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5"/>
  </p:notesMasterIdLst>
  <p:sldIdLst>
    <p:sldId id="256" r:id="rId2"/>
    <p:sldId id="325" r:id="rId3"/>
    <p:sldId id="308" r:id="rId4"/>
    <p:sldId id="319" r:id="rId5"/>
    <p:sldId id="320" r:id="rId6"/>
    <p:sldId id="321" r:id="rId7"/>
    <p:sldId id="326" r:id="rId8"/>
    <p:sldId id="322" r:id="rId9"/>
    <p:sldId id="323" r:id="rId10"/>
    <p:sldId id="327" r:id="rId11"/>
    <p:sldId id="328" r:id="rId12"/>
    <p:sldId id="324" r:id="rId13"/>
    <p:sldId id="329" r:id="rId14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965" y="-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A7B40A-CF80-4C0D-B402-90D091D886BA}" type="datetimeFigureOut">
              <a:rPr kumimoji="1" lang="ja-JP" altLang="en-US" smtClean="0"/>
              <a:t>2015/7/7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5283B1-318D-4C24-8524-FC16614E22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4035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E17A6-7F11-457D-B069-BFD83F7408AF}" type="datetime1">
              <a:rPr kumimoji="1" lang="ja-JP" altLang="en-US" smtClean="0"/>
              <a:t>2015/7/7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3889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D5B17-CB5D-4518-9865-3AAC96C1C780}" type="datetime1">
              <a:rPr kumimoji="1" lang="ja-JP" altLang="en-US" smtClean="0"/>
              <a:t>2015/7/7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332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24504-1BE3-4570-9466-4B4F712FCC0D}" type="datetime1">
              <a:rPr kumimoji="1" lang="ja-JP" altLang="en-US" smtClean="0"/>
              <a:t>2015/7/7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5998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A4EEF-73EF-4FD4-A5DB-44F016F5F413}" type="datetime1">
              <a:rPr kumimoji="1" lang="ja-JP" altLang="en-US" smtClean="0"/>
              <a:t>2015/7/7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0372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73854-625E-43EB-B4B6-CE22162FD62C}" type="datetime1">
              <a:rPr kumimoji="1" lang="ja-JP" altLang="en-US" smtClean="0"/>
              <a:t>2015/7/7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3592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FF26D-11CC-40AF-BDFA-54D87D00D7F7}" type="datetime1">
              <a:rPr kumimoji="1" lang="ja-JP" altLang="en-US" smtClean="0"/>
              <a:t>2015/7/7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9278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D44C3-3D4B-4561-BC1C-F9B1A5A691A4}" type="datetime1">
              <a:rPr kumimoji="1" lang="ja-JP" altLang="en-US" smtClean="0"/>
              <a:t>2015/7/7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38420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6E1A4-5519-4742-9225-019A2DA3386C}" type="datetime1">
              <a:rPr kumimoji="1" lang="ja-JP" altLang="en-US" smtClean="0"/>
              <a:t>2015/7/7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8109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BEEFE-58D1-464A-82FD-F82BA5BF8DFB}" type="datetime1">
              <a:rPr kumimoji="1" lang="ja-JP" altLang="en-US" smtClean="0"/>
              <a:t>2015/7/7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4098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2E000-17E3-4A60-A0A1-EE1DD03C7343}" type="datetime1">
              <a:rPr kumimoji="1" lang="ja-JP" altLang="en-US" smtClean="0"/>
              <a:t>2015/7/7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7999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B8690-BC96-4D99-A69B-59E11A59AE62}" type="datetime1">
              <a:rPr kumimoji="1" lang="ja-JP" altLang="en-US" smtClean="0"/>
              <a:t>2015/7/7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98574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F53363-A63E-4D48-972A-51560854F249}" type="datetime1">
              <a:rPr kumimoji="1" lang="ja-JP" altLang="en-US" smtClean="0"/>
              <a:t>2015/7/7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D62D05-7BDA-4C83-A7B9-D3F275846CFB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46869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55576" y="16288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altLang="ja-JP" sz="3600" dirty="0"/>
              <a:t>Lessons Learned from Building and Deploying a Code Review Analytics Platform</a:t>
            </a:r>
            <a:endParaRPr kumimoji="1" lang="ja-JP" altLang="en-US" sz="3600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6403319" y="5217566"/>
            <a:ext cx="2345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ja-JP" sz="2400" dirty="0" smtClean="0"/>
              <a:t>Trevor Carnahan</a:t>
            </a:r>
            <a:endParaRPr kumimoji="1" lang="ja-JP" altLang="en-US" sz="2400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5220072" y="6309320"/>
            <a:ext cx="3779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ja-JP" sz="2400" dirty="0" smtClean="0"/>
              <a:t>MSR2015  pp. 191--201</a:t>
            </a:r>
            <a:endParaRPr kumimoji="1" lang="ja-JP" altLang="en-US" sz="2400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6413088" y="5589240"/>
            <a:ext cx="23353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ja-JP" sz="2400" dirty="0" smtClean="0"/>
              <a:t>Michaele </a:t>
            </a:r>
            <a:r>
              <a:rPr lang="en-US" altLang="ja-JP" sz="2400" dirty="0" err="1" smtClean="0"/>
              <a:t>Greiler</a:t>
            </a:r>
            <a:endParaRPr kumimoji="1" lang="ja-JP" altLang="en-US" sz="2400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6773129" y="4839543"/>
            <a:ext cx="19753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ja-JP" sz="2400" dirty="0" smtClean="0"/>
              <a:t>Christian Bird</a:t>
            </a:r>
            <a:endParaRPr kumimoji="1" lang="ja-JP" altLang="en-US" sz="2400" dirty="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5580112" y="4263479"/>
            <a:ext cx="316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ja-JP" sz="2400" dirty="0" smtClean="0"/>
              <a:t>Microsoft </a:t>
            </a:r>
            <a:r>
              <a:rPr lang="en-US" altLang="ja-JP" sz="2400" dirty="0"/>
              <a:t>Research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895148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概要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sz="2800" dirty="0" smtClean="0"/>
              <a:t>Microsoft</a:t>
            </a:r>
            <a:r>
              <a:rPr kumimoji="1" lang="ja-JP" altLang="en-US" sz="2800" dirty="0" smtClean="0"/>
              <a:t>では</a:t>
            </a:r>
            <a:r>
              <a:rPr lang="en-US" altLang="ja-JP" sz="2800" dirty="0" err="1" smtClean="0"/>
              <a:t>CodeFlow</a:t>
            </a:r>
            <a:r>
              <a:rPr lang="ja-JP" altLang="en-US" sz="2800" dirty="0" smtClean="0"/>
              <a:t>のレビューデータを蓄積し，分析に応用している</a:t>
            </a:r>
            <a:endParaRPr lang="en-US" altLang="ja-JP" sz="2800" dirty="0" smtClean="0"/>
          </a:p>
          <a:p>
            <a:pPr lvl="1"/>
            <a:r>
              <a:rPr lang="en-US" altLang="ja-JP" dirty="0" err="1" smtClean="0"/>
              <a:t>CodeFlow</a:t>
            </a:r>
            <a:r>
              <a:rPr lang="en-US" altLang="ja-JP" dirty="0" smtClean="0"/>
              <a:t> Analytics(CFA)</a:t>
            </a:r>
          </a:p>
          <a:p>
            <a:endParaRPr lang="en-US" altLang="ja-JP" dirty="0"/>
          </a:p>
          <a:p>
            <a:r>
              <a:rPr lang="en-US" altLang="ja-JP" sz="2800" dirty="0" smtClean="0"/>
              <a:t>CFA</a:t>
            </a:r>
            <a:r>
              <a:rPr lang="ja-JP" altLang="en-US" sz="2800" dirty="0" smtClean="0"/>
              <a:t>をどのように利用してどのような影響があるのかをチ－ムマネージャや開発者にインタビュー</a:t>
            </a:r>
            <a:endParaRPr lang="en-US" altLang="ja-JP" sz="2800" dirty="0" smtClean="0"/>
          </a:p>
          <a:p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7774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 err="1" smtClean="0"/>
              <a:t>CodeFlow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3</a:t>
            </a:fld>
            <a:endParaRPr kumimoji="1" lang="ja-JP" altLang="en-US"/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sz="2800" dirty="0" smtClean="0"/>
              <a:t>50000</a:t>
            </a:r>
            <a:r>
              <a:rPr kumimoji="1" lang="ja-JP" altLang="en-US" sz="2800" dirty="0" smtClean="0"/>
              <a:t>人以上の開発者が</a:t>
            </a:r>
            <a:r>
              <a:rPr kumimoji="1" lang="en-US" altLang="ja-JP" sz="2800" dirty="0" err="1" smtClean="0"/>
              <a:t>CodeFlow</a:t>
            </a:r>
            <a:r>
              <a:rPr kumimoji="1" lang="ja-JP" altLang="en-US" sz="2800" dirty="0" smtClean="0"/>
              <a:t>を使用</a:t>
            </a:r>
            <a:endParaRPr kumimoji="1" lang="ja-JP" altLang="en-US" sz="28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4" b="1709"/>
          <a:stretch/>
        </p:blipFill>
        <p:spPr bwMode="auto">
          <a:xfrm>
            <a:off x="1668735" y="2132856"/>
            <a:ext cx="6143625" cy="450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899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err="1" smtClean="0"/>
              <a:t>CodeFlow</a:t>
            </a:r>
            <a:r>
              <a:rPr kumimoji="1" lang="en-US" altLang="ja-JP" dirty="0" smtClean="0"/>
              <a:t> </a:t>
            </a:r>
            <a:r>
              <a:rPr kumimoji="1" lang="en-US" altLang="ja-JP" dirty="0" smtClean="0"/>
              <a:t>Analytics</a:t>
            </a:r>
            <a:r>
              <a:rPr kumimoji="1" lang="ja-JP" altLang="en-US" dirty="0" smtClean="0"/>
              <a:t>の例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026" name="Picture 2" descr="\\psf\Home\Pictures\スクリーンショット 2015-06-30 13.16.3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124744"/>
            <a:ext cx="5935588" cy="5605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8646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/>
              <a:t>CodeFlow</a:t>
            </a:r>
            <a:r>
              <a:rPr lang="en-US" altLang="ja-JP" dirty="0"/>
              <a:t> Analytics</a:t>
            </a:r>
            <a:r>
              <a:rPr lang="ja-JP" altLang="en-US" dirty="0"/>
              <a:t>の例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5</a:t>
            </a:fld>
            <a:endParaRPr kumimoji="1" lang="ja-JP" altLang="en-US"/>
          </a:p>
        </p:txBody>
      </p:sp>
      <p:pic>
        <p:nvPicPr>
          <p:cNvPr id="2050" name="Picture 2" descr="\\psf\Home\Pictures\スクリーンショット 2015-06-30 13.16.4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430242"/>
            <a:ext cx="5794419" cy="4889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6468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/>
              <a:t>CodeFlow</a:t>
            </a:r>
            <a:r>
              <a:rPr lang="en-US" altLang="ja-JP" dirty="0"/>
              <a:t> Analytics</a:t>
            </a:r>
            <a:r>
              <a:rPr lang="ja-JP" altLang="en-US" dirty="0"/>
              <a:t>の例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6</a:t>
            </a:fld>
            <a:endParaRPr kumimoji="1" lang="ja-JP" altLang="en-US"/>
          </a:p>
        </p:txBody>
      </p:sp>
      <p:pic>
        <p:nvPicPr>
          <p:cNvPr id="3076" name="Picture 4" descr="\\psf\Home\Pictures\スクリーンショット 2015-06-30 13.28.0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196752"/>
            <a:ext cx="5380062" cy="5111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2413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インタビュー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ja-JP" sz="2800" dirty="0" smtClean="0"/>
              <a:t>11</a:t>
            </a:r>
            <a:r>
              <a:rPr lang="ja-JP" altLang="en-US" sz="2800" dirty="0" smtClean="0"/>
              <a:t>人のチ</a:t>
            </a:r>
            <a:r>
              <a:rPr lang="ja-JP" altLang="en-US" sz="2800" dirty="0"/>
              <a:t>－</a:t>
            </a:r>
            <a:r>
              <a:rPr lang="ja-JP" altLang="en-US" sz="2800" dirty="0" smtClean="0"/>
              <a:t>ムマネージャ，開発者にインタビュー</a:t>
            </a:r>
            <a:endParaRPr lang="en-US" altLang="ja-JP" sz="2800" dirty="0" smtClean="0"/>
          </a:p>
          <a:p>
            <a:endParaRPr kumimoji="1" lang="en-US" altLang="ja-JP" sz="2800" dirty="0" smtClean="0"/>
          </a:p>
          <a:p>
            <a:r>
              <a:rPr lang="en-US" altLang="ja-JP" sz="2800" dirty="0"/>
              <a:t>Visio, Bing, OneNote, Xbox, Excel, Office Internationalization, Visual Studio Online, Microsoft </a:t>
            </a:r>
            <a:r>
              <a:rPr lang="en-US" altLang="ja-JP" sz="2800" dirty="0" smtClean="0"/>
              <a:t>Dynamics</a:t>
            </a:r>
            <a:r>
              <a:rPr lang="ja-JP" altLang="en-US" sz="2800" dirty="0" smtClean="0"/>
              <a:t>とかに関わってる人</a:t>
            </a:r>
            <a:endParaRPr kumimoji="1" lang="ja-JP" altLang="en-US" sz="4000" dirty="0">
              <a:latin typeface="+mn-ea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9211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 smtClean="0"/>
              <a:t>CFA</a:t>
            </a:r>
            <a:r>
              <a:rPr lang="ja-JP" altLang="en-US" dirty="0"/>
              <a:t>に</a:t>
            </a:r>
            <a:r>
              <a:rPr lang="ja-JP" altLang="en-US" dirty="0" smtClean="0"/>
              <a:t>よって</a:t>
            </a:r>
            <a:r>
              <a:rPr kumimoji="1" lang="ja-JP" altLang="en-US" dirty="0" smtClean="0"/>
              <a:t>発見されるものは？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sz="2800" dirty="0" smtClean="0"/>
              <a:t>人々の振る舞い</a:t>
            </a:r>
            <a:r>
              <a:rPr lang="ja-JP" altLang="en-US" sz="2800" dirty="0" smtClean="0"/>
              <a:t>は</a:t>
            </a:r>
            <a:r>
              <a:rPr lang="ja-JP" altLang="en-US" sz="2800" dirty="0" smtClean="0"/>
              <a:t>多様</a:t>
            </a:r>
            <a:endParaRPr lang="en-US" altLang="ja-JP" sz="2800" dirty="0" smtClean="0"/>
          </a:p>
          <a:p>
            <a:r>
              <a:rPr lang="ja-JP" altLang="en-US" sz="2800" dirty="0" smtClean="0"/>
              <a:t>クリエイター</a:t>
            </a:r>
            <a:r>
              <a:rPr lang="ja-JP" altLang="en-US" sz="2800" dirty="0" smtClean="0"/>
              <a:t>は様々な</a:t>
            </a:r>
            <a:r>
              <a:rPr lang="ja-JP" altLang="en-US" sz="2800" dirty="0" smtClean="0"/>
              <a:t>手法（メーリングリストなでのアナウンスなど）を</a:t>
            </a:r>
            <a:r>
              <a:rPr lang="ja-JP" altLang="en-US" sz="2800" dirty="0" smtClean="0"/>
              <a:t>追求すべき，ということ</a:t>
            </a:r>
            <a:endParaRPr kumimoji="1" lang="ja-JP" altLang="en-US" sz="28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8828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3600" dirty="0" smtClean="0"/>
              <a:t>CFA</a:t>
            </a:r>
            <a:r>
              <a:rPr kumimoji="1" lang="ja-JP" altLang="en-US" sz="3600" dirty="0" smtClean="0"/>
              <a:t>の活用は</a:t>
            </a:r>
            <a:r>
              <a:rPr kumimoji="1" lang="ja-JP" altLang="en-US" sz="3600" dirty="0" smtClean="0"/>
              <a:t>どのようにスタートするか？</a:t>
            </a:r>
            <a:endParaRPr kumimoji="1" lang="ja-JP" altLang="en-US" sz="36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データとメトリクスの両方を定義するわかりやすいセットの提供．</a:t>
            </a:r>
            <a:endParaRPr lang="en-US" altLang="ja-JP" dirty="0" smtClean="0"/>
          </a:p>
          <a:p>
            <a:r>
              <a:rPr kumimoji="1" lang="ja-JP" altLang="en-US" dirty="0" smtClean="0"/>
              <a:t>それを必要不可欠とするユーザーもいれば，直感的理解への自信を得るために用いるユーザーもいる</a:t>
            </a:r>
            <a:endParaRPr kumimoji="1" lang="en-US" altLang="ja-JP" dirty="0" smtClean="0"/>
          </a:p>
          <a:p>
            <a:r>
              <a:rPr lang="ja-JP" altLang="en-US" dirty="0" smtClean="0"/>
              <a:t>コミュニティが活発で，必要な時に助けを受けられるということを知っている場合，ユーザーはより解決に時間を費やそうと思う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1193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CFA</a:t>
            </a:r>
            <a:r>
              <a:rPr kumimoji="1" lang="ja-JP" altLang="en-US" dirty="0" smtClean="0"/>
              <a:t>は何に利用される？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信頼性の確立</a:t>
            </a:r>
            <a:endParaRPr kumimoji="1" lang="en-US" altLang="ja-JP" dirty="0" smtClean="0"/>
          </a:p>
          <a:p>
            <a:r>
              <a:rPr lang="ja-JP" altLang="en-US" dirty="0" smtClean="0"/>
              <a:t>教育</a:t>
            </a:r>
            <a:endParaRPr lang="en-US" altLang="ja-JP" dirty="0" smtClean="0"/>
          </a:p>
          <a:p>
            <a:r>
              <a:rPr kumimoji="1" lang="ja-JP" altLang="en-US" dirty="0"/>
              <a:t>不具合</a:t>
            </a:r>
            <a:r>
              <a:rPr kumimoji="1" lang="ja-JP" altLang="en-US" dirty="0" smtClean="0"/>
              <a:t>報告およびダッシュボード</a:t>
            </a:r>
            <a:endParaRPr kumimoji="1" lang="en-US" altLang="ja-JP" dirty="0" smtClean="0"/>
          </a:p>
          <a:p>
            <a:r>
              <a:rPr lang="ja-JP" altLang="en-US" dirty="0" smtClean="0"/>
              <a:t>レビュー参加者やレビュー数の増加</a:t>
            </a:r>
            <a:endParaRPr lang="en-US" altLang="ja-JP" dirty="0" smtClean="0"/>
          </a:p>
          <a:p>
            <a:r>
              <a:rPr lang="ja-JP" altLang="en-US" dirty="0" smtClean="0"/>
              <a:t>共通メトリクス</a:t>
            </a:r>
            <a:endParaRPr lang="en-US" altLang="ja-JP" dirty="0" smtClean="0"/>
          </a:p>
          <a:p>
            <a:endParaRPr kumimoji="1" lang="en-US" altLang="ja-JP" dirty="0" smtClean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1956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CFA</a:t>
            </a:r>
            <a:r>
              <a:rPr kumimoji="1" lang="ja-JP" altLang="en-US" dirty="0" smtClean="0"/>
              <a:t>ははどんな影響を与える？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err="1" smtClean="0"/>
              <a:t>checkin</a:t>
            </a:r>
            <a:r>
              <a:rPr kumimoji="1" lang="ja-JP" altLang="en-US" dirty="0" smtClean="0"/>
              <a:t>の割合が約</a:t>
            </a:r>
            <a:r>
              <a:rPr kumimoji="1" lang="en-US" altLang="ja-JP" dirty="0" smtClean="0"/>
              <a:t>60</a:t>
            </a:r>
            <a:r>
              <a:rPr kumimoji="1" lang="ja-JP" altLang="en-US" dirty="0" smtClean="0"/>
              <a:t>～</a:t>
            </a:r>
            <a:r>
              <a:rPr kumimoji="1" lang="en-US" altLang="ja-JP" dirty="0" smtClean="0"/>
              <a:t>80%</a:t>
            </a:r>
            <a:r>
              <a:rPr kumimoji="1" lang="ja-JP" altLang="en-US" dirty="0" smtClean="0"/>
              <a:t>増加</a:t>
            </a:r>
            <a:endParaRPr kumimoji="1" lang="en-US" altLang="ja-JP" dirty="0" smtClean="0"/>
          </a:p>
          <a:p>
            <a:r>
              <a:rPr lang="en-US" altLang="ja-JP" dirty="0" smtClean="0"/>
              <a:t>100%sign-off</a:t>
            </a:r>
            <a:r>
              <a:rPr lang="ja-JP" altLang="en-US" dirty="0" smtClean="0"/>
              <a:t>の継続</a:t>
            </a:r>
            <a:endParaRPr lang="en-US" altLang="ja-JP" dirty="0" smtClean="0"/>
          </a:p>
          <a:p>
            <a:r>
              <a:rPr kumimoji="1" lang="ja-JP" altLang="en-US" dirty="0" smtClean="0"/>
              <a:t>時間経過によるメトリクスやチームの振る舞いの変遷を見れるようになった</a:t>
            </a:r>
            <a:endParaRPr kumimoji="1" lang="en-US" altLang="ja-JP" dirty="0" smtClean="0"/>
          </a:p>
          <a:p>
            <a:r>
              <a:rPr lang="ja-JP" altLang="en-US" dirty="0" smtClean="0"/>
              <a:t>テスターの割合増えた</a:t>
            </a:r>
            <a:endParaRPr kumimoji="1" lang="en-US" altLang="ja-JP" dirty="0" smtClean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1486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 smtClean="0"/>
              <a:t>直面</a:t>
            </a:r>
            <a:r>
              <a:rPr kumimoji="1" lang="ja-JP" altLang="en-US" dirty="0" smtClean="0"/>
              <a:t>する課題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テスト活動などともリンクすべき</a:t>
            </a:r>
            <a:endParaRPr kumimoji="1" lang="en-US" altLang="ja-JP" dirty="0" smtClean="0"/>
          </a:p>
          <a:p>
            <a:r>
              <a:rPr lang="ja-JP" altLang="en-US" dirty="0" smtClean="0"/>
              <a:t>レビュープロセスを理解しないまま，</a:t>
            </a:r>
            <a:r>
              <a:rPr lang="en-US" altLang="ja-JP" dirty="0" smtClean="0"/>
              <a:t>CFA</a:t>
            </a:r>
            <a:r>
              <a:rPr lang="ja-JP" altLang="en-US" dirty="0" smtClean="0"/>
              <a:t>を用いるのは問題がある</a:t>
            </a:r>
            <a:endParaRPr lang="en-US" altLang="ja-JP" dirty="0" smtClean="0"/>
          </a:p>
          <a:p>
            <a:r>
              <a:rPr kumimoji="1" lang="ja-JP" altLang="en-US" dirty="0" smtClean="0"/>
              <a:t>エキスパートでない開発者に対してもっとわかりやすくすべき</a:t>
            </a:r>
            <a:endParaRPr kumimoji="1" lang="en-US" altLang="ja-JP" dirty="0" smtClean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5200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まとめ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CFA</a:t>
            </a:r>
            <a:r>
              <a:rPr kumimoji="1" lang="ja-JP" altLang="en-US" dirty="0" smtClean="0"/>
              <a:t>は開発チームに良い影響を与えている</a:t>
            </a:r>
            <a:endParaRPr kumimoji="1" lang="en-US" altLang="ja-JP" dirty="0" smtClean="0"/>
          </a:p>
          <a:p>
            <a:r>
              <a:rPr lang="ja-JP" altLang="en-US" dirty="0" smtClean="0"/>
              <a:t>コードレビューはいろんな視点からリサーチできる</a:t>
            </a:r>
            <a:endParaRPr lang="en-US" altLang="ja-JP" dirty="0" smtClean="0"/>
          </a:p>
          <a:p>
            <a:endParaRPr kumimoji="1" lang="en-US" altLang="ja-JP" dirty="0"/>
          </a:p>
          <a:p>
            <a:r>
              <a:rPr lang="ja-JP" altLang="en-US" dirty="0" smtClean="0"/>
              <a:t>所感</a:t>
            </a:r>
            <a:endParaRPr lang="en-US" altLang="ja-JP" dirty="0" smtClean="0"/>
          </a:p>
          <a:p>
            <a:pPr lvl="1"/>
            <a:r>
              <a:rPr lang="en-US" altLang="ja-JP" dirty="0" err="1" smtClean="0"/>
              <a:t>CodeFlow</a:t>
            </a:r>
            <a:r>
              <a:rPr lang="ja-JP" altLang="en-US" dirty="0" smtClean="0"/>
              <a:t>売り出したら？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さすが天下の</a:t>
            </a:r>
            <a:r>
              <a:rPr lang="en-US" altLang="ja-JP" dirty="0" smtClean="0"/>
              <a:t>Microsoft</a:t>
            </a:r>
          </a:p>
          <a:p>
            <a:pPr lvl="1"/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3428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2787</TotalTime>
  <Words>369</Words>
  <Application>Microsoft Office PowerPoint</Application>
  <PresentationFormat>画面に合わせる (4:3)</PresentationFormat>
  <Paragraphs>61</Paragraphs>
  <Slides>13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13</vt:i4>
      </vt:variant>
    </vt:vector>
  </HeadingPairs>
  <TitlesOfParts>
    <vt:vector size="14" baseType="lpstr">
      <vt:lpstr>Office ​​テーマ</vt:lpstr>
      <vt:lpstr>Lessons Learned from Building and Deploying a Code Review Analytics Platform</vt:lpstr>
      <vt:lpstr>概要</vt:lpstr>
      <vt:lpstr>CodeFlow</vt:lpstr>
      <vt:lpstr>CodeFlow Analyticsの例</vt:lpstr>
      <vt:lpstr>CodeFlow Analyticsの例</vt:lpstr>
      <vt:lpstr>CodeFlow Analyticsの例</vt:lpstr>
      <vt:lpstr>インタビュー</vt:lpstr>
      <vt:lpstr>CFAによって発見されるものは？</vt:lpstr>
      <vt:lpstr>CFAの活用はどのようにスタートするか？</vt:lpstr>
      <vt:lpstr>CFAは何に利用される？</vt:lpstr>
      <vt:lpstr>CFAははどんな影響を与える？</vt:lpstr>
      <vt:lpstr>直面する課題</vt:lpstr>
      <vt:lpstr>まとめ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Akira Matsumoto</dc:creator>
  <cp:lastModifiedBy>Akira Matsumoto</cp:lastModifiedBy>
  <cp:revision>103</cp:revision>
  <dcterms:created xsi:type="dcterms:W3CDTF">2015-01-20T18:09:34Z</dcterms:created>
  <dcterms:modified xsi:type="dcterms:W3CDTF">2015-07-07T07:47:31Z</dcterms:modified>
</cp:coreProperties>
</file>