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 id="2147483713" r:id="rId6"/>
    <p:sldMasterId id="2147483726" r:id="rId7"/>
    <p:sldMasterId id="2147483739" r:id="rId8"/>
  </p:sldMasterIdLst>
  <p:notesMasterIdLst>
    <p:notesMasterId r:id="rId37"/>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Lst>
  <p:sldSz cx="10080625" cy="7559675"/>
  <p:notesSz cx="7559675" cy="106918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viewProps" Target="viewProps.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4" name="PlaceHolder 1"/>
          <p:cNvSpPr>
            <a:spLocks noGrp="1"/>
          </p:cNvSpPr>
          <p:nvPr>
            <p:ph type="body"/>
          </p:nvPr>
        </p:nvSpPr>
        <p:spPr>
          <a:xfrm>
            <a:off x="756000" y="5078520"/>
            <a:ext cx="6047640" cy="4811040"/>
          </a:xfrm>
          <a:prstGeom prst="rect">
            <a:avLst/>
          </a:prstGeom>
        </p:spPr>
        <p:txBody>
          <a:bodyPr lIns="0" tIns="0" rIns="0" bIns="0"/>
          <a:lstStyle/>
          <a:p>
            <a:r>
              <a:rPr lang="en-US" sz="2000" b="0" strike="noStrike" spc="-1">
                <a:latin typeface="Arial"/>
              </a:rPr>
              <a:t>クリックしてノート書式の編集</a:t>
            </a:r>
          </a:p>
        </p:txBody>
      </p:sp>
      <p:sp>
        <p:nvSpPr>
          <p:cNvPr id="305" name="PlaceHolder 2"/>
          <p:cNvSpPr>
            <a:spLocks noGrp="1"/>
          </p:cNvSpPr>
          <p:nvPr>
            <p:ph type="hdr"/>
          </p:nvPr>
        </p:nvSpPr>
        <p:spPr>
          <a:xfrm>
            <a:off x="1512000" y="5880600"/>
            <a:ext cx="6047640" cy="4811040"/>
          </a:xfrm>
          <a:prstGeom prst="rect">
            <a:avLst/>
          </a:prstGeom>
        </p:spPr>
        <p:txBody>
          <a:bodyPr lIns="0" tIns="0" rIns="0" bIns="0"/>
          <a:lstStyle/>
          <a:p>
            <a:r>
              <a:rPr lang="en-US" sz="1400" b="0" strike="noStrike" spc="-1">
                <a:latin typeface="Times New Roman"/>
              </a:rPr>
              <a:t> </a:t>
            </a:r>
          </a:p>
        </p:txBody>
      </p:sp>
      <p:sp>
        <p:nvSpPr>
          <p:cNvPr id="306" name="PlaceHolder 3"/>
          <p:cNvSpPr>
            <a:spLocks noGrp="1"/>
          </p:cNvSpPr>
          <p:nvPr>
            <p:ph type="dt"/>
          </p:nvPr>
        </p:nvSpPr>
        <p:spPr>
          <a:xfrm>
            <a:off x="0" y="10157400"/>
            <a:ext cx="3280320" cy="534240"/>
          </a:xfrm>
          <a:prstGeom prst="rect">
            <a:avLst/>
          </a:prstGeom>
        </p:spPr>
        <p:txBody>
          <a:bodyPr lIns="0" tIns="0" rIns="0" bIns="0"/>
          <a:lstStyle/>
          <a:p>
            <a:pPr algn="r"/>
            <a:r>
              <a:rPr lang="en-US" sz="1400" b="0" strike="noStrike" spc="-1">
                <a:latin typeface="Times New Roman"/>
              </a:rPr>
              <a:t> </a:t>
            </a:r>
          </a:p>
        </p:txBody>
      </p:sp>
      <p:sp>
        <p:nvSpPr>
          <p:cNvPr id="307" name="PlaceHolder 4"/>
          <p:cNvSpPr>
            <a:spLocks noGrp="1"/>
          </p:cNvSpPr>
          <p:nvPr>
            <p:ph type="ftr"/>
          </p:nvPr>
        </p:nvSpPr>
        <p:spPr>
          <a:xfrm>
            <a:off x="0" y="0"/>
            <a:ext cx="3280320" cy="534240"/>
          </a:xfrm>
          <a:prstGeom prst="rect">
            <a:avLst/>
          </a:prstGeom>
        </p:spPr>
        <p:txBody>
          <a:bodyPr lIns="0" tIns="0" rIns="0" bIns="0" anchor="b"/>
          <a:lstStyle/>
          <a:p>
            <a:r>
              <a:rPr lang="en-US" sz="1400" b="0" strike="noStrike" spc="-1">
                <a:latin typeface="Times New Roman"/>
              </a:rPr>
              <a:t> </a:t>
            </a:r>
          </a:p>
        </p:txBody>
      </p:sp>
      <p:sp>
        <p:nvSpPr>
          <p:cNvPr id="308" name="PlaceHolder 5"/>
          <p:cNvSpPr>
            <a:spLocks noGrp="1"/>
          </p:cNvSpPr>
          <p:nvPr>
            <p:ph type="sldNum"/>
          </p:nvPr>
        </p:nvSpPr>
        <p:spPr>
          <a:xfrm>
            <a:off x="4279320" y="0"/>
            <a:ext cx="3280320" cy="534240"/>
          </a:xfrm>
          <a:prstGeom prst="rect">
            <a:avLst/>
          </a:prstGeom>
        </p:spPr>
        <p:txBody>
          <a:bodyPr lIns="0" tIns="0" rIns="0" bIns="0" anchor="b"/>
          <a:lstStyle/>
          <a:p>
            <a:pPr algn="r"/>
            <a:fld id="{88A6186D-2CAF-4903-86F8-A41D27791691}" type="slidenum">
              <a:rPr lang="en-US" sz="1400" b="0" strike="noStrike" spc="-1">
                <a:latin typeface="Times New Roman"/>
              </a:rPr>
              <a:t>‹#›</a:t>
            </a:fld>
            <a:endParaRPr lang="en-US"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PlaceHolder 1"/>
          <p:cNvSpPr>
            <a:spLocks noGrp="1"/>
          </p:cNvSpPr>
          <p:nvPr>
            <p:ph type="body"/>
          </p:nvPr>
        </p:nvSpPr>
        <p:spPr>
          <a:xfrm>
            <a:off x="756000" y="5078520"/>
            <a:ext cx="6047640" cy="4811040"/>
          </a:xfrm>
          <a:prstGeom prst="rect">
            <a:avLst/>
          </a:prstGeom>
        </p:spPr>
        <p:txBody>
          <a:bodyPr lIns="0" tIns="0" rIns="0" bIns="0"/>
          <a:lstStyle/>
          <a:p>
            <a:r>
              <a:rPr lang="en-US" sz="2000" b="0" strike="noStrike" spc="-1">
                <a:latin typeface="Arial"/>
              </a:rPr>
              <a:t>新規ハードウェアドライバ作成の際，既存のドライバからコピペするのは有効．</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 name="PlaceHolder 1"/>
          <p:cNvSpPr>
            <a:spLocks noGrp="1"/>
          </p:cNvSpPr>
          <p:nvPr>
            <p:ph type="body"/>
          </p:nvPr>
        </p:nvSpPr>
        <p:spPr>
          <a:xfrm>
            <a:off x="756000" y="5078520"/>
            <a:ext cx="6047640" cy="4811040"/>
          </a:xfrm>
          <a:prstGeom prst="rect">
            <a:avLst/>
          </a:prstGeom>
        </p:spPr>
        <p:txBody>
          <a:bodyPr lIns="0" tIns="0" rIns="0" bIns="0"/>
          <a:lstStyle/>
          <a:p>
            <a:r>
              <a:rPr lang="en-US" sz="2000" b="0" strike="noStrike" spc="-1">
                <a:latin typeface="Arial"/>
              </a:rPr>
              <a:t>・処理系の機能の欠如の例　ローカル変数がない</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 name="PlaceHolder 1"/>
          <p:cNvSpPr>
            <a:spLocks noGrp="1"/>
          </p:cNvSpPr>
          <p:nvPr>
            <p:ph type="body"/>
          </p:nvPr>
        </p:nvSpPr>
        <p:spPr>
          <a:xfrm>
            <a:off x="756000" y="5078520"/>
            <a:ext cx="6047640" cy="4811040"/>
          </a:xfrm>
          <a:prstGeom prst="rect">
            <a:avLst/>
          </a:prstGeom>
        </p:spPr>
        <p:txBody>
          <a:bodyPr lIns="0" tIns="0" rIns="0" bIns="0"/>
          <a:lstStyle/>
          <a:p>
            <a:r>
              <a:rPr lang="en-US" sz="2000" b="0" strike="noStrike" spc="-1">
                <a:latin typeface="Arial"/>
              </a:rPr>
              <a:t>・ご覧のように行単位の検出では検出できるCCはタイプ１に絞られてきます．字句単位以降はタイプ3を検出できる手法が結構あります．しかし，検出可能な言語が限られてくるという傾向があります．性能面でも行単位，字句単位が高速で，抽象構文木，グラフ依存グラフは高い計算コストがかかります．メトリックスのMayrandらの手法は高速です．</a:t>
            </a:r>
          </a:p>
          <a:p>
            <a:endParaRPr lang="en-US" sz="2000" b="0" strike="noStrike" spc="-1">
              <a:latin typeface="Arial"/>
            </a:endParaRPr>
          </a:p>
          <a:p>
            <a:r>
              <a:rPr lang="en-US" sz="2000" b="0" strike="noStrike" spc="-1">
                <a:latin typeface="Arial"/>
              </a:rPr>
              <a:t>・これら全ての手法を説明すると10分越えてしまうため，後ほど一部のみ説明します．</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 name="PlaceHolder 1"/>
          <p:cNvSpPr>
            <a:spLocks noGrp="1"/>
          </p:cNvSpPr>
          <p:nvPr>
            <p:ph type="body"/>
          </p:nvPr>
        </p:nvSpPr>
        <p:spPr>
          <a:xfrm>
            <a:off x="755640" y="5078520"/>
            <a:ext cx="6047280" cy="4810680"/>
          </a:xfrm>
          <a:prstGeom prst="rect">
            <a:avLst/>
          </a:prstGeom>
        </p:spPr>
        <p:txBody>
          <a:bodyPr lIns="0" tIns="0" rIns="0" bIns="0"/>
          <a:lstStyle/>
          <a:p>
            <a:r>
              <a:rPr lang="en-US" sz="2000" b="0" strike="noStrike" spc="-1">
                <a:latin typeface="Arial"/>
              </a:rPr>
              <a:t>・検出の種類の中でももっとも単純で，タイプは１のものに狭まれますが，対応言語がかなり多いです．</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 name="PlaceHolder 1"/>
          <p:cNvSpPr>
            <a:spLocks noGrp="1"/>
          </p:cNvSpPr>
          <p:nvPr>
            <p:ph type="body"/>
          </p:nvPr>
        </p:nvSpPr>
        <p:spPr>
          <a:xfrm>
            <a:off x="755640" y="5078520"/>
            <a:ext cx="6047280" cy="4810680"/>
          </a:xfrm>
          <a:prstGeom prst="rect">
            <a:avLst/>
          </a:prstGeom>
        </p:spPr>
        <p:txBody>
          <a:bodyPr lIns="0" tIns="0" rIns="0" bIns="0"/>
          <a:lstStyle/>
          <a:p>
            <a:r>
              <a:rPr lang="en-US" sz="2000" b="0" strike="noStrike" spc="-1">
                <a:latin typeface="Arial"/>
              </a:rPr>
              <a:t>・関係のない情報は例えば数式の中のカッコ．</a:t>
            </a:r>
          </a:p>
          <a:p>
            <a:endParaRPr lang="en-US" sz="2000" b="0" strike="noStrike" spc="-1">
              <a:latin typeface="Arial"/>
            </a:endParaRPr>
          </a:p>
          <a:p>
            <a:r>
              <a:rPr lang="en-US" sz="2000" b="0" strike="noStrike" spc="-1">
                <a:latin typeface="Arial"/>
              </a:rPr>
              <a:t>・最適化はコンパイラの出力を調整する処理．</a:t>
            </a:r>
          </a:p>
          <a:p>
            <a:endParaRPr lang="en-US" sz="2000" b="0" strike="noStrike" spc="-1">
              <a:latin typeface="Arial"/>
            </a:endParaRPr>
          </a:p>
          <a:p>
            <a:r>
              <a:rPr lang="en-US" sz="2000" b="0" strike="noStrike" spc="-1">
                <a:latin typeface="Arial"/>
              </a:rPr>
              <a:t>・意味解析は</a:t>
            </a:r>
            <a:r>
              <a:rPr lang="en-US" sz="2000" b="0" strike="noStrike" spc="-1">
                <a:solidFill>
                  <a:srgbClr val="000000"/>
                </a:solidFill>
                <a:latin typeface="Arial"/>
                <a:ea typeface="DejaVu Sans"/>
              </a:rPr>
              <a:t>プログラムが意味的に誤りがないかを検査する処理．</a:t>
            </a:r>
            <a:endParaRPr lang="en-US" sz="2000" b="0" strike="noStrike" spc="-1">
              <a:latin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 name="PlaceHolder 1"/>
          <p:cNvSpPr>
            <a:spLocks noGrp="1"/>
          </p:cNvSpPr>
          <p:nvPr>
            <p:ph type="body"/>
          </p:nvPr>
        </p:nvSpPr>
        <p:spPr>
          <a:xfrm>
            <a:off x="755640" y="5078520"/>
            <a:ext cx="6047280" cy="4810680"/>
          </a:xfrm>
          <a:prstGeom prst="rect">
            <a:avLst/>
          </a:prstGeom>
        </p:spPr>
        <p:txBody>
          <a:bodyPr lIns="0" tIns="0" rIns="0" bIns="0"/>
          <a:lstStyle/>
          <a:p>
            <a:r>
              <a:rPr lang="en-US" sz="2000" b="0" strike="noStrike" spc="-1">
                <a:latin typeface="Arial"/>
              </a:rPr>
              <a:t>・プログラム依存グラフはソースコード中の依存関係を表した有向グラフである．</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PlaceHolder 1"/>
          <p:cNvSpPr>
            <a:spLocks noGrp="1"/>
          </p:cNvSpPr>
          <p:nvPr>
            <p:ph type="body"/>
          </p:nvPr>
        </p:nvSpPr>
        <p:spPr>
          <a:xfrm>
            <a:off x="755640" y="5078520"/>
            <a:ext cx="6047280" cy="4810680"/>
          </a:xfrm>
          <a:prstGeom prst="rect">
            <a:avLst/>
          </a:prstGeom>
        </p:spPr>
        <p:txBody>
          <a:bodyPr lIns="0" tIns="0" rIns="0" bIns="0"/>
          <a:lstStyle/>
          <a:p>
            <a:r>
              <a:rPr lang="en-US" sz="2000" b="0" strike="noStrike" spc="-1">
                <a:latin typeface="Arial"/>
              </a:rPr>
              <a:t>・順序入れ替わっていても意味としては同一のCC．</a:t>
            </a:r>
          </a:p>
          <a:p>
            <a:endParaRPr lang="en-US" sz="2000" b="0" strike="noStrike" spc="-1">
              <a:latin typeface="Arial"/>
            </a:endParaRPr>
          </a:p>
          <a:p>
            <a:r>
              <a:rPr lang="en-US" sz="2000" b="0" strike="noStrike" spc="-1">
                <a:latin typeface="Arial"/>
              </a:rPr>
              <a:t>・bbの行と##の行のコードは同じ意味で，一方のコードの間にもう一方のコードの一部が入り込んでいるCC．</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PlaceHolder 1"/>
          <p:cNvSpPr>
            <a:spLocks noGrp="1"/>
          </p:cNvSpPr>
          <p:nvPr>
            <p:ph type="body"/>
          </p:nvPr>
        </p:nvSpPr>
        <p:spPr>
          <a:xfrm>
            <a:off x="755640" y="5078520"/>
            <a:ext cx="6047280" cy="4810680"/>
          </a:xfrm>
          <a:prstGeom prst="rect">
            <a:avLst/>
          </a:prstGeom>
        </p:spPr>
        <p:txBody>
          <a:bodyPr lIns="0" tIns="0" rIns="0" bIns="0"/>
          <a:lstStyle/>
          <a:p>
            <a:r>
              <a:rPr lang="en-US" sz="2000" b="0" strike="noStrike" spc="-1">
                <a:latin typeface="Arial"/>
              </a:rPr>
              <a:t>・モジュールというのはファイルや，クラス，メソッドなどである．</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 name="PlaceHolder 1"/>
          <p:cNvSpPr>
            <a:spLocks noGrp="1"/>
          </p:cNvSpPr>
          <p:nvPr>
            <p:ph type="body"/>
          </p:nvPr>
        </p:nvSpPr>
        <p:spPr>
          <a:xfrm>
            <a:off x="755640" y="5078520"/>
            <a:ext cx="6047280" cy="4810680"/>
          </a:xfrm>
          <a:prstGeom prst="rect">
            <a:avLst/>
          </a:prstGeom>
        </p:spPr>
        <p:txBody>
          <a:bodyPr lIns="0" tIns="0" rIns="0" bIns="0"/>
          <a:lstStyle/>
          <a:p>
            <a:r>
              <a:rPr lang="en-US" sz="2000" b="0" strike="noStrike" spc="-1">
                <a:latin typeface="Arial"/>
              </a:rPr>
              <a:t>・適合率は検出結果のうちどれだけ正解しているかの割合．</a:t>
            </a:r>
          </a:p>
          <a:p>
            <a:endParaRPr lang="en-US" sz="2000" b="0" strike="noStrike" spc="-1">
              <a:latin typeface="Arial"/>
            </a:endParaRPr>
          </a:p>
          <a:p>
            <a:r>
              <a:rPr lang="en-US" sz="2000" b="0" strike="noStrike" spc="-1">
                <a:latin typeface="Arial"/>
              </a:rPr>
              <a:t>・再現率は正解集合のうち検出結果が正解集合と同じである割合．</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PlaceHolder 1"/>
          <p:cNvSpPr>
            <a:spLocks noGrp="1"/>
          </p:cNvSpPr>
          <p:nvPr>
            <p:ph type="body"/>
          </p:nvPr>
        </p:nvSpPr>
        <p:spPr>
          <a:xfrm>
            <a:off x="755640" y="5078520"/>
            <a:ext cx="6047280" cy="4810680"/>
          </a:xfrm>
          <a:prstGeom prst="rect">
            <a:avLst/>
          </a:prstGeom>
        </p:spPr>
        <p:txBody>
          <a:bodyPr lIns="0" tIns="0" rIns="0" bIns="0"/>
          <a:lstStyle/>
          <a:p>
            <a:r>
              <a:rPr lang="en-US" sz="2000" b="0" strike="noStrike" spc="-1">
                <a:latin typeface="Arial"/>
              </a:rPr>
              <a:t>・Bakerらの手法でも接辞尾木検索アルゴリズムを用いている．</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 name="PlaceHolder 1"/>
          <p:cNvSpPr>
            <a:spLocks noGrp="1"/>
          </p:cNvSpPr>
          <p:nvPr>
            <p:ph type="body"/>
          </p:nvPr>
        </p:nvSpPr>
        <p:spPr>
          <a:xfrm>
            <a:off x="755640" y="5078520"/>
            <a:ext cx="6047280" cy="4810680"/>
          </a:xfrm>
          <a:prstGeom prst="rect">
            <a:avLst/>
          </a:prstGeom>
        </p:spPr>
        <p:txBody>
          <a:bodyPr lIns="0" tIns="0" rIns="0" bIns="0"/>
          <a:lstStyle/>
          <a:p>
            <a:r>
              <a:rPr lang="en-US" sz="2000" b="0" strike="noStrike" spc="-1">
                <a:latin typeface="Arial"/>
              </a:rPr>
              <a:t>・接尾辞木検索アルゴリズム</a:t>
            </a:r>
          </a:p>
          <a:p>
            <a:r>
              <a:rPr lang="en-US" sz="2000" b="0" strike="noStrike" spc="-1">
                <a:latin typeface="Arial"/>
              </a:rPr>
              <a:t>接尾辞木とは文字列の接尾部を木構造であらわしたもので，検索に要する時間がかなり節約できる．</a:t>
            </a:r>
          </a:p>
          <a:p>
            <a:endParaRPr lang="en-US" sz="2000" b="0" strike="noStrike" spc="-1">
              <a:latin typeface="Arial"/>
            </a:endParaRPr>
          </a:p>
          <a:p>
            <a:r>
              <a:rPr lang="en-US" sz="2000" b="0" strike="noStrike" spc="-1">
                <a:latin typeface="Arial"/>
              </a:rPr>
              <a:t>・UedaらはKamiyaらの手法で検出したタイプ1，2をつなぎ合わせる事でタイプ3を検出している．開発したツールはGeminiで後ほど説明する可視化情報の散布図はそのツールによって生成される．</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 name="PlaceHolder 1"/>
          <p:cNvSpPr>
            <a:spLocks noGrp="1"/>
          </p:cNvSpPr>
          <p:nvPr>
            <p:ph type="body"/>
          </p:nvPr>
        </p:nvSpPr>
        <p:spPr>
          <a:xfrm>
            <a:off x="755640" y="5078520"/>
            <a:ext cx="6047280" cy="4810680"/>
          </a:xfrm>
          <a:prstGeom prst="rect">
            <a:avLst/>
          </a:prstGeom>
        </p:spPr>
        <p:txBody>
          <a:bodyPr lIns="0" tIns="0" rIns="0" bIns="0"/>
          <a:lstStyle/>
          <a:p>
            <a:r>
              <a:rPr lang="en-US" sz="2000" b="0" strike="noStrike" spc="-1">
                <a:latin typeface="Arial"/>
              </a:rPr>
              <a:t>性能面の違いをもう少し詳しく説明すると，postgresql（約23,5000行）からBakerの手法で約12秒（メモリ使用量は62MB），Kamiyaらの手法で約40秒（メモリ使用量は47MB），Mayrandらの手法は全てのOSSで4秒未満を記録した．一方Baxterらの手法はsnns（約115,000行）からの検出で約3時間（メモリ使用量は380MB）を要した．Krinkeの手法ではpostgresqlからの検出に失敗し，cook（約80,000行）で約245時間（メモリ使用量は12MB），snnsで約63時間（メモリ使用量は64MB）要した．</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PlaceHolder 1"/>
          <p:cNvSpPr>
            <a:spLocks noGrp="1"/>
          </p:cNvSpPr>
          <p:nvPr>
            <p:ph type="body"/>
          </p:nvPr>
        </p:nvSpPr>
        <p:spPr>
          <a:xfrm>
            <a:off x="755640" y="5078520"/>
            <a:ext cx="6047280" cy="4810680"/>
          </a:xfrm>
          <a:prstGeom prst="rect">
            <a:avLst/>
          </a:prstGeom>
        </p:spPr>
        <p:txBody>
          <a:bodyPr lIns="0" tIns="0" rIns="0" bIns="0"/>
          <a:lstStyle/>
          <a:p>
            <a:r>
              <a:rPr lang="en-US" sz="2000" b="0" strike="noStrike" spc="-1">
                <a:latin typeface="Arial"/>
              </a:rPr>
              <a:t>・繰り替えし度とは連続した変数宣言やメソッド呼び出し，switch文の連続したcaseなどの繰り返し構造を持っているコードの多さ．非繰り返し度はこれの逆．</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 name="PlaceHolder 1"/>
          <p:cNvSpPr>
            <a:spLocks noGrp="1"/>
          </p:cNvSpPr>
          <p:nvPr>
            <p:ph type="body"/>
          </p:nvPr>
        </p:nvSpPr>
        <p:spPr>
          <a:xfrm>
            <a:off x="755640" y="5078520"/>
            <a:ext cx="6047280" cy="4810680"/>
          </a:xfrm>
          <a:prstGeom prst="rect">
            <a:avLst/>
          </a:prstGeom>
        </p:spPr>
        <p:txBody>
          <a:bodyPr lIns="0" tIns="0" rIns="0" bIns="0"/>
          <a:lstStyle/>
          <a:p>
            <a:r>
              <a:rPr lang="en-US" sz="2000" b="0" strike="noStrike" spc="-1">
                <a:latin typeface="Arial"/>
              </a:rPr>
              <a:t>・その問題というのは最初に述べたバグなどの問題．</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 name="PlaceHolder 1"/>
          <p:cNvSpPr>
            <a:spLocks noGrp="1"/>
          </p:cNvSpPr>
          <p:nvPr>
            <p:ph type="body"/>
          </p:nvPr>
        </p:nvSpPr>
        <p:spPr>
          <a:xfrm>
            <a:off x="755640" y="5078520"/>
            <a:ext cx="6047280" cy="4810680"/>
          </a:xfrm>
          <a:prstGeom prst="rect">
            <a:avLst/>
          </a:prstGeom>
        </p:spPr>
        <p:txBody>
          <a:bodyPr lIns="0" tIns="0" rIns="0" bIns="0"/>
          <a:lstStyle/>
          <a:p>
            <a:r>
              <a:rPr lang="en-US" sz="2000" b="0" strike="noStrike" spc="-1">
                <a:latin typeface="Arial"/>
              </a:rPr>
              <a:t>・コピペによる再利用が有益な場面がある．</a:t>
            </a:r>
          </a:p>
          <a:p>
            <a:endParaRPr lang="en-US" sz="2000" b="0" strike="noStrike" spc="-1">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3" name="PlaceHolder 2"/>
          <p:cNvSpPr>
            <a:spLocks noGrp="1"/>
          </p:cNvSpPr>
          <p:nvPr>
            <p:ph type="subTitle"/>
          </p:nvPr>
        </p:nvSpPr>
        <p:spPr>
          <a:xfrm>
            <a:off x="504000" y="1768680"/>
            <a:ext cx="9072000" cy="438408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5" name="PlaceHolder 2"/>
          <p:cNvSpPr>
            <a:spLocks noGrp="1"/>
          </p:cNvSpPr>
          <p:nvPr>
            <p:ph type="body"/>
          </p:nvPr>
        </p:nvSpPr>
        <p:spPr>
          <a:xfrm>
            <a:off x="504000" y="1768680"/>
            <a:ext cx="907200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7"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8" name="PlaceHolder 3"/>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504000" y="301320"/>
            <a:ext cx="9072000" cy="58503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2"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13" name="PlaceHolder 3"/>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
        <p:nvSpPr>
          <p:cNvPr id="14" name="PlaceHolder 4"/>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6"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17"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18"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0"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21"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22" name="PlaceHolder 4"/>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4" name="PlaceHolder 2"/>
          <p:cNvSpPr>
            <a:spLocks noGrp="1"/>
          </p:cNvSpPr>
          <p:nvPr>
            <p:ph type="body"/>
          </p:nvPr>
        </p:nvSpPr>
        <p:spPr>
          <a:xfrm>
            <a:off x="504000" y="1768680"/>
            <a:ext cx="9072000" cy="2090880"/>
          </a:xfrm>
          <a:prstGeom prst="rect">
            <a:avLst/>
          </a:prstGeom>
        </p:spPr>
        <p:txBody>
          <a:bodyPr lIns="0" tIns="0" rIns="0" bIns="0">
            <a:normAutofit/>
          </a:bodyPr>
          <a:lstStyle/>
          <a:p>
            <a:endParaRPr lang="en-US" sz="3200" b="0" strike="noStrike" spc="-1">
              <a:latin typeface="Arial"/>
            </a:endParaRPr>
          </a:p>
        </p:txBody>
      </p:sp>
      <p:sp>
        <p:nvSpPr>
          <p:cNvPr id="25" name="PlaceHolder 3"/>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7"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28"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29"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
        <p:nvSpPr>
          <p:cNvPr id="30" name="PlaceHolder 5"/>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32" name="PlaceHolder 2"/>
          <p:cNvSpPr>
            <a:spLocks noGrp="1"/>
          </p:cNvSpPr>
          <p:nvPr>
            <p:ph type="body"/>
          </p:nvPr>
        </p:nvSpPr>
        <p:spPr>
          <a:xfrm>
            <a:off x="504000" y="1768680"/>
            <a:ext cx="2921040" cy="2090880"/>
          </a:xfrm>
          <a:prstGeom prst="rect">
            <a:avLst/>
          </a:prstGeom>
        </p:spPr>
        <p:txBody>
          <a:bodyPr lIns="0" tIns="0" rIns="0" bIns="0">
            <a:normAutofit/>
          </a:bodyPr>
          <a:lstStyle/>
          <a:p>
            <a:endParaRPr lang="en-US" sz="3200" b="0" strike="noStrike" spc="-1">
              <a:latin typeface="Arial"/>
            </a:endParaRPr>
          </a:p>
        </p:txBody>
      </p:sp>
      <p:sp>
        <p:nvSpPr>
          <p:cNvPr id="33" name="PlaceHolder 3"/>
          <p:cNvSpPr>
            <a:spLocks noGrp="1"/>
          </p:cNvSpPr>
          <p:nvPr>
            <p:ph type="body"/>
          </p:nvPr>
        </p:nvSpPr>
        <p:spPr>
          <a:xfrm>
            <a:off x="3571560" y="1768680"/>
            <a:ext cx="2921040" cy="2090880"/>
          </a:xfrm>
          <a:prstGeom prst="rect">
            <a:avLst/>
          </a:prstGeom>
        </p:spPr>
        <p:txBody>
          <a:bodyPr lIns="0" tIns="0" rIns="0" bIns="0">
            <a:normAutofit/>
          </a:bodyPr>
          <a:lstStyle/>
          <a:p>
            <a:endParaRPr lang="en-US" sz="3200" b="0" strike="noStrike" spc="-1">
              <a:latin typeface="Arial"/>
            </a:endParaRPr>
          </a:p>
        </p:txBody>
      </p:sp>
      <p:sp>
        <p:nvSpPr>
          <p:cNvPr id="34" name="PlaceHolder 4"/>
          <p:cNvSpPr>
            <a:spLocks noGrp="1"/>
          </p:cNvSpPr>
          <p:nvPr>
            <p:ph type="body"/>
          </p:nvPr>
        </p:nvSpPr>
        <p:spPr>
          <a:xfrm>
            <a:off x="6639120" y="1768680"/>
            <a:ext cx="2921040" cy="2090880"/>
          </a:xfrm>
          <a:prstGeom prst="rect">
            <a:avLst/>
          </a:prstGeom>
        </p:spPr>
        <p:txBody>
          <a:bodyPr lIns="0" tIns="0" rIns="0" bIns="0">
            <a:normAutofit/>
          </a:bodyPr>
          <a:lstStyle/>
          <a:p>
            <a:endParaRPr lang="en-US" sz="3200" b="0" strike="noStrike" spc="-1">
              <a:latin typeface="Arial"/>
            </a:endParaRPr>
          </a:p>
        </p:txBody>
      </p:sp>
      <p:sp>
        <p:nvSpPr>
          <p:cNvPr id="35" name="PlaceHolder 5"/>
          <p:cNvSpPr>
            <a:spLocks noGrp="1"/>
          </p:cNvSpPr>
          <p:nvPr>
            <p:ph type="body"/>
          </p:nvPr>
        </p:nvSpPr>
        <p:spPr>
          <a:xfrm>
            <a:off x="6639120" y="4058640"/>
            <a:ext cx="2921040" cy="2090880"/>
          </a:xfrm>
          <a:prstGeom prst="rect">
            <a:avLst/>
          </a:prstGeom>
        </p:spPr>
        <p:txBody>
          <a:bodyPr lIns="0" tIns="0" rIns="0" bIns="0">
            <a:normAutofit/>
          </a:bodyPr>
          <a:lstStyle/>
          <a:p>
            <a:endParaRPr lang="en-US" sz="3200" b="0" strike="noStrike" spc="-1">
              <a:latin typeface="Arial"/>
            </a:endParaRPr>
          </a:p>
        </p:txBody>
      </p:sp>
      <p:sp>
        <p:nvSpPr>
          <p:cNvPr id="36" name="PlaceHolder 6"/>
          <p:cNvSpPr>
            <a:spLocks noGrp="1"/>
          </p:cNvSpPr>
          <p:nvPr>
            <p:ph type="body"/>
          </p:nvPr>
        </p:nvSpPr>
        <p:spPr>
          <a:xfrm>
            <a:off x="3571560" y="4058640"/>
            <a:ext cx="2921040" cy="2090880"/>
          </a:xfrm>
          <a:prstGeom prst="rect">
            <a:avLst/>
          </a:prstGeom>
        </p:spPr>
        <p:txBody>
          <a:bodyPr lIns="0" tIns="0" rIns="0" bIns="0">
            <a:normAutofit/>
          </a:bodyPr>
          <a:lstStyle/>
          <a:p>
            <a:endParaRPr lang="en-US" sz="3200" b="0" strike="noStrike" spc="-1">
              <a:latin typeface="Arial"/>
            </a:endParaRPr>
          </a:p>
        </p:txBody>
      </p:sp>
      <p:sp>
        <p:nvSpPr>
          <p:cNvPr id="37" name="PlaceHolder 7"/>
          <p:cNvSpPr>
            <a:spLocks noGrp="1"/>
          </p:cNvSpPr>
          <p:nvPr>
            <p:ph type="body"/>
          </p:nvPr>
        </p:nvSpPr>
        <p:spPr>
          <a:xfrm>
            <a:off x="504000" y="4058640"/>
            <a:ext cx="292104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41" name="PlaceHolder 2"/>
          <p:cNvSpPr>
            <a:spLocks noGrp="1"/>
          </p:cNvSpPr>
          <p:nvPr>
            <p:ph type="subTitle"/>
          </p:nvPr>
        </p:nvSpPr>
        <p:spPr>
          <a:xfrm>
            <a:off x="504000" y="1768680"/>
            <a:ext cx="9072000" cy="438408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43" name="PlaceHolder 2"/>
          <p:cNvSpPr>
            <a:spLocks noGrp="1"/>
          </p:cNvSpPr>
          <p:nvPr>
            <p:ph type="body"/>
          </p:nvPr>
        </p:nvSpPr>
        <p:spPr>
          <a:xfrm>
            <a:off x="504000" y="1768680"/>
            <a:ext cx="907200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45"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46" name="PlaceHolder 3"/>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504000" y="301320"/>
            <a:ext cx="9072000" cy="58503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50"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51" name="PlaceHolder 3"/>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
        <p:nvSpPr>
          <p:cNvPr id="52" name="PlaceHolder 4"/>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54"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55"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56"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58"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59"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60" name="PlaceHolder 4"/>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62" name="PlaceHolder 2"/>
          <p:cNvSpPr>
            <a:spLocks noGrp="1"/>
          </p:cNvSpPr>
          <p:nvPr>
            <p:ph type="body"/>
          </p:nvPr>
        </p:nvSpPr>
        <p:spPr>
          <a:xfrm>
            <a:off x="504000" y="1768680"/>
            <a:ext cx="9072000" cy="2090880"/>
          </a:xfrm>
          <a:prstGeom prst="rect">
            <a:avLst/>
          </a:prstGeom>
        </p:spPr>
        <p:txBody>
          <a:bodyPr lIns="0" tIns="0" rIns="0" bIns="0">
            <a:normAutofit/>
          </a:bodyPr>
          <a:lstStyle/>
          <a:p>
            <a:endParaRPr lang="en-US" sz="3200" b="0" strike="noStrike" spc="-1">
              <a:latin typeface="Arial"/>
            </a:endParaRPr>
          </a:p>
        </p:txBody>
      </p:sp>
      <p:sp>
        <p:nvSpPr>
          <p:cNvPr id="63" name="PlaceHolder 3"/>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65"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66"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67"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
        <p:nvSpPr>
          <p:cNvPr id="68" name="PlaceHolder 5"/>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70" name="PlaceHolder 2"/>
          <p:cNvSpPr>
            <a:spLocks noGrp="1"/>
          </p:cNvSpPr>
          <p:nvPr>
            <p:ph type="body"/>
          </p:nvPr>
        </p:nvSpPr>
        <p:spPr>
          <a:xfrm>
            <a:off x="504000" y="1768680"/>
            <a:ext cx="2921040" cy="2090880"/>
          </a:xfrm>
          <a:prstGeom prst="rect">
            <a:avLst/>
          </a:prstGeom>
        </p:spPr>
        <p:txBody>
          <a:bodyPr lIns="0" tIns="0" rIns="0" bIns="0">
            <a:normAutofit/>
          </a:bodyPr>
          <a:lstStyle/>
          <a:p>
            <a:endParaRPr lang="en-US" sz="3200" b="0" strike="noStrike" spc="-1">
              <a:latin typeface="Arial"/>
            </a:endParaRPr>
          </a:p>
        </p:txBody>
      </p:sp>
      <p:sp>
        <p:nvSpPr>
          <p:cNvPr id="71" name="PlaceHolder 3"/>
          <p:cNvSpPr>
            <a:spLocks noGrp="1"/>
          </p:cNvSpPr>
          <p:nvPr>
            <p:ph type="body"/>
          </p:nvPr>
        </p:nvSpPr>
        <p:spPr>
          <a:xfrm>
            <a:off x="3571560" y="1768680"/>
            <a:ext cx="2921040" cy="2090880"/>
          </a:xfrm>
          <a:prstGeom prst="rect">
            <a:avLst/>
          </a:prstGeom>
        </p:spPr>
        <p:txBody>
          <a:bodyPr lIns="0" tIns="0" rIns="0" bIns="0">
            <a:normAutofit/>
          </a:bodyPr>
          <a:lstStyle/>
          <a:p>
            <a:endParaRPr lang="en-US" sz="3200" b="0" strike="noStrike" spc="-1">
              <a:latin typeface="Arial"/>
            </a:endParaRPr>
          </a:p>
        </p:txBody>
      </p:sp>
      <p:sp>
        <p:nvSpPr>
          <p:cNvPr id="72" name="PlaceHolder 4"/>
          <p:cNvSpPr>
            <a:spLocks noGrp="1"/>
          </p:cNvSpPr>
          <p:nvPr>
            <p:ph type="body"/>
          </p:nvPr>
        </p:nvSpPr>
        <p:spPr>
          <a:xfrm>
            <a:off x="6639120" y="1768680"/>
            <a:ext cx="2921040" cy="2090880"/>
          </a:xfrm>
          <a:prstGeom prst="rect">
            <a:avLst/>
          </a:prstGeom>
        </p:spPr>
        <p:txBody>
          <a:bodyPr lIns="0" tIns="0" rIns="0" bIns="0">
            <a:normAutofit/>
          </a:bodyPr>
          <a:lstStyle/>
          <a:p>
            <a:endParaRPr lang="en-US" sz="3200" b="0" strike="noStrike" spc="-1">
              <a:latin typeface="Arial"/>
            </a:endParaRPr>
          </a:p>
        </p:txBody>
      </p:sp>
      <p:sp>
        <p:nvSpPr>
          <p:cNvPr id="73" name="PlaceHolder 5"/>
          <p:cNvSpPr>
            <a:spLocks noGrp="1"/>
          </p:cNvSpPr>
          <p:nvPr>
            <p:ph type="body"/>
          </p:nvPr>
        </p:nvSpPr>
        <p:spPr>
          <a:xfrm>
            <a:off x="6639120" y="4058640"/>
            <a:ext cx="2921040" cy="2090880"/>
          </a:xfrm>
          <a:prstGeom prst="rect">
            <a:avLst/>
          </a:prstGeom>
        </p:spPr>
        <p:txBody>
          <a:bodyPr lIns="0" tIns="0" rIns="0" bIns="0">
            <a:normAutofit/>
          </a:bodyPr>
          <a:lstStyle/>
          <a:p>
            <a:endParaRPr lang="en-US" sz="3200" b="0" strike="noStrike" spc="-1">
              <a:latin typeface="Arial"/>
            </a:endParaRPr>
          </a:p>
        </p:txBody>
      </p:sp>
      <p:sp>
        <p:nvSpPr>
          <p:cNvPr id="74" name="PlaceHolder 6"/>
          <p:cNvSpPr>
            <a:spLocks noGrp="1"/>
          </p:cNvSpPr>
          <p:nvPr>
            <p:ph type="body"/>
          </p:nvPr>
        </p:nvSpPr>
        <p:spPr>
          <a:xfrm>
            <a:off x="3571560" y="4058640"/>
            <a:ext cx="2921040" cy="2090880"/>
          </a:xfrm>
          <a:prstGeom prst="rect">
            <a:avLst/>
          </a:prstGeom>
        </p:spPr>
        <p:txBody>
          <a:bodyPr lIns="0" tIns="0" rIns="0" bIns="0">
            <a:normAutofit/>
          </a:bodyPr>
          <a:lstStyle/>
          <a:p>
            <a:endParaRPr lang="en-US" sz="3200" b="0" strike="noStrike" spc="-1">
              <a:latin typeface="Arial"/>
            </a:endParaRPr>
          </a:p>
        </p:txBody>
      </p:sp>
      <p:sp>
        <p:nvSpPr>
          <p:cNvPr id="75" name="PlaceHolder 7"/>
          <p:cNvSpPr>
            <a:spLocks noGrp="1"/>
          </p:cNvSpPr>
          <p:nvPr>
            <p:ph type="body"/>
          </p:nvPr>
        </p:nvSpPr>
        <p:spPr>
          <a:xfrm>
            <a:off x="504000" y="4058640"/>
            <a:ext cx="292104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8"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79" name="PlaceHolder 2"/>
          <p:cNvSpPr>
            <a:spLocks noGrp="1"/>
          </p:cNvSpPr>
          <p:nvPr>
            <p:ph type="subTitle"/>
          </p:nvPr>
        </p:nvSpPr>
        <p:spPr>
          <a:xfrm>
            <a:off x="504000" y="1768680"/>
            <a:ext cx="9072000" cy="438408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81" name="PlaceHolder 2"/>
          <p:cNvSpPr>
            <a:spLocks noGrp="1"/>
          </p:cNvSpPr>
          <p:nvPr>
            <p:ph type="body"/>
          </p:nvPr>
        </p:nvSpPr>
        <p:spPr>
          <a:xfrm>
            <a:off x="504000" y="1768680"/>
            <a:ext cx="907200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83"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84" name="PlaceHolder 3"/>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5"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6" name="PlaceHolder 1"/>
          <p:cNvSpPr>
            <a:spLocks noGrp="1"/>
          </p:cNvSpPr>
          <p:nvPr>
            <p:ph type="subTitle"/>
          </p:nvPr>
        </p:nvSpPr>
        <p:spPr>
          <a:xfrm>
            <a:off x="504000" y="301320"/>
            <a:ext cx="9072000" cy="58503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88"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89" name="PlaceHolder 3"/>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
        <p:nvSpPr>
          <p:cNvPr id="90" name="PlaceHolder 4"/>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92"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93"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94"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96"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97"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98" name="PlaceHolder 4"/>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00" name="PlaceHolder 2"/>
          <p:cNvSpPr>
            <a:spLocks noGrp="1"/>
          </p:cNvSpPr>
          <p:nvPr>
            <p:ph type="body"/>
          </p:nvPr>
        </p:nvSpPr>
        <p:spPr>
          <a:xfrm>
            <a:off x="504000" y="1768680"/>
            <a:ext cx="9072000" cy="2090880"/>
          </a:xfrm>
          <a:prstGeom prst="rect">
            <a:avLst/>
          </a:prstGeom>
        </p:spPr>
        <p:txBody>
          <a:bodyPr lIns="0" tIns="0" rIns="0" bIns="0">
            <a:normAutofit/>
          </a:bodyPr>
          <a:lstStyle/>
          <a:p>
            <a:endParaRPr lang="en-US" sz="3200" b="0" strike="noStrike" spc="-1">
              <a:latin typeface="Arial"/>
            </a:endParaRPr>
          </a:p>
        </p:txBody>
      </p:sp>
      <p:sp>
        <p:nvSpPr>
          <p:cNvPr id="101" name="PlaceHolder 3"/>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03"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104"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105"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
        <p:nvSpPr>
          <p:cNvPr id="106" name="PlaceHolder 5"/>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08" name="PlaceHolder 2"/>
          <p:cNvSpPr>
            <a:spLocks noGrp="1"/>
          </p:cNvSpPr>
          <p:nvPr>
            <p:ph type="body"/>
          </p:nvPr>
        </p:nvSpPr>
        <p:spPr>
          <a:xfrm>
            <a:off x="504000" y="1768680"/>
            <a:ext cx="2921040" cy="2090880"/>
          </a:xfrm>
          <a:prstGeom prst="rect">
            <a:avLst/>
          </a:prstGeom>
        </p:spPr>
        <p:txBody>
          <a:bodyPr lIns="0" tIns="0" rIns="0" bIns="0">
            <a:normAutofit/>
          </a:bodyPr>
          <a:lstStyle/>
          <a:p>
            <a:endParaRPr lang="en-US" sz="3200" b="0" strike="noStrike" spc="-1">
              <a:latin typeface="Arial"/>
            </a:endParaRPr>
          </a:p>
        </p:txBody>
      </p:sp>
      <p:sp>
        <p:nvSpPr>
          <p:cNvPr id="109" name="PlaceHolder 3"/>
          <p:cNvSpPr>
            <a:spLocks noGrp="1"/>
          </p:cNvSpPr>
          <p:nvPr>
            <p:ph type="body"/>
          </p:nvPr>
        </p:nvSpPr>
        <p:spPr>
          <a:xfrm>
            <a:off x="3571560" y="1768680"/>
            <a:ext cx="2921040" cy="2090880"/>
          </a:xfrm>
          <a:prstGeom prst="rect">
            <a:avLst/>
          </a:prstGeom>
        </p:spPr>
        <p:txBody>
          <a:bodyPr lIns="0" tIns="0" rIns="0" bIns="0">
            <a:normAutofit/>
          </a:bodyPr>
          <a:lstStyle/>
          <a:p>
            <a:endParaRPr lang="en-US" sz="3200" b="0" strike="noStrike" spc="-1">
              <a:latin typeface="Arial"/>
            </a:endParaRPr>
          </a:p>
        </p:txBody>
      </p:sp>
      <p:sp>
        <p:nvSpPr>
          <p:cNvPr id="110" name="PlaceHolder 4"/>
          <p:cNvSpPr>
            <a:spLocks noGrp="1"/>
          </p:cNvSpPr>
          <p:nvPr>
            <p:ph type="body"/>
          </p:nvPr>
        </p:nvSpPr>
        <p:spPr>
          <a:xfrm>
            <a:off x="6639120" y="1768680"/>
            <a:ext cx="2921040" cy="2090880"/>
          </a:xfrm>
          <a:prstGeom prst="rect">
            <a:avLst/>
          </a:prstGeom>
        </p:spPr>
        <p:txBody>
          <a:bodyPr lIns="0" tIns="0" rIns="0" bIns="0">
            <a:normAutofit/>
          </a:bodyPr>
          <a:lstStyle/>
          <a:p>
            <a:endParaRPr lang="en-US" sz="3200" b="0" strike="noStrike" spc="-1">
              <a:latin typeface="Arial"/>
            </a:endParaRPr>
          </a:p>
        </p:txBody>
      </p:sp>
      <p:sp>
        <p:nvSpPr>
          <p:cNvPr id="111" name="PlaceHolder 5"/>
          <p:cNvSpPr>
            <a:spLocks noGrp="1"/>
          </p:cNvSpPr>
          <p:nvPr>
            <p:ph type="body"/>
          </p:nvPr>
        </p:nvSpPr>
        <p:spPr>
          <a:xfrm>
            <a:off x="6639120" y="4058640"/>
            <a:ext cx="2921040" cy="2090880"/>
          </a:xfrm>
          <a:prstGeom prst="rect">
            <a:avLst/>
          </a:prstGeom>
        </p:spPr>
        <p:txBody>
          <a:bodyPr lIns="0" tIns="0" rIns="0" bIns="0">
            <a:normAutofit/>
          </a:bodyPr>
          <a:lstStyle/>
          <a:p>
            <a:endParaRPr lang="en-US" sz="3200" b="0" strike="noStrike" spc="-1">
              <a:latin typeface="Arial"/>
            </a:endParaRPr>
          </a:p>
        </p:txBody>
      </p:sp>
      <p:sp>
        <p:nvSpPr>
          <p:cNvPr id="112" name="PlaceHolder 6"/>
          <p:cNvSpPr>
            <a:spLocks noGrp="1"/>
          </p:cNvSpPr>
          <p:nvPr>
            <p:ph type="body"/>
          </p:nvPr>
        </p:nvSpPr>
        <p:spPr>
          <a:xfrm>
            <a:off x="3571560" y="4058640"/>
            <a:ext cx="2921040" cy="2090880"/>
          </a:xfrm>
          <a:prstGeom prst="rect">
            <a:avLst/>
          </a:prstGeom>
        </p:spPr>
        <p:txBody>
          <a:bodyPr lIns="0" tIns="0" rIns="0" bIns="0">
            <a:normAutofit/>
          </a:bodyPr>
          <a:lstStyle/>
          <a:p>
            <a:endParaRPr lang="en-US" sz="3200" b="0" strike="noStrike" spc="-1">
              <a:latin typeface="Arial"/>
            </a:endParaRPr>
          </a:p>
        </p:txBody>
      </p:sp>
      <p:sp>
        <p:nvSpPr>
          <p:cNvPr id="113" name="PlaceHolder 7"/>
          <p:cNvSpPr>
            <a:spLocks noGrp="1"/>
          </p:cNvSpPr>
          <p:nvPr>
            <p:ph type="body"/>
          </p:nvPr>
        </p:nvSpPr>
        <p:spPr>
          <a:xfrm>
            <a:off x="504000" y="4058640"/>
            <a:ext cx="292104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16"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17" name="PlaceHolder 2"/>
          <p:cNvSpPr>
            <a:spLocks noGrp="1"/>
          </p:cNvSpPr>
          <p:nvPr>
            <p:ph type="subTitle"/>
          </p:nvPr>
        </p:nvSpPr>
        <p:spPr>
          <a:xfrm>
            <a:off x="504000" y="1768680"/>
            <a:ext cx="9072000" cy="438408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19" name="PlaceHolder 2"/>
          <p:cNvSpPr>
            <a:spLocks noGrp="1"/>
          </p:cNvSpPr>
          <p:nvPr>
            <p:ph type="body"/>
          </p:nvPr>
        </p:nvSpPr>
        <p:spPr>
          <a:xfrm>
            <a:off x="504000" y="1768680"/>
            <a:ext cx="907200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21"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122" name="PlaceHolder 3"/>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3"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24" name="PlaceHolder 1"/>
          <p:cNvSpPr>
            <a:spLocks noGrp="1"/>
          </p:cNvSpPr>
          <p:nvPr>
            <p:ph type="subTitle"/>
          </p:nvPr>
        </p:nvSpPr>
        <p:spPr>
          <a:xfrm>
            <a:off x="504000" y="301320"/>
            <a:ext cx="9072000" cy="58503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26"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127" name="PlaceHolder 3"/>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
        <p:nvSpPr>
          <p:cNvPr id="128" name="PlaceHolder 4"/>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30"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131"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132"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34"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135"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136" name="PlaceHolder 4"/>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38" name="PlaceHolder 2"/>
          <p:cNvSpPr>
            <a:spLocks noGrp="1"/>
          </p:cNvSpPr>
          <p:nvPr>
            <p:ph type="body"/>
          </p:nvPr>
        </p:nvSpPr>
        <p:spPr>
          <a:xfrm>
            <a:off x="504000" y="1768680"/>
            <a:ext cx="9072000" cy="2090880"/>
          </a:xfrm>
          <a:prstGeom prst="rect">
            <a:avLst/>
          </a:prstGeom>
        </p:spPr>
        <p:txBody>
          <a:bodyPr lIns="0" tIns="0" rIns="0" bIns="0">
            <a:normAutofit/>
          </a:bodyPr>
          <a:lstStyle/>
          <a:p>
            <a:endParaRPr lang="en-US" sz="3200" b="0" strike="noStrike" spc="-1">
              <a:latin typeface="Arial"/>
            </a:endParaRPr>
          </a:p>
        </p:txBody>
      </p:sp>
      <p:sp>
        <p:nvSpPr>
          <p:cNvPr id="139" name="PlaceHolder 3"/>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41"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142"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143"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
        <p:nvSpPr>
          <p:cNvPr id="144" name="PlaceHolder 5"/>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46" name="PlaceHolder 2"/>
          <p:cNvSpPr>
            <a:spLocks noGrp="1"/>
          </p:cNvSpPr>
          <p:nvPr>
            <p:ph type="body"/>
          </p:nvPr>
        </p:nvSpPr>
        <p:spPr>
          <a:xfrm>
            <a:off x="504000" y="1768680"/>
            <a:ext cx="2921040" cy="2090880"/>
          </a:xfrm>
          <a:prstGeom prst="rect">
            <a:avLst/>
          </a:prstGeom>
        </p:spPr>
        <p:txBody>
          <a:bodyPr lIns="0" tIns="0" rIns="0" bIns="0">
            <a:normAutofit/>
          </a:bodyPr>
          <a:lstStyle/>
          <a:p>
            <a:endParaRPr lang="en-US" sz="3200" b="0" strike="noStrike" spc="-1">
              <a:latin typeface="Arial"/>
            </a:endParaRPr>
          </a:p>
        </p:txBody>
      </p:sp>
      <p:sp>
        <p:nvSpPr>
          <p:cNvPr id="147" name="PlaceHolder 3"/>
          <p:cNvSpPr>
            <a:spLocks noGrp="1"/>
          </p:cNvSpPr>
          <p:nvPr>
            <p:ph type="body"/>
          </p:nvPr>
        </p:nvSpPr>
        <p:spPr>
          <a:xfrm>
            <a:off x="3571560" y="1768680"/>
            <a:ext cx="2921040" cy="2090880"/>
          </a:xfrm>
          <a:prstGeom prst="rect">
            <a:avLst/>
          </a:prstGeom>
        </p:spPr>
        <p:txBody>
          <a:bodyPr lIns="0" tIns="0" rIns="0" bIns="0">
            <a:normAutofit/>
          </a:bodyPr>
          <a:lstStyle/>
          <a:p>
            <a:endParaRPr lang="en-US" sz="3200" b="0" strike="noStrike" spc="-1">
              <a:latin typeface="Arial"/>
            </a:endParaRPr>
          </a:p>
        </p:txBody>
      </p:sp>
      <p:sp>
        <p:nvSpPr>
          <p:cNvPr id="148" name="PlaceHolder 4"/>
          <p:cNvSpPr>
            <a:spLocks noGrp="1"/>
          </p:cNvSpPr>
          <p:nvPr>
            <p:ph type="body"/>
          </p:nvPr>
        </p:nvSpPr>
        <p:spPr>
          <a:xfrm>
            <a:off x="6639120" y="1768680"/>
            <a:ext cx="2921040" cy="2090880"/>
          </a:xfrm>
          <a:prstGeom prst="rect">
            <a:avLst/>
          </a:prstGeom>
        </p:spPr>
        <p:txBody>
          <a:bodyPr lIns="0" tIns="0" rIns="0" bIns="0">
            <a:normAutofit/>
          </a:bodyPr>
          <a:lstStyle/>
          <a:p>
            <a:endParaRPr lang="en-US" sz="3200" b="0" strike="noStrike" spc="-1">
              <a:latin typeface="Arial"/>
            </a:endParaRPr>
          </a:p>
        </p:txBody>
      </p:sp>
      <p:sp>
        <p:nvSpPr>
          <p:cNvPr id="149" name="PlaceHolder 5"/>
          <p:cNvSpPr>
            <a:spLocks noGrp="1"/>
          </p:cNvSpPr>
          <p:nvPr>
            <p:ph type="body"/>
          </p:nvPr>
        </p:nvSpPr>
        <p:spPr>
          <a:xfrm>
            <a:off x="6639120" y="4058640"/>
            <a:ext cx="2921040" cy="2090880"/>
          </a:xfrm>
          <a:prstGeom prst="rect">
            <a:avLst/>
          </a:prstGeom>
        </p:spPr>
        <p:txBody>
          <a:bodyPr lIns="0" tIns="0" rIns="0" bIns="0">
            <a:normAutofit/>
          </a:bodyPr>
          <a:lstStyle/>
          <a:p>
            <a:endParaRPr lang="en-US" sz="3200" b="0" strike="noStrike" spc="-1">
              <a:latin typeface="Arial"/>
            </a:endParaRPr>
          </a:p>
        </p:txBody>
      </p:sp>
      <p:sp>
        <p:nvSpPr>
          <p:cNvPr id="150" name="PlaceHolder 6"/>
          <p:cNvSpPr>
            <a:spLocks noGrp="1"/>
          </p:cNvSpPr>
          <p:nvPr>
            <p:ph type="body"/>
          </p:nvPr>
        </p:nvSpPr>
        <p:spPr>
          <a:xfrm>
            <a:off x="3571560" y="4058640"/>
            <a:ext cx="2921040" cy="2090880"/>
          </a:xfrm>
          <a:prstGeom prst="rect">
            <a:avLst/>
          </a:prstGeom>
        </p:spPr>
        <p:txBody>
          <a:bodyPr lIns="0" tIns="0" rIns="0" bIns="0">
            <a:normAutofit/>
          </a:bodyPr>
          <a:lstStyle/>
          <a:p>
            <a:endParaRPr lang="en-US" sz="3200" b="0" strike="noStrike" spc="-1">
              <a:latin typeface="Arial"/>
            </a:endParaRPr>
          </a:p>
        </p:txBody>
      </p:sp>
      <p:sp>
        <p:nvSpPr>
          <p:cNvPr id="151" name="PlaceHolder 7"/>
          <p:cNvSpPr>
            <a:spLocks noGrp="1"/>
          </p:cNvSpPr>
          <p:nvPr>
            <p:ph type="body"/>
          </p:nvPr>
        </p:nvSpPr>
        <p:spPr>
          <a:xfrm>
            <a:off x="504000" y="4058640"/>
            <a:ext cx="292104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54"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55" name="PlaceHolder 2"/>
          <p:cNvSpPr>
            <a:spLocks noGrp="1"/>
          </p:cNvSpPr>
          <p:nvPr>
            <p:ph type="subTitle"/>
          </p:nvPr>
        </p:nvSpPr>
        <p:spPr>
          <a:xfrm>
            <a:off x="504000" y="1768680"/>
            <a:ext cx="9072000" cy="438408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57" name="PlaceHolder 2"/>
          <p:cNvSpPr>
            <a:spLocks noGrp="1"/>
          </p:cNvSpPr>
          <p:nvPr>
            <p:ph type="body"/>
          </p:nvPr>
        </p:nvSpPr>
        <p:spPr>
          <a:xfrm>
            <a:off x="504000" y="1768680"/>
            <a:ext cx="907200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59"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160" name="PlaceHolder 3"/>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61"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62" name="PlaceHolder 1"/>
          <p:cNvSpPr>
            <a:spLocks noGrp="1"/>
          </p:cNvSpPr>
          <p:nvPr>
            <p:ph type="subTitle"/>
          </p:nvPr>
        </p:nvSpPr>
        <p:spPr>
          <a:xfrm>
            <a:off x="504000" y="301320"/>
            <a:ext cx="9072000" cy="58503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64"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165" name="PlaceHolder 3"/>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
        <p:nvSpPr>
          <p:cNvPr id="166" name="PlaceHolder 4"/>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68"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169"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170"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72"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173"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174" name="PlaceHolder 4"/>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76" name="PlaceHolder 2"/>
          <p:cNvSpPr>
            <a:spLocks noGrp="1"/>
          </p:cNvSpPr>
          <p:nvPr>
            <p:ph type="body"/>
          </p:nvPr>
        </p:nvSpPr>
        <p:spPr>
          <a:xfrm>
            <a:off x="504000" y="1768680"/>
            <a:ext cx="9072000" cy="2090880"/>
          </a:xfrm>
          <a:prstGeom prst="rect">
            <a:avLst/>
          </a:prstGeom>
        </p:spPr>
        <p:txBody>
          <a:bodyPr lIns="0" tIns="0" rIns="0" bIns="0">
            <a:normAutofit/>
          </a:bodyPr>
          <a:lstStyle/>
          <a:p>
            <a:endParaRPr lang="en-US" sz="3200" b="0" strike="noStrike" spc="-1">
              <a:latin typeface="Arial"/>
            </a:endParaRPr>
          </a:p>
        </p:txBody>
      </p:sp>
      <p:sp>
        <p:nvSpPr>
          <p:cNvPr id="177" name="PlaceHolder 3"/>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78"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79"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180"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181"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
        <p:nvSpPr>
          <p:cNvPr id="182" name="PlaceHolder 5"/>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83"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84" name="PlaceHolder 2"/>
          <p:cNvSpPr>
            <a:spLocks noGrp="1"/>
          </p:cNvSpPr>
          <p:nvPr>
            <p:ph type="body"/>
          </p:nvPr>
        </p:nvSpPr>
        <p:spPr>
          <a:xfrm>
            <a:off x="504000" y="1768680"/>
            <a:ext cx="2921040" cy="2090880"/>
          </a:xfrm>
          <a:prstGeom prst="rect">
            <a:avLst/>
          </a:prstGeom>
        </p:spPr>
        <p:txBody>
          <a:bodyPr lIns="0" tIns="0" rIns="0" bIns="0">
            <a:normAutofit/>
          </a:bodyPr>
          <a:lstStyle/>
          <a:p>
            <a:endParaRPr lang="en-US" sz="3200" b="0" strike="noStrike" spc="-1">
              <a:latin typeface="Arial"/>
            </a:endParaRPr>
          </a:p>
        </p:txBody>
      </p:sp>
      <p:sp>
        <p:nvSpPr>
          <p:cNvPr id="185" name="PlaceHolder 3"/>
          <p:cNvSpPr>
            <a:spLocks noGrp="1"/>
          </p:cNvSpPr>
          <p:nvPr>
            <p:ph type="body"/>
          </p:nvPr>
        </p:nvSpPr>
        <p:spPr>
          <a:xfrm>
            <a:off x="3571560" y="1768680"/>
            <a:ext cx="2921040" cy="2090880"/>
          </a:xfrm>
          <a:prstGeom prst="rect">
            <a:avLst/>
          </a:prstGeom>
        </p:spPr>
        <p:txBody>
          <a:bodyPr lIns="0" tIns="0" rIns="0" bIns="0">
            <a:normAutofit/>
          </a:bodyPr>
          <a:lstStyle/>
          <a:p>
            <a:endParaRPr lang="en-US" sz="3200" b="0" strike="noStrike" spc="-1">
              <a:latin typeface="Arial"/>
            </a:endParaRPr>
          </a:p>
        </p:txBody>
      </p:sp>
      <p:sp>
        <p:nvSpPr>
          <p:cNvPr id="186" name="PlaceHolder 4"/>
          <p:cNvSpPr>
            <a:spLocks noGrp="1"/>
          </p:cNvSpPr>
          <p:nvPr>
            <p:ph type="body"/>
          </p:nvPr>
        </p:nvSpPr>
        <p:spPr>
          <a:xfrm>
            <a:off x="6639120" y="1768680"/>
            <a:ext cx="2921040" cy="2090880"/>
          </a:xfrm>
          <a:prstGeom prst="rect">
            <a:avLst/>
          </a:prstGeom>
        </p:spPr>
        <p:txBody>
          <a:bodyPr lIns="0" tIns="0" rIns="0" bIns="0">
            <a:normAutofit/>
          </a:bodyPr>
          <a:lstStyle/>
          <a:p>
            <a:endParaRPr lang="en-US" sz="3200" b="0" strike="noStrike" spc="-1">
              <a:latin typeface="Arial"/>
            </a:endParaRPr>
          </a:p>
        </p:txBody>
      </p:sp>
      <p:sp>
        <p:nvSpPr>
          <p:cNvPr id="187" name="PlaceHolder 5"/>
          <p:cNvSpPr>
            <a:spLocks noGrp="1"/>
          </p:cNvSpPr>
          <p:nvPr>
            <p:ph type="body"/>
          </p:nvPr>
        </p:nvSpPr>
        <p:spPr>
          <a:xfrm>
            <a:off x="6639120" y="4058640"/>
            <a:ext cx="2921040" cy="2090880"/>
          </a:xfrm>
          <a:prstGeom prst="rect">
            <a:avLst/>
          </a:prstGeom>
        </p:spPr>
        <p:txBody>
          <a:bodyPr lIns="0" tIns="0" rIns="0" bIns="0">
            <a:normAutofit/>
          </a:bodyPr>
          <a:lstStyle/>
          <a:p>
            <a:endParaRPr lang="en-US" sz="3200" b="0" strike="noStrike" spc="-1">
              <a:latin typeface="Arial"/>
            </a:endParaRPr>
          </a:p>
        </p:txBody>
      </p:sp>
      <p:sp>
        <p:nvSpPr>
          <p:cNvPr id="188" name="PlaceHolder 6"/>
          <p:cNvSpPr>
            <a:spLocks noGrp="1"/>
          </p:cNvSpPr>
          <p:nvPr>
            <p:ph type="body"/>
          </p:nvPr>
        </p:nvSpPr>
        <p:spPr>
          <a:xfrm>
            <a:off x="3571560" y="4058640"/>
            <a:ext cx="2921040" cy="2090880"/>
          </a:xfrm>
          <a:prstGeom prst="rect">
            <a:avLst/>
          </a:prstGeom>
        </p:spPr>
        <p:txBody>
          <a:bodyPr lIns="0" tIns="0" rIns="0" bIns="0">
            <a:normAutofit/>
          </a:bodyPr>
          <a:lstStyle/>
          <a:p>
            <a:endParaRPr lang="en-US" sz="3200" b="0" strike="noStrike" spc="-1">
              <a:latin typeface="Arial"/>
            </a:endParaRPr>
          </a:p>
        </p:txBody>
      </p:sp>
      <p:sp>
        <p:nvSpPr>
          <p:cNvPr id="189" name="PlaceHolder 7"/>
          <p:cNvSpPr>
            <a:spLocks noGrp="1"/>
          </p:cNvSpPr>
          <p:nvPr>
            <p:ph type="body"/>
          </p:nvPr>
        </p:nvSpPr>
        <p:spPr>
          <a:xfrm>
            <a:off x="504000" y="4058640"/>
            <a:ext cx="292104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92"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93" name="PlaceHolder 2"/>
          <p:cNvSpPr>
            <a:spLocks noGrp="1"/>
          </p:cNvSpPr>
          <p:nvPr>
            <p:ph type="subTitle"/>
          </p:nvPr>
        </p:nvSpPr>
        <p:spPr>
          <a:xfrm>
            <a:off x="504000" y="1768680"/>
            <a:ext cx="9072000" cy="438408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94"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95" name="PlaceHolder 2"/>
          <p:cNvSpPr>
            <a:spLocks noGrp="1"/>
          </p:cNvSpPr>
          <p:nvPr>
            <p:ph type="body"/>
          </p:nvPr>
        </p:nvSpPr>
        <p:spPr>
          <a:xfrm>
            <a:off x="504000" y="1768680"/>
            <a:ext cx="907200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96"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197"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198" name="PlaceHolder 3"/>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99"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00" name="PlaceHolder 1"/>
          <p:cNvSpPr>
            <a:spLocks noGrp="1"/>
          </p:cNvSpPr>
          <p:nvPr>
            <p:ph type="subTitle"/>
          </p:nvPr>
        </p:nvSpPr>
        <p:spPr>
          <a:xfrm>
            <a:off x="504000" y="301320"/>
            <a:ext cx="9072000" cy="58503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01"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02"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203" name="PlaceHolder 3"/>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
        <p:nvSpPr>
          <p:cNvPr id="204" name="PlaceHolder 4"/>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05"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06"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207"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208"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9"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10"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211"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212" name="PlaceHolder 4"/>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14" name="PlaceHolder 2"/>
          <p:cNvSpPr>
            <a:spLocks noGrp="1"/>
          </p:cNvSpPr>
          <p:nvPr>
            <p:ph type="body"/>
          </p:nvPr>
        </p:nvSpPr>
        <p:spPr>
          <a:xfrm>
            <a:off x="504000" y="1768680"/>
            <a:ext cx="9072000" cy="2090880"/>
          </a:xfrm>
          <a:prstGeom prst="rect">
            <a:avLst/>
          </a:prstGeom>
        </p:spPr>
        <p:txBody>
          <a:bodyPr lIns="0" tIns="0" rIns="0" bIns="0">
            <a:normAutofit/>
          </a:bodyPr>
          <a:lstStyle/>
          <a:p>
            <a:endParaRPr lang="en-US" sz="3200" b="0" strike="noStrike" spc="-1">
              <a:latin typeface="Arial"/>
            </a:endParaRPr>
          </a:p>
        </p:txBody>
      </p:sp>
      <p:sp>
        <p:nvSpPr>
          <p:cNvPr id="215" name="PlaceHolder 3"/>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16"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17"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218"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219"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
        <p:nvSpPr>
          <p:cNvPr id="220" name="PlaceHolder 5"/>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21"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22" name="PlaceHolder 2"/>
          <p:cNvSpPr>
            <a:spLocks noGrp="1"/>
          </p:cNvSpPr>
          <p:nvPr>
            <p:ph type="body"/>
          </p:nvPr>
        </p:nvSpPr>
        <p:spPr>
          <a:xfrm>
            <a:off x="504000" y="1768680"/>
            <a:ext cx="2921040" cy="2090880"/>
          </a:xfrm>
          <a:prstGeom prst="rect">
            <a:avLst/>
          </a:prstGeom>
        </p:spPr>
        <p:txBody>
          <a:bodyPr lIns="0" tIns="0" rIns="0" bIns="0">
            <a:normAutofit/>
          </a:bodyPr>
          <a:lstStyle/>
          <a:p>
            <a:endParaRPr lang="en-US" sz="3200" b="0" strike="noStrike" spc="-1">
              <a:latin typeface="Arial"/>
            </a:endParaRPr>
          </a:p>
        </p:txBody>
      </p:sp>
      <p:sp>
        <p:nvSpPr>
          <p:cNvPr id="223" name="PlaceHolder 3"/>
          <p:cNvSpPr>
            <a:spLocks noGrp="1"/>
          </p:cNvSpPr>
          <p:nvPr>
            <p:ph type="body"/>
          </p:nvPr>
        </p:nvSpPr>
        <p:spPr>
          <a:xfrm>
            <a:off x="3571560" y="1768680"/>
            <a:ext cx="2921040" cy="2090880"/>
          </a:xfrm>
          <a:prstGeom prst="rect">
            <a:avLst/>
          </a:prstGeom>
        </p:spPr>
        <p:txBody>
          <a:bodyPr lIns="0" tIns="0" rIns="0" bIns="0">
            <a:normAutofit/>
          </a:bodyPr>
          <a:lstStyle/>
          <a:p>
            <a:endParaRPr lang="en-US" sz="3200" b="0" strike="noStrike" spc="-1">
              <a:latin typeface="Arial"/>
            </a:endParaRPr>
          </a:p>
        </p:txBody>
      </p:sp>
      <p:sp>
        <p:nvSpPr>
          <p:cNvPr id="224" name="PlaceHolder 4"/>
          <p:cNvSpPr>
            <a:spLocks noGrp="1"/>
          </p:cNvSpPr>
          <p:nvPr>
            <p:ph type="body"/>
          </p:nvPr>
        </p:nvSpPr>
        <p:spPr>
          <a:xfrm>
            <a:off x="6639120" y="1768680"/>
            <a:ext cx="2921040" cy="2090880"/>
          </a:xfrm>
          <a:prstGeom prst="rect">
            <a:avLst/>
          </a:prstGeom>
        </p:spPr>
        <p:txBody>
          <a:bodyPr lIns="0" tIns="0" rIns="0" bIns="0">
            <a:normAutofit/>
          </a:bodyPr>
          <a:lstStyle/>
          <a:p>
            <a:endParaRPr lang="en-US" sz="3200" b="0" strike="noStrike" spc="-1">
              <a:latin typeface="Arial"/>
            </a:endParaRPr>
          </a:p>
        </p:txBody>
      </p:sp>
      <p:sp>
        <p:nvSpPr>
          <p:cNvPr id="225" name="PlaceHolder 5"/>
          <p:cNvSpPr>
            <a:spLocks noGrp="1"/>
          </p:cNvSpPr>
          <p:nvPr>
            <p:ph type="body"/>
          </p:nvPr>
        </p:nvSpPr>
        <p:spPr>
          <a:xfrm>
            <a:off x="6639120" y="4058640"/>
            <a:ext cx="2921040" cy="2090880"/>
          </a:xfrm>
          <a:prstGeom prst="rect">
            <a:avLst/>
          </a:prstGeom>
        </p:spPr>
        <p:txBody>
          <a:bodyPr lIns="0" tIns="0" rIns="0" bIns="0">
            <a:normAutofit/>
          </a:bodyPr>
          <a:lstStyle/>
          <a:p>
            <a:endParaRPr lang="en-US" sz="3200" b="0" strike="noStrike" spc="-1">
              <a:latin typeface="Arial"/>
            </a:endParaRPr>
          </a:p>
        </p:txBody>
      </p:sp>
      <p:sp>
        <p:nvSpPr>
          <p:cNvPr id="226" name="PlaceHolder 6"/>
          <p:cNvSpPr>
            <a:spLocks noGrp="1"/>
          </p:cNvSpPr>
          <p:nvPr>
            <p:ph type="body"/>
          </p:nvPr>
        </p:nvSpPr>
        <p:spPr>
          <a:xfrm>
            <a:off x="3571560" y="4058640"/>
            <a:ext cx="2921040" cy="2090880"/>
          </a:xfrm>
          <a:prstGeom prst="rect">
            <a:avLst/>
          </a:prstGeom>
        </p:spPr>
        <p:txBody>
          <a:bodyPr lIns="0" tIns="0" rIns="0" bIns="0">
            <a:normAutofit/>
          </a:bodyPr>
          <a:lstStyle/>
          <a:p>
            <a:endParaRPr lang="en-US" sz="3200" b="0" strike="noStrike" spc="-1">
              <a:latin typeface="Arial"/>
            </a:endParaRPr>
          </a:p>
        </p:txBody>
      </p:sp>
      <p:sp>
        <p:nvSpPr>
          <p:cNvPr id="227" name="PlaceHolder 7"/>
          <p:cNvSpPr>
            <a:spLocks noGrp="1"/>
          </p:cNvSpPr>
          <p:nvPr>
            <p:ph type="body"/>
          </p:nvPr>
        </p:nvSpPr>
        <p:spPr>
          <a:xfrm>
            <a:off x="504000" y="4058640"/>
            <a:ext cx="292104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30"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31" name="PlaceHolder 2"/>
          <p:cNvSpPr>
            <a:spLocks noGrp="1"/>
          </p:cNvSpPr>
          <p:nvPr>
            <p:ph type="subTitle"/>
          </p:nvPr>
        </p:nvSpPr>
        <p:spPr>
          <a:xfrm>
            <a:off x="504000" y="1768680"/>
            <a:ext cx="9072000" cy="438408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32"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33" name="PlaceHolder 2"/>
          <p:cNvSpPr>
            <a:spLocks noGrp="1"/>
          </p:cNvSpPr>
          <p:nvPr>
            <p:ph type="body"/>
          </p:nvPr>
        </p:nvSpPr>
        <p:spPr>
          <a:xfrm>
            <a:off x="504000" y="1768680"/>
            <a:ext cx="907200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34"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35"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236" name="PlaceHolder 3"/>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37"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38" name="PlaceHolder 1"/>
          <p:cNvSpPr>
            <a:spLocks noGrp="1"/>
          </p:cNvSpPr>
          <p:nvPr>
            <p:ph type="subTitle"/>
          </p:nvPr>
        </p:nvSpPr>
        <p:spPr>
          <a:xfrm>
            <a:off x="504000" y="301320"/>
            <a:ext cx="9072000" cy="58503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39"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40"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241" name="PlaceHolder 3"/>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
        <p:nvSpPr>
          <p:cNvPr id="242" name="PlaceHolder 4"/>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43"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44"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245"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246"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47"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48"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249"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250" name="PlaceHolder 4"/>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51"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52" name="PlaceHolder 2"/>
          <p:cNvSpPr>
            <a:spLocks noGrp="1"/>
          </p:cNvSpPr>
          <p:nvPr>
            <p:ph type="body"/>
          </p:nvPr>
        </p:nvSpPr>
        <p:spPr>
          <a:xfrm>
            <a:off x="504000" y="1768680"/>
            <a:ext cx="9072000" cy="2090880"/>
          </a:xfrm>
          <a:prstGeom prst="rect">
            <a:avLst/>
          </a:prstGeom>
        </p:spPr>
        <p:txBody>
          <a:bodyPr lIns="0" tIns="0" rIns="0" bIns="0">
            <a:normAutofit/>
          </a:bodyPr>
          <a:lstStyle/>
          <a:p>
            <a:endParaRPr lang="en-US" sz="3200" b="0" strike="noStrike" spc="-1">
              <a:latin typeface="Arial"/>
            </a:endParaRPr>
          </a:p>
        </p:txBody>
      </p:sp>
      <p:sp>
        <p:nvSpPr>
          <p:cNvPr id="253" name="PlaceHolder 3"/>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54"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55"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256"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257"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
        <p:nvSpPr>
          <p:cNvPr id="258" name="PlaceHolder 5"/>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59"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60" name="PlaceHolder 2"/>
          <p:cNvSpPr>
            <a:spLocks noGrp="1"/>
          </p:cNvSpPr>
          <p:nvPr>
            <p:ph type="body"/>
          </p:nvPr>
        </p:nvSpPr>
        <p:spPr>
          <a:xfrm>
            <a:off x="504000" y="1768680"/>
            <a:ext cx="2921040" cy="2090880"/>
          </a:xfrm>
          <a:prstGeom prst="rect">
            <a:avLst/>
          </a:prstGeom>
        </p:spPr>
        <p:txBody>
          <a:bodyPr lIns="0" tIns="0" rIns="0" bIns="0">
            <a:normAutofit/>
          </a:bodyPr>
          <a:lstStyle/>
          <a:p>
            <a:endParaRPr lang="en-US" sz="3200" b="0" strike="noStrike" spc="-1">
              <a:latin typeface="Arial"/>
            </a:endParaRPr>
          </a:p>
        </p:txBody>
      </p:sp>
      <p:sp>
        <p:nvSpPr>
          <p:cNvPr id="261" name="PlaceHolder 3"/>
          <p:cNvSpPr>
            <a:spLocks noGrp="1"/>
          </p:cNvSpPr>
          <p:nvPr>
            <p:ph type="body"/>
          </p:nvPr>
        </p:nvSpPr>
        <p:spPr>
          <a:xfrm>
            <a:off x="3571560" y="1768680"/>
            <a:ext cx="2921040" cy="2090880"/>
          </a:xfrm>
          <a:prstGeom prst="rect">
            <a:avLst/>
          </a:prstGeom>
        </p:spPr>
        <p:txBody>
          <a:bodyPr lIns="0" tIns="0" rIns="0" bIns="0">
            <a:normAutofit/>
          </a:bodyPr>
          <a:lstStyle/>
          <a:p>
            <a:endParaRPr lang="en-US" sz="3200" b="0" strike="noStrike" spc="-1">
              <a:latin typeface="Arial"/>
            </a:endParaRPr>
          </a:p>
        </p:txBody>
      </p:sp>
      <p:sp>
        <p:nvSpPr>
          <p:cNvPr id="262" name="PlaceHolder 4"/>
          <p:cNvSpPr>
            <a:spLocks noGrp="1"/>
          </p:cNvSpPr>
          <p:nvPr>
            <p:ph type="body"/>
          </p:nvPr>
        </p:nvSpPr>
        <p:spPr>
          <a:xfrm>
            <a:off x="6639120" y="1768680"/>
            <a:ext cx="2921040" cy="2090880"/>
          </a:xfrm>
          <a:prstGeom prst="rect">
            <a:avLst/>
          </a:prstGeom>
        </p:spPr>
        <p:txBody>
          <a:bodyPr lIns="0" tIns="0" rIns="0" bIns="0">
            <a:normAutofit/>
          </a:bodyPr>
          <a:lstStyle/>
          <a:p>
            <a:endParaRPr lang="en-US" sz="3200" b="0" strike="noStrike" spc="-1">
              <a:latin typeface="Arial"/>
            </a:endParaRPr>
          </a:p>
        </p:txBody>
      </p:sp>
      <p:sp>
        <p:nvSpPr>
          <p:cNvPr id="263" name="PlaceHolder 5"/>
          <p:cNvSpPr>
            <a:spLocks noGrp="1"/>
          </p:cNvSpPr>
          <p:nvPr>
            <p:ph type="body"/>
          </p:nvPr>
        </p:nvSpPr>
        <p:spPr>
          <a:xfrm>
            <a:off x="6639120" y="4058640"/>
            <a:ext cx="2921040" cy="2090880"/>
          </a:xfrm>
          <a:prstGeom prst="rect">
            <a:avLst/>
          </a:prstGeom>
        </p:spPr>
        <p:txBody>
          <a:bodyPr lIns="0" tIns="0" rIns="0" bIns="0">
            <a:normAutofit/>
          </a:bodyPr>
          <a:lstStyle/>
          <a:p>
            <a:endParaRPr lang="en-US" sz="3200" b="0" strike="noStrike" spc="-1">
              <a:latin typeface="Arial"/>
            </a:endParaRPr>
          </a:p>
        </p:txBody>
      </p:sp>
      <p:sp>
        <p:nvSpPr>
          <p:cNvPr id="264" name="PlaceHolder 6"/>
          <p:cNvSpPr>
            <a:spLocks noGrp="1"/>
          </p:cNvSpPr>
          <p:nvPr>
            <p:ph type="body"/>
          </p:nvPr>
        </p:nvSpPr>
        <p:spPr>
          <a:xfrm>
            <a:off x="3571560" y="4058640"/>
            <a:ext cx="2921040" cy="2090880"/>
          </a:xfrm>
          <a:prstGeom prst="rect">
            <a:avLst/>
          </a:prstGeom>
        </p:spPr>
        <p:txBody>
          <a:bodyPr lIns="0" tIns="0" rIns="0" bIns="0">
            <a:normAutofit/>
          </a:bodyPr>
          <a:lstStyle/>
          <a:p>
            <a:endParaRPr lang="en-US" sz="3200" b="0" strike="noStrike" spc="-1">
              <a:latin typeface="Arial"/>
            </a:endParaRPr>
          </a:p>
        </p:txBody>
      </p:sp>
      <p:sp>
        <p:nvSpPr>
          <p:cNvPr id="265" name="PlaceHolder 7"/>
          <p:cNvSpPr>
            <a:spLocks noGrp="1"/>
          </p:cNvSpPr>
          <p:nvPr>
            <p:ph type="body"/>
          </p:nvPr>
        </p:nvSpPr>
        <p:spPr>
          <a:xfrm>
            <a:off x="504000" y="4058640"/>
            <a:ext cx="292104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68"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69" name="PlaceHolder 2"/>
          <p:cNvSpPr>
            <a:spLocks noGrp="1"/>
          </p:cNvSpPr>
          <p:nvPr>
            <p:ph type="subTitle"/>
          </p:nvPr>
        </p:nvSpPr>
        <p:spPr>
          <a:xfrm>
            <a:off x="504000" y="1768680"/>
            <a:ext cx="9072000" cy="438408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70"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71" name="PlaceHolder 2"/>
          <p:cNvSpPr>
            <a:spLocks noGrp="1"/>
          </p:cNvSpPr>
          <p:nvPr>
            <p:ph type="body"/>
          </p:nvPr>
        </p:nvSpPr>
        <p:spPr>
          <a:xfrm>
            <a:off x="504000" y="1768680"/>
            <a:ext cx="907200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72"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73"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274" name="PlaceHolder 3"/>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75"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76" name="PlaceHolder 1"/>
          <p:cNvSpPr>
            <a:spLocks noGrp="1"/>
          </p:cNvSpPr>
          <p:nvPr>
            <p:ph type="subTitle"/>
          </p:nvPr>
        </p:nvSpPr>
        <p:spPr>
          <a:xfrm>
            <a:off x="504000" y="301320"/>
            <a:ext cx="9072000" cy="58503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77"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78"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279" name="PlaceHolder 3"/>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
        <p:nvSpPr>
          <p:cNvPr id="280" name="PlaceHolder 4"/>
          <p:cNvSpPr>
            <a:spLocks noGrp="1"/>
          </p:cNvSpPr>
          <p:nvPr>
            <p:ph type="body"/>
          </p:nvPr>
        </p:nvSpPr>
        <p:spPr>
          <a:xfrm>
            <a:off x="5152680" y="1768680"/>
            <a:ext cx="4426920" cy="43840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81"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82" name="PlaceHolder 2"/>
          <p:cNvSpPr>
            <a:spLocks noGrp="1"/>
          </p:cNvSpPr>
          <p:nvPr>
            <p:ph type="body"/>
          </p:nvPr>
        </p:nvSpPr>
        <p:spPr>
          <a:xfrm>
            <a:off x="504000" y="1768680"/>
            <a:ext cx="4426920" cy="4384080"/>
          </a:xfrm>
          <a:prstGeom prst="rect">
            <a:avLst/>
          </a:prstGeom>
        </p:spPr>
        <p:txBody>
          <a:bodyPr lIns="0" tIns="0" rIns="0" bIns="0">
            <a:normAutofit/>
          </a:bodyPr>
          <a:lstStyle/>
          <a:p>
            <a:endParaRPr lang="en-US" sz="3200" b="0" strike="noStrike" spc="-1">
              <a:latin typeface="Arial"/>
            </a:endParaRPr>
          </a:p>
        </p:txBody>
      </p:sp>
      <p:sp>
        <p:nvSpPr>
          <p:cNvPr id="283"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284"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85"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86"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287"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288" name="PlaceHolder 4"/>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89"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90" name="PlaceHolder 2"/>
          <p:cNvSpPr>
            <a:spLocks noGrp="1"/>
          </p:cNvSpPr>
          <p:nvPr>
            <p:ph type="body"/>
          </p:nvPr>
        </p:nvSpPr>
        <p:spPr>
          <a:xfrm>
            <a:off x="504000" y="1768680"/>
            <a:ext cx="9072000" cy="2090880"/>
          </a:xfrm>
          <a:prstGeom prst="rect">
            <a:avLst/>
          </a:prstGeom>
        </p:spPr>
        <p:txBody>
          <a:bodyPr lIns="0" tIns="0" rIns="0" bIns="0">
            <a:normAutofit/>
          </a:bodyPr>
          <a:lstStyle/>
          <a:p>
            <a:endParaRPr lang="en-US" sz="3200" b="0" strike="noStrike" spc="-1">
              <a:latin typeface="Arial"/>
            </a:endParaRPr>
          </a:p>
        </p:txBody>
      </p:sp>
      <p:sp>
        <p:nvSpPr>
          <p:cNvPr id="291" name="PlaceHolder 3"/>
          <p:cNvSpPr>
            <a:spLocks noGrp="1"/>
          </p:cNvSpPr>
          <p:nvPr>
            <p:ph type="body"/>
          </p:nvPr>
        </p:nvSpPr>
        <p:spPr>
          <a:xfrm>
            <a:off x="504000" y="4058640"/>
            <a:ext cx="907200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2"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93" name="PlaceHolder 2"/>
          <p:cNvSpPr>
            <a:spLocks noGrp="1"/>
          </p:cNvSpPr>
          <p:nvPr>
            <p:ph type="body"/>
          </p:nvPr>
        </p:nvSpPr>
        <p:spPr>
          <a:xfrm>
            <a:off x="504000" y="1768680"/>
            <a:ext cx="4426920" cy="2090880"/>
          </a:xfrm>
          <a:prstGeom prst="rect">
            <a:avLst/>
          </a:prstGeom>
        </p:spPr>
        <p:txBody>
          <a:bodyPr lIns="0" tIns="0" rIns="0" bIns="0">
            <a:normAutofit/>
          </a:bodyPr>
          <a:lstStyle/>
          <a:p>
            <a:endParaRPr lang="en-US" sz="3200" b="0" strike="noStrike" spc="-1">
              <a:latin typeface="Arial"/>
            </a:endParaRPr>
          </a:p>
        </p:txBody>
      </p:sp>
      <p:sp>
        <p:nvSpPr>
          <p:cNvPr id="294" name="PlaceHolder 3"/>
          <p:cNvSpPr>
            <a:spLocks noGrp="1"/>
          </p:cNvSpPr>
          <p:nvPr>
            <p:ph type="body"/>
          </p:nvPr>
        </p:nvSpPr>
        <p:spPr>
          <a:xfrm>
            <a:off x="5152680" y="1768680"/>
            <a:ext cx="4426920" cy="2090880"/>
          </a:xfrm>
          <a:prstGeom prst="rect">
            <a:avLst/>
          </a:prstGeom>
        </p:spPr>
        <p:txBody>
          <a:bodyPr lIns="0" tIns="0" rIns="0" bIns="0">
            <a:normAutofit/>
          </a:bodyPr>
          <a:lstStyle/>
          <a:p>
            <a:endParaRPr lang="en-US" sz="3200" b="0" strike="noStrike" spc="-1">
              <a:latin typeface="Arial"/>
            </a:endParaRPr>
          </a:p>
        </p:txBody>
      </p:sp>
      <p:sp>
        <p:nvSpPr>
          <p:cNvPr id="295" name="PlaceHolder 4"/>
          <p:cNvSpPr>
            <a:spLocks noGrp="1"/>
          </p:cNvSpPr>
          <p:nvPr>
            <p:ph type="body"/>
          </p:nvPr>
        </p:nvSpPr>
        <p:spPr>
          <a:xfrm>
            <a:off x="5152680" y="4058640"/>
            <a:ext cx="4426920" cy="2090880"/>
          </a:xfrm>
          <a:prstGeom prst="rect">
            <a:avLst/>
          </a:prstGeom>
        </p:spPr>
        <p:txBody>
          <a:bodyPr lIns="0" tIns="0" rIns="0" bIns="0">
            <a:normAutofit/>
          </a:bodyPr>
          <a:lstStyle/>
          <a:p>
            <a:endParaRPr lang="en-US" sz="3200" b="0" strike="noStrike" spc="-1">
              <a:latin typeface="Arial"/>
            </a:endParaRPr>
          </a:p>
        </p:txBody>
      </p:sp>
      <p:sp>
        <p:nvSpPr>
          <p:cNvPr id="296" name="PlaceHolder 5"/>
          <p:cNvSpPr>
            <a:spLocks noGrp="1"/>
          </p:cNvSpPr>
          <p:nvPr>
            <p:ph type="body"/>
          </p:nvPr>
        </p:nvSpPr>
        <p:spPr>
          <a:xfrm>
            <a:off x="504000" y="4058640"/>
            <a:ext cx="442692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97"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lang="en-US" sz="4400" b="0" strike="noStrike" spc="-1">
              <a:latin typeface="Arial"/>
            </a:endParaRPr>
          </a:p>
        </p:txBody>
      </p:sp>
      <p:sp>
        <p:nvSpPr>
          <p:cNvPr id="298" name="PlaceHolder 2"/>
          <p:cNvSpPr>
            <a:spLocks noGrp="1"/>
          </p:cNvSpPr>
          <p:nvPr>
            <p:ph type="body"/>
          </p:nvPr>
        </p:nvSpPr>
        <p:spPr>
          <a:xfrm>
            <a:off x="504000" y="1768680"/>
            <a:ext cx="2921040" cy="2090880"/>
          </a:xfrm>
          <a:prstGeom prst="rect">
            <a:avLst/>
          </a:prstGeom>
        </p:spPr>
        <p:txBody>
          <a:bodyPr lIns="0" tIns="0" rIns="0" bIns="0">
            <a:normAutofit/>
          </a:bodyPr>
          <a:lstStyle/>
          <a:p>
            <a:endParaRPr lang="en-US" sz="3200" b="0" strike="noStrike" spc="-1">
              <a:latin typeface="Arial"/>
            </a:endParaRPr>
          </a:p>
        </p:txBody>
      </p:sp>
      <p:sp>
        <p:nvSpPr>
          <p:cNvPr id="299" name="PlaceHolder 3"/>
          <p:cNvSpPr>
            <a:spLocks noGrp="1"/>
          </p:cNvSpPr>
          <p:nvPr>
            <p:ph type="body"/>
          </p:nvPr>
        </p:nvSpPr>
        <p:spPr>
          <a:xfrm>
            <a:off x="3571560" y="1768680"/>
            <a:ext cx="2921040" cy="2090880"/>
          </a:xfrm>
          <a:prstGeom prst="rect">
            <a:avLst/>
          </a:prstGeom>
        </p:spPr>
        <p:txBody>
          <a:bodyPr lIns="0" tIns="0" rIns="0" bIns="0">
            <a:normAutofit/>
          </a:bodyPr>
          <a:lstStyle/>
          <a:p>
            <a:endParaRPr lang="en-US" sz="3200" b="0" strike="noStrike" spc="-1">
              <a:latin typeface="Arial"/>
            </a:endParaRPr>
          </a:p>
        </p:txBody>
      </p:sp>
      <p:sp>
        <p:nvSpPr>
          <p:cNvPr id="300" name="PlaceHolder 4"/>
          <p:cNvSpPr>
            <a:spLocks noGrp="1"/>
          </p:cNvSpPr>
          <p:nvPr>
            <p:ph type="body"/>
          </p:nvPr>
        </p:nvSpPr>
        <p:spPr>
          <a:xfrm>
            <a:off x="6639120" y="1768680"/>
            <a:ext cx="2921040" cy="2090880"/>
          </a:xfrm>
          <a:prstGeom prst="rect">
            <a:avLst/>
          </a:prstGeom>
        </p:spPr>
        <p:txBody>
          <a:bodyPr lIns="0" tIns="0" rIns="0" bIns="0">
            <a:normAutofit/>
          </a:bodyPr>
          <a:lstStyle/>
          <a:p>
            <a:endParaRPr lang="en-US" sz="3200" b="0" strike="noStrike" spc="-1">
              <a:latin typeface="Arial"/>
            </a:endParaRPr>
          </a:p>
        </p:txBody>
      </p:sp>
      <p:sp>
        <p:nvSpPr>
          <p:cNvPr id="301" name="PlaceHolder 5"/>
          <p:cNvSpPr>
            <a:spLocks noGrp="1"/>
          </p:cNvSpPr>
          <p:nvPr>
            <p:ph type="body"/>
          </p:nvPr>
        </p:nvSpPr>
        <p:spPr>
          <a:xfrm>
            <a:off x="6639120" y="4058640"/>
            <a:ext cx="2921040" cy="2090880"/>
          </a:xfrm>
          <a:prstGeom prst="rect">
            <a:avLst/>
          </a:prstGeom>
        </p:spPr>
        <p:txBody>
          <a:bodyPr lIns="0" tIns="0" rIns="0" bIns="0">
            <a:normAutofit/>
          </a:bodyPr>
          <a:lstStyle/>
          <a:p>
            <a:endParaRPr lang="en-US" sz="3200" b="0" strike="noStrike" spc="-1">
              <a:latin typeface="Arial"/>
            </a:endParaRPr>
          </a:p>
        </p:txBody>
      </p:sp>
      <p:sp>
        <p:nvSpPr>
          <p:cNvPr id="302" name="PlaceHolder 6"/>
          <p:cNvSpPr>
            <a:spLocks noGrp="1"/>
          </p:cNvSpPr>
          <p:nvPr>
            <p:ph type="body"/>
          </p:nvPr>
        </p:nvSpPr>
        <p:spPr>
          <a:xfrm>
            <a:off x="3571560" y="4058640"/>
            <a:ext cx="2921040" cy="2090880"/>
          </a:xfrm>
          <a:prstGeom prst="rect">
            <a:avLst/>
          </a:prstGeom>
        </p:spPr>
        <p:txBody>
          <a:bodyPr lIns="0" tIns="0" rIns="0" bIns="0">
            <a:normAutofit/>
          </a:bodyPr>
          <a:lstStyle/>
          <a:p>
            <a:endParaRPr lang="en-US" sz="3200" b="0" strike="noStrike" spc="-1">
              <a:latin typeface="Arial"/>
            </a:endParaRPr>
          </a:p>
        </p:txBody>
      </p:sp>
      <p:sp>
        <p:nvSpPr>
          <p:cNvPr id="303" name="PlaceHolder 7"/>
          <p:cNvSpPr>
            <a:spLocks noGrp="1"/>
          </p:cNvSpPr>
          <p:nvPr>
            <p:ph type="body"/>
          </p:nvPr>
        </p:nvSpPr>
        <p:spPr>
          <a:xfrm>
            <a:off x="504000" y="4058640"/>
            <a:ext cx="2921040" cy="20908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8.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301320"/>
            <a:ext cx="9071640" cy="1261440"/>
          </a:xfrm>
          <a:prstGeom prst="rect">
            <a:avLst/>
          </a:prstGeom>
        </p:spPr>
        <p:txBody>
          <a:bodyPr lIns="0" tIns="0" rIns="0" bIns="0" anchor="ctr"/>
          <a:lstStyle/>
          <a:p>
            <a:r>
              <a:rPr lang="en-US" sz="1800" b="0" strike="noStrike" spc="-1">
                <a:latin typeface="Arial"/>
              </a:rPr>
              <a:t>タイトルテキストの書式を編集するにはクリックします。</a:t>
            </a:r>
          </a:p>
        </p:txBody>
      </p:sp>
      <p:sp>
        <p:nvSpPr>
          <p:cNvPr id="3" name="PlaceHolder 2"/>
          <p:cNvSpPr>
            <a:spLocks noGrp="1"/>
          </p:cNvSpPr>
          <p:nvPr>
            <p:ph type="body"/>
          </p:nvPr>
        </p:nvSpPr>
        <p:spPr>
          <a:xfrm>
            <a:off x="504000" y="1768680"/>
            <a:ext cx="907200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アウトラインテキストの書式を編集するにはクリックします。</a:t>
            </a:r>
          </a:p>
          <a:p>
            <a:pPr marL="864000" lvl="1" indent="-324000">
              <a:spcBef>
                <a:spcPts val="1134"/>
              </a:spcBef>
              <a:buClr>
                <a:srgbClr val="000000"/>
              </a:buClr>
              <a:buSzPct val="75000"/>
              <a:buFont typeface="Symbol" charset="2"/>
              <a:buChar char=""/>
            </a:pPr>
            <a:r>
              <a:rPr lang="en-US" sz="2800" b="0" strike="noStrike" spc="-1">
                <a:latin typeface="Arial"/>
              </a:rPr>
              <a:t>2レベル目のアウトライン</a:t>
            </a:r>
          </a:p>
          <a:p>
            <a:pPr marL="1296000" lvl="2" indent="-288000">
              <a:spcBef>
                <a:spcPts val="850"/>
              </a:spcBef>
              <a:buClr>
                <a:srgbClr val="000000"/>
              </a:buClr>
              <a:buSzPct val="45000"/>
              <a:buFont typeface="Wingdings" charset="2"/>
              <a:buChar char=""/>
            </a:pPr>
            <a:r>
              <a:rPr lang="en-US" sz="2400" b="0" strike="noStrike" spc="-1">
                <a:latin typeface="Arial"/>
              </a:rPr>
              <a:t>3レベル目のアウトライン</a:t>
            </a:r>
          </a:p>
          <a:p>
            <a:pPr marL="1728000" lvl="3" indent="-216000">
              <a:spcBef>
                <a:spcPts val="567"/>
              </a:spcBef>
              <a:buClr>
                <a:srgbClr val="000000"/>
              </a:buClr>
              <a:buSzPct val="75000"/>
              <a:buFont typeface="Symbol" charset="2"/>
              <a:buChar char=""/>
            </a:pPr>
            <a:r>
              <a:rPr lang="en-US" sz="2000" b="0" strike="noStrike" spc="-1">
                <a:latin typeface="Arial"/>
              </a:rPr>
              <a:t>4レベル目のアウトライン</a:t>
            </a:r>
          </a:p>
          <a:p>
            <a:pPr marL="2160000" lvl="4" indent="-216000">
              <a:spcBef>
                <a:spcPts val="283"/>
              </a:spcBef>
              <a:buClr>
                <a:srgbClr val="000000"/>
              </a:buClr>
              <a:buSzPct val="45000"/>
              <a:buFont typeface="Wingdings" charset="2"/>
              <a:buChar char=""/>
            </a:pPr>
            <a:r>
              <a:rPr lang="en-US" sz="2000" b="0" strike="noStrike" spc="-1">
                <a:latin typeface="Arial"/>
              </a:rPr>
              <a:t>5レベル目のアウトライン</a:t>
            </a:r>
          </a:p>
          <a:p>
            <a:pPr marL="2592000" lvl="5" indent="-216000">
              <a:spcBef>
                <a:spcPts val="283"/>
              </a:spcBef>
              <a:buClr>
                <a:srgbClr val="000000"/>
              </a:buClr>
              <a:buSzPct val="45000"/>
              <a:buFont typeface="Wingdings" charset="2"/>
              <a:buChar char=""/>
            </a:pPr>
            <a:r>
              <a:rPr lang="en-US" sz="2000" b="0" strike="noStrike" spc="-1">
                <a:latin typeface="Arial"/>
              </a:rPr>
              <a:t>6レベル目のアウトライン</a:t>
            </a:r>
          </a:p>
          <a:p>
            <a:pPr marL="3024000" lvl="6" indent="-216000">
              <a:spcBef>
                <a:spcPts val="283"/>
              </a:spcBef>
              <a:buClr>
                <a:srgbClr val="000000"/>
              </a:buClr>
              <a:buSzPct val="45000"/>
              <a:buFont typeface="Wingdings" charset="2"/>
              <a:buChar char=""/>
            </a:pPr>
            <a:r>
              <a:rPr lang="en-US" sz="2000" b="0" strike="noStrike" spc="-1">
                <a:latin typeface="Arial"/>
              </a:rPr>
              <a:t>7レベル目のアウトライン</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8" name="PlaceHolder 1"/>
          <p:cNvSpPr>
            <a:spLocks noGrp="1"/>
          </p:cNvSpPr>
          <p:nvPr>
            <p:ph type="title"/>
          </p:nvPr>
        </p:nvSpPr>
        <p:spPr>
          <a:xfrm>
            <a:off x="504000" y="301320"/>
            <a:ext cx="9072000" cy="1261800"/>
          </a:xfrm>
          <a:prstGeom prst="rect">
            <a:avLst/>
          </a:prstGeom>
        </p:spPr>
        <p:txBody>
          <a:bodyPr lIns="0" tIns="0" rIns="0" bIns="0" anchor="ctr"/>
          <a:lstStyle/>
          <a:p>
            <a:pPr algn="ctr"/>
            <a:r>
              <a:rPr lang="en-US" sz="4400" b="0" strike="noStrike" spc="-1">
                <a:latin typeface="Arial"/>
              </a:rPr>
              <a:t>タイトルテキストの書式を編集するにはクリックします。</a:t>
            </a:r>
          </a:p>
        </p:txBody>
      </p:sp>
      <p:sp>
        <p:nvSpPr>
          <p:cNvPr id="39" name="PlaceHolder 2"/>
          <p:cNvSpPr>
            <a:spLocks noGrp="1"/>
          </p:cNvSpPr>
          <p:nvPr>
            <p:ph type="body"/>
          </p:nvPr>
        </p:nvSpPr>
        <p:spPr>
          <a:xfrm>
            <a:off x="504000" y="1768680"/>
            <a:ext cx="907200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アウトラインテキストの書式を編集するにはクリックします。</a:t>
            </a:r>
          </a:p>
          <a:p>
            <a:pPr marL="864000" lvl="1" indent="-324000">
              <a:spcBef>
                <a:spcPts val="1134"/>
              </a:spcBef>
              <a:buClr>
                <a:srgbClr val="000000"/>
              </a:buClr>
              <a:buSzPct val="75000"/>
              <a:buFont typeface="Symbol" charset="2"/>
              <a:buChar char=""/>
            </a:pPr>
            <a:r>
              <a:rPr lang="en-US" sz="2800" b="0" strike="noStrike" spc="-1">
                <a:latin typeface="Arial"/>
              </a:rPr>
              <a:t>2レベル目のアウトライン</a:t>
            </a:r>
          </a:p>
          <a:p>
            <a:pPr marL="1296000" lvl="2" indent="-288000">
              <a:spcBef>
                <a:spcPts val="850"/>
              </a:spcBef>
              <a:buClr>
                <a:srgbClr val="000000"/>
              </a:buClr>
              <a:buSzPct val="45000"/>
              <a:buFont typeface="Wingdings" charset="2"/>
              <a:buChar char=""/>
            </a:pPr>
            <a:r>
              <a:rPr lang="en-US" sz="2400" b="0" strike="noStrike" spc="-1">
                <a:latin typeface="Arial"/>
              </a:rPr>
              <a:t>3レベル目のアウトライン</a:t>
            </a:r>
          </a:p>
          <a:p>
            <a:pPr marL="1728000" lvl="3" indent="-216000">
              <a:spcBef>
                <a:spcPts val="567"/>
              </a:spcBef>
              <a:buClr>
                <a:srgbClr val="000000"/>
              </a:buClr>
              <a:buSzPct val="75000"/>
              <a:buFont typeface="Symbol" charset="2"/>
              <a:buChar char=""/>
            </a:pPr>
            <a:r>
              <a:rPr lang="en-US" sz="2000" b="0" strike="noStrike" spc="-1">
                <a:latin typeface="Arial"/>
              </a:rPr>
              <a:t>4レベル目のアウトライン</a:t>
            </a:r>
          </a:p>
          <a:p>
            <a:pPr marL="2160000" lvl="4" indent="-216000">
              <a:spcBef>
                <a:spcPts val="283"/>
              </a:spcBef>
              <a:buClr>
                <a:srgbClr val="000000"/>
              </a:buClr>
              <a:buSzPct val="45000"/>
              <a:buFont typeface="Wingdings" charset="2"/>
              <a:buChar char=""/>
            </a:pPr>
            <a:r>
              <a:rPr lang="en-US" sz="2000" b="0" strike="noStrike" spc="-1">
                <a:latin typeface="Arial"/>
              </a:rPr>
              <a:t>5レベル目のアウトライン</a:t>
            </a:r>
          </a:p>
          <a:p>
            <a:pPr marL="2592000" lvl="5" indent="-216000">
              <a:spcBef>
                <a:spcPts val="283"/>
              </a:spcBef>
              <a:buClr>
                <a:srgbClr val="000000"/>
              </a:buClr>
              <a:buSzPct val="45000"/>
              <a:buFont typeface="Wingdings" charset="2"/>
              <a:buChar char=""/>
            </a:pPr>
            <a:r>
              <a:rPr lang="en-US" sz="2000" b="0" strike="noStrike" spc="-1">
                <a:latin typeface="Arial"/>
              </a:rPr>
              <a:t>6レベル目のアウトライン</a:t>
            </a:r>
          </a:p>
          <a:p>
            <a:pPr marL="3024000" lvl="6" indent="-216000">
              <a:spcBef>
                <a:spcPts val="283"/>
              </a:spcBef>
              <a:buClr>
                <a:srgbClr val="000000"/>
              </a:buClr>
              <a:buSzPct val="45000"/>
              <a:buFont typeface="Wingdings" charset="2"/>
              <a:buChar char=""/>
            </a:pPr>
            <a:r>
              <a:rPr lang="en-US" sz="2000" b="0" strike="noStrike" spc="-1">
                <a:latin typeface="Arial"/>
              </a:rPr>
              <a:t>7レベル目のアウトライン</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6" name="PlaceHolder 1"/>
          <p:cNvSpPr>
            <a:spLocks noGrp="1"/>
          </p:cNvSpPr>
          <p:nvPr>
            <p:ph type="title"/>
          </p:nvPr>
        </p:nvSpPr>
        <p:spPr>
          <a:xfrm>
            <a:off x="504000" y="301320"/>
            <a:ext cx="9072000" cy="1261800"/>
          </a:xfrm>
          <a:prstGeom prst="rect">
            <a:avLst/>
          </a:prstGeom>
        </p:spPr>
        <p:txBody>
          <a:bodyPr lIns="0" tIns="0" rIns="0" bIns="0" anchor="ctr"/>
          <a:lstStyle/>
          <a:p>
            <a:pPr algn="ctr"/>
            <a:r>
              <a:rPr lang="en-US" sz="4400" b="0" strike="noStrike" spc="-1">
                <a:latin typeface="Arial"/>
              </a:rPr>
              <a:t>タイトルテキストの書式を編集するにはクリックします。</a:t>
            </a:r>
          </a:p>
        </p:txBody>
      </p:sp>
      <p:sp>
        <p:nvSpPr>
          <p:cNvPr id="77" name="PlaceHolder 2"/>
          <p:cNvSpPr>
            <a:spLocks noGrp="1"/>
          </p:cNvSpPr>
          <p:nvPr>
            <p:ph type="body"/>
          </p:nvPr>
        </p:nvSpPr>
        <p:spPr>
          <a:xfrm>
            <a:off x="504000" y="1768680"/>
            <a:ext cx="907200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アウトラインテキストの書式を編集するにはクリックします。</a:t>
            </a:r>
          </a:p>
          <a:p>
            <a:pPr marL="864000" lvl="1" indent="-324000">
              <a:spcBef>
                <a:spcPts val="1134"/>
              </a:spcBef>
              <a:buClr>
                <a:srgbClr val="000000"/>
              </a:buClr>
              <a:buSzPct val="75000"/>
              <a:buFont typeface="Symbol" charset="2"/>
              <a:buChar char=""/>
            </a:pPr>
            <a:r>
              <a:rPr lang="en-US" sz="2800" b="0" strike="noStrike" spc="-1">
                <a:latin typeface="Arial"/>
              </a:rPr>
              <a:t>2レベル目のアウトライン</a:t>
            </a:r>
          </a:p>
          <a:p>
            <a:pPr marL="1296000" lvl="2" indent="-288000">
              <a:spcBef>
                <a:spcPts val="850"/>
              </a:spcBef>
              <a:buClr>
                <a:srgbClr val="000000"/>
              </a:buClr>
              <a:buSzPct val="45000"/>
              <a:buFont typeface="Wingdings" charset="2"/>
              <a:buChar char=""/>
            </a:pPr>
            <a:r>
              <a:rPr lang="en-US" sz="2400" b="0" strike="noStrike" spc="-1">
                <a:latin typeface="Arial"/>
              </a:rPr>
              <a:t>3レベル目のアウトライン</a:t>
            </a:r>
          </a:p>
          <a:p>
            <a:pPr marL="1728000" lvl="3" indent="-216000">
              <a:spcBef>
                <a:spcPts val="567"/>
              </a:spcBef>
              <a:buClr>
                <a:srgbClr val="000000"/>
              </a:buClr>
              <a:buSzPct val="75000"/>
              <a:buFont typeface="Symbol" charset="2"/>
              <a:buChar char=""/>
            </a:pPr>
            <a:r>
              <a:rPr lang="en-US" sz="2000" b="0" strike="noStrike" spc="-1">
                <a:latin typeface="Arial"/>
              </a:rPr>
              <a:t>4レベル目のアウトライン</a:t>
            </a:r>
          </a:p>
          <a:p>
            <a:pPr marL="2160000" lvl="4" indent="-216000">
              <a:spcBef>
                <a:spcPts val="283"/>
              </a:spcBef>
              <a:buClr>
                <a:srgbClr val="000000"/>
              </a:buClr>
              <a:buSzPct val="45000"/>
              <a:buFont typeface="Wingdings" charset="2"/>
              <a:buChar char=""/>
            </a:pPr>
            <a:r>
              <a:rPr lang="en-US" sz="2000" b="0" strike="noStrike" spc="-1">
                <a:latin typeface="Arial"/>
              </a:rPr>
              <a:t>5レベル目のアウトライン</a:t>
            </a:r>
          </a:p>
          <a:p>
            <a:pPr marL="2592000" lvl="5" indent="-216000">
              <a:spcBef>
                <a:spcPts val="283"/>
              </a:spcBef>
              <a:buClr>
                <a:srgbClr val="000000"/>
              </a:buClr>
              <a:buSzPct val="45000"/>
              <a:buFont typeface="Wingdings" charset="2"/>
              <a:buChar char=""/>
            </a:pPr>
            <a:r>
              <a:rPr lang="en-US" sz="2000" b="0" strike="noStrike" spc="-1">
                <a:latin typeface="Arial"/>
              </a:rPr>
              <a:t>6レベル目のアウトライン</a:t>
            </a:r>
          </a:p>
          <a:p>
            <a:pPr marL="3024000" lvl="6" indent="-216000">
              <a:spcBef>
                <a:spcPts val="283"/>
              </a:spcBef>
              <a:buClr>
                <a:srgbClr val="000000"/>
              </a:buClr>
              <a:buSzPct val="45000"/>
              <a:buFont typeface="Wingdings" charset="2"/>
              <a:buChar char=""/>
            </a:pPr>
            <a:r>
              <a:rPr lang="en-US" sz="2000" b="0" strike="noStrike" spc="-1">
                <a:latin typeface="Arial"/>
              </a:rPr>
              <a:t>7レベル目のアウトライン</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4" name="PlaceHolder 1"/>
          <p:cNvSpPr>
            <a:spLocks noGrp="1"/>
          </p:cNvSpPr>
          <p:nvPr>
            <p:ph type="title"/>
          </p:nvPr>
        </p:nvSpPr>
        <p:spPr>
          <a:xfrm>
            <a:off x="504000" y="301320"/>
            <a:ext cx="9072000" cy="1261800"/>
          </a:xfrm>
          <a:prstGeom prst="rect">
            <a:avLst/>
          </a:prstGeom>
        </p:spPr>
        <p:txBody>
          <a:bodyPr lIns="0" tIns="0" rIns="0" bIns="0" anchor="ctr"/>
          <a:lstStyle/>
          <a:p>
            <a:pPr algn="ctr"/>
            <a:r>
              <a:rPr lang="en-US" sz="4400" b="0" strike="noStrike" spc="-1">
                <a:latin typeface="Arial"/>
              </a:rPr>
              <a:t>タイトルテキストの書式を編集するにはクリックします。</a:t>
            </a:r>
          </a:p>
        </p:txBody>
      </p:sp>
      <p:sp>
        <p:nvSpPr>
          <p:cNvPr id="115" name="PlaceHolder 2"/>
          <p:cNvSpPr>
            <a:spLocks noGrp="1"/>
          </p:cNvSpPr>
          <p:nvPr>
            <p:ph type="body"/>
          </p:nvPr>
        </p:nvSpPr>
        <p:spPr>
          <a:xfrm>
            <a:off x="504000" y="1768680"/>
            <a:ext cx="907200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アウトラインテキストの書式を編集するにはクリックします。</a:t>
            </a:r>
          </a:p>
          <a:p>
            <a:pPr marL="864000" lvl="1" indent="-324000">
              <a:spcBef>
                <a:spcPts val="1134"/>
              </a:spcBef>
              <a:buClr>
                <a:srgbClr val="000000"/>
              </a:buClr>
              <a:buSzPct val="75000"/>
              <a:buFont typeface="Symbol" charset="2"/>
              <a:buChar char=""/>
            </a:pPr>
            <a:r>
              <a:rPr lang="en-US" sz="2800" b="0" strike="noStrike" spc="-1">
                <a:latin typeface="Arial"/>
              </a:rPr>
              <a:t>2レベル目のアウトライン</a:t>
            </a:r>
          </a:p>
          <a:p>
            <a:pPr marL="1296000" lvl="2" indent="-288000">
              <a:spcBef>
                <a:spcPts val="850"/>
              </a:spcBef>
              <a:buClr>
                <a:srgbClr val="000000"/>
              </a:buClr>
              <a:buSzPct val="45000"/>
              <a:buFont typeface="Wingdings" charset="2"/>
              <a:buChar char=""/>
            </a:pPr>
            <a:r>
              <a:rPr lang="en-US" sz="2400" b="0" strike="noStrike" spc="-1">
                <a:latin typeface="Arial"/>
              </a:rPr>
              <a:t>3レベル目のアウトライン</a:t>
            </a:r>
          </a:p>
          <a:p>
            <a:pPr marL="1728000" lvl="3" indent="-216000">
              <a:spcBef>
                <a:spcPts val="567"/>
              </a:spcBef>
              <a:buClr>
                <a:srgbClr val="000000"/>
              </a:buClr>
              <a:buSzPct val="75000"/>
              <a:buFont typeface="Symbol" charset="2"/>
              <a:buChar char=""/>
            </a:pPr>
            <a:r>
              <a:rPr lang="en-US" sz="2000" b="0" strike="noStrike" spc="-1">
                <a:latin typeface="Arial"/>
              </a:rPr>
              <a:t>4レベル目のアウトライン</a:t>
            </a:r>
          </a:p>
          <a:p>
            <a:pPr marL="2160000" lvl="4" indent="-216000">
              <a:spcBef>
                <a:spcPts val="283"/>
              </a:spcBef>
              <a:buClr>
                <a:srgbClr val="000000"/>
              </a:buClr>
              <a:buSzPct val="45000"/>
              <a:buFont typeface="Wingdings" charset="2"/>
              <a:buChar char=""/>
            </a:pPr>
            <a:r>
              <a:rPr lang="en-US" sz="2000" b="0" strike="noStrike" spc="-1">
                <a:latin typeface="Arial"/>
              </a:rPr>
              <a:t>5レベル目のアウトライン</a:t>
            </a:r>
          </a:p>
          <a:p>
            <a:pPr marL="2592000" lvl="5" indent="-216000">
              <a:spcBef>
                <a:spcPts val="283"/>
              </a:spcBef>
              <a:buClr>
                <a:srgbClr val="000000"/>
              </a:buClr>
              <a:buSzPct val="45000"/>
              <a:buFont typeface="Wingdings" charset="2"/>
              <a:buChar char=""/>
            </a:pPr>
            <a:r>
              <a:rPr lang="en-US" sz="2000" b="0" strike="noStrike" spc="-1">
                <a:latin typeface="Arial"/>
              </a:rPr>
              <a:t>6レベル目のアウトライン</a:t>
            </a:r>
          </a:p>
          <a:p>
            <a:pPr marL="3024000" lvl="6" indent="-216000">
              <a:spcBef>
                <a:spcPts val="283"/>
              </a:spcBef>
              <a:buClr>
                <a:srgbClr val="000000"/>
              </a:buClr>
              <a:buSzPct val="45000"/>
              <a:buFont typeface="Wingdings" charset="2"/>
              <a:buChar char=""/>
            </a:pPr>
            <a:r>
              <a:rPr lang="en-US" sz="2000" b="0" strike="noStrike" spc="-1">
                <a:latin typeface="Arial"/>
              </a:rPr>
              <a:t>7レベル目のアウトライン</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2" name="PlaceHolder 1"/>
          <p:cNvSpPr>
            <a:spLocks noGrp="1"/>
          </p:cNvSpPr>
          <p:nvPr>
            <p:ph type="title"/>
          </p:nvPr>
        </p:nvSpPr>
        <p:spPr>
          <a:xfrm>
            <a:off x="504000" y="301320"/>
            <a:ext cx="9072000" cy="1261800"/>
          </a:xfrm>
          <a:prstGeom prst="rect">
            <a:avLst/>
          </a:prstGeom>
        </p:spPr>
        <p:txBody>
          <a:bodyPr lIns="0" tIns="0" rIns="0" bIns="0" anchor="ctr"/>
          <a:lstStyle/>
          <a:p>
            <a:pPr algn="ctr"/>
            <a:r>
              <a:rPr lang="en-US" sz="4400" b="0" strike="noStrike" spc="-1">
                <a:latin typeface="Arial"/>
              </a:rPr>
              <a:t>タイトルテキストの書式を編集するにはクリックします。</a:t>
            </a:r>
          </a:p>
        </p:txBody>
      </p:sp>
      <p:sp>
        <p:nvSpPr>
          <p:cNvPr id="153" name="PlaceHolder 2"/>
          <p:cNvSpPr>
            <a:spLocks noGrp="1"/>
          </p:cNvSpPr>
          <p:nvPr>
            <p:ph type="body"/>
          </p:nvPr>
        </p:nvSpPr>
        <p:spPr>
          <a:xfrm>
            <a:off x="504000" y="1768680"/>
            <a:ext cx="907200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アウトラインテキストの書式を編集するにはクリックします。</a:t>
            </a:r>
          </a:p>
          <a:p>
            <a:pPr marL="864000" lvl="1" indent="-324000">
              <a:spcBef>
                <a:spcPts val="1134"/>
              </a:spcBef>
              <a:buClr>
                <a:srgbClr val="000000"/>
              </a:buClr>
              <a:buSzPct val="75000"/>
              <a:buFont typeface="Symbol" charset="2"/>
              <a:buChar char=""/>
            </a:pPr>
            <a:r>
              <a:rPr lang="en-US" sz="2800" b="0" strike="noStrike" spc="-1">
                <a:latin typeface="Arial"/>
              </a:rPr>
              <a:t>2レベル目のアウトライン</a:t>
            </a:r>
          </a:p>
          <a:p>
            <a:pPr marL="1296000" lvl="2" indent="-288000">
              <a:spcBef>
                <a:spcPts val="850"/>
              </a:spcBef>
              <a:buClr>
                <a:srgbClr val="000000"/>
              </a:buClr>
              <a:buSzPct val="45000"/>
              <a:buFont typeface="Wingdings" charset="2"/>
              <a:buChar char=""/>
            </a:pPr>
            <a:r>
              <a:rPr lang="en-US" sz="2400" b="0" strike="noStrike" spc="-1">
                <a:latin typeface="Arial"/>
              </a:rPr>
              <a:t>3レベル目のアウトライン</a:t>
            </a:r>
          </a:p>
          <a:p>
            <a:pPr marL="1728000" lvl="3" indent="-216000">
              <a:spcBef>
                <a:spcPts val="567"/>
              </a:spcBef>
              <a:buClr>
                <a:srgbClr val="000000"/>
              </a:buClr>
              <a:buSzPct val="75000"/>
              <a:buFont typeface="Symbol" charset="2"/>
              <a:buChar char=""/>
            </a:pPr>
            <a:r>
              <a:rPr lang="en-US" sz="2000" b="0" strike="noStrike" spc="-1">
                <a:latin typeface="Arial"/>
              </a:rPr>
              <a:t>4レベル目のアウトライン</a:t>
            </a:r>
          </a:p>
          <a:p>
            <a:pPr marL="2160000" lvl="4" indent="-216000">
              <a:spcBef>
                <a:spcPts val="283"/>
              </a:spcBef>
              <a:buClr>
                <a:srgbClr val="000000"/>
              </a:buClr>
              <a:buSzPct val="45000"/>
              <a:buFont typeface="Wingdings" charset="2"/>
              <a:buChar char=""/>
            </a:pPr>
            <a:r>
              <a:rPr lang="en-US" sz="2000" b="0" strike="noStrike" spc="-1">
                <a:latin typeface="Arial"/>
              </a:rPr>
              <a:t>5レベル目のアウトライン</a:t>
            </a:r>
          </a:p>
          <a:p>
            <a:pPr marL="2592000" lvl="5" indent="-216000">
              <a:spcBef>
                <a:spcPts val="283"/>
              </a:spcBef>
              <a:buClr>
                <a:srgbClr val="000000"/>
              </a:buClr>
              <a:buSzPct val="45000"/>
              <a:buFont typeface="Wingdings" charset="2"/>
              <a:buChar char=""/>
            </a:pPr>
            <a:r>
              <a:rPr lang="en-US" sz="2000" b="0" strike="noStrike" spc="-1">
                <a:latin typeface="Arial"/>
              </a:rPr>
              <a:t>6レベル目のアウトライン</a:t>
            </a:r>
          </a:p>
          <a:p>
            <a:pPr marL="3024000" lvl="6" indent="-216000">
              <a:spcBef>
                <a:spcPts val="283"/>
              </a:spcBef>
              <a:buClr>
                <a:srgbClr val="000000"/>
              </a:buClr>
              <a:buSzPct val="45000"/>
              <a:buFont typeface="Wingdings" charset="2"/>
              <a:buChar char=""/>
            </a:pPr>
            <a:r>
              <a:rPr lang="en-US" sz="2000" b="0" strike="noStrike" spc="-1">
                <a:latin typeface="Arial"/>
              </a:rPr>
              <a:t>7レベル目のアウトライン</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0" name="PlaceHolder 1"/>
          <p:cNvSpPr>
            <a:spLocks noGrp="1"/>
          </p:cNvSpPr>
          <p:nvPr>
            <p:ph type="title"/>
          </p:nvPr>
        </p:nvSpPr>
        <p:spPr>
          <a:xfrm>
            <a:off x="504000" y="301320"/>
            <a:ext cx="9071640" cy="1261440"/>
          </a:xfrm>
          <a:prstGeom prst="rect">
            <a:avLst/>
          </a:prstGeom>
        </p:spPr>
        <p:txBody>
          <a:bodyPr lIns="0" tIns="0" rIns="0" bIns="0" anchor="ctr"/>
          <a:lstStyle/>
          <a:p>
            <a:r>
              <a:rPr lang="en-US" sz="1800" b="0" strike="noStrike" spc="-1">
                <a:latin typeface="Arial"/>
              </a:rPr>
              <a:t>タイトルテキストの書式を編集するにはクリックします。</a:t>
            </a:r>
          </a:p>
        </p:txBody>
      </p:sp>
      <p:sp>
        <p:nvSpPr>
          <p:cNvPr id="191" name="PlaceHolder 2"/>
          <p:cNvSpPr>
            <a:spLocks noGrp="1"/>
          </p:cNvSpPr>
          <p:nvPr>
            <p:ph type="body"/>
          </p:nvPr>
        </p:nvSpPr>
        <p:spPr>
          <a:xfrm>
            <a:off x="504000" y="1768680"/>
            <a:ext cx="907200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アウトラインテキストの書式を編集するにはクリックします。</a:t>
            </a:r>
          </a:p>
          <a:p>
            <a:pPr marL="864000" lvl="1" indent="-324000">
              <a:spcBef>
                <a:spcPts val="1134"/>
              </a:spcBef>
              <a:buClr>
                <a:srgbClr val="000000"/>
              </a:buClr>
              <a:buSzPct val="75000"/>
              <a:buFont typeface="Symbol" charset="2"/>
              <a:buChar char=""/>
            </a:pPr>
            <a:r>
              <a:rPr lang="en-US" sz="2800" b="0" strike="noStrike" spc="-1">
                <a:latin typeface="Arial"/>
              </a:rPr>
              <a:t>2レベル目のアウトライン</a:t>
            </a:r>
          </a:p>
          <a:p>
            <a:pPr marL="1296000" lvl="2" indent="-288000">
              <a:spcBef>
                <a:spcPts val="850"/>
              </a:spcBef>
              <a:buClr>
                <a:srgbClr val="000000"/>
              </a:buClr>
              <a:buSzPct val="45000"/>
              <a:buFont typeface="Wingdings" charset="2"/>
              <a:buChar char=""/>
            </a:pPr>
            <a:r>
              <a:rPr lang="en-US" sz="2400" b="0" strike="noStrike" spc="-1">
                <a:latin typeface="Arial"/>
              </a:rPr>
              <a:t>3レベル目のアウトライン</a:t>
            </a:r>
          </a:p>
          <a:p>
            <a:pPr marL="1728000" lvl="3" indent="-216000">
              <a:spcBef>
                <a:spcPts val="567"/>
              </a:spcBef>
              <a:buClr>
                <a:srgbClr val="000000"/>
              </a:buClr>
              <a:buSzPct val="75000"/>
              <a:buFont typeface="Symbol" charset="2"/>
              <a:buChar char=""/>
            </a:pPr>
            <a:r>
              <a:rPr lang="en-US" sz="2000" b="0" strike="noStrike" spc="-1">
                <a:latin typeface="Arial"/>
              </a:rPr>
              <a:t>4レベル目のアウトライン</a:t>
            </a:r>
          </a:p>
          <a:p>
            <a:pPr marL="2160000" lvl="4" indent="-216000">
              <a:spcBef>
                <a:spcPts val="283"/>
              </a:spcBef>
              <a:buClr>
                <a:srgbClr val="000000"/>
              </a:buClr>
              <a:buSzPct val="45000"/>
              <a:buFont typeface="Wingdings" charset="2"/>
              <a:buChar char=""/>
            </a:pPr>
            <a:r>
              <a:rPr lang="en-US" sz="2000" b="0" strike="noStrike" spc="-1">
                <a:latin typeface="Arial"/>
              </a:rPr>
              <a:t>5レベル目のアウトライン</a:t>
            </a:r>
          </a:p>
          <a:p>
            <a:pPr marL="2592000" lvl="5" indent="-216000">
              <a:spcBef>
                <a:spcPts val="283"/>
              </a:spcBef>
              <a:buClr>
                <a:srgbClr val="000000"/>
              </a:buClr>
              <a:buSzPct val="45000"/>
              <a:buFont typeface="Wingdings" charset="2"/>
              <a:buChar char=""/>
            </a:pPr>
            <a:r>
              <a:rPr lang="en-US" sz="2000" b="0" strike="noStrike" spc="-1">
                <a:latin typeface="Arial"/>
              </a:rPr>
              <a:t>6レベル目のアウトライン</a:t>
            </a:r>
          </a:p>
          <a:p>
            <a:pPr marL="3024000" lvl="6" indent="-216000">
              <a:spcBef>
                <a:spcPts val="283"/>
              </a:spcBef>
              <a:buClr>
                <a:srgbClr val="000000"/>
              </a:buClr>
              <a:buSzPct val="45000"/>
              <a:buFont typeface="Wingdings" charset="2"/>
              <a:buChar char=""/>
            </a:pPr>
            <a:r>
              <a:rPr lang="en-US" sz="2000" b="0" strike="noStrike" spc="-1">
                <a:latin typeface="Arial"/>
              </a:rPr>
              <a:t>7レベル目のアウトライン</a:t>
            </a: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8" name="PlaceHolder 1"/>
          <p:cNvSpPr>
            <a:spLocks noGrp="1"/>
          </p:cNvSpPr>
          <p:nvPr>
            <p:ph type="title"/>
          </p:nvPr>
        </p:nvSpPr>
        <p:spPr>
          <a:xfrm>
            <a:off x="504000" y="301320"/>
            <a:ext cx="9071640" cy="1261440"/>
          </a:xfrm>
          <a:prstGeom prst="rect">
            <a:avLst/>
          </a:prstGeom>
        </p:spPr>
        <p:txBody>
          <a:bodyPr lIns="0" tIns="0" rIns="0" bIns="0" anchor="ctr"/>
          <a:lstStyle/>
          <a:p>
            <a:r>
              <a:rPr lang="en-US" sz="1800" b="0" strike="noStrike" spc="-1">
                <a:latin typeface="Arial"/>
              </a:rPr>
              <a:t>タイトルテキストの書式を編集するにはクリックします。</a:t>
            </a:r>
          </a:p>
        </p:txBody>
      </p:sp>
      <p:sp>
        <p:nvSpPr>
          <p:cNvPr id="229" name="PlaceHolder 2"/>
          <p:cNvSpPr>
            <a:spLocks noGrp="1"/>
          </p:cNvSpPr>
          <p:nvPr>
            <p:ph type="body"/>
          </p:nvPr>
        </p:nvSpPr>
        <p:spPr>
          <a:xfrm>
            <a:off x="504000" y="1768680"/>
            <a:ext cx="907200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アウトラインテキストの書式を編集するにはクリックします。</a:t>
            </a:r>
          </a:p>
          <a:p>
            <a:pPr marL="864000" lvl="1" indent="-324000">
              <a:spcBef>
                <a:spcPts val="1134"/>
              </a:spcBef>
              <a:buClr>
                <a:srgbClr val="000000"/>
              </a:buClr>
              <a:buSzPct val="75000"/>
              <a:buFont typeface="Symbol" charset="2"/>
              <a:buChar char=""/>
            </a:pPr>
            <a:r>
              <a:rPr lang="en-US" sz="2800" b="0" strike="noStrike" spc="-1">
                <a:latin typeface="Arial"/>
              </a:rPr>
              <a:t>2レベル目のアウトライン</a:t>
            </a:r>
          </a:p>
          <a:p>
            <a:pPr marL="1296000" lvl="2" indent="-288000">
              <a:spcBef>
                <a:spcPts val="850"/>
              </a:spcBef>
              <a:buClr>
                <a:srgbClr val="000000"/>
              </a:buClr>
              <a:buSzPct val="45000"/>
              <a:buFont typeface="Wingdings" charset="2"/>
              <a:buChar char=""/>
            </a:pPr>
            <a:r>
              <a:rPr lang="en-US" sz="2400" b="0" strike="noStrike" spc="-1">
                <a:latin typeface="Arial"/>
              </a:rPr>
              <a:t>3レベル目のアウトライン</a:t>
            </a:r>
          </a:p>
          <a:p>
            <a:pPr marL="1728000" lvl="3" indent="-216000">
              <a:spcBef>
                <a:spcPts val="567"/>
              </a:spcBef>
              <a:buClr>
                <a:srgbClr val="000000"/>
              </a:buClr>
              <a:buSzPct val="75000"/>
              <a:buFont typeface="Symbol" charset="2"/>
              <a:buChar char=""/>
            </a:pPr>
            <a:r>
              <a:rPr lang="en-US" sz="2000" b="0" strike="noStrike" spc="-1">
                <a:latin typeface="Arial"/>
              </a:rPr>
              <a:t>4レベル目のアウトライン</a:t>
            </a:r>
          </a:p>
          <a:p>
            <a:pPr marL="2160000" lvl="4" indent="-216000">
              <a:spcBef>
                <a:spcPts val="283"/>
              </a:spcBef>
              <a:buClr>
                <a:srgbClr val="000000"/>
              </a:buClr>
              <a:buSzPct val="45000"/>
              <a:buFont typeface="Wingdings" charset="2"/>
              <a:buChar char=""/>
            </a:pPr>
            <a:r>
              <a:rPr lang="en-US" sz="2000" b="0" strike="noStrike" spc="-1">
                <a:latin typeface="Arial"/>
              </a:rPr>
              <a:t>5レベル目のアウトライン</a:t>
            </a:r>
          </a:p>
          <a:p>
            <a:pPr marL="2592000" lvl="5" indent="-216000">
              <a:spcBef>
                <a:spcPts val="283"/>
              </a:spcBef>
              <a:buClr>
                <a:srgbClr val="000000"/>
              </a:buClr>
              <a:buSzPct val="45000"/>
              <a:buFont typeface="Wingdings" charset="2"/>
              <a:buChar char=""/>
            </a:pPr>
            <a:r>
              <a:rPr lang="en-US" sz="2000" b="0" strike="noStrike" spc="-1">
                <a:latin typeface="Arial"/>
              </a:rPr>
              <a:t>6レベル目のアウトライン</a:t>
            </a:r>
          </a:p>
          <a:p>
            <a:pPr marL="3024000" lvl="6" indent="-216000">
              <a:spcBef>
                <a:spcPts val="283"/>
              </a:spcBef>
              <a:buClr>
                <a:srgbClr val="000000"/>
              </a:buClr>
              <a:buSzPct val="45000"/>
              <a:buFont typeface="Wingdings" charset="2"/>
              <a:buChar char=""/>
            </a:pPr>
            <a:r>
              <a:rPr lang="en-US" sz="2000" b="0" strike="noStrike" spc="-1">
                <a:latin typeface="Arial"/>
              </a:rPr>
              <a:t>7レベル目のアウトライン</a:t>
            </a:r>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66" name="PlaceHolder 1"/>
          <p:cNvSpPr>
            <a:spLocks noGrp="1"/>
          </p:cNvSpPr>
          <p:nvPr>
            <p:ph type="title"/>
          </p:nvPr>
        </p:nvSpPr>
        <p:spPr>
          <a:xfrm>
            <a:off x="504000" y="301320"/>
            <a:ext cx="9072000" cy="1261800"/>
          </a:xfrm>
          <a:prstGeom prst="rect">
            <a:avLst/>
          </a:prstGeom>
        </p:spPr>
        <p:txBody>
          <a:bodyPr lIns="0" tIns="0" rIns="0" bIns="0" anchor="ctr"/>
          <a:lstStyle/>
          <a:p>
            <a:pPr algn="ctr"/>
            <a:r>
              <a:rPr lang="en-US" sz="4400" b="0" strike="noStrike" spc="-1">
                <a:latin typeface="Arial"/>
              </a:rPr>
              <a:t>タイトルテキストの書式を編集するにはクリックします。</a:t>
            </a:r>
          </a:p>
        </p:txBody>
      </p:sp>
      <p:sp>
        <p:nvSpPr>
          <p:cNvPr id="267" name="PlaceHolder 2"/>
          <p:cNvSpPr>
            <a:spLocks noGrp="1"/>
          </p:cNvSpPr>
          <p:nvPr>
            <p:ph type="body"/>
          </p:nvPr>
        </p:nvSpPr>
        <p:spPr>
          <a:xfrm>
            <a:off x="504000" y="1768680"/>
            <a:ext cx="907200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アウトラインテキストの書式を編集するにはクリックします。</a:t>
            </a:r>
          </a:p>
          <a:p>
            <a:pPr marL="864000" lvl="1" indent="-324000">
              <a:spcBef>
                <a:spcPts val="1134"/>
              </a:spcBef>
              <a:buClr>
                <a:srgbClr val="000000"/>
              </a:buClr>
              <a:buSzPct val="75000"/>
              <a:buFont typeface="Symbol" charset="2"/>
              <a:buChar char=""/>
            </a:pPr>
            <a:r>
              <a:rPr lang="en-US" sz="2800" b="0" strike="noStrike" spc="-1">
                <a:latin typeface="Arial"/>
              </a:rPr>
              <a:t>2レベル目のアウトライン</a:t>
            </a:r>
          </a:p>
          <a:p>
            <a:pPr marL="1296000" lvl="2" indent="-288000">
              <a:spcBef>
                <a:spcPts val="850"/>
              </a:spcBef>
              <a:buClr>
                <a:srgbClr val="000000"/>
              </a:buClr>
              <a:buSzPct val="45000"/>
              <a:buFont typeface="Wingdings" charset="2"/>
              <a:buChar char=""/>
            </a:pPr>
            <a:r>
              <a:rPr lang="en-US" sz="2400" b="0" strike="noStrike" spc="-1">
                <a:latin typeface="Arial"/>
              </a:rPr>
              <a:t>3レベル目のアウトライン</a:t>
            </a:r>
          </a:p>
          <a:p>
            <a:pPr marL="1728000" lvl="3" indent="-216000">
              <a:spcBef>
                <a:spcPts val="567"/>
              </a:spcBef>
              <a:buClr>
                <a:srgbClr val="000000"/>
              </a:buClr>
              <a:buSzPct val="75000"/>
              <a:buFont typeface="Symbol" charset="2"/>
              <a:buChar char=""/>
            </a:pPr>
            <a:r>
              <a:rPr lang="en-US" sz="2000" b="0" strike="noStrike" spc="-1">
                <a:latin typeface="Arial"/>
              </a:rPr>
              <a:t>4レベル目のアウトライン</a:t>
            </a:r>
          </a:p>
          <a:p>
            <a:pPr marL="2160000" lvl="4" indent="-216000">
              <a:spcBef>
                <a:spcPts val="283"/>
              </a:spcBef>
              <a:buClr>
                <a:srgbClr val="000000"/>
              </a:buClr>
              <a:buSzPct val="45000"/>
              <a:buFont typeface="Wingdings" charset="2"/>
              <a:buChar char=""/>
            </a:pPr>
            <a:r>
              <a:rPr lang="en-US" sz="2000" b="0" strike="noStrike" spc="-1">
                <a:latin typeface="Arial"/>
              </a:rPr>
              <a:t>5レベル目のアウトライン</a:t>
            </a:r>
          </a:p>
          <a:p>
            <a:pPr marL="2592000" lvl="5" indent="-216000">
              <a:spcBef>
                <a:spcPts val="283"/>
              </a:spcBef>
              <a:buClr>
                <a:srgbClr val="000000"/>
              </a:buClr>
              <a:buSzPct val="45000"/>
              <a:buFont typeface="Wingdings" charset="2"/>
              <a:buChar char=""/>
            </a:pPr>
            <a:r>
              <a:rPr lang="en-US" sz="2000" b="0" strike="noStrike" spc="-1">
                <a:latin typeface="Arial"/>
              </a:rPr>
              <a:t>6レベル目のアウトライン</a:t>
            </a:r>
          </a:p>
          <a:p>
            <a:pPr marL="3024000" lvl="6" indent="-216000">
              <a:spcBef>
                <a:spcPts val="283"/>
              </a:spcBef>
              <a:buClr>
                <a:srgbClr val="000000"/>
              </a:buClr>
              <a:buSzPct val="45000"/>
              <a:buFont typeface="Wingdings" charset="2"/>
              <a:buChar char=""/>
            </a:pPr>
            <a:r>
              <a:rPr lang="en-US" sz="2000" b="0" strike="noStrike" spc="-1">
                <a:latin typeface="Arial"/>
              </a:rPr>
              <a:t>7レベル目のアウトライン</a:t>
            </a:r>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65.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9.xml"/><Relationship Id="rId1" Type="http://schemas.openxmlformats.org/officeDocument/2006/relationships/slideLayout" Target="../slideLayouts/slideLayout77.xml"/><Relationship Id="rId5" Type="http://schemas.openxmlformats.org/officeDocument/2006/relationships/image" Target="../media/image11.wmf"/><Relationship Id="rId4" Type="http://schemas.openxmlformats.org/officeDocument/2006/relationships/image" Target="../media/image10.w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5.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8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CustomShape 1"/>
          <p:cNvSpPr/>
          <p:nvPr/>
        </p:nvSpPr>
        <p:spPr>
          <a:xfrm>
            <a:off x="504000" y="172800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コードクローン検出とその関連技術</a:t>
            </a:r>
            <a:endParaRPr lang="en-US" sz="4400" b="0" strike="noStrike" spc="-1">
              <a:latin typeface="Arial"/>
            </a:endParaRPr>
          </a:p>
        </p:txBody>
      </p:sp>
      <p:sp>
        <p:nvSpPr>
          <p:cNvPr id="310" name="CustomShape 2"/>
          <p:cNvSpPr/>
          <p:nvPr/>
        </p:nvSpPr>
        <p:spPr>
          <a:xfrm>
            <a:off x="3096000" y="3168000"/>
            <a:ext cx="4029480" cy="7174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2800" b="0" strike="noStrike" spc="-1">
                <a:solidFill>
                  <a:srgbClr val="000000"/>
                </a:solidFill>
                <a:latin typeface="Arial"/>
                <a:ea typeface="DejaVu Sans"/>
              </a:rPr>
              <a:t>60206194　野口耕二朗</a:t>
            </a:r>
            <a:endParaRPr lang="en-US" sz="2800" b="0" strike="noStrike" spc="-1">
              <a:latin typeface="Arial"/>
            </a:endParaRPr>
          </a:p>
        </p:txBody>
      </p:sp>
      <p:sp>
        <p:nvSpPr>
          <p:cNvPr id="311" name="CustomShape 3"/>
          <p:cNvSpPr/>
          <p:nvPr/>
        </p:nvSpPr>
        <p:spPr>
          <a:xfrm>
            <a:off x="288000" y="6192000"/>
            <a:ext cx="9645480" cy="7174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r>
              <a:rPr lang="en-US" sz="2400" b="0" strike="noStrike" spc="-1">
                <a:solidFill>
                  <a:srgbClr val="000000"/>
                </a:solidFill>
                <a:latin typeface="Arial"/>
                <a:ea typeface="DejaVu Sans"/>
              </a:rPr>
              <a:t>資料：電子情報通信学会論文誌　2008/6　Vol. J91-D No.6 pp.1465-1481</a:t>
            </a:r>
            <a:r>
              <a:rPr lang="en-US" sz="1800" b="0" strike="noStrike" spc="-1">
                <a:solidFill>
                  <a:srgbClr val="000000"/>
                </a:solidFill>
                <a:latin typeface="Arial"/>
                <a:ea typeface="DejaVu Sans"/>
              </a:rPr>
              <a:t>　</a:t>
            </a:r>
            <a:r>
              <a:rPr lang="en-US" sz="2400" b="0" strike="noStrike" spc="-1">
                <a:solidFill>
                  <a:srgbClr val="000000"/>
                </a:solidFill>
                <a:latin typeface="Arial"/>
                <a:ea typeface="DejaVu Sans"/>
              </a:rPr>
              <a:t>サーベイ論文　コードクローン検出とその関連技術</a:t>
            </a:r>
            <a:endParaRPr lang="en-US" sz="2400" b="0" strike="noStrike" spc="-1">
              <a:latin typeface="Arial"/>
            </a:endParaRPr>
          </a:p>
        </p:txBody>
      </p:sp>
      <p:sp>
        <p:nvSpPr>
          <p:cNvPr id="312" name="CustomShape 4"/>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C600CD7E-D69B-409B-AAEF-0EFC95D20C7E}" type="slidenum">
              <a:rPr lang="en-US" sz="1800" b="0" strike="noStrike" spc="-1">
                <a:solidFill>
                  <a:srgbClr val="000000"/>
                </a:solidFill>
                <a:latin typeface="Arial"/>
                <a:ea typeface="DejaVu Sans"/>
              </a:rPr>
              <a:t>1</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TextShape 1"/>
          <p:cNvSpPr txBox="1"/>
          <p:nvPr/>
        </p:nvSpPr>
        <p:spPr>
          <a:xfrm>
            <a:off x="504000" y="301320"/>
            <a:ext cx="9071640" cy="1261440"/>
          </a:xfrm>
          <a:prstGeom prst="rect">
            <a:avLst/>
          </a:prstGeom>
          <a:noFill/>
          <a:ln>
            <a:noFill/>
          </a:ln>
        </p:spPr>
        <p:txBody>
          <a:bodyPr lIns="0" tIns="0" rIns="0" bIns="0" anchor="ctr"/>
          <a:lstStyle/>
          <a:p>
            <a:pPr algn="ctr"/>
            <a:r>
              <a:rPr lang="en-US" sz="4400" b="0" strike="noStrike" spc="-1">
                <a:latin typeface="Arial"/>
              </a:rPr>
              <a:t>目次</a:t>
            </a:r>
          </a:p>
        </p:txBody>
      </p:sp>
      <p:sp>
        <p:nvSpPr>
          <p:cNvPr id="314" name="TextShape 2"/>
          <p:cNvSpPr txBox="1"/>
          <p:nvPr/>
        </p:nvSpPr>
        <p:spPr>
          <a:xfrm>
            <a:off x="504000" y="1768680"/>
            <a:ext cx="9072000" cy="4384080"/>
          </a:xfrm>
          <a:prstGeom prst="rect">
            <a:avLst/>
          </a:prstGeom>
          <a:noFill/>
          <a:ln>
            <a:noFill/>
          </a:ln>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コードクローンの説明</a:t>
            </a:r>
          </a:p>
          <a:p>
            <a:pPr marL="432000" indent="-324000">
              <a:spcBef>
                <a:spcPts val="1417"/>
              </a:spcBef>
              <a:buClr>
                <a:srgbClr val="000000"/>
              </a:buClr>
              <a:buSzPct val="45000"/>
              <a:buFont typeface="Wingdings" charset="2"/>
              <a:buChar char=""/>
            </a:pPr>
            <a:endParaRPr lang="en-US" sz="3200" b="0" strike="noStrike" spc="-1">
              <a:latin typeface="Arial"/>
            </a:endParaRPr>
          </a:p>
          <a:p>
            <a:pPr marL="432000" indent="-324000">
              <a:spcBef>
                <a:spcPts val="1417"/>
              </a:spcBef>
              <a:buClr>
                <a:srgbClr val="000000"/>
              </a:buClr>
              <a:buSzPct val="45000"/>
              <a:buFont typeface="Wingdings" charset="2"/>
              <a:buChar char=""/>
            </a:pPr>
            <a:r>
              <a:rPr lang="en-US" sz="3200" b="0" strike="noStrike" spc="-1">
                <a:latin typeface="Arial"/>
              </a:rPr>
              <a:t>コードクローンの検出技術の紹介、比較</a:t>
            </a:r>
          </a:p>
          <a:p>
            <a:pPr marL="432000" indent="-324000">
              <a:spcBef>
                <a:spcPts val="1417"/>
              </a:spcBef>
              <a:buClr>
                <a:srgbClr val="000000"/>
              </a:buClr>
              <a:buSzPct val="45000"/>
              <a:buFont typeface="Wingdings" charset="2"/>
              <a:buChar char=""/>
            </a:pPr>
            <a:endParaRPr lang="en-US" sz="3200" b="0" strike="noStrike" spc="-1">
              <a:latin typeface="Arial"/>
            </a:endParaRPr>
          </a:p>
          <a:p>
            <a:pPr marL="432000" indent="-324000">
              <a:spcBef>
                <a:spcPts val="1417"/>
              </a:spcBef>
              <a:buClr>
                <a:srgbClr val="000000"/>
              </a:buClr>
              <a:buSzPct val="45000"/>
              <a:buFont typeface="Wingdings" charset="2"/>
              <a:buChar char=""/>
            </a:pPr>
            <a:r>
              <a:rPr lang="en-US" sz="3200" b="0" strike="noStrike" spc="-1">
                <a:latin typeface="Arial"/>
              </a:rPr>
              <a:t>コードクローンの応用</a:t>
            </a:r>
          </a:p>
          <a:p>
            <a:pPr marL="432000" indent="-324000">
              <a:spcBef>
                <a:spcPts val="1417"/>
              </a:spcBef>
              <a:buClr>
                <a:srgbClr val="000000"/>
              </a:buClr>
              <a:buSzPct val="45000"/>
              <a:buFont typeface="Wingdings" charset="2"/>
              <a:buChar char=""/>
            </a:pPr>
            <a:endParaRPr lang="en-US" sz="3200" b="0" strike="noStrike" spc="-1">
              <a:latin typeface="Arial"/>
            </a:endParaRPr>
          </a:p>
          <a:p>
            <a:pPr marL="432000" indent="-324000">
              <a:spcBef>
                <a:spcPts val="1417"/>
              </a:spcBef>
              <a:buClr>
                <a:srgbClr val="000000"/>
              </a:buClr>
              <a:buSzPct val="45000"/>
              <a:buFont typeface="Wingdings" charset="2"/>
              <a:buChar char=""/>
            </a:pPr>
            <a:r>
              <a:rPr lang="en-US" sz="3200" b="0" strike="noStrike" spc="-1">
                <a:latin typeface="Arial"/>
              </a:rPr>
              <a:t>まとめ</a:t>
            </a:r>
          </a:p>
        </p:txBody>
      </p:sp>
      <p:sp>
        <p:nvSpPr>
          <p:cNvPr id="315"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5345E7DE-CCEB-4D3F-B3E4-1EC05ED53461}" type="slidenum">
              <a:rPr lang="en-US" sz="1800" b="0" strike="noStrike" spc="-1">
                <a:solidFill>
                  <a:srgbClr val="000000"/>
                </a:solidFill>
                <a:latin typeface="Arial"/>
                <a:ea typeface="DejaVu Sans"/>
              </a:rPr>
              <a:t>2</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extShape 1"/>
          <p:cNvSpPr txBox="1"/>
          <p:nvPr/>
        </p:nvSpPr>
        <p:spPr>
          <a:xfrm>
            <a:off x="504000" y="2520000"/>
            <a:ext cx="9071640" cy="1261440"/>
          </a:xfrm>
          <a:prstGeom prst="rect">
            <a:avLst/>
          </a:prstGeom>
          <a:noFill/>
          <a:ln>
            <a:noFill/>
          </a:ln>
        </p:spPr>
        <p:txBody>
          <a:bodyPr lIns="0" tIns="0" rIns="0" bIns="0" anchor="ctr"/>
          <a:lstStyle/>
          <a:p>
            <a:pPr algn="ctr"/>
            <a:r>
              <a:rPr lang="en-US" sz="4400" b="0" strike="noStrike" spc="-1">
                <a:latin typeface="Arial"/>
              </a:rPr>
              <a:t>コードクローンの説明</a:t>
            </a:r>
          </a:p>
        </p:txBody>
      </p:sp>
      <p:sp>
        <p:nvSpPr>
          <p:cNvPr id="317" name="CustomShape 2"/>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BC91DA24-551A-4106-BFFA-4BA3454A8989}" type="slidenum">
              <a:rPr lang="en-US" sz="1800" b="0" strike="noStrike" spc="-1">
                <a:solidFill>
                  <a:srgbClr val="000000"/>
                </a:solidFill>
                <a:latin typeface="Arial"/>
                <a:ea typeface="DejaVu Sans"/>
              </a:rPr>
              <a:t>3</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コードクローンとは？</a:t>
            </a:r>
            <a:endParaRPr lang="en-US" sz="4400" b="0" strike="noStrike" spc="-1">
              <a:latin typeface="Arial"/>
            </a:endParaRPr>
          </a:p>
        </p:txBody>
      </p:sp>
      <p:sp>
        <p:nvSpPr>
          <p:cNvPr id="319" name="CustomShape 2"/>
          <p:cNvSpPr/>
          <p:nvPr/>
        </p:nvSpPr>
        <p:spPr>
          <a:xfrm>
            <a:off x="504000" y="1769040"/>
            <a:ext cx="9069120" cy="4381920"/>
          </a:xfrm>
          <a:prstGeom prst="rect">
            <a:avLst/>
          </a:prstGeom>
          <a:noFill/>
          <a:ln>
            <a:noFill/>
          </a:ln>
        </p:spPr>
        <p:style>
          <a:lnRef idx="0">
            <a:scrgbClr r="0" g="0" b="0"/>
          </a:lnRef>
          <a:fillRef idx="0">
            <a:scrgbClr r="0" g="0" b="0"/>
          </a:fillRef>
          <a:effectRef idx="0">
            <a:scrgbClr r="0" g="0" b="0"/>
          </a:effectRef>
          <a:fontRef idx="minor"/>
        </p:style>
        <p:txBody>
          <a:bodyPr lIns="0" tIns="0" rIns="0" bIns="0" anchor="t">
            <a:normAutofit fontScale="85000" lnSpcReduction="10000"/>
          </a:bodyPr>
          <a:lstStyle/>
          <a:p>
            <a:pPr marL="567690" indent="-457200">
              <a:lnSpc>
                <a:spcPct val="100000"/>
              </a:lnSpc>
              <a:spcBef>
                <a:spcPts val="1417"/>
              </a:spcBef>
              <a:buClr>
                <a:srgbClr val="000000"/>
              </a:buClr>
              <a:buSzPct val="45000"/>
              <a:buFont typeface="Arial"/>
              <a:buChar char="•"/>
            </a:pPr>
            <a:r>
              <a:rPr lang="en-US" sz="3200" b="0" strike="noStrike" spc="-1" dirty="0" err="1">
                <a:solidFill>
                  <a:srgbClr val="000000"/>
                </a:solidFill>
                <a:latin typeface="Arial"/>
                <a:ea typeface="DejaVu Sans"/>
              </a:rPr>
              <a:t>ソースコード中に存在する互いに一致または類似したコード片</a:t>
            </a:r>
            <a:r>
              <a:rPr lang="en-US" sz="3200" b="0" strike="noStrike" spc="-1" dirty="0">
                <a:solidFill>
                  <a:srgbClr val="000000"/>
                </a:solidFill>
                <a:latin typeface="Arial"/>
                <a:ea typeface="DejaVu Sans"/>
              </a:rPr>
              <a:t>．</a:t>
            </a:r>
            <a:endParaRPr lang="en-US" sz="3200" b="0" strike="noStrike" dirty="0">
              <a:latin typeface="Arial"/>
              <a:cs typeface="Arial"/>
            </a:endParaRPr>
          </a:p>
          <a:p>
            <a:pPr marL="457200" indent="-457200">
              <a:lnSpc>
                <a:spcPct val="100000"/>
              </a:lnSpc>
              <a:spcBef>
                <a:spcPts val="1417"/>
              </a:spcBef>
              <a:buFont typeface="Arial"/>
              <a:buChar char="•"/>
            </a:pPr>
            <a:endParaRPr lang="en-US" sz="3200" b="0" strike="noStrike">
              <a:latin typeface="Arial"/>
              <a:cs typeface="Arial"/>
            </a:endParaRPr>
          </a:p>
          <a:p>
            <a:pPr marL="567690" indent="-457200">
              <a:spcBef>
                <a:spcPts val="1417"/>
              </a:spcBef>
              <a:buClr>
                <a:srgbClr val="000000"/>
              </a:buClr>
              <a:buSzPct val="45000"/>
              <a:buFont typeface="Arial"/>
              <a:buChar char="•"/>
            </a:pPr>
            <a:r>
              <a:rPr lang="en-US" sz="3200" b="0" strike="noStrike" spc="-1" dirty="0" err="1">
                <a:solidFill>
                  <a:srgbClr val="000000"/>
                </a:solidFill>
                <a:latin typeface="Arial"/>
                <a:ea typeface="DejaVu Sans"/>
              </a:rPr>
              <a:t>ソフトウェアの保守を困難にするといわれている</a:t>
            </a:r>
            <a:r>
              <a:rPr lang="en-US" sz="3200" b="0" strike="noStrike" spc="-1" dirty="0">
                <a:solidFill>
                  <a:srgbClr val="000000"/>
                </a:solidFill>
                <a:latin typeface="Arial"/>
                <a:ea typeface="DejaVu Sans"/>
              </a:rPr>
              <a:t>．</a:t>
            </a:r>
            <a:endParaRPr lang="en-US" sz="3200" spc="-1" dirty="0">
              <a:solidFill>
                <a:srgbClr val="000000"/>
              </a:solidFill>
              <a:latin typeface="Arial"/>
              <a:ea typeface="DejaVu Sans"/>
              <a:cs typeface="Arial"/>
            </a:endParaRPr>
          </a:p>
          <a:p>
            <a:pPr marL="110490">
              <a:spcBef>
                <a:spcPts val="1400"/>
              </a:spcBef>
              <a:buClr>
                <a:srgbClr val="000000"/>
              </a:buClr>
              <a:buSzPct val="45000"/>
            </a:pPr>
            <a:r>
              <a:rPr lang="en-US" sz="3200" spc="-1" dirty="0">
                <a:solidFill>
                  <a:srgbClr val="000000"/>
                </a:solidFill>
                <a:latin typeface="DejaVu Sans"/>
                <a:ea typeface="DejaVu Sans"/>
                <a:cs typeface="Arial"/>
              </a:rPr>
              <a:t>    </a:t>
            </a:r>
            <a:r>
              <a:rPr lang="en-US" sz="3200" b="0" strike="noStrike" spc="-1" dirty="0" err="1">
                <a:solidFill>
                  <a:srgbClr val="000000"/>
                </a:solidFill>
                <a:latin typeface="DejaVu Sans"/>
                <a:ea typeface="DejaVu Sans"/>
                <a:cs typeface="Arial"/>
              </a:rPr>
              <a:t>コードクローン中にバグがあると，全て修正する必要がある</a:t>
            </a:r>
            <a:r>
              <a:rPr lang="en-US" sz="3200" b="0" strike="noStrike" spc="-1" dirty="0">
                <a:solidFill>
                  <a:srgbClr val="000000"/>
                </a:solidFill>
                <a:latin typeface="Arial"/>
                <a:ea typeface="DejaVu Sans"/>
              </a:rPr>
              <a:t>．</a:t>
            </a:r>
            <a:endParaRPr lang="en-US" sz="3200" b="0" strike="noStrike" dirty="0">
              <a:latin typeface="Arial"/>
              <a:cs typeface="Arial"/>
            </a:endParaRPr>
          </a:p>
          <a:p>
            <a:pPr marL="457200" indent="-457200">
              <a:lnSpc>
                <a:spcPct val="100000"/>
              </a:lnSpc>
              <a:spcBef>
                <a:spcPts val="1417"/>
              </a:spcBef>
              <a:buFont typeface="Arial"/>
              <a:buChar char="•"/>
            </a:pPr>
            <a:endParaRPr lang="en-US" sz="3200" b="0" strike="noStrike">
              <a:latin typeface="Arial"/>
              <a:cs typeface="Arial"/>
            </a:endParaRPr>
          </a:p>
          <a:p>
            <a:pPr marL="567690" indent="-457200">
              <a:lnSpc>
                <a:spcPct val="100000"/>
              </a:lnSpc>
              <a:spcBef>
                <a:spcPts val="1417"/>
              </a:spcBef>
              <a:buClr>
                <a:srgbClr val="000000"/>
              </a:buClr>
              <a:buSzPct val="45000"/>
              <a:buFont typeface="Arial"/>
              <a:buChar char="•"/>
            </a:pPr>
            <a:r>
              <a:rPr lang="en-US" sz="3200" b="0" strike="noStrike" spc="-1" dirty="0" err="1">
                <a:solidFill>
                  <a:srgbClr val="000000"/>
                </a:solidFill>
                <a:latin typeface="Arial"/>
                <a:ea typeface="DejaVu Sans"/>
              </a:rPr>
              <a:t>一方でコードクローンをそのまま用いるのが好ましい場合もある</a:t>
            </a:r>
            <a:r>
              <a:rPr lang="en-US" sz="3200" b="0" strike="noStrike" spc="-1" dirty="0">
                <a:solidFill>
                  <a:srgbClr val="000000"/>
                </a:solidFill>
                <a:latin typeface="Arial"/>
                <a:ea typeface="DejaVu Sans"/>
              </a:rPr>
              <a:t>．</a:t>
            </a:r>
            <a:endParaRPr lang="en-US" sz="3200" b="0" strike="noStrike" dirty="0">
              <a:latin typeface="Arial"/>
              <a:cs typeface="Arial"/>
            </a:endParaRPr>
          </a:p>
        </p:txBody>
      </p:sp>
      <p:sp>
        <p:nvSpPr>
          <p:cNvPr id="320"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55BD6AEC-F8BA-413F-A849-A631E66ED10B}" type="slidenum">
              <a:rPr lang="en-US" sz="1800" b="0" strike="noStrike" spc="-1">
                <a:solidFill>
                  <a:srgbClr val="000000"/>
                </a:solidFill>
                <a:latin typeface="Arial"/>
                <a:ea typeface="DejaVu Sans"/>
              </a:rPr>
              <a:t>4</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コードクローンの発生原因(一部)</a:t>
            </a:r>
            <a:endParaRPr lang="en-US" sz="4400" b="0" strike="noStrike" spc="-1">
              <a:latin typeface="Arial"/>
            </a:endParaRPr>
          </a:p>
        </p:txBody>
      </p:sp>
      <p:sp>
        <p:nvSpPr>
          <p:cNvPr id="322" name="CustomShape 2"/>
          <p:cNvSpPr/>
          <p:nvPr/>
        </p:nvSpPr>
        <p:spPr>
          <a:xfrm>
            <a:off x="504000" y="1769040"/>
            <a:ext cx="9069120" cy="4381920"/>
          </a:xfrm>
          <a:prstGeom prst="rect">
            <a:avLst/>
          </a:prstGeom>
          <a:noFill/>
          <a:ln>
            <a:noFill/>
          </a:ln>
        </p:spPr>
        <p:style>
          <a:lnRef idx="0">
            <a:scrgbClr r="0" g="0" b="0"/>
          </a:lnRef>
          <a:fillRef idx="0">
            <a:scrgbClr r="0" g="0" b="0"/>
          </a:fillRef>
          <a:effectRef idx="0">
            <a:scrgbClr r="0" g="0" b="0"/>
          </a:effectRef>
          <a:fontRef idx="minor"/>
        </p:style>
        <p:txBody>
          <a:bodyPr lIns="0" tIns="0" rIns="0" bIns="0" anchor="t">
            <a:normAutofit fontScale="92500"/>
          </a:bodyPr>
          <a:lstStyle/>
          <a:p>
            <a:pPr marL="567690" indent="-457200">
              <a:lnSpc>
                <a:spcPct val="100000"/>
              </a:lnSpc>
              <a:spcBef>
                <a:spcPts val="1417"/>
              </a:spcBef>
              <a:buClr>
                <a:srgbClr val="000000"/>
              </a:buClr>
              <a:buSzPct val="45000"/>
              <a:buFont typeface="Arial"/>
              <a:buChar char="•"/>
            </a:pPr>
            <a:r>
              <a:rPr lang="en-US" sz="3200" b="0" strike="noStrike" spc="-1" dirty="0" err="1">
                <a:solidFill>
                  <a:srgbClr val="000000"/>
                </a:solidFill>
                <a:latin typeface="Arial"/>
                <a:ea typeface="DejaVu Sans"/>
              </a:rPr>
              <a:t>コピペ：再利用したい箇所をそのままコピーして持っていきたい場所に貼り付ける</a:t>
            </a:r>
            <a:r>
              <a:rPr lang="en-US" sz="3200" b="0" strike="noStrike" spc="-1" dirty="0">
                <a:solidFill>
                  <a:srgbClr val="000000"/>
                </a:solidFill>
                <a:latin typeface="Arial"/>
                <a:ea typeface="DejaVu Sans"/>
              </a:rPr>
              <a:t>．</a:t>
            </a:r>
            <a:endParaRPr lang="en-US" sz="3200" b="0" strike="noStrike" dirty="0">
              <a:latin typeface="Arial"/>
              <a:cs typeface="Arial"/>
            </a:endParaRPr>
          </a:p>
          <a:p>
            <a:pPr marL="457200" indent="-457200">
              <a:lnSpc>
                <a:spcPct val="100000"/>
              </a:lnSpc>
              <a:spcBef>
                <a:spcPts val="1417"/>
              </a:spcBef>
              <a:buFont typeface="Arial"/>
              <a:buChar char="•"/>
            </a:pPr>
            <a:endParaRPr lang="en-US" sz="3200" b="0" strike="noStrike">
              <a:latin typeface="Arial"/>
              <a:cs typeface="Arial"/>
            </a:endParaRPr>
          </a:p>
          <a:p>
            <a:pPr marL="567690" indent="-457200">
              <a:lnSpc>
                <a:spcPct val="100000"/>
              </a:lnSpc>
              <a:spcBef>
                <a:spcPts val="1417"/>
              </a:spcBef>
              <a:buClr>
                <a:srgbClr val="000000"/>
              </a:buClr>
              <a:buSzPct val="45000"/>
              <a:buFont typeface="Arial"/>
              <a:buChar char="•"/>
            </a:pPr>
            <a:r>
              <a:rPr lang="en-US" sz="3200" b="0" strike="noStrike" spc="-1" dirty="0" err="1">
                <a:solidFill>
                  <a:srgbClr val="000000"/>
                </a:solidFill>
                <a:latin typeface="Arial"/>
                <a:ea typeface="DejaVu Sans"/>
              </a:rPr>
              <a:t>定型処理：定義上簡単で頻繁に用いられる処理</a:t>
            </a:r>
            <a:r>
              <a:rPr lang="en-US" sz="3200" b="0" strike="noStrike" spc="-1" dirty="0">
                <a:solidFill>
                  <a:srgbClr val="000000"/>
                </a:solidFill>
                <a:latin typeface="Arial"/>
                <a:ea typeface="DejaVu Sans"/>
              </a:rPr>
              <a:t>．(例)</a:t>
            </a:r>
            <a:r>
              <a:rPr lang="en-US" sz="3200" b="0" strike="noStrike" spc="-1" dirty="0" err="1">
                <a:solidFill>
                  <a:srgbClr val="000000"/>
                </a:solidFill>
                <a:latin typeface="Arial"/>
                <a:ea typeface="DejaVu Sans"/>
              </a:rPr>
              <a:t>キュ</a:t>
            </a:r>
            <a:r>
              <a:rPr lang="en-US" sz="3200" b="0" strike="noStrike" spc="-1" dirty="0">
                <a:solidFill>
                  <a:srgbClr val="000000"/>
                </a:solidFill>
                <a:latin typeface="Arial"/>
                <a:ea typeface="DejaVu Sans"/>
              </a:rPr>
              <a:t>ー，</a:t>
            </a:r>
            <a:r>
              <a:rPr lang="en-US" sz="3200" b="0" strike="noStrike" spc="-1" dirty="0" err="1">
                <a:solidFill>
                  <a:srgbClr val="000000"/>
                </a:solidFill>
                <a:latin typeface="Arial"/>
                <a:ea typeface="DejaVu Sans"/>
              </a:rPr>
              <a:t>給与税の計算</a:t>
            </a:r>
            <a:endParaRPr lang="en-US" sz="3200" b="0" strike="noStrike" err="1">
              <a:latin typeface="Arial"/>
              <a:cs typeface="Arial"/>
            </a:endParaRPr>
          </a:p>
          <a:p>
            <a:pPr marL="457200" indent="-457200">
              <a:lnSpc>
                <a:spcPct val="100000"/>
              </a:lnSpc>
              <a:spcBef>
                <a:spcPts val="1417"/>
              </a:spcBef>
              <a:buFont typeface="Arial"/>
              <a:buChar char="•"/>
            </a:pPr>
            <a:endParaRPr lang="en-US" sz="3200" b="0" strike="noStrike">
              <a:latin typeface="Arial"/>
              <a:cs typeface="Arial"/>
            </a:endParaRPr>
          </a:p>
          <a:p>
            <a:pPr marL="567690" indent="-457200">
              <a:lnSpc>
                <a:spcPct val="100000"/>
              </a:lnSpc>
              <a:spcBef>
                <a:spcPts val="1417"/>
              </a:spcBef>
              <a:buClr>
                <a:srgbClr val="000000"/>
              </a:buClr>
              <a:buSzPct val="45000"/>
              <a:buFont typeface="Arial"/>
              <a:buChar char="•"/>
            </a:pPr>
            <a:r>
              <a:rPr lang="en-US" sz="3200" b="0" strike="noStrike" spc="-1" dirty="0" err="1">
                <a:solidFill>
                  <a:srgbClr val="000000"/>
                </a:solidFill>
                <a:latin typeface="Arial"/>
                <a:ea typeface="DejaVu Sans"/>
              </a:rPr>
              <a:t>処理系の機能の欠如：機能を補うために同じようなアルゴリズムを持つ処理を繰り返し書く</a:t>
            </a:r>
            <a:r>
              <a:rPr lang="en-US" sz="3200" b="0" strike="noStrike" spc="-1" dirty="0">
                <a:solidFill>
                  <a:srgbClr val="000000"/>
                </a:solidFill>
                <a:latin typeface="Arial"/>
                <a:ea typeface="DejaVu Sans"/>
              </a:rPr>
              <a:t>．</a:t>
            </a:r>
            <a:endParaRPr lang="en-US" sz="3200" b="0" strike="noStrike">
              <a:latin typeface="Arial"/>
              <a:cs typeface="Arial"/>
            </a:endParaRPr>
          </a:p>
        </p:txBody>
      </p:sp>
      <p:sp>
        <p:nvSpPr>
          <p:cNvPr id="323"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E8ADD3DE-DA43-474A-B5EC-78386CADDB8D}" type="slidenum">
              <a:rPr lang="en-US" sz="1800" b="0" strike="noStrike" spc="-1">
                <a:solidFill>
                  <a:srgbClr val="000000"/>
                </a:solidFill>
                <a:latin typeface="Arial"/>
                <a:ea typeface="DejaVu Sans"/>
              </a:rPr>
              <a:t>5</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コードクローンの定義</a:t>
            </a:r>
            <a:endParaRPr lang="en-US" sz="4400" b="0" strike="noStrike" spc="-1">
              <a:latin typeface="Arial"/>
            </a:endParaRPr>
          </a:p>
        </p:txBody>
      </p:sp>
      <p:sp>
        <p:nvSpPr>
          <p:cNvPr id="325" name="CustomShape 2"/>
          <p:cNvSpPr/>
          <p:nvPr/>
        </p:nvSpPr>
        <p:spPr>
          <a:xfrm>
            <a:off x="504000" y="1769040"/>
            <a:ext cx="9069120" cy="4381920"/>
          </a:xfrm>
          <a:prstGeom prst="rect">
            <a:avLst/>
          </a:prstGeom>
          <a:noFill/>
          <a:ln>
            <a:noFill/>
          </a:ln>
        </p:spPr>
        <p:style>
          <a:lnRef idx="0">
            <a:scrgbClr r="0" g="0" b="0"/>
          </a:lnRef>
          <a:fillRef idx="0">
            <a:scrgbClr r="0" g="0" b="0"/>
          </a:fillRef>
          <a:effectRef idx="0">
            <a:scrgbClr r="0" g="0" b="0"/>
          </a:effectRef>
          <a:fontRef idx="minor"/>
        </p:style>
        <p:txBody>
          <a:bodyPr lIns="0" tIns="0" rIns="0" bIns="0" anchor="t">
            <a:normAutofit fontScale="85000" lnSpcReduction="20000"/>
          </a:bodyPr>
          <a:lstStyle/>
          <a:p>
            <a:pPr marL="567690" indent="-457200">
              <a:lnSpc>
                <a:spcPct val="100000"/>
              </a:lnSpc>
              <a:spcBef>
                <a:spcPts val="1417"/>
              </a:spcBef>
              <a:buClr>
                <a:srgbClr val="000000"/>
              </a:buClr>
              <a:buSzPct val="45000"/>
              <a:buFont typeface="Arial"/>
              <a:buChar char="•"/>
            </a:pPr>
            <a:r>
              <a:rPr lang="en-US" sz="3200" b="0" strike="noStrike" spc="-1" dirty="0">
                <a:solidFill>
                  <a:srgbClr val="000000"/>
                </a:solidFill>
                <a:latin typeface="Arial"/>
                <a:ea typeface="DejaVu Sans"/>
              </a:rPr>
              <a:t>タイプ1：空白やタブの有無，括弧の位置などのコーディングスタイルを除いて完全に一致するコードクローンを指す．</a:t>
            </a:r>
            <a:endParaRPr lang="en-US" sz="3200" b="0" strike="noStrike" dirty="0">
              <a:latin typeface="Arial"/>
              <a:cs typeface="Arial"/>
            </a:endParaRPr>
          </a:p>
          <a:p>
            <a:pPr marL="457200" indent="-457200">
              <a:lnSpc>
                <a:spcPct val="100000"/>
              </a:lnSpc>
              <a:spcBef>
                <a:spcPts val="1417"/>
              </a:spcBef>
              <a:buFont typeface="Arial"/>
              <a:buChar char="•"/>
            </a:pPr>
            <a:endParaRPr lang="en-US" sz="3200" b="0" strike="noStrike">
              <a:latin typeface="Arial"/>
              <a:cs typeface="Arial"/>
            </a:endParaRPr>
          </a:p>
          <a:p>
            <a:pPr marL="567690" indent="-457200">
              <a:lnSpc>
                <a:spcPct val="100000"/>
              </a:lnSpc>
              <a:spcBef>
                <a:spcPts val="1417"/>
              </a:spcBef>
              <a:buClr>
                <a:srgbClr val="000000"/>
              </a:buClr>
              <a:buSzPct val="45000"/>
              <a:buFont typeface="Arial"/>
              <a:buChar char="•"/>
            </a:pPr>
            <a:r>
              <a:rPr lang="en-US" sz="3200" b="0" strike="noStrike" spc="-1" dirty="0">
                <a:solidFill>
                  <a:srgbClr val="000000"/>
                </a:solidFill>
                <a:latin typeface="Arial"/>
                <a:ea typeface="DejaVu Sans"/>
              </a:rPr>
              <a:t>タイプ2：変数名や関数名などのユーザ定義名，また変数の型などの一部の予約のみが異なるコードクローンを指す．</a:t>
            </a:r>
            <a:endParaRPr lang="en-US" sz="3200" b="0" strike="noStrike" dirty="0">
              <a:latin typeface="Arial"/>
              <a:cs typeface="Arial"/>
            </a:endParaRPr>
          </a:p>
          <a:p>
            <a:pPr marL="457200" indent="-457200">
              <a:lnSpc>
                <a:spcPct val="100000"/>
              </a:lnSpc>
              <a:spcBef>
                <a:spcPts val="1417"/>
              </a:spcBef>
              <a:buFont typeface="Arial"/>
              <a:buChar char="•"/>
            </a:pPr>
            <a:endParaRPr lang="en-US" sz="3200" b="0" strike="noStrike">
              <a:latin typeface="Arial"/>
              <a:cs typeface="Arial"/>
            </a:endParaRPr>
          </a:p>
          <a:p>
            <a:pPr marL="567690" indent="-457200">
              <a:spcBef>
                <a:spcPts val="1417"/>
              </a:spcBef>
              <a:buClr>
                <a:srgbClr val="000000"/>
              </a:buClr>
              <a:buSzPct val="45000"/>
              <a:buFont typeface="Arial"/>
              <a:buChar char="•"/>
            </a:pPr>
            <a:r>
              <a:rPr lang="en-US" sz="3200" b="0" strike="noStrike" spc="-1" dirty="0">
                <a:solidFill>
                  <a:srgbClr val="000000"/>
                </a:solidFill>
                <a:latin typeface="Arial"/>
                <a:ea typeface="DejaVu Sans"/>
              </a:rPr>
              <a:t>タイプ3：タイプ2における変更に加えて，文の挿入や削除，変更が行われたコードクローンを指す．</a:t>
            </a:r>
            <a:endParaRPr lang="en-US" sz="3200" b="0" strike="noStrike" dirty="0">
              <a:latin typeface="DejaVu Sans"/>
              <a:cs typeface="Arial"/>
            </a:endParaRPr>
          </a:p>
        </p:txBody>
      </p:sp>
      <p:sp>
        <p:nvSpPr>
          <p:cNvPr id="326"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A0B882FA-71CD-424C-990E-833B5092EB8C}" type="slidenum">
              <a:rPr lang="en-US" sz="1800" b="0" strike="noStrike" spc="-1">
                <a:solidFill>
                  <a:srgbClr val="000000"/>
                </a:solidFill>
                <a:latin typeface="Arial"/>
                <a:ea typeface="DejaVu Sans"/>
              </a:rPr>
              <a:t>6</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TextShape 1"/>
          <p:cNvSpPr txBox="1"/>
          <p:nvPr/>
        </p:nvSpPr>
        <p:spPr>
          <a:xfrm>
            <a:off x="333765" y="2519363"/>
            <a:ext cx="9242035" cy="1262062"/>
          </a:xfrm>
          <a:prstGeom prst="rect">
            <a:avLst/>
          </a:prstGeom>
          <a:noFill/>
          <a:ln>
            <a:noFill/>
          </a:ln>
        </p:spPr>
        <p:txBody>
          <a:bodyPr lIns="0" tIns="0" rIns="0" bIns="0" anchor="ctr"/>
          <a:lstStyle/>
          <a:p>
            <a:pPr algn="ctr"/>
            <a:r>
              <a:rPr lang="en-US" sz="3600" b="0" strike="noStrike" spc="-1" dirty="0" err="1">
                <a:latin typeface="Arial"/>
              </a:rPr>
              <a:t>コードクローンの検出技術の紹介，比較</a:t>
            </a:r>
            <a:endParaRPr lang="en-US" sz="3600" b="0" strike="noStrike" dirty="0" err="1">
              <a:latin typeface="DejaVu Sans"/>
            </a:endParaRPr>
          </a:p>
        </p:txBody>
      </p:sp>
      <p:sp>
        <p:nvSpPr>
          <p:cNvPr id="328" name="CustomShape 2"/>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E086F0F6-83BE-4F19-849A-E3D270AFFE68}" type="slidenum">
              <a:rPr lang="en-US" sz="1800" b="0" strike="noStrike" spc="-1">
                <a:solidFill>
                  <a:srgbClr val="000000"/>
                </a:solidFill>
                <a:latin typeface="Arial"/>
                <a:ea typeface="DejaVu Sans"/>
              </a:rPr>
              <a:t>7</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コードクローン検出技術</a:t>
            </a:r>
            <a:endParaRPr lang="en-US" sz="4400" b="0" strike="noStrike" spc="-1">
              <a:latin typeface="Arial"/>
            </a:endParaRPr>
          </a:p>
        </p:txBody>
      </p:sp>
      <p:pic>
        <p:nvPicPr>
          <p:cNvPr id="330" name="画像 1"/>
          <p:cNvPicPr/>
          <p:nvPr/>
        </p:nvPicPr>
        <p:blipFill>
          <a:blip r:embed="rId3"/>
          <a:stretch/>
        </p:blipFill>
        <p:spPr>
          <a:xfrm>
            <a:off x="360000" y="1556640"/>
            <a:ext cx="9429480" cy="5136840"/>
          </a:xfrm>
          <a:prstGeom prst="rect">
            <a:avLst/>
          </a:prstGeom>
          <a:ln>
            <a:noFill/>
          </a:ln>
        </p:spPr>
      </p:pic>
      <p:sp>
        <p:nvSpPr>
          <p:cNvPr id="331" name="CustomShape 2"/>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88407735-CB88-47FF-9AA7-6C33CB69CCE9}" type="slidenum">
              <a:rPr lang="en-US" sz="1800" b="0" strike="noStrike" spc="-1">
                <a:solidFill>
                  <a:srgbClr val="000000"/>
                </a:solidFill>
                <a:latin typeface="Arial"/>
                <a:ea typeface="DejaVu Sans"/>
              </a:rPr>
              <a:t>8</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行単位の検出</a:t>
            </a:r>
            <a:endParaRPr lang="en-US" sz="4400" b="0" strike="noStrike" spc="-1">
              <a:latin typeface="Arial"/>
            </a:endParaRPr>
          </a:p>
        </p:txBody>
      </p:sp>
      <p:sp>
        <p:nvSpPr>
          <p:cNvPr id="333" name="CustomShape 2"/>
          <p:cNvSpPr/>
          <p:nvPr/>
        </p:nvSpPr>
        <p:spPr>
          <a:xfrm>
            <a:off x="504000" y="1769040"/>
            <a:ext cx="9069120" cy="118080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184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ソースコードを行単位で比較し，重複コードを特定する手法．</a:t>
            </a:r>
            <a:endParaRPr lang="en-US" sz="3200" b="0" strike="noStrike" spc="-1">
              <a:latin typeface="Arial"/>
            </a:endParaRPr>
          </a:p>
        </p:txBody>
      </p:sp>
      <p:sp>
        <p:nvSpPr>
          <p:cNvPr id="334"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8C0908EA-0999-455C-9381-3D833E54818E}" type="slidenum">
              <a:rPr lang="en-US" sz="1800" b="0" strike="noStrike" spc="-1">
                <a:solidFill>
                  <a:srgbClr val="000000"/>
                </a:solidFill>
                <a:latin typeface="Arial"/>
                <a:ea typeface="DejaVu Sans"/>
              </a:rPr>
              <a:t>9</a:t>
            </a:fld>
            <a:endParaRPr lang="en-US" sz="1800" b="0" strike="noStrike" spc="-1">
              <a:latin typeface="Arial"/>
            </a:endParaRPr>
          </a:p>
        </p:txBody>
      </p:sp>
      <p:pic>
        <p:nvPicPr>
          <p:cNvPr id="335" name="図 334"/>
          <p:cNvPicPr/>
          <p:nvPr/>
        </p:nvPicPr>
        <p:blipFill>
          <a:blip r:embed="rId3"/>
          <a:stretch/>
        </p:blipFill>
        <p:spPr>
          <a:xfrm rot="21576600">
            <a:off x="3172320" y="2818440"/>
            <a:ext cx="3953160" cy="423648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字句単位の検出</a:t>
            </a:r>
            <a:endParaRPr lang="en-US" sz="4400" b="0" strike="noStrike" spc="-1">
              <a:latin typeface="Arial"/>
            </a:endParaRPr>
          </a:p>
        </p:txBody>
      </p:sp>
      <p:sp>
        <p:nvSpPr>
          <p:cNvPr id="337" name="CustomShape 2"/>
          <p:cNvSpPr/>
          <p:nvPr/>
        </p:nvSpPr>
        <p:spPr>
          <a:xfrm>
            <a:off x="504000" y="1769040"/>
            <a:ext cx="9069120" cy="438192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184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前処理としてソースコードを字句の列に変換．しきい値以上連続して一致している字句の部分列をコードクローンとして検出する手法．</a:t>
            </a:r>
            <a:endParaRPr lang="en-US" sz="3200" b="0" strike="noStrike" spc="-1">
              <a:latin typeface="Arial"/>
            </a:endParaRPr>
          </a:p>
        </p:txBody>
      </p:sp>
      <p:sp>
        <p:nvSpPr>
          <p:cNvPr id="338"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DA0306DB-DB73-4BC6-8873-FE4130D14100}" type="slidenum">
              <a:rPr lang="en-US" sz="1800" b="0" strike="noStrike" spc="-1">
                <a:solidFill>
                  <a:srgbClr val="000000"/>
                </a:solidFill>
                <a:latin typeface="Arial"/>
                <a:ea typeface="DejaVu Sans"/>
              </a:rPr>
              <a:t>10</a:t>
            </a:fld>
            <a:endParaRPr lang="en-US" sz="1800" b="0" strike="noStrike" spc="-1">
              <a:latin typeface="Arial"/>
            </a:endParaRPr>
          </a:p>
        </p:txBody>
      </p:sp>
      <p:pic>
        <p:nvPicPr>
          <p:cNvPr id="339" name="図 338"/>
          <p:cNvPicPr/>
          <p:nvPr/>
        </p:nvPicPr>
        <p:blipFill>
          <a:blip r:embed="rId2"/>
          <a:stretch/>
        </p:blipFill>
        <p:spPr>
          <a:xfrm>
            <a:off x="3096000" y="3312000"/>
            <a:ext cx="3972960" cy="364104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抽象構文木を用いた検出</a:t>
            </a:r>
            <a:endParaRPr lang="en-US" sz="4400" b="0" strike="noStrike" spc="-1">
              <a:latin typeface="Arial"/>
            </a:endParaRPr>
          </a:p>
        </p:txBody>
      </p:sp>
      <p:sp>
        <p:nvSpPr>
          <p:cNvPr id="341" name="CustomShape 2"/>
          <p:cNvSpPr/>
          <p:nvPr/>
        </p:nvSpPr>
        <p:spPr>
          <a:xfrm>
            <a:off x="504000" y="1769040"/>
            <a:ext cx="9069120" cy="438192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184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前処理として構文解析を行い，抽象構文木を構築する．同型の部分木をコードクローンとして検出する手法．</a:t>
            </a:r>
            <a:endParaRPr lang="en-US" sz="3200" b="0" strike="noStrike" spc="-1">
              <a:latin typeface="Arial"/>
            </a:endParaRPr>
          </a:p>
        </p:txBody>
      </p:sp>
      <p:sp>
        <p:nvSpPr>
          <p:cNvPr id="342"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D08C2F7E-BAD7-4416-AD21-77A96A5CBB08}" type="slidenum">
              <a:rPr lang="en-US" sz="1800" b="0" strike="noStrike" spc="-1">
                <a:solidFill>
                  <a:srgbClr val="000000"/>
                </a:solidFill>
                <a:latin typeface="Arial"/>
                <a:ea typeface="DejaVu Sans"/>
              </a:rPr>
              <a:t>11</a:t>
            </a:fld>
            <a:endParaRPr lang="en-US" sz="1800" b="0" strike="noStrike" spc="-1">
              <a:latin typeface="Arial"/>
            </a:endParaRPr>
          </a:p>
        </p:txBody>
      </p:sp>
      <p:pic>
        <p:nvPicPr>
          <p:cNvPr id="343" name="図 342"/>
          <p:cNvPicPr/>
          <p:nvPr/>
        </p:nvPicPr>
        <p:blipFill>
          <a:blip r:embed="rId2"/>
          <a:stretch/>
        </p:blipFill>
        <p:spPr>
          <a:xfrm rot="21547200">
            <a:off x="2653560" y="3317040"/>
            <a:ext cx="5047920" cy="359244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CustomShape 1"/>
          <p:cNvSpPr/>
          <p:nvPr/>
        </p:nvSpPr>
        <p:spPr>
          <a:xfrm>
            <a:off x="504000" y="301320"/>
            <a:ext cx="907092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抽象構文木</a:t>
            </a:r>
            <a:endParaRPr lang="en-US" sz="4400" b="0" strike="noStrike" spc="-1">
              <a:latin typeface="Arial"/>
            </a:endParaRPr>
          </a:p>
        </p:txBody>
      </p:sp>
      <p:sp>
        <p:nvSpPr>
          <p:cNvPr id="345" name="CustomShape 2"/>
          <p:cNvSpPr/>
          <p:nvPr/>
        </p:nvSpPr>
        <p:spPr>
          <a:xfrm>
            <a:off x="504000" y="1768680"/>
            <a:ext cx="9070920" cy="438300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92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構文木から言語の意味に関係のない情報を取り除いた木構造のデータ構造．</a:t>
            </a:r>
            <a:endParaRPr lang="en-US" sz="3200" b="0" strike="noStrike" spc="-1">
              <a:latin typeface="Arial"/>
            </a:endParaRPr>
          </a:p>
          <a:p>
            <a:pPr>
              <a:lnSpc>
                <a:spcPct val="100000"/>
              </a:lnSpc>
              <a:spcBef>
                <a:spcPts val="1417"/>
              </a:spcBef>
            </a:pPr>
            <a:endParaRPr lang="en-US" sz="3200" b="0" strike="noStrike" spc="-1">
              <a:latin typeface="Arial"/>
            </a:endParaRPr>
          </a:p>
          <a:p>
            <a:pPr marL="432000" indent="-32292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コンパイラの過程の中で，意味解析が行われる前に生成される．</a:t>
            </a:r>
            <a:endParaRPr lang="en-US" sz="3200" b="0" strike="noStrike" spc="-1">
              <a:latin typeface="Arial"/>
            </a:endParaRPr>
          </a:p>
        </p:txBody>
      </p:sp>
      <p:sp>
        <p:nvSpPr>
          <p:cNvPr id="346"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56A0AA30-C3F5-44C2-A6C3-6A1CBA71499B}" type="slidenum">
              <a:rPr lang="en-US" sz="1800" b="0" strike="noStrike" spc="-1">
                <a:solidFill>
                  <a:srgbClr val="000000"/>
                </a:solidFill>
                <a:latin typeface="Arial"/>
                <a:ea typeface="DejaVu Sans"/>
              </a:rPr>
              <a:t>12</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プログラム依存グラフを用いた手法</a:t>
            </a:r>
            <a:endParaRPr lang="en-US" sz="4400" b="0" strike="noStrike" spc="-1">
              <a:latin typeface="Arial"/>
            </a:endParaRPr>
          </a:p>
        </p:txBody>
      </p:sp>
      <p:sp>
        <p:nvSpPr>
          <p:cNvPr id="348" name="CustomShape 2"/>
          <p:cNvSpPr/>
          <p:nvPr/>
        </p:nvSpPr>
        <p:spPr>
          <a:xfrm>
            <a:off x="504000" y="1769040"/>
            <a:ext cx="9069120" cy="154224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184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意味解析後，ソースコードの要素間の依存関係を表すグラフを構築し，同型のグラフをコードクローンとして検出する手法．</a:t>
            </a:r>
            <a:endParaRPr lang="en-US" sz="3200" b="0" strike="noStrike" spc="-1">
              <a:latin typeface="Arial"/>
            </a:endParaRPr>
          </a:p>
        </p:txBody>
      </p:sp>
      <p:sp>
        <p:nvSpPr>
          <p:cNvPr id="349"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E81677C9-898F-4853-8A0E-F6EF4327372E}" type="slidenum">
              <a:rPr lang="en-US" sz="1800" b="0" strike="noStrike" spc="-1">
                <a:solidFill>
                  <a:srgbClr val="000000"/>
                </a:solidFill>
                <a:latin typeface="Arial"/>
                <a:ea typeface="DejaVu Sans"/>
              </a:rPr>
              <a:t>13</a:t>
            </a:fld>
            <a:endParaRPr lang="en-US" sz="1800" b="0" strike="noStrike" spc="-1">
              <a:latin typeface="Arial"/>
            </a:endParaRPr>
          </a:p>
        </p:txBody>
      </p:sp>
      <p:pic>
        <p:nvPicPr>
          <p:cNvPr id="350" name="図 349"/>
          <p:cNvPicPr/>
          <p:nvPr/>
        </p:nvPicPr>
        <p:blipFill>
          <a:blip r:embed="rId3"/>
          <a:stretch/>
        </p:blipFill>
        <p:spPr>
          <a:xfrm rot="21564000">
            <a:off x="2491560" y="3426120"/>
            <a:ext cx="5240880" cy="367344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CustomShape 1"/>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2B7D331A-A6C3-40FE-B9C2-9C66609CABA8}" type="slidenum">
              <a:rPr lang="en-US" sz="1800" b="0" strike="noStrike" spc="-1">
                <a:solidFill>
                  <a:srgbClr val="000000"/>
                </a:solidFill>
                <a:latin typeface="Arial"/>
                <a:ea typeface="DejaVu Sans"/>
              </a:rPr>
              <a:t>14</a:t>
            </a:fld>
            <a:endParaRPr lang="en-US" sz="1800" b="0" strike="noStrike" spc="-1">
              <a:latin typeface="Arial"/>
            </a:endParaRPr>
          </a:p>
        </p:txBody>
      </p:sp>
      <p:pic>
        <p:nvPicPr>
          <p:cNvPr id="352" name="図 351"/>
          <p:cNvPicPr/>
          <p:nvPr/>
        </p:nvPicPr>
        <p:blipFill>
          <a:blip r:embed="rId3"/>
          <a:stretch/>
        </p:blipFill>
        <p:spPr>
          <a:xfrm rot="58200">
            <a:off x="1542240" y="3210480"/>
            <a:ext cx="2702880" cy="3622680"/>
          </a:xfrm>
          <a:prstGeom prst="rect">
            <a:avLst/>
          </a:prstGeom>
          <a:ln>
            <a:noFill/>
          </a:ln>
        </p:spPr>
      </p:pic>
      <p:pic>
        <p:nvPicPr>
          <p:cNvPr id="353" name="図 352"/>
          <p:cNvPicPr/>
          <p:nvPr/>
        </p:nvPicPr>
        <p:blipFill>
          <a:blip r:embed="rId4"/>
          <a:stretch/>
        </p:blipFill>
        <p:spPr>
          <a:xfrm rot="70200">
            <a:off x="5163840" y="3318840"/>
            <a:ext cx="3081240" cy="3295440"/>
          </a:xfrm>
          <a:prstGeom prst="rect">
            <a:avLst/>
          </a:prstGeom>
          <a:ln>
            <a:noFill/>
          </a:ln>
        </p:spPr>
      </p:pic>
      <p:sp>
        <p:nvSpPr>
          <p:cNvPr id="354" name="CustomShape 2"/>
          <p:cNvSpPr/>
          <p:nvPr/>
        </p:nvSpPr>
        <p:spPr>
          <a:xfrm>
            <a:off x="504000" y="301320"/>
            <a:ext cx="9070920" cy="12607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プログラム依存グラフを用いた手法</a:t>
            </a:r>
            <a:endParaRPr lang="en-US" sz="4400" b="0" strike="noStrike" spc="-1">
              <a:latin typeface="Arial"/>
            </a:endParaRPr>
          </a:p>
        </p:txBody>
      </p:sp>
      <p:sp>
        <p:nvSpPr>
          <p:cNvPr id="355" name="CustomShape 3"/>
          <p:cNvSpPr/>
          <p:nvPr/>
        </p:nvSpPr>
        <p:spPr>
          <a:xfrm>
            <a:off x="504000" y="1439280"/>
            <a:ext cx="9143280" cy="1512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432000" indent="-321840">
              <a:lnSpc>
                <a:spcPct val="100000"/>
              </a:lnSpc>
              <a:spcBef>
                <a:spcPts val="1417"/>
              </a:spcBef>
              <a:buClr>
                <a:srgbClr val="000000"/>
              </a:buClr>
              <a:buSzPct val="45000"/>
              <a:buFont typeface="Wingdings" charset="2"/>
              <a:buChar char=""/>
            </a:pPr>
            <a:r>
              <a:rPr lang="en-US" sz="3000" b="0" strike="noStrike" spc="-1">
                <a:solidFill>
                  <a:srgbClr val="000000"/>
                </a:solidFill>
                <a:latin typeface="Arial"/>
                <a:ea typeface="DejaVu Sans"/>
              </a:rPr>
              <a:t>順序入れ替わりコードクローンや巻きつきコードクローンなど，他の手法では検出できないコードクローンを検出できる．</a:t>
            </a:r>
            <a:endParaRPr lang="en-US" sz="30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メトリックスを用いた手法</a:t>
            </a:r>
            <a:endParaRPr lang="en-US" sz="4400" b="0" strike="noStrike" spc="-1">
              <a:latin typeface="Arial"/>
            </a:endParaRPr>
          </a:p>
        </p:txBody>
      </p:sp>
      <p:sp>
        <p:nvSpPr>
          <p:cNvPr id="357" name="CustomShape 2"/>
          <p:cNvSpPr/>
          <p:nvPr/>
        </p:nvSpPr>
        <p:spPr>
          <a:xfrm>
            <a:off x="504000" y="1769040"/>
            <a:ext cx="9069120" cy="438192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184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プログラムのモジュールに対してメトリックスを用い，値の一致や近似の度合いでコードクローンを検出する手法．</a:t>
            </a:r>
            <a:endParaRPr lang="en-US" sz="3200" b="0" strike="noStrike" spc="-1">
              <a:latin typeface="Arial"/>
            </a:endParaRPr>
          </a:p>
        </p:txBody>
      </p:sp>
      <p:sp>
        <p:nvSpPr>
          <p:cNvPr id="358"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1F7815D6-B8B5-46F1-AB68-094409BED213}" type="slidenum">
              <a:rPr lang="en-US" sz="1800" b="0" strike="noStrike" spc="-1">
                <a:solidFill>
                  <a:srgbClr val="000000"/>
                </a:solidFill>
                <a:latin typeface="Arial"/>
                <a:ea typeface="DejaVu Sans"/>
              </a:rPr>
              <a:t>15</a:t>
            </a:fld>
            <a:endParaRPr lang="en-US" sz="1800" b="0" strike="noStrike" spc="-1">
              <a:latin typeface="Arial"/>
            </a:endParaRPr>
          </a:p>
        </p:txBody>
      </p:sp>
      <p:pic>
        <p:nvPicPr>
          <p:cNvPr id="359" name="図 358"/>
          <p:cNvPicPr/>
          <p:nvPr/>
        </p:nvPicPr>
        <p:blipFill>
          <a:blip r:embed="rId3"/>
          <a:stretch/>
        </p:blipFill>
        <p:spPr>
          <a:xfrm>
            <a:off x="2479680" y="3384000"/>
            <a:ext cx="5295240" cy="360288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手法の比較</a:t>
            </a:r>
            <a:endParaRPr lang="en-US" sz="4400" b="0" strike="noStrike" spc="-1">
              <a:latin typeface="Arial"/>
            </a:endParaRPr>
          </a:p>
        </p:txBody>
      </p:sp>
      <p:sp>
        <p:nvSpPr>
          <p:cNvPr id="361" name="CustomShape 2"/>
          <p:cNvSpPr/>
          <p:nvPr/>
        </p:nvSpPr>
        <p:spPr>
          <a:xfrm>
            <a:off x="504000" y="1769040"/>
            <a:ext cx="9069120" cy="438192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184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Bellonらによる比較</a:t>
            </a:r>
            <a:endParaRPr lang="en-US" sz="3200" b="0" strike="noStrike" spc="-1">
              <a:latin typeface="Arial"/>
            </a:endParaRPr>
          </a:p>
          <a:p>
            <a:pPr marL="360000" indent="-321840">
              <a:lnSpc>
                <a:spcPct val="100000"/>
              </a:lnSpc>
              <a:spcBef>
                <a:spcPts val="1417"/>
              </a:spcBef>
              <a:buClr>
                <a:srgbClr val="000000"/>
              </a:buClr>
              <a:buSzPct val="45000"/>
              <a:buFont typeface="Symbol"/>
              <a:buChar char=""/>
            </a:pPr>
            <a:r>
              <a:rPr lang="en-US" sz="3200" b="0" strike="noStrike" spc="-1">
                <a:solidFill>
                  <a:srgbClr val="000000"/>
                </a:solidFill>
                <a:latin typeface="Arial"/>
                <a:ea typeface="DejaVu Sans"/>
              </a:rPr>
              <a:t>Bakerの手法，Ducasseらの手法，Kamiyaらの手法，Baxterらの手法，Krinkeの手法，Mayrandらの手法を比較．</a:t>
            </a:r>
            <a:endParaRPr lang="en-US" sz="3200" b="0" strike="noStrike" spc="-1">
              <a:latin typeface="Arial"/>
            </a:endParaRPr>
          </a:p>
          <a:p>
            <a:pPr>
              <a:lnSpc>
                <a:spcPct val="100000"/>
              </a:lnSpc>
              <a:spcBef>
                <a:spcPts val="1417"/>
              </a:spcBef>
            </a:pPr>
            <a:endParaRPr lang="en-US" sz="3200" b="0" strike="noStrike" spc="-1">
              <a:latin typeface="Arial"/>
            </a:endParaRPr>
          </a:p>
          <a:p>
            <a:pPr marL="360000" indent="-321840">
              <a:lnSpc>
                <a:spcPct val="100000"/>
              </a:lnSpc>
              <a:spcBef>
                <a:spcPts val="1417"/>
              </a:spcBef>
              <a:buClr>
                <a:srgbClr val="000000"/>
              </a:buClr>
              <a:buSzPct val="45000"/>
              <a:buFont typeface="Symbol"/>
              <a:buChar char=""/>
            </a:pPr>
            <a:r>
              <a:rPr lang="en-US" sz="3200" b="0" strike="noStrike" spc="-1">
                <a:solidFill>
                  <a:srgbClr val="000000"/>
                </a:solidFill>
                <a:latin typeface="Arial"/>
                <a:ea typeface="DejaVu Sans"/>
              </a:rPr>
              <a:t>約32万のコード片のペアのうち2％のソースを閲覧．コードクローンであると判断した正解集合を8つのOSSに埋め込み，検出結果の適合率と再現率を比較．</a:t>
            </a:r>
            <a:endParaRPr lang="en-US" sz="3200" b="0" strike="noStrike" spc="-1">
              <a:latin typeface="Arial"/>
            </a:endParaRPr>
          </a:p>
        </p:txBody>
      </p:sp>
      <p:sp>
        <p:nvSpPr>
          <p:cNvPr id="362"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CC304DA9-C447-480E-B9C9-06504030419C}" type="slidenum">
              <a:rPr lang="en-US" sz="1800" b="0" strike="noStrike" spc="-1">
                <a:solidFill>
                  <a:srgbClr val="000000"/>
                </a:solidFill>
                <a:latin typeface="Arial"/>
                <a:ea typeface="DejaVu Sans"/>
              </a:rPr>
              <a:t>16</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CustomShape 1"/>
          <p:cNvSpPr/>
          <p:nvPr/>
        </p:nvSpPr>
        <p:spPr>
          <a:xfrm>
            <a:off x="504000" y="301320"/>
            <a:ext cx="9071640" cy="12614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latin typeface="Arial"/>
              </a:rPr>
              <a:t>適合率と再現率</a:t>
            </a:r>
          </a:p>
        </p:txBody>
      </p:sp>
      <p:pic>
        <p:nvPicPr>
          <p:cNvPr id="364" name="画像 2"/>
          <p:cNvPicPr/>
          <p:nvPr/>
        </p:nvPicPr>
        <p:blipFill>
          <a:blip r:embed="rId3"/>
          <a:stretch/>
        </p:blipFill>
        <p:spPr>
          <a:xfrm>
            <a:off x="2736000" y="1656000"/>
            <a:ext cx="4545000" cy="2339280"/>
          </a:xfrm>
          <a:prstGeom prst="rect">
            <a:avLst/>
          </a:prstGeom>
          <a:ln>
            <a:noFill/>
          </a:ln>
        </p:spPr>
      </p:pic>
      <p:pic>
        <p:nvPicPr>
          <p:cNvPr id="365" name="画像 3"/>
          <p:cNvPicPr/>
          <p:nvPr/>
        </p:nvPicPr>
        <p:blipFill>
          <a:blip r:embed="rId4"/>
          <a:stretch/>
        </p:blipFill>
        <p:spPr>
          <a:xfrm>
            <a:off x="2304000" y="4866840"/>
            <a:ext cx="1905480" cy="1540800"/>
          </a:xfrm>
          <a:prstGeom prst="rect">
            <a:avLst/>
          </a:prstGeom>
          <a:ln>
            <a:noFill/>
          </a:ln>
        </p:spPr>
      </p:pic>
      <p:pic>
        <p:nvPicPr>
          <p:cNvPr id="366" name="画像 4"/>
          <p:cNvPicPr/>
          <p:nvPr/>
        </p:nvPicPr>
        <p:blipFill>
          <a:blip r:embed="rId5"/>
          <a:stretch/>
        </p:blipFill>
        <p:spPr>
          <a:xfrm>
            <a:off x="7034040" y="4841280"/>
            <a:ext cx="1905480" cy="1530720"/>
          </a:xfrm>
          <a:prstGeom prst="rect">
            <a:avLst/>
          </a:prstGeom>
          <a:ln>
            <a:noFill/>
          </a:ln>
        </p:spPr>
      </p:pic>
      <p:sp>
        <p:nvSpPr>
          <p:cNvPr id="367" name="CustomShape 2"/>
          <p:cNvSpPr/>
          <p:nvPr/>
        </p:nvSpPr>
        <p:spPr>
          <a:xfrm>
            <a:off x="504000" y="5360040"/>
            <a:ext cx="1799640" cy="615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t"/>
          <a:lstStyle/>
          <a:p>
            <a:r>
              <a:rPr lang="en-US" sz="2800" b="0" strike="noStrike" spc="-1" dirty="0" err="1">
                <a:latin typeface="Arial"/>
              </a:rPr>
              <a:t>適合率</a:t>
            </a:r>
            <a:r>
              <a:rPr lang="en-US" sz="2800" b="0" strike="noStrike" spc="-1" dirty="0">
                <a:latin typeface="Arial"/>
              </a:rPr>
              <a:t>＝</a:t>
            </a:r>
            <a:endParaRPr lang="en-US" sz="2800" b="0" strike="noStrike" dirty="0">
              <a:latin typeface="DejaVu Sans"/>
            </a:endParaRPr>
          </a:p>
        </p:txBody>
      </p:sp>
      <p:sp>
        <p:nvSpPr>
          <p:cNvPr id="368" name="CustomShape 3"/>
          <p:cNvSpPr/>
          <p:nvPr/>
        </p:nvSpPr>
        <p:spPr>
          <a:xfrm>
            <a:off x="5234040" y="5345280"/>
            <a:ext cx="1799640" cy="615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t"/>
          <a:lstStyle/>
          <a:p>
            <a:r>
              <a:rPr lang="en-US" sz="2800" b="0" strike="noStrike" spc="-1" dirty="0" err="1">
                <a:latin typeface="Arial"/>
              </a:rPr>
              <a:t>再現率</a:t>
            </a:r>
            <a:r>
              <a:rPr lang="en-US" sz="2800" b="0" strike="noStrike" spc="-1" dirty="0">
                <a:latin typeface="Arial"/>
              </a:rPr>
              <a:t>＝</a:t>
            </a:r>
            <a:endParaRPr lang="en-US" sz="2800" b="0" strike="noStrike" dirty="0">
              <a:latin typeface="DejaVu Sans"/>
            </a:endParaRPr>
          </a:p>
        </p:txBody>
      </p:sp>
      <p:sp>
        <p:nvSpPr>
          <p:cNvPr id="369" name="CustomShape 4"/>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1C755F5C-BCCC-49D1-A215-1A01D21DFCFC}" type="slidenum">
              <a:rPr lang="en-US" sz="1800" b="0" strike="noStrike" spc="-1">
                <a:solidFill>
                  <a:srgbClr val="000000"/>
                </a:solidFill>
                <a:latin typeface="Arial"/>
                <a:ea typeface="DejaVu Sans"/>
              </a:rPr>
              <a:t>17</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比較に用いる手法の説明</a:t>
            </a:r>
            <a:endParaRPr lang="en-US" sz="4400" b="0" strike="noStrike" spc="-1">
              <a:latin typeface="Arial"/>
            </a:endParaRPr>
          </a:p>
        </p:txBody>
      </p:sp>
      <p:sp>
        <p:nvSpPr>
          <p:cNvPr id="371" name="CustomShape 2"/>
          <p:cNvSpPr/>
          <p:nvPr/>
        </p:nvSpPr>
        <p:spPr>
          <a:xfrm>
            <a:off x="504000" y="1769040"/>
            <a:ext cx="9069120" cy="4381920"/>
          </a:xfrm>
          <a:prstGeom prst="rect">
            <a:avLst/>
          </a:prstGeom>
          <a:noFill/>
          <a:ln>
            <a:noFill/>
          </a:ln>
        </p:spPr>
        <p:style>
          <a:lnRef idx="0">
            <a:scrgbClr r="0" g="0" b="0"/>
          </a:lnRef>
          <a:fillRef idx="0">
            <a:scrgbClr r="0" g="0" b="0"/>
          </a:fillRef>
          <a:effectRef idx="0">
            <a:scrgbClr r="0" g="0" b="0"/>
          </a:effectRef>
          <a:fontRef idx="minor"/>
        </p:style>
        <p:txBody>
          <a:bodyPr lIns="0" tIns="0" rIns="0" bIns="0" anchor="t">
            <a:normAutofit/>
          </a:bodyPr>
          <a:lstStyle/>
          <a:p>
            <a:pPr marL="431800" indent="-321310">
              <a:lnSpc>
                <a:spcPct val="100000"/>
              </a:lnSpc>
              <a:spcBef>
                <a:spcPts val="1417"/>
              </a:spcBef>
              <a:buClr>
                <a:srgbClr val="000000"/>
              </a:buClr>
              <a:buSzPct val="45000"/>
              <a:buFont typeface="Wingdings" charset="2"/>
              <a:buChar char=""/>
            </a:pPr>
            <a:r>
              <a:rPr lang="en-US" sz="3200" b="0" strike="noStrike" spc="-1" dirty="0">
                <a:solidFill>
                  <a:srgbClr val="000000"/>
                </a:solidFill>
                <a:latin typeface="Arial"/>
                <a:ea typeface="DejaVu Sans"/>
              </a:rPr>
              <a:t>Bakerらの手法（タイプ1，2を検出）</a:t>
            </a:r>
            <a:endParaRPr lang="en-US" sz="3200" b="0" strike="noStrike" dirty="0">
              <a:latin typeface="Arial"/>
              <a:cs typeface="Arial"/>
            </a:endParaRPr>
          </a:p>
          <a:p>
            <a:pPr marL="110490">
              <a:spcBef>
                <a:spcPts val="1417"/>
              </a:spcBef>
              <a:buClr>
                <a:srgbClr val="000000"/>
              </a:buClr>
              <a:buSzPct val="45000"/>
            </a:pPr>
            <a:r>
              <a:rPr lang="en-US" sz="3200" spc="-1" dirty="0">
                <a:solidFill>
                  <a:srgbClr val="000000"/>
                </a:solidFill>
                <a:latin typeface="DejaVu Sans"/>
                <a:ea typeface="DejaVu Sans"/>
              </a:rPr>
              <a:t>  </a:t>
            </a:r>
            <a:r>
              <a:rPr lang="en-US" sz="3200" b="0" strike="noStrike" spc="-1" dirty="0" err="1">
                <a:solidFill>
                  <a:srgbClr val="000000"/>
                </a:solidFill>
                <a:latin typeface="DejaVu Sans"/>
                <a:ea typeface="DejaVu Sans"/>
              </a:rPr>
              <a:t>比較を行う前に</a:t>
            </a:r>
            <a:r>
              <a:rPr lang="en-US" sz="3200" b="0" strike="noStrike" spc="-1" dirty="0">
                <a:solidFill>
                  <a:srgbClr val="000000"/>
                </a:solidFill>
                <a:latin typeface="DejaVu Sans"/>
                <a:ea typeface="DejaVu Sans"/>
              </a:rPr>
              <a:t>，</a:t>
            </a:r>
            <a:r>
              <a:rPr lang="ja-JP" altLang="en-US" sz="3200" spc="-1">
                <a:solidFill>
                  <a:srgbClr val="000000"/>
                </a:solidFill>
                <a:latin typeface="DejaVu Sans"/>
                <a:ea typeface="DejaVu Sans"/>
              </a:rPr>
              <a:t>各行に存在するユーザ定義名部分を特殊文字に置換し</a:t>
            </a:r>
            <a:r>
              <a:rPr lang="en-US" sz="3200" b="0" strike="noStrike" spc="-1" dirty="0">
                <a:solidFill>
                  <a:srgbClr val="000000"/>
                </a:solidFill>
                <a:latin typeface="DejaVu Sans"/>
                <a:ea typeface="DejaVu Sans"/>
              </a:rPr>
              <a:t>，</a:t>
            </a:r>
            <a:r>
              <a:rPr lang="en-US" sz="3200" b="0" strike="noStrike" spc="-1" dirty="0" err="1">
                <a:solidFill>
                  <a:srgbClr val="000000"/>
                </a:solidFill>
                <a:latin typeface="DejaVu Sans"/>
                <a:ea typeface="DejaVu Sans"/>
              </a:rPr>
              <a:t>比較して検出</a:t>
            </a:r>
            <a:r>
              <a:rPr lang="en-US" sz="3200" b="0" strike="noStrike" spc="-1" dirty="0">
                <a:solidFill>
                  <a:srgbClr val="000000"/>
                </a:solidFill>
                <a:latin typeface="Arial"/>
                <a:ea typeface="DejaVu Sans"/>
              </a:rPr>
              <a:t>．</a:t>
            </a:r>
            <a:endParaRPr lang="en-US" sz="3200" b="0" strike="noStrike" dirty="0">
              <a:latin typeface="Arial"/>
              <a:cs typeface="Arial"/>
            </a:endParaRPr>
          </a:p>
          <a:p>
            <a:pPr>
              <a:lnSpc>
                <a:spcPct val="100000"/>
              </a:lnSpc>
              <a:spcBef>
                <a:spcPts val="1417"/>
              </a:spcBef>
            </a:pPr>
            <a:endParaRPr lang="en-US" sz="3200" b="0" strike="noStrike" spc="-1">
              <a:latin typeface="Arial"/>
            </a:endParaRPr>
          </a:p>
          <a:p>
            <a:pPr marL="431800" indent="-321310">
              <a:lnSpc>
                <a:spcPct val="100000"/>
              </a:lnSpc>
              <a:spcBef>
                <a:spcPts val="1417"/>
              </a:spcBef>
              <a:buClr>
                <a:srgbClr val="000000"/>
              </a:buClr>
              <a:buSzPct val="45000"/>
              <a:buFont typeface="Wingdings" charset="2"/>
              <a:buChar char=""/>
            </a:pPr>
            <a:r>
              <a:rPr lang="en-US" sz="3200" b="0" strike="noStrike" spc="-1" dirty="0">
                <a:solidFill>
                  <a:srgbClr val="000000"/>
                </a:solidFill>
                <a:latin typeface="Arial"/>
                <a:ea typeface="DejaVu Sans"/>
              </a:rPr>
              <a:t>Ducasseらの手法（タイプ1を検出）</a:t>
            </a:r>
            <a:endParaRPr lang="en-US" sz="3200" b="0" strike="noStrike" dirty="0">
              <a:latin typeface="Arial"/>
              <a:cs typeface="Arial"/>
            </a:endParaRPr>
          </a:p>
          <a:p>
            <a:pPr marL="110490">
              <a:spcBef>
                <a:spcPts val="1417"/>
              </a:spcBef>
              <a:buClr>
                <a:srgbClr val="000000"/>
              </a:buClr>
              <a:buSzPct val="45000"/>
            </a:pPr>
            <a:r>
              <a:rPr lang="en-US" sz="3200" spc="-1" dirty="0">
                <a:solidFill>
                  <a:srgbClr val="000000"/>
                </a:solidFill>
                <a:latin typeface="Arial"/>
                <a:ea typeface="DejaVu Sans"/>
              </a:rPr>
              <a:t>   </a:t>
            </a:r>
            <a:r>
              <a:rPr lang="en-US" sz="3200" b="0" strike="noStrike" spc="-1" dirty="0" err="1">
                <a:solidFill>
                  <a:srgbClr val="000000"/>
                </a:solidFill>
                <a:latin typeface="Arial"/>
                <a:ea typeface="DejaVu Sans"/>
              </a:rPr>
              <a:t>各行に含まれる空白やタブが取り除かれた後，全ての行を比較して重複した行を検出</a:t>
            </a:r>
            <a:r>
              <a:rPr lang="en-US" sz="3200" b="0" strike="noStrike" spc="-1" dirty="0">
                <a:solidFill>
                  <a:srgbClr val="000000"/>
                </a:solidFill>
                <a:latin typeface="Arial"/>
                <a:ea typeface="DejaVu Sans"/>
              </a:rPr>
              <a:t>．</a:t>
            </a:r>
            <a:endParaRPr lang="en-US" sz="3200" b="0" strike="noStrike" dirty="0">
              <a:latin typeface="Arial"/>
              <a:cs typeface="Arial"/>
            </a:endParaRPr>
          </a:p>
        </p:txBody>
      </p:sp>
      <p:sp>
        <p:nvSpPr>
          <p:cNvPr id="372"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2CD94232-C0BC-4126-9E0A-783EC22E8E51}" type="slidenum">
              <a:rPr lang="en-US" sz="1800" b="0" strike="noStrike" spc="-1">
                <a:solidFill>
                  <a:srgbClr val="000000"/>
                </a:solidFill>
                <a:latin typeface="Arial"/>
                <a:ea typeface="DejaVu Sans"/>
              </a:rPr>
              <a:t>18</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比較に用いる手法の説明</a:t>
            </a:r>
            <a:endParaRPr lang="en-US" sz="4400" b="0" strike="noStrike" spc="-1">
              <a:latin typeface="Arial"/>
            </a:endParaRPr>
          </a:p>
        </p:txBody>
      </p:sp>
      <p:sp>
        <p:nvSpPr>
          <p:cNvPr id="374" name="CustomShape 2"/>
          <p:cNvSpPr/>
          <p:nvPr/>
        </p:nvSpPr>
        <p:spPr>
          <a:xfrm>
            <a:off x="504000" y="1769040"/>
            <a:ext cx="9069120" cy="4381920"/>
          </a:xfrm>
          <a:prstGeom prst="rect">
            <a:avLst/>
          </a:prstGeom>
          <a:noFill/>
          <a:ln>
            <a:noFill/>
          </a:ln>
        </p:spPr>
        <p:style>
          <a:lnRef idx="0">
            <a:scrgbClr r="0" g="0" b="0"/>
          </a:lnRef>
          <a:fillRef idx="0">
            <a:scrgbClr r="0" g="0" b="0"/>
          </a:fillRef>
          <a:effectRef idx="0">
            <a:scrgbClr r="0" g="0" b="0"/>
          </a:effectRef>
          <a:fontRef idx="minor"/>
        </p:style>
        <p:txBody>
          <a:bodyPr lIns="0" tIns="0" rIns="0" bIns="0" anchor="t">
            <a:normAutofit lnSpcReduction="10000"/>
          </a:bodyPr>
          <a:lstStyle/>
          <a:p>
            <a:pPr marL="431800" indent="-321310">
              <a:lnSpc>
                <a:spcPct val="100000"/>
              </a:lnSpc>
              <a:spcBef>
                <a:spcPts val="1417"/>
              </a:spcBef>
              <a:buClr>
                <a:srgbClr val="000000"/>
              </a:buClr>
              <a:buSzPct val="45000"/>
              <a:buFont typeface="Wingdings" charset="2"/>
              <a:buChar char=""/>
            </a:pPr>
            <a:r>
              <a:rPr lang="en-US" sz="3200" b="0" strike="noStrike" spc="-1" dirty="0">
                <a:solidFill>
                  <a:srgbClr val="000000"/>
                </a:solidFill>
                <a:latin typeface="Arial"/>
                <a:ea typeface="DejaVu Sans"/>
              </a:rPr>
              <a:t>Kamiyaらの手法（タイプ1，2を検出）</a:t>
            </a:r>
            <a:endParaRPr lang="en-US" sz="3200" b="0" strike="noStrike" dirty="0">
              <a:latin typeface="Arial"/>
              <a:cs typeface="Arial"/>
            </a:endParaRPr>
          </a:p>
          <a:p>
            <a:pPr marL="110490">
              <a:spcBef>
                <a:spcPts val="1417"/>
              </a:spcBef>
              <a:buClr>
                <a:srgbClr val="000000"/>
              </a:buClr>
              <a:buSzPct val="45000"/>
            </a:pPr>
            <a:r>
              <a:rPr lang="en-US" sz="3200" spc="-1" dirty="0">
                <a:solidFill>
                  <a:srgbClr val="000000"/>
                </a:solidFill>
                <a:latin typeface="Arial"/>
                <a:ea typeface="DejaVu Sans"/>
              </a:rPr>
              <a:t>   </a:t>
            </a:r>
            <a:r>
              <a:rPr lang="en-US" sz="3200" b="0" strike="noStrike" spc="-1" dirty="0" err="1">
                <a:solidFill>
                  <a:srgbClr val="000000"/>
                </a:solidFill>
                <a:latin typeface="Arial"/>
                <a:ea typeface="DejaVu Sans"/>
              </a:rPr>
              <a:t>ユーザ定義名を特殊文字に変換し，接尾辞木検索アルゴリズムを用いて検出する手法</a:t>
            </a:r>
            <a:r>
              <a:rPr lang="en-US" sz="3200" b="0" strike="noStrike" spc="-1" dirty="0">
                <a:solidFill>
                  <a:srgbClr val="000000"/>
                </a:solidFill>
                <a:latin typeface="Arial"/>
                <a:ea typeface="DejaVu Sans"/>
              </a:rPr>
              <a:t>．</a:t>
            </a:r>
            <a:endParaRPr lang="en-US" sz="3200" b="0" strike="noStrike" dirty="0">
              <a:latin typeface="Arial"/>
              <a:cs typeface="Arial"/>
            </a:endParaRPr>
          </a:p>
          <a:p>
            <a:pPr>
              <a:lnSpc>
                <a:spcPct val="100000"/>
              </a:lnSpc>
              <a:spcBef>
                <a:spcPts val="1417"/>
              </a:spcBef>
            </a:pPr>
            <a:endParaRPr lang="en-US" sz="3200" b="0" strike="noStrike" spc="-1">
              <a:latin typeface="Arial"/>
            </a:endParaRPr>
          </a:p>
          <a:p>
            <a:pPr marL="431800" indent="-321310">
              <a:lnSpc>
                <a:spcPct val="100000"/>
              </a:lnSpc>
              <a:spcBef>
                <a:spcPts val="1417"/>
              </a:spcBef>
              <a:buClr>
                <a:srgbClr val="000000"/>
              </a:buClr>
              <a:buSzPct val="45000"/>
              <a:buFont typeface="Wingdings" charset="2"/>
              <a:buChar char=""/>
            </a:pPr>
            <a:r>
              <a:rPr lang="en-US" sz="3200" b="0" strike="noStrike" spc="-1" dirty="0">
                <a:solidFill>
                  <a:srgbClr val="000000"/>
                </a:solidFill>
                <a:latin typeface="Arial"/>
                <a:ea typeface="DejaVu Sans"/>
              </a:rPr>
              <a:t>Baxterらの手法（タイプ1，2を検出）</a:t>
            </a:r>
            <a:endParaRPr lang="en-US" sz="3200" b="0" strike="noStrike" dirty="0">
              <a:latin typeface="Arial"/>
              <a:cs typeface="Arial"/>
            </a:endParaRPr>
          </a:p>
          <a:p>
            <a:pPr marL="110490">
              <a:spcBef>
                <a:spcPts val="1417"/>
              </a:spcBef>
              <a:buClr>
                <a:srgbClr val="000000"/>
              </a:buClr>
              <a:buSzPct val="45000"/>
            </a:pPr>
            <a:r>
              <a:rPr lang="en-US" sz="3200" spc="-1" dirty="0">
                <a:solidFill>
                  <a:srgbClr val="000000"/>
                </a:solidFill>
                <a:latin typeface="Arial"/>
                <a:ea typeface="DejaVu Sans"/>
              </a:rPr>
              <a:t>   </a:t>
            </a:r>
            <a:r>
              <a:rPr lang="en-US" sz="3200" b="0" strike="noStrike" spc="-1" dirty="0" err="1">
                <a:solidFill>
                  <a:srgbClr val="000000"/>
                </a:solidFill>
                <a:latin typeface="Arial"/>
                <a:ea typeface="DejaVu Sans"/>
              </a:rPr>
              <a:t>各部分木からハッシュ値を生成し，ハッシュ値が同一の部分木の対をコードクローンとして検出する手法</a:t>
            </a:r>
            <a:r>
              <a:rPr lang="en-US" sz="3200" b="0" strike="noStrike" spc="-1" dirty="0">
                <a:solidFill>
                  <a:srgbClr val="000000"/>
                </a:solidFill>
                <a:latin typeface="Arial"/>
                <a:ea typeface="DejaVu Sans"/>
              </a:rPr>
              <a:t>．</a:t>
            </a:r>
            <a:endParaRPr lang="en-US" sz="3200" b="0" strike="noStrike" dirty="0">
              <a:latin typeface="Arial"/>
              <a:cs typeface="Arial"/>
            </a:endParaRPr>
          </a:p>
        </p:txBody>
      </p:sp>
      <p:sp>
        <p:nvSpPr>
          <p:cNvPr id="375"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CC1869E7-2E49-4641-96C2-12D03E355372}" type="slidenum">
              <a:rPr lang="en-US" sz="1800" b="0" strike="noStrike" spc="-1">
                <a:solidFill>
                  <a:srgbClr val="000000"/>
                </a:solidFill>
                <a:latin typeface="Arial"/>
                <a:ea typeface="DejaVu Sans"/>
              </a:rPr>
              <a:t>19</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比較に用いる手法の説明</a:t>
            </a:r>
            <a:endParaRPr lang="en-US" sz="4400" b="0" strike="noStrike" spc="-1">
              <a:latin typeface="Arial"/>
            </a:endParaRPr>
          </a:p>
        </p:txBody>
      </p:sp>
      <p:sp>
        <p:nvSpPr>
          <p:cNvPr id="377" name="CustomShape 2"/>
          <p:cNvSpPr/>
          <p:nvPr/>
        </p:nvSpPr>
        <p:spPr>
          <a:xfrm>
            <a:off x="504000" y="1769040"/>
            <a:ext cx="9069120" cy="4381920"/>
          </a:xfrm>
          <a:prstGeom prst="rect">
            <a:avLst/>
          </a:prstGeom>
          <a:noFill/>
          <a:ln>
            <a:noFill/>
          </a:ln>
        </p:spPr>
        <p:style>
          <a:lnRef idx="0">
            <a:scrgbClr r="0" g="0" b="0"/>
          </a:lnRef>
          <a:fillRef idx="0">
            <a:scrgbClr r="0" g="0" b="0"/>
          </a:fillRef>
          <a:effectRef idx="0">
            <a:scrgbClr r="0" g="0" b="0"/>
          </a:effectRef>
          <a:fontRef idx="minor"/>
        </p:style>
        <p:txBody>
          <a:bodyPr lIns="0" tIns="0" rIns="0" bIns="0" anchor="t">
            <a:normAutofit lnSpcReduction="10000"/>
          </a:bodyPr>
          <a:lstStyle/>
          <a:p>
            <a:pPr marL="431800" indent="-321945">
              <a:lnSpc>
                <a:spcPct val="100000"/>
              </a:lnSpc>
              <a:spcBef>
                <a:spcPts val="1417"/>
              </a:spcBef>
              <a:buClr>
                <a:srgbClr val="000000"/>
              </a:buClr>
              <a:buSzPct val="45000"/>
              <a:buFont typeface="Wingdings" charset="2"/>
              <a:buChar char=""/>
            </a:pPr>
            <a:r>
              <a:rPr lang="en-US" sz="3200" b="0" strike="noStrike" spc="-1" dirty="0">
                <a:solidFill>
                  <a:srgbClr val="000000"/>
                </a:solidFill>
                <a:latin typeface="Arial"/>
                <a:ea typeface="DejaVu Sans"/>
              </a:rPr>
              <a:t>Krinkeの手法（タイプ1，2，3を検出）</a:t>
            </a:r>
            <a:endParaRPr lang="en-US" sz="3200" b="0" strike="noStrike" dirty="0">
              <a:latin typeface="Arial"/>
              <a:cs typeface="Arial"/>
            </a:endParaRPr>
          </a:p>
          <a:p>
            <a:pPr marL="109855">
              <a:spcBef>
                <a:spcPts val="1417"/>
              </a:spcBef>
              <a:buClr>
                <a:srgbClr val="000000"/>
              </a:buClr>
              <a:buSzPct val="45000"/>
            </a:pPr>
            <a:r>
              <a:rPr lang="en-US" sz="3200" spc="-1" dirty="0">
                <a:solidFill>
                  <a:srgbClr val="000000"/>
                </a:solidFill>
                <a:latin typeface="DejaVu Sans"/>
                <a:ea typeface="DejaVu Sans"/>
              </a:rPr>
              <a:t>   </a:t>
            </a:r>
            <a:r>
              <a:rPr lang="en-US" sz="3200" b="0" strike="noStrike" spc="-1" dirty="0" err="1">
                <a:solidFill>
                  <a:srgbClr val="000000"/>
                </a:solidFill>
                <a:latin typeface="DejaVu Sans"/>
                <a:ea typeface="DejaVu Sans"/>
              </a:rPr>
              <a:t>字句をノードとするプログラム依存グラフを作成し，そのグラフからコードクローンを検出する手法</a:t>
            </a:r>
            <a:r>
              <a:rPr lang="en-US" sz="3200" b="0" strike="noStrike" spc="-1" dirty="0">
                <a:solidFill>
                  <a:srgbClr val="000000"/>
                </a:solidFill>
                <a:latin typeface="DejaVu Sans"/>
                <a:ea typeface="DejaVu Sans"/>
              </a:rPr>
              <a:t>．</a:t>
            </a:r>
            <a:endParaRPr lang="en-US" sz="3200" b="0" strike="noStrike" dirty="0">
              <a:latin typeface="Arial"/>
              <a:cs typeface="Arial"/>
            </a:endParaRPr>
          </a:p>
          <a:p>
            <a:pPr>
              <a:lnSpc>
                <a:spcPct val="100000"/>
              </a:lnSpc>
              <a:spcBef>
                <a:spcPts val="1417"/>
              </a:spcBef>
            </a:pPr>
            <a:endParaRPr lang="en-US" sz="3200" b="0" strike="noStrike" spc="-1">
              <a:latin typeface="Arial"/>
            </a:endParaRPr>
          </a:p>
          <a:p>
            <a:pPr marL="431800" indent="-321945">
              <a:lnSpc>
                <a:spcPct val="100000"/>
              </a:lnSpc>
              <a:spcBef>
                <a:spcPts val="1417"/>
              </a:spcBef>
              <a:buClr>
                <a:srgbClr val="000000"/>
              </a:buClr>
              <a:buSzPct val="45000"/>
              <a:buFont typeface="Wingdings" charset="2"/>
              <a:buChar char=""/>
            </a:pPr>
            <a:r>
              <a:rPr lang="en-US" sz="3200" b="0" strike="noStrike" spc="-1" dirty="0">
                <a:solidFill>
                  <a:srgbClr val="000000"/>
                </a:solidFill>
                <a:latin typeface="Arial"/>
                <a:ea typeface="DejaVu Sans"/>
              </a:rPr>
              <a:t>Mayrandらの手法（タイプ1，2，3を検出）</a:t>
            </a:r>
            <a:endParaRPr lang="en-US" sz="3200" b="0" strike="noStrike" dirty="0">
              <a:latin typeface="Arial"/>
              <a:cs typeface="Arial"/>
            </a:endParaRPr>
          </a:p>
          <a:p>
            <a:pPr marL="109855">
              <a:spcBef>
                <a:spcPts val="1417"/>
              </a:spcBef>
              <a:buClr>
                <a:srgbClr val="000000"/>
              </a:buClr>
              <a:buSzPct val="45000"/>
            </a:pPr>
            <a:r>
              <a:rPr lang="en-US" sz="3200" spc="-1" dirty="0">
                <a:solidFill>
                  <a:srgbClr val="000000"/>
                </a:solidFill>
                <a:latin typeface="Arial"/>
                <a:ea typeface="DejaVu Sans"/>
              </a:rPr>
              <a:t>   </a:t>
            </a:r>
            <a:r>
              <a:rPr lang="en-US" sz="3200" b="0" strike="noStrike" spc="-1" dirty="0">
                <a:solidFill>
                  <a:srgbClr val="000000"/>
                </a:solidFill>
                <a:latin typeface="Arial"/>
                <a:ea typeface="DejaVu Sans"/>
              </a:rPr>
              <a:t>関数に対して21種類のメトリックスを計測しコードクローンを検出する手法．</a:t>
            </a:r>
            <a:endParaRPr lang="en-US" sz="3200" b="0" strike="noStrike" dirty="0">
              <a:latin typeface="Arial"/>
              <a:cs typeface="Arial"/>
            </a:endParaRPr>
          </a:p>
        </p:txBody>
      </p:sp>
      <p:sp>
        <p:nvSpPr>
          <p:cNvPr id="378"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AF840CAF-4197-458D-BA7C-78300C5EA836}" type="slidenum">
              <a:rPr lang="en-US" sz="1800" b="0" strike="noStrike" spc="-1">
                <a:solidFill>
                  <a:srgbClr val="000000"/>
                </a:solidFill>
                <a:latin typeface="Arial"/>
                <a:ea typeface="DejaVu Sans"/>
              </a:rPr>
              <a:t>20</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比較の結果</a:t>
            </a:r>
            <a:endParaRPr lang="en-US" sz="4400" b="0" strike="noStrike" spc="-1">
              <a:latin typeface="Arial"/>
            </a:endParaRPr>
          </a:p>
        </p:txBody>
      </p:sp>
      <p:sp>
        <p:nvSpPr>
          <p:cNvPr id="380" name="CustomShape 2"/>
          <p:cNvSpPr/>
          <p:nvPr/>
        </p:nvSpPr>
        <p:spPr>
          <a:xfrm>
            <a:off x="504000" y="1769040"/>
            <a:ext cx="9069120" cy="438192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20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Bakerの手法，Ducasseらの手法，Kamiyaらの手法は検出結果が類似しており，再現率も高い．</a:t>
            </a:r>
            <a:endParaRPr lang="en-US" sz="3200" b="0" strike="noStrike" spc="-1">
              <a:latin typeface="Arial"/>
            </a:endParaRPr>
          </a:p>
          <a:p>
            <a:pPr>
              <a:lnSpc>
                <a:spcPct val="100000"/>
              </a:lnSpc>
              <a:spcBef>
                <a:spcPts val="1417"/>
              </a:spcBef>
            </a:pPr>
            <a:endParaRPr lang="en-US" sz="3200" b="0" strike="noStrike" spc="-1">
              <a:latin typeface="Arial"/>
            </a:endParaRPr>
          </a:p>
          <a:p>
            <a:pPr marL="432000" indent="-32220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Baxterらの手法，Mayrandらの手法は適合率が高い．</a:t>
            </a:r>
            <a:endParaRPr lang="en-US" sz="3200" b="0" strike="noStrike" spc="-1">
              <a:latin typeface="Arial"/>
            </a:endParaRPr>
          </a:p>
          <a:p>
            <a:pPr>
              <a:lnSpc>
                <a:spcPct val="100000"/>
              </a:lnSpc>
              <a:spcBef>
                <a:spcPts val="1417"/>
              </a:spcBef>
            </a:pPr>
            <a:endParaRPr lang="en-US" sz="3200" b="0" strike="noStrike" spc="-1">
              <a:latin typeface="Arial"/>
            </a:endParaRPr>
          </a:p>
          <a:p>
            <a:pPr marL="432000" indent="-32220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Krinkeの手法はタイプ3のコードクローン以外ではうまく機能していなかった．</a:t>
            </a:r>
            <a:endParaRPr lang="en-US" sz="3200" b="0" strike="noStrike" spc="-1">
              <a:latin typeface="Arial"/>
            </a:endParaRPr>
          </a:p>
        </p:txBody>
      </p:sp>
      <p:sp>
        <p:nvSpPr>
          <p:cNvPr id="381"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12FC5127-565B-406C-9DDA-AD2872659038}" type="slidenum">
              <a:rPr lang="en-US" sz="1800" b="0" strike="noStrike" spc="-1">
                <a:solidFill>
                  <a:srgbClr val="000000"/>
                </a:solidFill>
                <a:latin typeface="Arial"/>
                <a:ea typeface="DejaVu Sans"/>
              </a:rPr>
              <a:t>21</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比較の結果</a:t>
            </a:r>
            <a:endParaRPr lang="en-US" sz="4400" b="0" strike="noStrike" spc="-1">
              <a:latin typeface="Arial"/>
            </a:endParaRPr>
          </a:p>
        </p:txBody>
      </p:sp>
      <p:sp>
        <p:nvSpPr>
          <p:cNvPr id="383" name="CustomShape 2"/>
          <p:cNvSpPr/>
          <p:nvPr/>
        </p:nvSpPr>
        <p:spPr>
          <a:xfrm>
            <a:off x="504000" y="1769040"/>
            <a:ext cx="9069120" cy="438192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20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Baxterらの手法で24%，Krinkeの手法で77%の検出結果が棄却された．</a:t>
            </a:r>
            <a:endParaRPr lang="en-US" sz="3200" b="0" strike="noStrike" spc="-1">
              <a:latin typeface="Arial"/>
            </a:endParaRPr>
          </a:p>
          <a:p>
            <a:pPr>
              <a:lnSpc>
                <a:spcPct val="100000"/>
              </a:lnSpc>
              <a:spcBef>
                <a:spcPts val="1417"/>
              </a:spcBef>
            </a:pPr>
            <a:endParaRPr lang="en-US" sz="3200" b="0" strike="noStrike" spc="-1">
              <a:latin typeface="Arial"/>
            </a:endParaRPr>
          </a:p>
          <a:p>
            <a:pPr marL="432000" indent="-32220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埋め込まれたコードクローンの内，24%〜46%が検出された．</a:t>
            </a:r>
            <a:endParaRPr lang="en-US" sz="3200" b="0" strike="noStrike" spc="-1">
              <a:latin typeface="Arial"/>
            </a:endParaRPr>
          </a:p>
          <a:p>
            <a:pPr>
              <a:lnSpc>
                <a:spcPct val="100000"/>
              </a:lnSpc>
              <a:spcBef>
                <a:spcPts val="1417"/>
              </a:spcBef>
            </a:pPr>
            <a:endParaRPr lang="en-US" sz="3200" b="0" strike="noStrike" spc="-1">
              <a:latin typeface="Arial"/>
            </a:endParaRPr>
          </a:p>
          <a:p>
            <a:pPr marL="432000" indent="-32220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性能面では，Bakerの手法，Kamiyaらの手法，Mayrandらの手法は高速．Baxterらの手法，Krinkeの手法は計算コストが高い．</a:t>
            </a:r>
            <a:endParaRPr lang="en-US" sz="3200" b="0" strike="noStrike" spc="-1">
              <a:latin typeface="Arial"/>
            </a:endParaRPr>
          </a:p>
        </p:txBody>
      </p:sp>
      <p:sp>
        <p:nvSpPr>
          <p:cNvPr id="384"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CDA755D8-126E-4F9A-9074-F568DB301751}" type="slidenum">
              <a:rPr lang="en-US" sz="1800" b="0" strike="noStrike" spc="-1">
                <a:solidFill>
                  <a:srgbClr val="000000"/>
                </a:solidFill>
                <a:latin typeface="Arial"/>
                <a:ea typeface="DejaVu Sans"/>
              </a:rPr>
              <a:t>22</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 name="TextShape 1"/>
          <p:cNvSpPr txBox="1"/>
          <p:nvPr/>
        </p:nvSpPr>
        <p:spPr>
          <a:xfrm>
            <a:off x="504000" y="2520000"/>
            <a:ext cx="9071640" cy="1261440"/>
          </a:xfrm>
          <a:prstGeom prst="rect">
            <a:avLst/>
          </a:prstGeom>
          <a:noFill/>
          <a:ln>
            <a:noFill/>
          </a:ln>
        </p:spPr>
        <p:txBody>
          <a:bodyPr lIns="0" tIns="0" rIns="0" bIns="0" anchor="ctr"/>
          <a:lstStyle/>
          <a:p>
            <a:pPr algn="ctr"/>
            <a:r>
              <a:rPr lang="en-US" sz="4400" b="0" strike="noStrike" spc="-1">
                <a:latin typeface="Arial"/>
              </a:rPr>
              <a:t>コードクローンの応用</a:t>
            </a:r>
          </a:p>
        </p:txBody>
      </p:sp>
      <p:sp>
        <p:nvSpPr>
          <p:cNvPr id="386" name="CustomShape 2"/>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3EB2EB2F-279B-448D-8A7A-574CB697FB9B}" type="slidenum">
              <a:rPr lang="en-US" sz="1800" b="0" strike="noStrike" spc="-1">
                <a:solidFill>
                  <a:srgbClr val="000000"/>
                </a:solidFill>
                <a:latin typeface="Arial"/>
                <a:ea typeface="DejaVu Sans"/>
              </a:rPr>
              <a:t>23</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コードクローンの分析</a:t>
            </a:r>
            <a:endParaRPr lang="en-US" sz="4400" b="0" strike="noStrike" spc="-1">
              <a:latin typeface="Arial"/>
            </a:endParaRPr>
          </a:p>
        </p:txBody>
      </p:sp>
      <p:sp>
        <p:nvSpPr>
          <p:cNvPr id="388" name="CustomShape 2"/>
          <p:cNvSpPr/>
          <p:nvPr/>
        </p:nvSpPr>
        <p:spPr>
          <a:xfrm>
            <a:off x="504000" y="1769040"/>
            <a:ext cx="9069120" cy="4381920"/>
          </a:xfrm>
          <a:prstGeom prst="rect">
            <a:avLst/>
          </a:prstGeom>
          <a:noFill/>
          <a:ln>
            <a:noFill/>
          </a:ln>
        </p:spPr>
        <p:style>
          <a:lnRef idx="0">
            <a:scrgbClr r="0" g="0" b="0"/>
          </a:lnRef>
          <a:fillRef idx="0">
            <a:scrgbClr r="0" g="0" b="0"/>
          </a:fillRef>
          <a:effectRef idx="0">
            <a:scrgbClr r="0" g="0" b="0"/>
          </a:effectRef>
          <a:fontRef idx="minor"/>
        </p:style>
        <p:txBody>
          <a:bodyPr lIns="0" tIns="0" rIns="0" bIns="0" anchor="t">
            <a:normAutofit/>
          </a:bodyPr>
          <a:lstStyle/>
          <a:p>
            <a:pPr marL="431800" indent="-321945">
              <a:lnSpc>
                <a:spcPct val="100000"/>
              </a:lnSpc>
              <a:spcBef>
                <a:spcPts val="1417"/>
              </a:spcBef>
              <a:buClr>
                <a:srgbClr val="000000"/>
              </a:buClr>
              <a:buSzPct val="45000"/>
              <a:buFont typeface="Wingdings" charset="2"/>
              <a:buChar char=""/>
            </a:pPr>
            <a:r>
              <a:rPr lang="en-US" sz="3200" b="0" strike="noStrike" spc="-1" dirty="0" err="1">
                <a:solidFill>
                  <a:srgbClr val="000000"/>
                </a:solidFill>
                <a:latin typeface="Arial"/>
                <a:ea typeface="DejaVu Sans"/>
              </a:rPr>
              <a:t>調査の必要のないコードクローンは調査の必要があるコードクローンを隠蔽し，分析の作業の非効率化を招く</a:t>
            </a:r>
            <a:r>
              <a:rPr lang="en-US" sz="3200" b="0" strike="noStrike" spc="-1" dirty="0">
                <a:solidFill>
                  <a:srgbClr val="000000"/>
                </a:solidFill>
                <a:latin typeface="Arial"/>
                <a:ea typeface="DejaVu Sans"/>
              </a:rPr>
              <a:t>．</a:t>
            </a:r>
            <a:endParaRPr lang="en-US" sz="3200" b="0" strike="noStrike" dirty="0">
              <a:latin typeface="Arial"/>
              <a:cs typeface="Arial"/>
            </a:endParaRPr>
          </a:p>
          <a:p>
            <a:r>
              <a:rPr lang="en-US" sz="3200" spc="-1" dirty="0">
                <a:solidFill>
                  <a:srgbClr val="000000"/>
                </a:solidFill>
                <a:latin typeface="DejaVu Sans"/>
                <a:ea typeface="DejaVu Sans"/>
              </a:rPr>
              <a:t>   </a:t>
            </a:r>
            <a:r>
              <a:rPr lang="en-US" sz="3200" b="0" strike="noStrike" spc="-1" dirty="0">
                <a:solidFill>
                  <a:srgbClr val="000000"/>
                </a:solidFill>
                <a:latin typeface="DejaVu Sans"/>
                <a:ea typeface="DejaVu Sans"/>
              </a:rPr>
              <a:t>→</a:t>
            </a:r>
            <a:r>
              <a:rPr lang="en-US" sz="3200" b="0" strike="noStrike" spc="-1" dirty="0" err="1">
                <a:solidFill>
                  <a:srgbClr val="000000"/>
                </a:solidFill>
                <a:latin typeface="DejaVu Sans"/>
                <a:ea typeface="DejaVu Sans"/>
              </a:rPr>
              <a:t>肥後ら，非繰り返し度を示すメトリックスRNRを提</a:t>
            </a:r>
            <a:r>
              <a:rPr lang="en-US" sz="3200" b="0" strike="noStrike" spc="-1" dirty="0">
                <a:solidFill>
                  <a:srgbClr val="000000"/>
                </a:solidFill>
                <a:latin typeface="DejaVu Sans"/>
                <a:ea typeface="DejaVu Sans"/>
              </a:rPr>
              <a:t>　案．しきい値として0.5が有効．</a:t>
            </a:r>
            <a:endParaRPr lang="en-US" sz="3200" b="0" strike="noStrike" spc="-1" dirty="0">
              <a:latin typeface="DejaVu Sans"/>
            </a:endParaRPr>
          </a:p>
        </p:txBody>
      </p:sp>
      <p:sp>
        <p:nvSpPr>
          <p:cNvPr id="389"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DC9B2D87-7A2B-443F-B38C-F3BC29EA989F}" type="slidenum">
              <a:rPr lang="en-US" sz="1800" b="0" strike="noStrike" spc="-1">
                <a:solidFill>
                  <a:srgbClr val="000000"/>
                </a:solidFill>
                <a:latin typeface="Arial"/>
                <a:ea typeface="DejaVu Sans"/>
              </a:rPr>
              <a:t>24</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コードクローンの可視化</a:t>
            </a:r>
            <a:endParaRPr lang="en-US" sz="4400" b="0" strike="noStrike" spc="-1">
              <a:latin typeface="Arial"/>
            </a:endParaRPr>
          </a:p>
        </p:txBody>
      </p:sp>
      <p:sp>
        <p:nvSpPr>
          <p:cNvPr id="391" name="CustomShape 2"/>
          <p:cNvSpPr/>
          <p:nvPr/>
        </p:nvSpPr>
        <p:spPr>
          <a:xfrm>
            <a:off x="504000" y="1769040"/>
            <a:ext cx="9069120" cy="74916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20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Geminiの散布図</a:t>
            </a:r>
            <a:endParaRPr lang="en-US" sz="3200" b="0" strike="noStrike" spc="-1">
              <a:latin typeface="Arial"/>
            </a:endParaRPr>
          </a:p>
        </p:txBody>
      </p:sp>
      <p:sp>
        <p:nvSpPr>
          <p:cNvPr id="392"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010B6D6D-3341-4641-93AD-08EF189C4810}" type="slidenum">
              <a:rPr lang="en-US" sz="1800" b="0" strike="noStrike" spc="-1">
                <a:solidFill>
                  <a:srgbClr val="000000"/>
                </a:solidFill>
                <a:latin typeface="Arial"/>
                <a:ea typeface="DejaVu Sans"/>
              </a:rPr>
              <a:t>25</a:t>
            </a:fld>
            <a:endParaRPr lang="en-US" sz="1800" b="0" strike="noStrike" spc="-1">
              <a:latin typeface="Arial"/>
            </a:endParaRPr>
          </a:p>
        </p:txBody>
      </p:sp>
      <p:pic>
        <p:nvPicPr>
          <p:cNvPr id="393" name="図 392"/>
          <p:cNvPicPr/>
          <p:nvPr/>
        </p:nvPicPr>
        <p:blipFill>
          <a:blip r:embed="rId2"/>
          <a:stretch/>
        </p:blipFill>
        <p:spPr>
          <a:xfrm rot="21458400">
            <a:off x="1097640" y="2664000"/>
            <a:ext cx="3579840" cy="4390920"/>
          </a:xfrm>
          <a:prstGeom prst="rect">
            <a:avLst/>
          </a:prstGeom>
          <a:ln>
            <a:noFill/>
          </a:ln>
        </p:spPr>
      </p:pic>
      <p:pic>
        <p:nvPicPr>
          <p:cNvPr id="394" name="図 393"/>
          <p:cNvPicPr/>
          <p:nvPr/>
        </p:nvPicPr>
        <p:blipFill>
          <a:blip r:embed="rId3"/>
          <a:stretch/>
        </p:blipFill>
        <p:spPr>
          <a:xfrm rot="21527400">
            <a:off x="5470920" y="2592000"/>
            <a:ext cx="3700080" cy="439092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コードクローンの集約</a:t>
            </a:r>
            <a:endParaRPr lang="en-US" sz="4400" b="0" strike="noStrike" spc="-1">
              <a:latin typeface="Arial"/>
            </a:endParaRPr>
          </a:p>
        </p:txBody>
      </p:sp>
      <p:sp>
        <p:nvSpPr>
          <p:cNvPr id="396" name="CustomShape 2"/>
          <p:cNvSpPr/>
          <p:nvPr/>
        </p:nvSpPr>
        <p:spPr>
          <a:xfrm>
            <a:off x="504000" y="1769040"/>
            <a:ext cx="9069120" cy="438192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20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互いにコードクローンになっているコード片群を1つのモジュールにまとめること．</a:t>
            </a:r>
            <a:endParaRPr lang="en-US" sz="3200" b="0" strike="noStrike" spc="-1">
              <a:latin typeface="Arial"/>
            </a:endParaRPr>
          </a:p>
          <a:p>
            <a:pPr>
              <a:lnSpc>
                <a:spcPct val="100000"/>
              </a:lnSpc>
              <a:spcBef>
                <a:spcPts val="1417"/>
              </a:spcBef>
            </a:pPr>
            <a:endParaRPr lang="en-US" sz="3200" b="0" strike="noStrike" spc="-1">
              <a:latin typeface="Arial"/>
            </a:endParaRPr>
          </a:p>
          <a:p>
            <a:pPr marL="432000" indent="-32220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集約することでコードクローンによって引き起こされる問題を軽減することが出来る．</a:t>
            </a:r>
            <a:endParaRPr lang="en-US" sz="3200" b="0" strike="noStrike" spc="-1">
              <a:latin typeface="Arial"/>
            </a:endParaRPr>
          </a:p>
        </p:txBody>
      </p:sp>
      <p:sp>
        <p:nvSpPr>
          <p:cNvPr id="397"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8A440006-6ECE-4D61-858A-F78E5B7E58AC}" type="slidenum">
              <a:rPr lang="en-US" sz="1800" b="0" strike="noStrike" spc="-1">
                <a:solidFill>
                  <a:srgbClr val="000000"/>
                </a:solidFill>
                <a:latin typeface="Arial"/>
                <a:ea typeface="DejaVu Sans"/>
              </a:rPr>
              <a:t>26</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コードクローンの修正支援</a:t>
            </a:r>
            <a:endParaRPr lang="en-US" sz="4400" b="0" strike="noStrike" spc="-1">
              <a:latin typeface="Arial"/>
            </a:endParaRPr>
          </a:p>
        </p:txBody>
      </p:sp>
      <p:sp>
        <p:nvSpPr>
          <p:cNvPr id="399" name="CustomShape 2"/>
          <p:cNvSpPr/>
          <p:nvPr/>
        </p:nvSpPr>
        <p:spPr>
          <a:xfrm>
            <a:off x="504000" y="1769040"/>
            <a:ext cx="9069120" cy="438192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20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様々な理由でコードクローンの集約をすべきでない場合がある．</a:t>
            </a:r>
            <a:endParaRPr lang="en-US" sz="3200" b="0" strike="noStrike" spc="-1">
              <a:latin typeface="Arial"/>
            </a:endParaRPr>
          </a:p>
          <a:p>
            <a:pPr>
              <a:lnSpc>
                <a:spcPct val="100000"/>
              </a:lnSpc>
              <a:spcBef>
                <a:spcPts val="1417"/>
              </a:spcBef>
            </a:pPr>
            <a:endParaRPr lang="en-US" sz="3200" b="0" strike="noStrike" spc="-1">
              <a:latin typeface="Arial"/>
            </a:endParaRPr>
          </a:p>
          <a:p>
            <a:pPr marL="432000" indent="-32220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あるコード片に対して修正を施すと，そのコードクローンに対して自動的に修正が施される技術がある．</a:t>
            </a:r>
            <a:endParaRPr lang="en-US" sz="3200" b="0" strike="noStrike" spc="-1">
              <a:latin typeface="Arial"/>
            </a:endParaRPr>
          </a:p>
        </p:txBody>
      </p:sp>
      <p:sp>
        <p:nvSpPr>
          <p:cNvPr id="400"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F32F0BFC-87BC-44DE-A001-24050FD0DA94}" type="slidenum">
              <a:rPr lang="en-US" sz="1800" b="0" strike="noStrike" spc="-1">
                <a:solidFill>
                  <a:srgbClr val="000000"/>
                </a:solidFill>
                <a:latin typeface="Arial"/>
                <a:ea typeface="DejaVu Sans"/>
              </a:rPr>
              <a:t>27</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CustomShape 1"/>
          <p:cNvSpPr/>
          <p:nvPr/>
        </p:nvSpPr>
        <p:spPr>
          <a:xfrm>
            <a:off x="504000" y="301320"/>
            <a:ext cx="9069120" cy="12596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400" b="0" strike="noStrike" spc="-1">
                <a:solidFill>
                  <a:srgbClr val="000000"/>
                </a:solidFill>
                <a:latin typeface="Arial"/>
                <a:ea typeface="DejaVu Sans"/>
              </a:rPr>
              <a:t>まとめ</a:t>
            </a:r>
            <a:endParaRPr lang="en-US" sz="4400" b="0" strike="noStrike" spc="-1">
              <a:latin typeface="Arial"/>
            </a:endParaRPr>
          </a:p>
        </p:txBody>
      </p:sp>
      <p:sp>
        <p:nvSpPr>
          <p:cNvPr id="402" name="CustomShape 2"/>
          <p:cNvSpPr/>
          <p:nvPr/>
        </p:nvSpPr>
        <p:spPr>
          <a:xfrm>
            <a:off x="504000" y="1769040"/>
            <a:ext cx="9069120" cy="4381920"/>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a:bodyPr>
          <a:lstStyle/>
          <a:p>
            <a:pPr marL="432000" indent="-32220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コードクローンはバグの発生などでソフトウェア開発・保守の妨げとなることがある．</a:t>
            </a:r>
            <a:endParaRPr lang="en-US" sz="3200" b="0" strike="noStrike" spc="-1">
              <a:latin typeface="Arial"/>
            </a:endParaRPr>
          </a:p>
          <a:p>
            <a:pPr>
              <a:lnSpc>
                <a:spcPct val="100000"/>
              </a:lnSpc>
              <a:spcBef>
                <a:spcPts val="1417"/>
              </a:spcBef>
            </a:pPr>
            <a:endParaRPr lang="en-US" sz="3200" b="0" strike="noStrike" spc="-1">
              <a:latin typeface="Arial"/>
            </a:endParaRPr>
          </a:p>
          <a:p>
            <a:pPr marL="432000" indent="-32220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コードクローンには3種のタイプがあり，どのタイプを検出できるかは検出方法によって異なる．</a:t>
            </a:r>
            <a:endParaRPr lang="en-US" sz="3200" b="0" strike="noStrike" spc="-1">
              <a:latin typeface="Arial"/>
            </a:endParaRPr>
          </a:p>
          <a:p>
            <a:pPr>
              <a:lnSpc>
                <a:spcPct val="100000"/>
              </a:lnSpc>
              <a:spcBef>
                <a:spcPts val="1417"/>
              </a:spcBef>
            </a:pPr>
            <a:endParaRPr lang="en-US" sz="3200" b="0" strike="noStrike" spc="-1">
              <a:latin typeface="Arial"/>
            </a:endParaRPr>
          </a:p>
          <a:p>
            <a:pPr marL="432000" indent="-322200">
              <a:lnSpc>
                <a:spcPct val="100000"/>
              </a:lnSpc>
              <a:spcBef>
                <a:spcPts val="1417"/>
              </a:spcBef>
              <a:buClr>
                <a:srgbClr val="000000"/>
              </a:buClr>
              <a:buSzPct val="45000"/>
              <a:buFont typeface="Wingdings" charset="2"/>
              <a:buChar char=""/>
            </a:pPr>
            <a:r>
              <a:rPr lang="en-US" sz="3200" b="0" strike="noStrike" spc="-1">
                <a:solidFill>
                  <a:srgbClr val="000000"/>
                </a:solidFill>
                <a:latin typeface="Arial"/>
                <a:ea typeface="DejaVu Sans"/>
              </a:rPr>
              <a:t>コードクローンの検出方法は多くあり，適材適所で用いる必要がある．</a:t>
            </a:r>
            <a:endParaRPr lang="en-US" sz="3200" b="0" strike="noStrike" spc="-1">
              <a:latin typeface="Arial"/>
            </a:endParaRPr>
          </a:p>
        </p:txBody>
      </p:sp>
      <p:sp>
        <p:nvSpPr>
          <p:cNvPr id="403" name="CustomShape 3"/>
          <p:cNvSpPr/>
          <p:nvPr/>
        </p:nvSpPr>
        <p:spPr>
          <a:xfrm>
            <a:off x="8136000" y="6840000"/>
            <a:ext cx="1654560" cy="393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7BDE4850-649A-4644-B1EF-815A2559A060}" type="slidenum">
              <a:rPr lang="en-US" sz="1800" b="0" strike="noStrike" spc="-1">
                <a:solidFill>
                  <a:srgbClr val="000000"/>
                </a:solidFill>
                <a:latin typeface="Arial"/>
                <a:ea typeface="DejaVu Sans"/>
              </a:rPr>
              <a:t>28</a:t>
            </a:fld>
            <a:endParaRPr lang="en-US" sz="1800" b="0" strike="noStrike" spc="-1">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288</TotalTime>
  <Application>Microsoft Office PowerPoint</Application>
  <PresentationFormat>ユーザー設定</PresentationFormat>
  <Slides>28</Slides>
  <Notes>15</Notes>
  <HiddenSlides>0</HiddenSlides>
  <ScaleCrop>false</ScaleCrop>
  <HeadingPairs>
    <vt:vector size="4" baseType="variant">
      <vt:variant>
        <vt:lpstr>テーマ</vt:lpstr>
      </vt:variant>
      <vt:variant>
        <vt:i4>8</vt:i4>
      </vt:variant>
      <vt:variant>
        <vt:lpstr>スライド タイトル</vt:lpstr>
      </vt:variant>
      <vt:variant>
        <vt:i4>28</vt:i4>
      </vt:variant>
    </vt:vector>
  </HeadingPairs>
  <TitlesOfParts>
    <vt:vector size="36" baseType="lpstr">
      <vt:lpstr>Office Theme</vt:lpstr>
      <vt:lpstr>Office Theme</vt:lpstr>
      <vt:lpstr>Office Theme</vt:lpstr>
      <vt:lpstr>Office Theme</vt:lpstr>
      <vt:lpstr>Office Theme</vt:lpstr>
      <vt:lpstr>Office Theme</vt:lpstr>
      <vt:lpstr>Office Theme</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subject/>
  <dc:creator/>
  <dc:description/>
  <cp:lastModifiedBy/>
  <cp:revision>33</cp:revision>
  <dcterms:created xsi:type="dcterms:W3CDTF">2017-11-06T14:48:43Z</dcterms:created>
  <dcterms:modified xsi:type="dcterms:W3CDTF">2017-11-09T15:40:22Z</dcterms:modified>
  <dc:language>ja-JP</dc:language>
</cp:coreProperties>
</file>