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0" r:id="rId1"/>
  </p:sldMasterIdLst>
  <p:notesMasterIdLst>
    <p:notesMasterId r:id="rId17"/>
  </p:notesMasterIdLst>
  <p:sldIdLst>
    <p:sldId id="256" r:id="rId2"/>
    <p:sldId id="257" r:id="rId3"/>
    <p:sldId id="258" r:id="rId4"/>
    <p:sldId id="259" r:id="rId5"/>
    <p:sldId id="260" r:id="rId6"/>
    <p:sldId id="263" r:id="rId7"/>
    <p:sldId id="264" r:id="rId8"/>
    <p:sldId id="265" r:id="rId9"/>
    <p:sldId id="266" r:id="rId10"/>
    <p:sldId id="267" r:id="rId11"/>
    <p:sldId id="269" r:id="rId12"/>
    <p:sldId id="268" r:id="rId13"/>
    <p:sldId id="270" r:id="rId14"/>
    <p:sldId id="262" r:id="rId15"/>
    <p:sldId id="271" r:id="rId16"/>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958" autoAdjust="0"/>
    <p:restoredTop sz="94660"/>
  </p:normalViewPr>
  <p:slideViewPr>
    <p:cSldViewPr snapToGrid="0">
      <p:cViewPr varScale="1">
        <p:scale>
          <a:sx n="72" d="100"/>
          <a:sy n="72" d="100"/>
        </p:scale>
        <p:origin x="84" y="95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200" b="0" i="0" u="none" strike="noStrike" kern="1200" cap="all" spc="150" baseline="0">
                <a:solidFill>
                  <a:schemeClr val="tx1">
                    <a:lumMod val="50000"/>
                    <a:lumOff val="50000"/>
                  </a:schemeClr>
                </a:solidFill>
                <a:latin typeface="+mn-lt"/>
                <a:ea typeface="+mn-ea"/>
                <a:cs typeface="+mn-cs"/>
              </a:defRPr>
            </a:pPr>
            <a:r>
              <a:rPr lang="ja-JP" altLang="en-US" b="0" dirty="0" smtClean="0"/>
              <a:t>毎年輩出されるエンジニア数</a:t>
            </a:r>
            <a:endParaRPr lang="ja-JP" altLang="en-US" b="0" dirty="0"/>
          </a:p>
        </c:rich>
      </c:tx>
      <c:layout/>
      <c:overlay val="0"/>
      <c:spPr>
        <a:noFill/>
        <a:ln>
          <a:noFill/>
        </a:ln>
        <a:effectLst/>
      </c:spPr>
      <c:txPr>
        <a:bodyPr rot="0" spcFirstLastPara="1" vertOverflow="ellipsis" vert="horz" wrap="square" anchor="ctr" anchorCtr="1"/>
        <a:lstStyle/>
        <a:p>
          <a:pPr>
            <a:defRPr sz="2200" b="0" i="0" u="none" strike="noStrike" kern="1200" cap="all" spc="150" baseline="0">
              <a:solidFill>
                <a:schemeClr val="tx1">
                  <a:lumMod val="50000"/>
                  <a:lumOff val="50000"/>
                </a:schemeClr>
              </a:solidFill>
              <a:latin typeface="+mn-lt"/>
              <a:ea typeface="+mn-ea"/>
              <a:cs typeface="+mn-cs"/>
            </a:defRPr>
          </a:pPr>
          <a:endParaRPr lang="ja-JP"/>
        </a:p>
      </c:txPr>
    </c:title>
    <c:autoTitleDeleted val="0"/>
    <c:plotArea>
      <c:layout/>
      <c:barChart>
        <c:barDir val="col"/>
        <c:grouping val="clustered"/>
        <c:varyColors val="0"/>
        <c:ser>
          <c:idx val="0"/>
          <c:order val="0"/>
          <c:tx>
            <c:strRef>
              <c:f>Sheet1!$B$1</c:f>
              <c:strCache>
                <c:ptCount val="1"/>
                <c:pt idx="0">
                  <c:v>毎年排出されるエンジニア</c:v>
                </c:pt>
              </c:strCache>
            </c:strRef>
          </c:tx>
          <c:spPr>
            <a:pattFill prst="narHorz">
              <a:fgClr>
                <a:schemeClr val="accent6"/>
              </a:fgClr>
              <a:bgClr>
                <a:schemeClr val="accent6">
                  <a:lumMod val="20000"/>
                  <a:lumOff val="80000"/>
                </a:schemeClr>
              </a:bgClr>
            </a:pattFill>
            <a:ln>
              <a:noFill/>
            </a:ln>
            <a:effectLst>
              <a:innerShdw blurRad="114300">
                <a:schemeClr val="accent6"/>
              </a:innerShdw>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800" b="0" i="0" u="none" strike="noStrike" kern="1200" baseline="0">
                    <a:solidFill>
                      <a:schemeClr val="tx1">
                        <a:lumMod val="75000"/>
                        <a:lumOff val="25000"/>
                      </a:schemeClr>
                    </a:solidFill>
                    <a:latin typeface="Courier New" panose="02070309020205020404" pitchFamily="49" charset="0"/>
                    <a:ea typeface="+mn-ea"/>
                    <a:cs typeface="Courier New" panose="02070309020205020404" pitchFamily="49" charset="0"/>
                  </a:defRPr>
                </a:pPr>
                <a:endParaRPr lang="ja-JP"/>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Sheet1!$A$2:$A$4</c:f>
              <c:strCache>
                <c:ptCount val="3"/>
                <c:pt idx="0">
                  <c:v>日本</c:v>
                </c:pt>
                <c:pt idx="1">
                  <c:v>中国</c:v>
                </c:pt>
                <c:pt idx="2">
                  <c:v>インド</c:v>
                </c:pt>
              </c:strCache>
            </c:strRef>
          </c:cat>
          <c:val>
            <c:numRef>
              <c:f>Sheet1!$B$2:$B$4</c:f>
              <c:numCache>
                <c:formatCode>General</c:formatCode>
                <c:ptCount val="3"/>
                <c:pt idx="0">
                  <c:v>2</c:v>
                </c:pt>
                <c:pt idx="1">
                  <c:v>100</c:v>
                </c:pt>
                <c:pt idx="2">
                  <c:v>200</c:v>
                </c:pt>
              </c:numCache>
            </c:numRef>
          </c:val>
        </c:ser>
        <c:dLbls>
          <c:dLblPos val="outEnd"/>
          <c:showLegendKey val="0"/>
          <c:showVal val="1"/>
          <c:showCatName val="0"/>
          <c:showSerName val="0"/>
          <c:showPercent val="0"/>
          <c:showBubbleSize val="0"/>
        </c:dLbls>
        <c:gapWidth val="164"/>
        <c:overlap val="-22"/>
        <c:axId val="790684992"/>
        <c:axId val="790690088"/>
      </c:barChart>
      <c:catAx>
        <c:axId val="790684992"/>
        <c:scaling>
          <c:orientation val="minMax"/>
        </c:scaling>
        <c:delete val="0"/>
        <c:axPos val="b"/>
        <c:numFmt formatCode="General" sourceLinked="1"/>
        <c:majorTickMark val="none"/>
        <c:minorTickMark val="none"/>
        <c:tickLblPos val="nextTo"/>
        <c:spPr>
          <a:noFill/>
          <a:ln w="19050" cap="flat" cmpd="sng" algn="ctr">
            <a:solidFill>
              <a:schemeClr val="tx1">
                <a:lumMod val="25000"/>
                <a:lumOff val="75000"/>
              </a:schemeClr>
            </a:solidFill>
            <a:round/>
          </a:ln>
          <a:effectLst/>
        </c:spPr>
        <c:txPr>
          <a:bodyPr rot="-60000000" spcFirstLastPara="1" vertOverflow="ellipsis" vert="horz" wrap="square" anchor="ctr" anchorCtr="1"/>
          <a:lstStyle/>
          <a:p>
            <a:pPr>
              <a:defRPr sz="1600" b="1" i="0" u="none" strike="noStrike" kern="1200" baseline="0">
                <a:solidFill>
                  <a:schemeClr val="tx1">
                    <a:lumMod val="65000"/>
                    <a:lumOff val="35000"/>
                  </a:schemeClr>
                </a:solidFill>
                <a:effectLst>
                  <a:outerShdw blurRad="38100" dist="38100" dir="2700000" algn="tl">
                    <a:srgbClr val="000000">
                      <a:alpha val="43137"/>
                    </a:srgbClr>
                  </a:outerShdw>
                </a:effectLst>
                <a:latin typeface="+mn-lt"/>
                <a:ea typeface="+mn-ea"/>
                <a:cs typeface="+mn-cs"/>
              </a:defRPr>
            </a:pPr>
            <a:endParaRPr lang="ja-JP"/>
          </a:p>
        </c:txPr>
        <c:crossAx val="790690088"/>
        <c:crosses val="autoZero"/>
        <c:auto val="1"/>
        <c:lblAlgn val="ctr"/>
        <c:lblOffset val="100"/>
        <c:noMultiLvlLbl val="0"/>
      </c:catAx>
      <c:valAx>
        <c:axId val="790690088"/>
        <c:scaling>
          <c:orientation val="minMax"/>
        </c:scaling>
        <c:delete val="0"/>
        <c:axPos val="l"/>
        <c:title>
          <c:tx>
            <c:rich>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r>
                  <a:rPr lang="ja-JP" altLang="en-US" sz="1600" dirty="0" smtClean="0"/>
                  <a:t>人数</a:t>
                </a:r>
                <a:r>
                  <a:rPr lang="en-US" altLang="ja-JP" sz="1600" dirty="0" smtClean="0"/>
                  <a:t>(</a:t>
                </a:r>
                <a:r>
                  <a:rPr lang="ja-JP" altLang="en-US" sz="1600" dirty="0" smtClean="0"/>
                  <a:t>万人</a:t>
                </a:r>
                <a:r>
                  <a:rPr lang="en-US" altLang="ja-JP" sz="1600" dirty="0" smtClean="0"/>
                  <a:t>)</a:t>
                </a:r>
              </a:p>
            </c:rich>
          </c:tx>
          <c:layout/>
          <c:overlay val="0"/>
          <c:spPr>
            <a:noFill/>
            <a:ln>
              <a:noFill/>
            </a:ln>
            <a:effectLst/>
          </c:spPr>
          <c:txPr>
            <a:bodyPr rot="-5400000" spcFirstLastPara="1" vertOverflow="ellipsis" vert="horz" wrap="square" anchor="ctr" anchorCtr="1"/>
            <a:lstStyle/>
            <a:p>
              <a:pPr>
                <a:defRPr sz="1600" b="1" i="0" u="none" strike="noStrike" kern="1200" baseline="0">
                  <a:solidFill>
                    <a:schemeClr val="tx1">
                      <a:lumMod val="65000"/>
                      <a:lumOff val="35000"/>
                    </a:schemeClr>
                  </a:solidFill>
                  <a:latin typeface="+mn-lt"/>
                  <a:ea typeface="+mn-ea"/>
                  <a:cs typeface="+mn-cs"/>
                </a:defRPr>
              </a:pPr>
              <a:endParaRPr lang="ja-JP"/>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600" b="0" i="0" u="none" strike="noStrike" kern="1200" baseline="0">
                <a:solidFill>
                  <a:schemeClr val="tx1">
                    <a:lumMod val="65000"/>
                    <a:lumOff val="35000"/>
                  </a:schemeClr>
                </a:solidFill>
                <a:latin typeface="Courier New" panose="02070309020205020404" pitchFamily="49" charset="0"/>
                <a:ea typeface="+mn-ea"/>
                <a:cs typeface="Courier New" panose="02070309020205020404" pitchFamily="49" charset="0"/>
              </a:defRPr>
            </a:pPr>
            <a:endParaRPr lang="ja-JP"/>
          </a:p>
        </c:txPr>
        <c:crossAx val="79068499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ja-JP"/>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3">
  <cs:axisTitle>
    <cs:lnRef idx="0"/>
    <cs:fillRef idx="0"/>
    <cs:effectRef idx="0"/>
    <cs:fontRef idx="minor">
      <a:schemeClr val="tx1">
        <a:lumMod val="65000"/>
        <a:lumOff val="35000"/>
      </a:schemeClr>
    </cs:fontRef>
    <cs:defRPr sz="1197" b="1" kern="1200"/>
  </cs:axisTitle>
  <cs:categoryAxis>
    <cs:lnRef idx="0"/>
    <cs:fillRef idx="0"/>
    <cs:effectRef idx="0"/>
    <cs:fontRef idx="minor">
      <a:schemeClr val="tx1">
        <a:lumMod val="65000"/>
        <a:lumOff val="35000"/>
      </a:schemeClr>
    </cs:fontRef>
    <cs:spPr>
      <a:ln w="19050"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styleClr val="auto"/>
    </cs:effectRef>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
  <cs:dataPoint3D>
    <cs:lnRef idx="0"/>
    <cs:fillRef idx="0">
      <cs:styleClr val="auto"/>
    </cs:fillRef>
    <cs:effectRef idx="0"/>
    <cs:fontRef idx="minor">
      <a:schemeClr val="dk1"/>
    </cs:fontRef>
    <cs:spPr>
      <a:pattFill prst="narHorz">
        <a:fgClr>
          <a:schemeClr val="phClr"/>
        </a:fgClr>
        <a:bgClr>
          <a:schemeClr val="phClr">
            <a:lumMod val="20000"/>
            <a:lumOff val="80000"/>
          </a:schemeClr>
        </a:bgClr>
      </a:pattFill>
      <a:effectLst>
        <a:innerShdw blurRad="114300">
          <a:schemeClr val="phClr"/>
        </a:innerShdw>
      </a:effectLst>
    </cs:spPr>
  </cs:dataPoint3D>
  <cs:dataPointLine>
    <cs:lnRef idx="0">
      <cs:styleClr val="auto"/>
    </cs:lnRef>
    <cs:fillRef idx="0"/>
    <cs:effectRef idx="0"/>
    <cs:fontRef idx="minor">
      <a:schemeClr val="dk1"/>
    </cs:fontRef>
    <cs:spPr>
      <a:ln w="28575" cap="rnd">
        <a:solidFill>
          <a:schemeClr val="phClr"/>
        </a:solidFill>
        <a:round/>
      </a:ln>
    </cs:spPr>
  </cs:dataPointLine>
  <cs:dataPointMarker>
    <cs:lnRef idx="0"/>
    <cs:fillRef idx="0">
      <cs:styleClr val="auto"/>
    </cs:fillRef>
    <cs:effectRef idx="0"/>
    <cs:fontRef idx="minor">
      <a:schemeClr val="dk1"/>
    </cs:fontRef>
    <cs:spPr>
      <a:solidFill>
        <a:schemeClr val="ph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a:solidFill>
          <a:schemeClr val="tx1">
            <a:lumMod val="15000"/>
            <a:lumOff val="85000"/>
          </a:schemeClr>
        </a:solidFill>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inor">
      <a:schemeClr val="tx1">
        <a:lumMod val="50000"/>
        <a:lumOff val="50000"/>
      </a:schemeClr>
    </cs:fontRef>
    <cs:defRPr sz="2200" b="1" kern="1200" cap="all" spc="15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EEFB31-F3EB-48C3-A640-77E2FBDC2E52}" type="datetimeFigureOut">
              <a:rPr kumimoji="1" lang="ja-JP" altLang="en-US" smtClean="0"/>
              <a:t>2017/5/8</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E1C4BE5-1D2F-4EAA-80BC-EEF843F13649}" type="slidenum">
              <a:rPr kumimoji="1" lang="ja-JP" altLang="en-US" smtClean="0"/>
              <a:t>‹#›</a:t>
            </a:fld>
            <a:endParaRPr kumimoji="1" lang="ja-JP" altLang="en-US"/>
          </a:p>
        </p:txBody>
      </p:sp>
    </p:spTree>
    <p:extLst>
      <p:ext uri="{BB962C8B-B14F-4D97-AF65-F5344CB8AC3E}">
        <p14:creationId xmlns:p14="http://schemas.microsoft.com/office/powerpoint/2010/main" val="124936089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7E1C4BE5-1D2F-4EAA-80BC-EEF843F13649}" type="slidenum">
              <a:rPr kumimoji="1" lang="ja-JP" altLang="en-US" smtClean="0"/>
              <a:t>2</a:t>
            </a:fld>
            <a:endParaRPr kumimoji="1" lang="ja-JP" altLang="en-US"/>
          </a:p>
        </p:txBody>
      </p:sp>
    </p:spTree>
    <p:extLst>
      <p:ext uri="{BB962C8B-B14F-4D97-AF65-F5344CB8AC3E}">
        <p14:creationId xmlns:p14="http://schemas.microsoft.com/office/powerpoint/2010/main" val="20862591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7E1C4BE5-1D2F-4EAA-80BC-EEF843F13649}" type="slidenum">
              <a:rPr kumimoji="1" lang="ja-JP" altLang="en-US" smtClean="0"/>
              <a:t>3</a:t>
            </a:fld>
            <a:endParaRPr kumimoji="1" lang="ja-JP" altLang="en-US"/>
          </a:p>
        </p:txBody>
      </p:sp>
    </p:spTree>
    <p:extLst>
      <p:ext uri="{BB962C8B-B14F-4D97-AF65-F5344CB8AC3E}">
        <p14:creationId xmlns:p14="http://schemas.microsoft.com/office/powerpoint/2010/main" val="30222027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C98F92E0-3813-44C3-B011-437013C7C9C9}" type="slidenum">
              <a:rPr kumimoji="1" lang="ja-JP" altLang="en-US" smtClean="0"/>
              <a:t>4</a:t>
            </a:fld>
            <a:endParaRPr kumimoji="1" lang="ja-JP" altLang="en-US"/>
          </a:p>
        </p:txBody>
      </p:sp>
    </p:spTree>
    <p:extLst>
      <p:ext uri="{BB962C8B-B14F-4D97-AF65-F5344CB8AC3E}">
        <p14:creationId xmlns:p14="http://schemas.microsoft.com/office/powerpoint/2010/main" val="4106227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C98F92E0-3813-44C3-B011-437013C7C9C9}" type="slidenum">
              <a:rPr kumimoji="1" lang="ja-JP" altLang="en-US" smtClean="0"/>
              <a:t>6</a:t>
            </a:fld>
            <a:endParaRPr kumimoji="1" lang="ja-JP" altLang="en-US"/>
          </a:p>
        </p:txBody>
      </p:sp>
    </p:spTree>
    <p:extLst>
      <p:ext uri="{BB962C8B-B14F-4D97-AF65-F5344CB8AC3E}">
        <p14:creationId xmlns:p14="http://schemas.microsoft.com/office/powerpoint/2010/main" val="268873893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C98F92E0-3813-44C3-B011-437013C7C9C9}" type="slidenum">
              <a:rPr kumimoji="1" lang="ja-JP" altLang="en-US" smtClean="0"/>
              <a:t>7</a:t>
            </a:fld>
            <a:endParaRPr kumimoji="1" lang="ja-JP" altLang="en-US"/>
          </a:p>
        </p:txBody>
      </p:sp>
    </p:spTree>
    <p:extLst>
      <p:ext uri="{BB962C8B-B14F-4D97-AF65-F5344CB8AC3E}">
        <p14:creationId xmlns:p14="http://schemas.microsoft.com/office/powerpoint/2010/main" val="200272607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347" y="1122363"/>
            <a:ext cx="7773308" cy="2387600"/>
          </a:xfrm>
        </p:spPr>
        <p:txBody>
          <a:bodyPr anchor="b">
            <a:normAutofit/>
          </a:bodyPr>
          <a:lstStyle>
            <a:lvl1pPr algn="ctr">
              <a:defRPr sz="4800"/>
            </a:lvl1pPr>
          </a:lstStyle>
          <a:p>
            <a:r>
              <a:rPr lang="ja-JP" altLang="en-US" smtClean="0"/>
              <a:t>マスター タイトルの書式設定</a:t>
            </a:r>
            <a:endParaRPr lang="en-US" dirty="0"/>
          </a:p>
        </p:txBody>
      </p:sp>
      <p:sp>
        <p:nvSpPr>
          <p:cNvPr id="3" name="Subtitle 2"/>
          <p:cNvSpPr>
            <a:spLocks noGrp="1"/>
          </p:cNvSpPr>
          <p:nvPr>
            <p:ph type="subTitle" idx="1"/>
          </p:nvPr>
        </p:nvSpPr>
        <p:spPr>
          <a:xfrm>
            <a:off x="685347" y="3602038"/>
            <a:ext cx="777330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smtClean="0"/>
              <a:t>マスター サブタイトルの書式設定</a:t>
            </a:r>
            <a:endParaRPr lang="en-US" dirty="0"/>
          </a:p>
        </p:txBody>
      </p:sp>
      <p:sp>
        <p:nvSpPr>
          <p:cNvPr id="4" name="Date Placeholder 3"/>
          <p:cNvSpPr>
            <a:spLocks noGrp="1"/>
          </p:cNvSpPr>
          <p:nvPr>
            <p:ph type="dt" sz="half" idx="10"/>
          </p:nvPr>
        </p:nvSpPr>
        <p:spPr/>
        <p:txBody>
          <a:bodyPr/>
          <a:lstStyle/>
          <a:p>
            <a:fld id="{D0C057D5-4765-49A1-BD21-7DBCAEFA3F38}" type="datetime1">
              <a:rPr kumimoji="1" lang="ja-JP" altLang="en-US" smtClean="0"/>
              <a:t>2017/5/10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F9E3512-FCA7-48DD-925D-376167AA1161}" type="slidenum">
              <a:rPr kumimoji="1" lang="ja-JP" altLang="en-US" smtClean="0"/>
              <a:t>‹#›</a:t>
            </a:fld>
            <a:endParaRPr kumimoji="1" lang="ja-JP" altLang="en-US"/>
          </a:p>
        </p:txBody>
      </p:sp>
    </p:spTree>
    <p:extLst>
      <p:ext uri="{BB962C8B-B14F-4D97-AF65-F5344CB8AC3E}">
        <p14:creationId xmlns:p14="http://schemas.microsoft.com/office/powerpoint/2010/main" val="95193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Content Placeholder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0130BC40-44A1-4F8B-8CD5-E4411486253B}" type="datetime1">
              <a:rPr kumimoji="1" lang="ja-JP" altLang="en-US" smtClean="0"/>
              <a:t>2017/5/10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F9E3512-FCA7-48DD-925D-376167AA1161}" type="slidenum">
              <a:rPr kumimoji="1" lang="ja-JP" altLang="en-US" smtClean="0"/>
              <a:t>‹#›</a:t>
            </a:fld>
            <a:endParaRPr kumimoji="1" lang="ja-JP" altLang="en-US"/>
          </a:p>
        </p:txBody>
      </p:sp>
    </p:spTree>
    <p:extLst>
      <p:ext uri="{BB962C8B-B14F-4D97-AF65-F5344CB8AC3E}">
        <p14:creationId xmlns:p14="http://schemas.microsoft.com/office/powerpoint/2010/main" val="36190279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921933" y="657227"/>
            <a:ext cx="7300134" cy="2852737"/>
          </a:xfrm>
        </p:spPr>
        <p:txBody>
          <a:bodyPr anchor="b">
            <a:normAutofit/>
          </a:bodyPr>
          <a:lstStyle>
            <a:lvl1pPr>
              <a:defRPr sz="3400"/>
            </a:lvl1p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921933" y="3602039"/>
            <a:ext cx="7300134"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smtClean="0"/>
              <a:t>マスター テキストの書式設定</a:t>
            </a:r>
          </a:p>
        </p:txBody>
      </p:sp>
      <p:sp>
        <p:nvSpPr>
          <p:cNvPr id="4" name="Date Placeholder 3"/>
          <p:cNvSpPr>
            <a:spLocks noGrp="1"/>
          </p:cNvSpPr>
          <p:nvPr>
            <p:ph type="dt" sz="half" idx="10"/>
          </p:nvPr>
        </p:nvSpPr>
        <p:spPr/>
        <p:txBody>
          <a:bodyPr/>
          <a:lstStyle/>
          <a:p>
            <a:fld id="{2BBD61B1-C878-4514-BC91-4ECB11F7087D}" type="datetime1">
              <a:rPr kumimoji="1" lang="ja-JP" altLang="en-US" smtClean="0"/>
              <a:t>2017/5/10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F9E3512-FCA7-48DD-925D-376167AA1161}" type="slidenum">
              <a:rPr kumimoji="1" lang="ja-JP" altLang="en-US" smtClean="0"/>
              <a:t>‹#›</a:t>
            </a:fld>
            <a:endParaRPr kumimoji="1" lang="ja-JP" altLang="en-US"/>
          </a:p>
        </p:txBody>
      </p:sp>
    </p:spTree>
    <p:extLst>
      <p:ext uri="{BB962C8B-B14F-4D97-AF65-F5344CB8AC3E}">
        <p14:creationId xmlns:p14="http://schemas.microsoft.com/office/powerpoint/2010/main" val="4027579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6321"/>
          </a:xfrm>
        </p:spPr>
        <p:txBody>
          <a:bodyPr/>
          <a:lstStyle/>
          <a:p>
            <a:r>
              <a:rPr lang="ja-JP" altLang="en-US" smtClean="0"/>
              <a:t>マスター タイトルの書式設定</a:t>
            </a:r>
            <a:endParaRPr lang="en-US" dirty="0"/>
          </a:p>
        </p:txBody>
      </p:sp>
      <p:sp>
        <p:nvSpPr>
          <p:cNvPr id="3" name="Content Placeholder 2"/>
          <p:cNvSpPr>
            <a:spLocks noGrp="1"/>
          </p:cNvSpPr>
          <p:nvPr>
            <p:ph sz="half" idx="1"/>
          </p:nvPr>
        </p:nvSpPr>
        <p:spPr>
          <a:xfrm>
            <a:off x="685346" y="2088320"/>
            <a:ext cx="3829503" cy="370288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Content Placeholder 3"/>
          <p:cNvSpPr>
            <a:spLocks noGrp="1"/>
          </p:cNvSpPr>
          <p:nvPr>
            <p:ph sz="half" idx="2"/>
          </p:nvPr>
        </p:nvSpPr>
        <p:spPr>
          <a:xfrm>
            <a:off x="4630052" y="2088320"/>
            <a:ext cx="3820616" cy="3702881"/>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Date Placeholder 4"/>
          <p:cNvSpPr>
            <a:spLocks noGrp="1"/>
          </p:cNvSpPr>
          <p:nvPr>
            <p:ph type="dt" sz="half" idx="10"/>
          </p:nvPr>
        </p:nvSpPr>
        <p:spPr/>
        <p:txBody>
          <a:bodyPr/>
          <a:lstStyle/>
          <a:p>
            <a:fld id="{5DF750E4-75E8-4A41-8A16-1042F7CC47B3}" type="datetime1">
              <a:rPr kumimoji="1" lang="ja-JP" altLang="en-US" smtClean="0"/>
              <a:t>2017/5/10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F9E3512-FCA7-48DD-925D-376167AA1161}" type="slidenum">
              <a:rPr kumimoji="1" lang="ja-JP" altLang="en-US" smtClean="0"/>
              <a:t>‹#›</a:t>
            </a:fld>
            <a:endParaRPr kumimoji="1" lang="ja-JP" altLang="en-US"/>
          </a:p>
        </p:txBody>
      </p:sp>
    </p:spTree>
    <p:extLst>
      <p:ext uri="{BB962C8B-B14F-4D97-AF65-F5344CB8AC3E}">
        <p14:creationId xmlns:p14="http://schemas.microsoft.com/office/powerpoint/2010/main" val="2439832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5347" y="609601"/>
            <a:ext cx="7765321" cy="1325563"/>
          </a:xfrm>
        </p:spPr>
        <p:txBody>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915427" y="2088320"/>
            <a:ext cx="3600326"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Content Placeholder 3"/>
          <p:cNvSpPr>
            <a:spLocks noGrp="1"/>
          </p:cNvSpPr>
          <p:nvPr>
            <p:ph sz="half" idx="2"/>
          </p:nvPr>
        </p:nvSpPr>
        <p:spPr>
          <a:xfrm>
            <a:off x="685346" y="2912232"/>
            <a:ext cx="3830406" cy="287896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5" name="Text Placeholder 4"/>
          <p:cNvSpPr>
            <a:spLocks noGrp="1"/>
          </p:cNvSpPr>
          <p:nvPr>
            <p:ph type="body" sz="quarter" idx="3"/>
          </p:nvPr>
        </p:nvSpPr>
        <p:spPr>
          <a:xfrm>
            <a:off x="4859230" y="2088320"/>
            <a:ext cx="3591437"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Content Placeholder 5"/>
          <p:cNvSpPr>
            <a:spLocks noGrp="1"/>
          </p:cNvSpPr>
          <p:nvPr>
            <p:ph sz="quarter" idx="4"/>
          </p:nvPr>
        </p:nvSpPr>
        <p:spPr>
          <a:xfrm>
            <a:off x="4629150" y="2912232"/>
            <a:ext cx="3821518" cy="2878968"/>
          </a:xfrm>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7" name="Date Placeholder 6"/>
          <p:cNvSpPr>
            <a:spLocks noGrp="1"/>
          </p:cNvSpPr>
          <p:nvPr>
            <p:ph type="dt" sz="half" idx="10"/>
          </p:nvPr>
        </p:nvSpPr>
        <p:spPr/>
        <p:txBody>
          <a:bodyPr/>
          <a:lstStyle/>
          <a:p>
            <a:fld id="{72097830-755F-4721-A431-FC8804B63CAE}" type="datetime1">
              <a:rPr kumimoji="1" lang="ja-JP" altLang="en-US" smtClean="0"/>
              <a:t>2017/5/10</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7F9E3512-FCA7-48DD-925D-376167AA1161}" type="slidenum">
              <a:rPr kumimoji="1" lang="ja-JP" altLang="en-US" smtClean="0"/>
              <a:t>‹#›</a:t>
            </a:fld>
            <a:endParaRPr kumimoji="1" lang="ja-JP" altLang="en-US"/>
          </a:p>
        </p:txBody>
      </p:sp>
    </p:spTree>
    <p:extLst>
      <p:ext uri="{BB962C8B-B14F-4D97-AF65-F5344CB8AC3E}">
        <p14:creationId xmlns:p14="http://schemas.microsoft.com/office/powerpoint/2010/main" val="4002823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Date Placeholder 2"/>
          <p:cNvSpPr>
            <a:spLocks noGrp="1"/>
          </p:cNvSpPr>
          <p:nvPr>
            <p:ph type="dt" sz="half" idx="10"/>
          </p:nvPr>
        </p:nvSpPr>
        <p:spPr/>
        <p:txBody>
          <a:bodyPr/>
          <a:lstStyle/>
          <a:p>
            <a:fld id="{E7266C96-EFCE-4D12-90AD-0F3D0AA5F54A}" type="datetime1">
              <a:rPr kumimoji="1" lang="ja-JP" altLang="en-US" smtClean="0"/>
              <a:t>2017/5/10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F9E3512-FCA7-48DD-925D-376167AA1161}" type="slidenum">
              <a:rPr kumimoji="1" lang="ja-JP" altLang="en-US" smtClean="0"/>
              <a:t>‹#›</a:t>
            </a:fld>
            <a:endParaRPr kumimoji="1" lang="ja-JP" altLang="en-US"/>
          </a:p>
        </p:txBody>
      </p:sp>
    </p:spTree>
    <p:extLst>
      <p:ext uri="{BB962C8B-B14F-4D97-AF65-F5344CB8AC3E}">
        <p14:creationId xmlns:p14="http://schemas.microsoft.com/office/powerpoint/2010/main" val="39851500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A83E258-1885-4A80-B41D-5166F51A8EA6}" type="datetime1">
              <a:rPr kumimoji="1" lang="ja-JP" altLang="en-US" smtClean="0"/>
              <a:t>2017/5/10</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7F9E3512-FCA7-48DD-925D-376167AA1161}" type="slidenum">
              <a:rPr kumimoji="1" lang="ja-JP" altLang="en-US" smtClean="0"/>
              <a:t>‹#›</a:t>
            </a:fld>
            <a:endParaRPr kumimoji="1" lang="ja-JP" altLang="en-US"/>
          </a:p>
        </p:txBody>
      </p:sp>
    </p:spTree>
    <p:extLst>
      <p:ext uri="{BB962C8B-B14F-4D97-AF65-F5344CB8AC3E}">
        <p14:creationId xmlns:p14="http://schemas.microsoft.com/office/powerpoint/2010/main" val="2474650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2949178" cy="2362200"/>
          </a:xfrm>
        </p:spPr>
        <p:txBody>
          <a:bodyPr anchor="b">
            <a:normAutofit/>
          </a:bodyPr>
          <a:lstStyle>
            <a:lvl1pPr>
              <a:defRPr sz="2800"/>
            </a:lvl1pPr>
          </a:lstStyle>
          <a:p>
            <a:r>
              <a:rPr lang="ja-JP" altLang="en-US" smtClean="0"/>
              <a:t>マスター タイトルの書式設定</a:t>
            </a:r>
            <a:endParaRPr lang="en-US" dirty="0"/>
          </a:p>
        </p:txBody>
      </p:sp>
      <p:sp>
        <p:nvSpPr>
          <p:cNvPr id="3" name="Content Placeholder 2"/>
          <p:cNvSpPr>
            <a:spLocks noGrp="1"/>
          </p:cNvSpPr>
          <p:nvPr>
            <p:ph idx="1"/>
          </p:nvPr>
        </p:nvSpPr>
        <p:spPr>
          <a:xfrm>
            <a:off x="3808548" y="609600"/>
            <a:ext cx="4642119" cy="5181600"/>
          </a:xfrm>
        </p:spPr>
        <p:txBody>
          <a:bodyPr anchor="ct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Text Placeholder 3"/>
          <p:cNvSpPr>
            <a:spLocks noGrp="1"/>
          </p:cNvSpPr>
          <p:nvPr>
            <p:ph type="body" sz="half" idx="2"/>
          </p:nvPr>
        </p:nvSpPr>
        <p:spPr>
          <a:xfrm>
            <a:off x="687921" y="2971801"/>
            <a:ext cx="2949178"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886E8030-2ADB-4B62-A311-BAD3978EA784}" type="datetime1">
              <a:rPr kumimoji="1" lang="ja-JP" altLang="en-US" smtClean="0"/>
              <a:t>2017/5/10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F9E3512-FCA7-48DD-925D-376167AA1161}" type="slidenum">
              <a:rPr kumimoji="1" lang="ja-JP" altLang="en-US" smtClean="0"/>
              <a:t>‹#›</a:t>
            </a:fld>
            <a:endParaRPr kumimoji="1" lang="ja-JP" altLang="en-US"/>
          </a:p>
        </p:txBody>
      </p:sp>
    </p:spTree>
    <p:extLst>
      <p:ext uri="{BB962C8B-B14F-4D97-AF65-F5344CB8AC3E}">
        <p14:creationId xmlns:p14="http://schemas.microsoft.com/office/powerpoint/2010/main" val="2767717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7921" y="609600"/>
            <a:ext cx="4167603" cy="2362200"/>
          </a:xfrm>
        </p:spPr>
        <p:txBody>
          <a:bodyPr anchor="b">
            <a:normAutofit/>
          </a:bodyPr>
          <a:lstStyle>
            <a:lvl1pPr>
              <a:defRPr sz="32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5249932" y="758881"/>
            <a:ext cx="2966938"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85346" y="2971800"/>
            <a:ext cx="4171242"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097A201C-801A-4A73-8198-A590E5F04B78}" type="datetime1">
              <a:rPr kumimoji="1" lang="ja-JP" altLang="en-US" smtClean="0"/>
              <a:t>2017/5/10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F9E3512-FCA7-48DD-925D-376167AA1161}" type="slidenum">
              <a:rPr kumimoji="1" lang="ja-JP" altLang="en-US" smtClean="0"/>
              <a:t>‹#›</a:t>
            </a:fld>
            <a:endParaRPr kumimoji="1" lang="ja-JP" altLang="en-US"/>
          </a:p>
        </p:txBody>
      </p:sp>
    </p:spTree>
    <p:extLst>
      <p:ext uri="{BB962C8B-B14F-4D97-AF65-F5344CB8AC3E}">
        <p14:creationId xmlns:p14="http://schemas.microsoft.com/office/powerpoint/2010/main" val="19586576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パノラマ写真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685355" y="4289373"/>
            <a:ext cx="7775673" cy="819355"/>
          </a:xfrm>
        </p:spPr>
        <p:txBody>
          <a:bodyPr anchor="b">
            <a:normAutofit/>
          </a:bodyPr>
          <a:lstStyle>
            <a:lvl1pPr>
              <a:defRPr sz="2800"/>
            </a:lvl1pPr>
          </a:lstStyle>
          <a:p>
            <a:r>
              <a:rPr lang="ja-JP" altLang="en-US" smtClean="0"/>
              <a:t>マスター タイトルの書式設定</a:t>
            </a:r>
            <a:endParaRPr lang="en-US" dirty="0"/>
          </a:p>
        </p:txBody>
      </p:sp>
      <p:sp>
        <p:nvSpPr>
          <p:cNvPr id="3" name="Picture Placeholder 2"/>
          <p:cNvSpPr>
            <a:spLocks noGrp="1" noChangeAspect="1"/>
          </p:cNvSpPr>
          <p:nvPr>
            <p:ph type="pic" idx="1"/>
          </p:nvPr>
        </p:nvSpPr>
        <p:spPr>
          <a:xfrm>
            <a:off x="685355" y="621322"/>
            <a:ext cx="7775673"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smtClean="0"/>
              <a:t>図を追加</a:t>
            </a:r>
            <a:endParaRPr lang="en-US" dirty="0"/>
          </a:p>
        </p:txBody>
      </p:sp>
      <p:sp>
        <p:nvSpPr>
          <p:cNvPr id="4" name="Text Placeholder 3"/>
          <p:cNvSpPr>
            <a:spLocks noGrp="1"/>
          </p:cNvSpPr>
          <p:nvPr>
            <p:ph type="body" sz="half" idx="2"/>
          </p:nvPr>
        </p:nvSpPr>
        <p:spPr>
          <a:xfrm>
            <a:off x="685346" y="5108728"/>
            <a:ext cx="7774499"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82D3593C-8784-4BBF-8DE9-82CDEC5301B8}" type="datetime1">
              <a:rPr kumimoji="1" lang="ja-JP" altLang="en-US" smtClean="0"/>
              <a:t>2017/5/10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F9E3512-FCA7-48DD-925D-376167AA1161}" type="slidenum">
              <a:rPr kumimoji="1" lang="ja-JP" altLang="en-US" smtClean="0"/>
              <a:t>‹#›</a:t>
            </a:fld>
            <a:endParaRPr kumimoji="1" lang="ja-JP" altLang="en-US"/>
          </a:p>
        </p:txBody>
      </p:sp>
    </p:spTree>
    <p:extLst>
      <p:ext uri="{BB962C8B-B14F-4D97-AF65-F5344CB8AC3E}">
        <p14:creationId xmlns:p14="http://schemas.microsoft.com/office/powerpoint/2010/main" val="29366283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タイトルとキャプション">
    <p:spTree>
      <p:nvGrpSpPr>
        <p:cNvPr id="1" name=""/>
        <p:cNvGrpSpPr/>
        <p:nvPr/>
      </p:nvGrpSpPr>
      <p:grpSpPr>
        <a:xfrm>
          <a:off x="0" y="0"/>
          <a:ext cx="0" cy="0"/>
          <a:chOff x="0" y="0"/>
          <a:chExt cx="0" cy="0"/>
        </a:xfrm>
      </p:grpSpPr>
      <p:sp>
        <p:nvSpPr>
          <p:cNvPr id="2" name="Title 1"/>
          <p:cNvSpPr>
            <a:spLocks noGrp="1"/>
          </p:cNvSpPr>
          <p:nvPr>
            <p:ph type="title"/>
          </p:nvPr>
        </p:nvSpPr>
        <p:spPr>
          <a:xfrm>
            <a:off x="685346" y="609601"/>
            <a:ext cx="7765322" cy="3424859"/>
          </a:xfrm>
        </p:spPr>
        <p:txBody>
          <a:bodyPr anchor="ctr"/>
          <a:lstStyle>
            <a:lvl1pPr>
              <a:defRPr sz="3200"/>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685347" y="4204820"/>
            <a:ext cx="776532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EC9F4DE4-EB74-48D3-B1C6-98E5EBAF1159}" type="datetime1">
              <a:rPr kumimoji="1" lang="ja-JP" altLang="en-US" smtClean="0"/>
              <a:t>2017/5/10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F9E3512-FCA7-48DD-925D-376167AA1161}" type="slidenum">
              <a:rPr kumimoji="1" lang="ja-JP" altLang="en-US" smtClean="0"/>
              <a:t>‹#›</a:t>
            </a:fld>
            <a:endParaRPr kumimoji="1" lang="ja-JP" altLang="en-US"/>
          </a:p>
        </p:txBody>
      </p:sp>
    </p:spTree>
    <p:extLst>
      <p:ext uri="{BB962C8B-B14F-4D97-AF65-F5344CB8AC3E}">
        <p14:creationId xmlns:p14="http://schemas.microsoft.com/office/powerpoint/2010/main" val="11350735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引用 (キャプション付き)">
    <p:spTree>
      <p:nvGrpSpPr>
        <p:cNvPr id="1" name=""/>
        <p:cNvGrpSpPr/>
        <p:nvPr/>
      </p:nvGrpSpPr>
      <p:grpSpPr>
        <a:xfrm>
          <a:off x="0" y="0"/>
          <a:ext cx="0" cy="0"/>
          <a:chOff x="0" y="0"/>
          <a:chExt cx="0" cy="0"/>
        </a:xfrm>
      </p:grpSpPr>
      <p:sp>
        <p:nvSpPr>
          <p:cNvPr id="2" name="Title 1"/>
          <p:cNvSpPr>
            <a:spLocks noGrp="1"/>
          </p:cNvSpPr>
          <p:nvPr>
            <p:ph type="title"/>
          </p:nvPr>
        </p:nvSpPr>
        <p:spPr>
          <a:xfrm>
            <a:off x="1084659" y="609600"/>
            <a:ext cx="6977064" cy="2992904"/>
          </a:xfrm>
        </p:spPr>
        <p:txBody>
          <a:bodyPr anchor="ctr"/>
          <a:lstStyle>
            <a:lvl1pPr>
              <a:defRPr sz="3200"/>
            </a:lvl1pPr>
          </a:lstStyle>
          <a:p>
            <a:r>
              <a:rPr lang="ja-JP" altLang="en-US" smtClean="0"/>
              <a:t>マスター タイトルの書式設定</a:t>
            </a:r>
            <a:endParaRPr lang="en-US" dirty="0"/>
          </a:p>
        </p:txBody>
      </p:sp>
      <p:sp>
        <p:nvSpPr>
          <p:cNvPr id="12" name="Text Placeholder 3"/>
          <p:cNvSpPr>
            <a:spLocks noGrp="1"/>
          </p:cNvSpPr>
          <p:nvPr>
            <p:ph type="body" sz="half" idx="13"/>
          </p:nvPr>
        </p:nvSpPr>
        <p:spPr>
          <a:xfrm>
            <a:off x="1290484" y="3610032"/>
            <a:ext cx="6564224"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4" name="Text Placeholder 3"/>
          <p:cNvSpPr>
            <a:spLocks noGrp="1"/>
          </p:cNvSpPr>
          <p:nvPr>
            <p:ph type="body" sz="half" idx="2"/>
          </p:nvPr>
        </p:nvSpPr>
        <p:spPr>
          <a:xfrm>
            <a:off x="685345" y="4204821"/>
            <a:ext cx="776532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AC3641AC-3FFF-434C-8405-AB97B61FC235}" type="datetime1">
              <a:rPr kumimoji="1" lang="ja-JP" altLang="en-US" smtClean="0"/>
              <a:t>2017/5/10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F9E3512-FCA7-48DD-925D-376167AA1161}" type="slidenum">
              <a:rPr kumimoji="1" lang="ja-JP" altLang="en-US" smtClean="0"/>
              <a:t>‹#›</a:t>
            </a:fld>
            <a:endParaRPr kumimoji="1" lang="ja-JP" altLang="en-US"/>
          </a:p>
        </p:txBody>
      </p:sp>
      <p:sp>
        <p:nvSpPr>
          <p:cNvPr id="10" name="TextBox 9"/>
          <p:cNvSpPr txBox="1"/>
          <p:nvPr/>
        </p:nvSpPr>
        <p:spPr>
          <a:xfrm>
            <a:off x="505245" y="641749"/>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7946721" y="3073376"/>
            <a:ext cx="4572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32664243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名札">
    <p:spTree>
      <p:nvGrpSpPr>
        <p:cNvPr id="1" name=""/>
        <p:cNvGrpSpPr/>
        <p:nvPr/>
      </p:nvGrpSpPr>
      <p:grpSpPr>
        <a:xfrm>
          <a:off x="0" y="0"/>
          <a:ext cx="0" cy="0"/>
          <a:chOff x="0" y="0"/>
          <a:chExt cx="0" cy="0"/>
        </a:xfrm>
      </p:grpSpPr>
      <p:sp>
        <p:nvSpPr>
          <p:cNvPr id="2" name="Title 1"/>
          <p:cNvSpPr>
            <a:spLocks noGrp="1"/>
          </p:cNvSpPr>
          <p:nvPr>
            <p:ph type="title"/>
          </p:nvPr>
        </p:nvSpPr>
        <p:spPr>
          <a:xfrm>
            <a:off x="685355" y="2126943"/>
            <a:ext cx="7766495" cy="2511835"/>
          </a:xfrm>
        </p:spPr>
        <p:txBody>
          <a:bodyPr anchor="b"/>
          <a:lstStyle>
            <a:lvl1pPr>
              <a:defRPr sz="3200"/>
            </a:lvl1pPr>
          </a:lstStyle>
          <a:p>
            <a:r>
              <a:rPr lang="ja-JP" altLang="en-US" smtClean="0"/>
              <a:t>マスター タイトルの書式設定</a:t>
            </a:r>
            <a:endParaRPr lang="en-US" dirty="0"/>
          </a:p>
        </p:txBody>
      </p:sp>
      <p:sp>
        <p:nvSpPr>
          <p:cNvPr id="4" name="Text Placeholder 3"/>
          <p:cNvSpPr>
            <a:spLocks noGrp="1"/>
          </p:cNvSpPr>
          <p:nvPr>
            <p:ph type="body" sz="half" idx="2"/>
          </p:nvPr>
        </p:nvSpPr>
        <p:spPr>
          <a:xfrm>
            <a:off x="685346" y="4650556"/>
            <a:ext cx="776532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smtClean="0"/>
              <a:t>マスター テキストの書式設定</a:t>
            </a:r>
          </a:p>
        </p:txBody>
      </p:sp>
      <p:sp>
        <p:nvSpPr>
          <p:cNvPr id="5" name="Date Placeholder 4"/>
          <p:cNvSpPr>
            <a:spLocks noGrp="1"/>
          </p:cNvSpPr>
          <p:nvPr>
            <p:ph type="dt" sz="half" idx="10"/>
          </p:nvPr>
        </p:nvSpPr>
        <p:spPr/>
        <p:txBody>
          <a:bodyPr/>
          <a:lstStyle/>
          <a:p>
            <a:fld id="{C50A6CD4-03A4-48B6-894B-C49AD6C30A55}" type="datetime1">
              <a:rPr kumimoji="1" lang="ja-JP" altLang="en-US" smtClean="0"/>
              <a:t>2017/5/10</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7F9E3512-FCA7-48DD-925D-376167AA1161}" type="slidenum">
              <a:rPr kumimoji="1" lang="ja-JP" altLang="en-US" smtClean="0"/>
              <a:t>‹#›</a:t>
            </a:fld>
            <a:endParaRPr kumimoji="1" lang="ja-JP" altLang="en-US"/>
          </a:p>
        </p:txBody>
      </p:sp>
    </p:spTree>
    <p:extLst>
      <p:ext uri="{BB962C8B-B14F-4D97-AF65-F5344CB8AC3E}">
        <p14:creationId xmlns:p14="http://schemas.microsoft.com/office/powerpoint/2010/main" val="32618432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段">
    <p:spTree>
      <p:nvGrpSpPr>
        <p:cNvPr id="1" name=""/>
        <p:cNvGrpSpPr/>
        <p:nvPr/>
      </p:nvGrpSpPr>
      <p:grpSpPr>
        <a:xfrm>
          <a:off x="0" y="0"/>
          <a:ext cx="0" cy="0"/>
          <a:chOff x="0" y="0"/>
          <a:chExt cx="0" cy="0"/>
        </a:xfrm>
      </p:grpSpPr>
      <p:sp>
        <p:nvSpPr>
          <p:cNvPr id="15" name="Title 1"/>
          <p:cNvSpPr>
            <a:spLocks noGrp="1"/>
          </p:cNvSpPr>
          <p:nvPr>
            <p:ph type="title"/>
          </p:nvPr>
        </p:nvSpPr>
        <p:spPr>
          <a:xfrm>
            <a:off x="685345" y="609601"/>
            <a:ext cx="7765322" cy="1325563"/>
          </a:xfrm>
        </p:spPr>
        <p:txBody>
          <a:bodyPr/>
          <a:lstStyle/>
          <a:p>
            <a:r>
              <a:rPr lang="ja-JP" altLang="en-US" smtClean="0"/>
              <a:t>マスター タイトルの書式設定</a:t>
            </a:r>
            <a:endParaRPr lang="en-US" dirty="0"/>
          </a:p>
        </p:txBody>
      </p:sp>
      <p:sp>
        <p:nvSpPr>
          <p:cNvPr id="7" name="Text Placeholder 2"/>
          <p:cNvSpPr>
            <a:spLocks noGrp="1"/>
          </p:cNvSpPr>
          <p:nvPr>
            <p:ph type="body" idx="1"/>
          </p:nvPr>
        </p:nvSpPr>
        <p:spPr>
          <a:xfrm>
            <a:off x="685346" y="2088320"/>
            <a:ext cx="2474217"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8" name="Text Placeholder 3"/>
          <p:cNvSpPr>
            <a:spLocks noGrp="1"/>
          </p:cNvSpPr>
          <p:nvPr>
            <p:ph type="body" sz="half" idx="15"/>
          </p:nvPr>
        </p:nvSpPr>
        <p:spPr>
          <a:xfrm>
            <a:off x="685346" y="2911624"/>
            <a:ext cx="2474217"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9" name="Text Placeholder 4"/>
          <p:cNvSpPr>
            <a:spLocks noGrp="1"/>
          </p:cNvSpPr>
          <p:nvPr>
            <p:ph type="body" sz="quarter" idx="3"/>
          </p:nvPr>
        </p:nvSpPr>
        <p:spPr>
          <a:xfrm>
            <a:off x="3333658" y="2088320"/>
            <a:ext cx="2473919"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10" name="Text Placeholder 3"/>
          <p:cNvSpPr>
            <a:spLocks noGrp="1"/>
          </p:cNvSpPr>
          <p:nvPr>
            <p:ph type="body" sz="half" idx="16"/>
          </p:nvPr>
        </p:nvSpPr>
        <p:spPr>
          <a:xfrm>
            <a:off x="3333659" y="2911624"/>
            <a:ext cx="247486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11" name="Text Placeholder 4"/>
          <p:cNvSpPr>
            <a:spLocks noGrp="1"/>
          </p:cNvSpPr>
          <p:nvPr>
            <p:ph type="body" sz="quarter" idx="13"/>
          </p:nvPr>
        </p:nvSpPr>
        <p:spPr>
          <a:xfrm>
            <a:off x="5979974" y="2088320"/>
            <a:ext cx="246840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12" name="Text Placeholder 3"/>
          <p:cNvSpPr>
            <a:spLocks noGrp="1"/>
          </p:cNvSpPr>
          <p:nvPr>
            <p:ph type="body" sz="half" idx="17"/>
          </p:nvPr>
        </p:nvSpPr>
        <p:spPr>
          <a:xfrm>
            <a:off x="5982260" y="2911624"/>
            <a:ext cx="2468408"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3" name="Date Placeholder 2"/>
          <p:cNvSpPr>
            <a:spLocks noGrp="1"/>
          </p:cNvSpPr>
          <p:nvPr>
            <p:ph type="dt" sz="half" idx="10"/>
          </p:nvPr>
        </p:nvSpPr>
        <p:spPr/>
        <p:txBody>
          <a:bodyPr/>
          <a:lstStyle/>
          <a:p>
            <a:fld id="{1DEF5094-ADE4-4F52-805B-8A5A048D8B91}" type="datetime1">
              <a:rPr kumimoji="1" lang="ja-JP" altLang="en-US" smtClean="0"/>
              <a:t>2017/5/10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F9E3512-FCA7-48DD-925D-376167AA1161}" type="slidenum">
              <a:rPr kumimoji="1" lang="ja-JP" altLang="en-US" smtClean="0"/>
              <a:t>‹#›</a:t>
            </a:fld>
            <a:endParaRPr kumimoji="1" lang="ja-JP" altLang="en-US"/>
          </a:p>
        </p:txBody>
      </p:sp>
    </p:spTree>
    <p:extLst>
      <p:ext uri="{BB962C8B-B14F-4D97-AF65-F5344CB8AC3E}">
        <p14:creationId xmlns:p14="http://schemas.microsoft.com/office/powerpoint/2010/main" val="32337985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つの画像列">
    <p:spTree>
      <p:nvGrpSpPr>
        <p:cNvPr id="1" name=""/>
        <p:cNvGrpSpPr/>
        <p:nvPr/>
      </p:nvGrpSpPr>
      <p:grpSpPr>
        <a:xfrm>
          <a:off x="0" y="0"/>
          <a:ext cx="0" cy="0"/>
          <a:chOff x="0" y="0"/>
          <a:chExt cx="0" cy="0"/>
        </a:xfrm>
      </p:grpSpPr>
      <p:sp>
        <p:nvSpPr>
          <p:cNvPr id="30" name="Title 1"/>
          <p:cNvSpPr>
            <a:spLocks noGrp="1"/>
          </p:cNvSpPr>
          <p:nvPr>
            <p:ph type="title"/>
          </p:nvPr>
        </p:nvSpPr>
        <p:spPr>
          <a:xfrm>
            <a:off x="685346" y="609601"/>
            <a:ext cx="7765322" cy="1325563"/>
          </a:xfrm>
        </p:spPr>
        <p:txBody>
          <a:bodyPr/>
          <a:lstStyle/>
          <a:p>
            <a:r>
              <a:rPr lang="ja-JP" altLang="en-US" smtClean="0"/>
              <a:t>マスター タイトルの書式設定</a:t>
            </a:r>
            <a:endParaRPr lang="en-US" dirty="0"/>
          </a:p>
        </p:txBody>
      </p:sp>
      <p:sp>
        <p:nvSpPr>
          <p:cNvPr id="19" name="Text Placeholder 2"/>
          <p:cNvSpPr>
            <a:spLocks noGrp="1"/>
          </p:cNvSpPr>
          <p:nvPr>
            <p:ph type="body" idx="1"/>
          </p:nvPr>
        </p:nvSpPr>
        <p:spPr>
          <a:xfrm>
            <a:off x="685347" y="3989147"/>
            <a:ext cx="2474216"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20" name="Picture Placeholder 2"/>
          <p:cNvSpPr>
            <a:spLocks noGrp="1" noChangeAspect="1"/>
          </p:cNvSpPr>
          <p:nvPr>
            <p:ph type="pic" idx="15"/>
          </p:nvPr>
        </p:nvSpPr>
        <p:spPr>
          <a:xfrm>
            <a:off x="819015" y="2092235"/>
            <a:ext cx="2205038"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smtClean="0"/>
              <a:t>図を追加</a:t>
            </a:r>
            <a:endParaRPr lang="en-US" dirty="0"/>
          </a:p>
        </p:txBody>
      </p:sp>
      <p:sp>
        <p:nvSpPr>
          <p:cNvPr id="21" name="Text Placeholder 3"/>
          <p:cNvSpPr>
            <a:spLocks noGrp="1"/>
          </p:cNvSpPr>
          <p:nvPr>
            <p:ph type="body" sz="half" idx="18"/>
          </p:nvPr>
        </p:nvSpPr>
        <p:spPr>
          <a:xfrm>
            <a:off x="685347" y="4565409"/>
            <a:ext cx="2474216"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22" name="Text Placeholder 4"/>
          <p:cNvSpPr>
            <a:spLocks noGrp="1"/>
          </p:cNvSpPr>
          <p:nvPr>
            <p:ph type="body" sz="quarter" idx="3"/>
          </p:nvPr>
        </p:nvSpPr>
        <p:spPr>
          <a:xfrm>
            <a:off x="3332026" y="3989147"/>
            <a:ext cx="2474237"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23" name="Picture Placeholder 2"/>
          <p:cNvSpPr>
            <a:spLocks noGrp="1" noChangeAspect="1"/>
          </p:cNvSpPr>
          <p:nvPr>
            <p:ph type="pic" idx="21"/>
          </p:nvPr>
        </p:nvSpPr>
        <p:spPr>
          <a:xfrm>
            <a:off x="3426747" y="2092235"/>
            <a:ext cx="2197894"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smtClean="0"/>
              <a:t>図を追加</a:t>
            </a:r>
            <a:endParaRPr lang="en-US" dirty="0"/>
          </a:p>
        </p:txBody>
      </p:sp>
      <p:sp>
        <p:nvSpPr>
          <p:cNvPr id="24" name="Text Placeholder 3"/>
          <p:cNvSpPr>
            <a:spLocks noGrp="1"/>
          </p:cNvSpPr>
          <p:nvPr>
            <p:ph type="body" sz="half" idx="19"/>
          </p:nvPr>
        </p:nvSpPr>
        <p:spPr>
          <a:xfrm>
            <a:off x="3331011" y="4565408"/>
            <a:ext cx="2475252" cy="1225792"/>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25" name="Text Placeholder 4"/>
          <p:cNvSpPr>
            <a:spLocks noGrp="1"/>
          </p:cNvSpPr>
          <p:nvPr>
            <p:ph type="body" sz="quarter" idx="13"/>
          </p:nvPr>
        </p:nvSpPr>
        <p:spPr>
          <a:xfrm>
            <a:off x="5980067" y="3989147"/>
            <a:ext cx="246742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26" name="Picture Placeholder 2"/>
          <p:cNvSpPr>
            <a:spLocks noGrp="1" noChangeAspect="1"/>
          </p:cNvSpPr>
          <p:nvPr>
            <p:ph type="pic" idx="22"/>
          </p:nvPr>
        </p:nvSpPr>
        <p:spPr>
          <a:xfrm>
            <a:off x="6114603" y="2092235"/>
            <a:ext cx="219908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ja-JP" altLang="en-US" smtClean="0"/>
              <a:t>図を追加</a:t>
            </a:r>
            <a:endParaRPr lang="en-US" dirty="0"/>
          </a:p>
        </p:txBody>
      </p:sp>
      <p:sp>
        <p:nvSpPr>
          <p:cNvPr id="27" name="Text Placeholder 3"/>
          <p:cNvSpPr>
            <a:spLocks noGrp="1"/>
          </p:cNvSpPr>
          <p:nvPr>
            <p:ph type="body" sz="half" idx="20"/>
          </p:nvPr>
        </p:nvSpPr>
        <p:spPr>
          <a:xfrm>
            <a:off x="5979973" y="4565410"/>
            <a:ext cx="2470694" cy="1225790"/>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3" name="Date Placeholder 2"/>
          <p:cNvSpPr>
            <a:spLocks noGrp="1"/>
          </p:cNvSpPr>
          <p:nvPr>
            <p:ph type="dt" sz="half" idx="10"/>
          </p:nvPr>
        </p:nvSpPr>
        <p:spPr/>
        <p:txBody>
          <a:bodyPr/>
          <a:lstStyle/>
          <a:p>
            <a:fld id="{B56E9C0E-BF46-4F4A-AE97-1DCA7CE8248A}" type="datetime1">
              <a:rPr kumimoji="1" lang="ja-JP" altLang="en-US" smtClean="0"/>
              <a:t>2017/5/10</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7F9E3512-FCA7-48DD-925D-376167AA1161}" type="slidenum">
              <a:rPr kumimoji="1" lang="ja-JP" altLang="en-US" smtClean="0"/>
              <a:t>‹#›</a:t>
            </a:fld>
            <a:endParaRPr kumimoji="1" lang="ja-JP" altLang="en-US"/>
          </a:p>
        </p:txBody>
      </p:sp>
    </p:spTree>
    <p:extLst>
      <p:ext uri="{BB962C8B-B14F-4D97-AF65-F5344CB8AC3E}">
        <p14:creationId xmlns:p14="http://schemas.microsoft.com/office/powerpoint/2010/main" val="130730599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1CE2C730-339A-4197-95BD-7273CEF752E8}" type="datetime1">
              <a:rPr kumimoji="1" lang="ja-JP" altLang="en-US" smtClean="0"/>
              <a:t>2017/5/10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F9E3512-FCA7-48DD-925D-376167AA1161}" type="slidenum">
              <a:rPr kumimoji="1" lang="ja-JP" altLang="en-US" smtClean="0"/>
              <a:t>‹#›</a:t>
            </a:fld>
            <a:endParaRPr kumimoji="1" lang="ja-JP" altLang="en-US"/>
          </a:p>
        </p:txBody>
      </p:sp>
    </p:spTree>
    <p:extLst>
      <p:ext uri="{BB962C8B-B14F-4D97-AF65-F5344CB8AC3E}">
        <p14:creationId xmlns:p14="http://schemas.microsoft.com/office/powerpoint/2010/main" val="350527001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609600"/>
            <a:ext cx="1906993" cy="5181601"/>
          </a:xfrm>
        </p:spPr>
        <p:txBody>
          <a:bodyPr vert="eaVert"/>
          <a:lstStyle>
            <a:lvl1pPr algn="l">
              <a:defRPr/>
            </a:lvl1pPr>
          </a:lstStyle>
          <a:p>
            <a:r>
              <a:rPr lang="ja-JP" altLang="en-US" smtClean="0"/>
              <a:t>マスター タイトルの書式設定</a:t>
            </a:r>
            <a:endParaRPr lang="en-US" dirty="0"/>
          </a:p>
        </p:txBody>
      </p:sp>
      <p:sp>
        <p:nvSpPr>
          <p:cNvPr id="3" name="Vertical Text Placeholder 2"/>
          <p:cNvSpPr>
            <a:spLocks noGrp="1"/>
          </p:cNvSpPr>
          <p:nvPr>
            <p:ph type="body" orient="vert" idx="1"/>
          </p:nvPr>
        </p:nvSpPr>
        <p:spPr>
          <a:xfrm>
            <a:off x="685346" y="609600"/>
            <a:ext cx="5744029" cy="5181601"/>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10"/>
          </p:nvPr>
        </p:nvSpPr>
        <p:spPr/>
        <p:txBody>
          <a:bodyPr/>
          <a:lstStyle/>
          <a:p>
            <a:fld id="{1AE81E5F-7DA8-4F47-B0EB-FBD591A287B1}" type="datetime1">
              <a:rPr kumimoji="1" lang="ja-JP" altLang="en-US" smtClean="0"/>
              <a:t>2017/5/10</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7F9E3512-FCA7-48DD-925D-376167AA1161}" type="slidenum">
              <a:rPr kumimoji="1" lang="ja-JP" altLang="en-US" smtClean="0"/>
              <a:t>‹#›</a:t>
            </a:fld>
            <a:endParaRPr kumimoji="1" lang="ja-JP" altLang="en-US"/>
          </a:p>
        </p:txBody>
      </p:sp>
    </p:spTree>
    <p:extLst>
      <p:ext uri="{BB962C8B-B14F-4D97-AF65-F5344CB8AC3E}">
        <p14:creationId xmlns:p14="http://schemas.microsoft.com/office/powerpoint/2010/main" val="16605568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347" y="609601"/>
            <a:ext cx="7765321" cy="1326321"/>
          </a:xfrm>
          <a:prstGeom prst="rect">
            <a:avLst/>
          </a:prstGeom>
        </p:spPr>
        <p:txBody>
          <a:bodyPr vert="horz" lIns="91440" tIns="45720" rIns="91440" bIns="45720" rtlCol="0" anchor="ctr">
            <a:normAutofit/>
          </a:bodyPr>
          <a:lstStyle/>
          <a:p>
            <a:r>
              <a:rPr lang="ja-JP" altLang="en-US" smtClean="0"/>
              <a:t>マスター タイトルの書式設定</a:t>
            </a:r>
            <a:endParaRPr lang="en-US" dirty="0"/>
          </a:p>
        </p:txBody>
      </p:sp>
      <p:sp>
        <p:nvSpPr>
          <p:cNvPr id="3" name="Text Placeholder 2"/>
          <p:cNvSpPr>
            <a:spLocks noGrp="1"/>
          </p:cNvSpPr>
          <p:nvPr>
            <p:ph type="body" idx="1"/>
          </p:nvPr>
        </p:nvSpPr>
        <p:spPr>
          <a:xfrm>
            <a:off x="685346" y="2096064"/>
            <a:ext cx="7765322" cy="3695136"/>
          </a:xfrm>
          <a:prstGeom prst="rect">
            <a:avLst/>
          </a:prstGeom>
        </p:spPr>
        <p:txBody>
          <a:bodyPr vert="horz" lIns="91440" tIns="45720" rIns="91440" bIns="45720" rtlCol="0">
            <a:normAutofit/>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en-US" dirty="0"/>
          </a:p>
        </p:txBody>
      </p:sp>
      <p:sp>
        <p:nvSpPr>
          <p:cNvPr id="4" name="Date Placeholder 3"/>
          <p:cNvSpPr>
            <a:spLocks noGrp="1"/>
          </p:cNvSpPr>
          <p:nvPr>
            <p:ph type="dt" sz="half" idx="2"/>
          </p:nvPr>
        </p:nvSpPr>
        <p:spPr>
          <a:xfrm>
            <a:off x="5759052" y="5883276"/>
            <a:ext cx="20574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0AD70EED-6DDB-47FD-A1F9-C3335E9042E9}" type="datetime1">
              <a:rPr kumimoji="1" lang="ja-JP" altLang="en-US" smtClean="0"/>
              <a:t>2017/5/10</a:t>
            </a:fld>
            <a:endParaRPr kumimoji="1" lang="ja-JP" altLang="en-US"/>
          </a:p>
        </p:txBody>
      </p:sp>
      <p:sp>
        <p:nvSpPr>
          <p:cNvPr id="5" name="Footer Placeholder 4"/>
          <p:cNvSpPr>
            <a:spLocks noGrp="1"/>
          </p:cNvSpPr>
          <p:nvPr>
            <p:ph type="ftr" sz="quarter" idx="3"/>
          </p:nvPr>
        </p:nvSpPr>
        <p:spPr>
          <a:xfrm>
            <a:off x="685346" y="5883276"/>
            <a:ext cx="5004649" cy="365125"/>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7885509" y="5883276"/>
            <a:ext cx="565159" cy="365125"/>
          </a:xfrm>
          <a:prstGeom prst="rect">
            <a:avLst/>
          </a:prstGeom>
        </p:spPr>
        <p:txBody>
          <a:bodyPr vert="horz" lIns="91440" tIns="45720" rIns="91440" bIns="45720" rtlCol="0" anchor="ctr"/>
          <a:lstStyle>
            <a:lvl1pPr algn="r">
              <a:defRPr sz="1000">
                <a:solidFill>
                  <a:schemeClr val="tx1">
                    <a:tint val="75000"/>
                  </a:schemeClr>
                </a:solidFill>
              </a:defRPr>
            </a:lvl1pPr>
          </a:lstStyle>
          <a:p>
            <a:fld id="{7F9E3512-FCA7-48DD-925D-376167AA1161}" type="slidenum">
              <a:rPr kumimoji="1" lang="ja-JP" altLang="en-US" smtClean="0"/>
              <a:t>‹#›</a:t>
            </a:fld>
            <a:endParaRPr kumimoji="1" lang="ja-JP" altLang="en-US"/>
          </a:p>
        </p:txBody>
      </p:sp>
    </p:spTree>
    <p:extLst>
      <p:ext uri="{BB962C8B-B14F-4D97-AF65-F5344CB8AC3E}">
        <p14:creationId xmlns:p14="http://schemas.microsoft.com/office/powerpoint/2010/main" val="3275938106"/>
      </p:ext>
    </p:extLst>
  </p:cSld>
  <p:clrMap bg1="dk1" tx1="lt1" bg2="dk2" tx2="lt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 id="2147483702" r:id="rId12"/>
    <p:sldLayoutId id="2147483703" r:id="rId13"/>
    <p:sldLayoutId id="2147483704" r:id="rId14"/>
    <p:sldLayoutId id="2147483705" r:id="rId15"/>
    <p:sldLayoutId id="2147483706" r:id="rId16"/>
    <p:sldLayoutId id="2147483707" r:id="rId17"/>
  </p:sldLayoutIdLst>
  <p:hf hdr="0" dt="0"/>
  <p:txStyles>
    <p:titleStyle>
      <a:lvl1pPr algn="ctr" defTabSz="914400" rtl="0" eaLnBrk="1" latinLnBrk="0" hangingPunct="1">
        <a:lnSpc>
          <a:spcPct val="90000"/>
        </a:lnSpc>
        <a:spcBef>
          <a:spcPct val="0"/>
        </a:spcBef>
        <a:buNone/>
        <a:defRPr kumimoji="1"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kumimoji="1"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kumimoji="1"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kumimoji="1"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kumimoji="1"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kumimoji="1"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kumimoji="1"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kumimoji="1"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kumimoji="1"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kumimoji="1"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lang="ja-JP" altLang="en-US" dirty="0" smtClean="0"/>
              <a:t>研究発表</a:t>
            </a:r>
            <a:endParaRPr kumimoji="1" lang="ja-JP" altLang="en-US" dirty="0"/>
          </a:p>
        </p:txBody>
      </p:sp>
      <p:sp>
        <p:nvSpPr>
          <p:cNvPr id="3" name="サブタイトル 2"/>
          <p:cNvSpPr>
            <a:spLocks noGrp="1"/>
          </p:cNvSpPr>
          <p:nvPr>
            <p:ph type="subTitle" idx="1"/>
          </p:nvPr>
        </p:nvSpPr>
        <p:spPr/>
        <p:txBody>
          <a:bodyPr>
            <a:normAutofit fontScale="92500" lnSpcReduction="20000"/>
          </a:bodyPr>
          <a:lstStyle/>
          <a:p>
            <a:pPr algn="r"/>
            <a:endParaRPr lang="en-US" altLang="ja-JP" sz="3000" b="1" dirty="0" smtClean="0"/>
          </a:p>
          <a:p>
            <a:pPr algn="r"/>
            <a:endParaRPr lang="en-US" altLang="ja-JP" sz="3000" b="1" dirty="0"/>
          </a:p>
          <a:p>
            <a:pPr algn="r"/>
            <a:r>
              <a:rPr lang="ja-JP" altLang="en-US" sz="3000" b="1" dirty="0" smtClean="0"/>
              <a:t>蘆田</a:t>
            </a:r>
            <a:r>
              <a:rPr lang="ja-JP" altLang="en-US" sz="3000" b="1" dirty="0"/>
              <a:t>　誠人</a:t>
            </a:r>
          </a:p>
        </p:txBody>
      </p:sp>
    </p:spTree>
    <p:extLst>
      <p:ext uri="{BB962C8B-B14F-4D97-AF65-F5344CB8AC3E}">
        <p14:creationId xmlns:p14="http://schemas.microsoft.com/office/powerpoint/2010/main" val="86651822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なにをしたいのか</a:t>
            </a:r>
            <a:endParaRPr kumimoji="1" lang="ja-JP" altLang="en-US" dirty="0"/>
          </a:p>
        </p:txBody>
      </p:sp>
      <p:sp>
        <p:nvSpPr>
          <p:cNvPr id="3" name="コンテンツ プレースホルダー 2"/>
          <p:cNvSpPr>
            <a:spLocks noGrp="1"/>
          </p:cNvSpPr>
          <p:nvPr>
            <p:ph idx="1"/>
          </p:nvPr>
        </p:nvSpPr>
        <p:spPr/>
        <p:txBody>
          <a:bodyPr/>
          <a:lstStyle/>
          <a:p>
            <a:pPr marL="0" indent="0">
              <a:buNone/>
            </a:pPr>
            <a:r>
              <a:rPr lang="ja-JP" altLang="en-US" sz="2800" dirty="0"/>
              <a:t>・</a:t>
            </a:r>
            <a:r>
              <a:rPr kumimoji="1" lang="ja-JP" altLang="en-US" sz="2800"/>
              <a:t>オフショア開発</a:t>
            </a:r>
            <a:r>
              <a:rPr lang="ja-JP" altLang="en-US" sz="2800" dirty="0"/>
              <a:t>に</a:t>
            </a:r>
            <a:r>
              <a:rPr lang="ja-JP" altLang="en-US" sz="2800"/>
              <a:t>ついて</a:t>
            </a:r>
            <a:endParaRPr kumimoji="1" lang="en-US" altLang="ja-JP" sz="2800" dirty="0"/>
          </a:p>
          <a:p>
            <a:pPr marL="0" indent="0">
              <a:buNone/>
            </a:pPr>
            <a:endParaRPr lang="en-US" altLang="ja-JP" sz="2800" dirty="0"/>
          </a:p>
          <a:p>
            <a:pPr marL="0" indent="0">
              <a:buNone/>
            </a:pPr>
            <a:r>
              <a:rPr lang="ja-JP" altLang="en-US" sz="2800" dirty="0"/>
              <a:t>・地理空間情報処理</a:t>
            </a:r>
            <a:endParaRPr lang="en-US" altLang="ja-JP" sz="2800" dirty="0"/>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F9E3512-FCA7-48DD-925D-376167AA1161}" type="slidenum">
              <a:rPr kumimoji="1" lang="ja-JP" altLang="en-US" smtClean="0"/>
              <a:t>2</a:t>
            </a:fld>
            <a:endParaRPr kumimoji="1" lang="ja-JP" altLang="en-US"/>
          </a:p>
        </p:txBody>
      </p:sp>
    </p:spTree>
    <p:extLst>
      <p:ext uri="{BB962C8B-B14F-4D97-AF65-F5344CB8AC3E}">
        <p14:creationId xmlns:p14="http://schemas.microsoft.com/office/powerpoint/2010/main" val="239709205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オフショア開発</a:t>
            </a:r>
            <a:endParaRPr kumimoji="1" lang="ja-JP" altLang="en-US" dirty="0"/>
          </a:p>
        </p:txBody>
      </p:sp>
      <p:sp>
        <p:nvSpPr>
          <p:cNvPr id="3" name="コンテンツ プレースホルダー 2"/>
          <p:cNvSpPr>
            <a:spLocks noGrp="1"/>
          </p:cNvSpPr>
          <p:nvPr>
            <p:ph idx="1"/>
          </p:nvPr>
        </p:nvSpPr>
        <p:spPr>
          <a:xfrm>
            <a:off x="685346" y="2096064"/>
            <a:ext cx="7920772" cy="3695136"/>
          </a:xfrm>
        </p:spPr>
        <p:txBody>
          <a:bodyPr/>
          <a:lstStyle/>
          <a:p>
            <a:pPr marL="0" indent="0">
              <a:buNone/>
            </a:pPr>
            <a:r>
              <a:rPr lang="ja-JP" altLang="en-US" sz="2800" dirty="0"/>
              <a:t>・</a:t>
            </a:r>
            <a:r>
              <a:rPr lang="ja-JP" altLang="en-US" sz="2800"/>
              <a:t>オフショア開発とは．．．</a:t>
            </a:r>
            <a:endParaRPr lang="en-US" altLang="ja-JP" sz="2800" dirty="0"/>
          </a:p>
          <a:p>
            <a:pPr marL="712788" indent="0">
              <a:buNone/>
            </a:pPr>
            <a:r>
              <a:rPr lang="ja-JP" altLang="en-US" sz="2400"/>
              <a:t>情報</a:t>
            </a:r>
            <a:r>
              <a:rPr lang="ja-JP" altLang="en-US" sz="2400" dirty="0"/>
              <a:t>システムやソフトウェアの開発業務を海外の事業者や子会社に委託・発注する</a:t>
            </a:r>
            <a:r>
              <a:rPr lang="ja-JP" altLang="en-US" sz="2400"/>
              <a:t>こと．</a:t>
            </a:r>
            <a:r>
              <a:rPr lang="en-US" altLang="ja-JP" sz="1600" dirty="0"/>
              <a:t>[</a:t>
            </a:r>
            <a:r>
              <a:rPr lang="en-US" altLang="ja-JP" sz="1600"/>
              <a:t>1]</a:t>
            </a:r>
            <a:endParaRPr lang="en-US" altLang="ja-JP" sz="2400" dirty="0"/>
          </a:p>
          <a:p>
            <a:pPr marL="0" indent="0">
              <a:buNone/>
            </a:pPr>
            <a:endParaRPr lang="en-US" altLang="ja-JP" sz="2400" dirty="0"/>
          </a:p>
          <a:p>
            <a:endParaRPr kumimoji="1" lang="ja-JP" altLang="en-US" dirty="0"/>
          </a:p>
        </p:txBody>
      </p:sp>
      <p:sp>
        <p:nvSpPr>
          <p:cNvPr id="4" name="フッター プレースホルダー 3"/>
          <p:cNvSpPr>
            <a:spLocks noGrp="1"/>
          </p:cNvSpPr>
          <p:nvPr>
            <p:ph type="ftr" sz="quarter" idx="11"/>
          </p:nvPr>
        </p:nvSpPr>
        <p:spPr/>
        <p:txBody>
          <a:bodyPr/>
          <a:lstStyle/>
          <a:p>
            <a:r>
              <a:rPr kumimoji="1" lang="en-US" altLang="ja-JP" dirty="0" smtClean="0"/>
              <a:t>[1]  </a:t>
            </a:r>
            <a:r>
              <a:rPr kumimoji="1" lang="ja-JP" altLang="en-US" dirty="0" smtClean="0"/>
              <a:t>開発支援サービス </a:t>
            </a:r>
            <a:r>
              <a:rPr kumimoji="1" lang="en-US" altLang="ja-JP" dirty="0" smtClean="0"/>
              <a:t>– </a:t>
            </a:r>
            <a:r>
              <a:rPr kumimoji="1" lang="ja-JP" altLang="en-US" dirty="0" smtClean="0"/>
              <a:t>株式会社利達ソフト　</a:t>
            </a:r>
            <a:r>
              <a:rPr lang="en-US" altLang="ja-JP" dirty="0"/>
              <a:t>http://lzt.jp/?page_id=212</a:t>
            </a:r>
            <a:endParaRPr kumimoji="1" lang="ja-JP" altLang="en-US" dirty="0"/>
          </a:p>
        </p:txBody>
      </p:sp>
      <p:sp>
        <p:nvSpPr>
          <p:cNvPr id="5" name="スライド番号プレースホルダー 4"/>
          <p:cNvSpPr>
            <a:spLocks noGrp="1"/>
          </p:cNvSpPr>
          <p:nvPr>
            <p:ph type="sldNum" sz="quarter" idx="12"/>
          </p:nvPr>
        </p:nvSpPr>
        <p:spPr/>
        <p:txBody>
          <a:bodyPr/>
          <a:lstStyle/>
          <a:p>
            <a:fld id="{7F9E3512-FCA7-48DD-925D-376167AA1161}" type="slidenum">
              <a:rPr kumimoji="1" lang="ja-JP" altLang="en-US" smtClean="0"/>
              <a:t>3</a:t>
            </a:fld>
            <a:endParaRPr kumimoji="1" lang="ja-JP" altLang="en-US"/>
          </a:p>
        </p:txBody>
      </p:sp>
    </p:spTree>
    <p:extLst>
      <p:ext uri="{BB962C8B-B14F-4D97-AF65-F5344CB8AC3E}">
        <p14:creationId xmlns:p14="http://schemas.microsoft.com/office/powerpoint/2010/main" val="20603948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オフショア開発を行う理</a:t>
            </a:r>
            <a:r>
              <a:rPr kumimoji="1" lang="ja-JP" altLang="en-US" dirty="0" smtClean="0">
                <a:latin typeface="+mj-ea"/>
              </a:rPr>
              <a:t>由</a:t>
            </a:r>
            <a:r>
              <a:rPr kumimoji="1" lang="en-US" altLang="ja-JP" dirty="0" smtClean="0">
                <a:latin typeface="+mj-ea"/>
              </a:rPr>
              <a:t>(1)</a:t>
            </a:r>
            <a:endParaRPr kumimoji="1" lang="ja-JP" altLang="en-US" dirty="0">
              <a:latin typeface="+mj-ea"/>
            </a:endParaRPr>
          </a:p>
        </p:txBody>
      </p:sp>
      <p:sp>
        <p:nvSpPr>
          <p:cNvPr id="3" name="コンテンツ プレースホルダー 2"/>
          <p:cNvSpPr>
            <a:spLocks noGrp="1"/>
          </p:cNvSpPr>
          <p:nvPr>
            <p:ph idx="1"/>
          </p:nvPr>
        </p:nvSpPr>
        <p:spPr/>
        <p:txBody>
          <a:bodyPr/>
          <a:lstStyle/>
          <a:p>
            <a:r>
              <a:rPr lang="ja-JP" altLang="en-US" sz="2800" dirty="0"/>
              <a:t>新興国の人件費が数分の一</a:t>
            </a:r>
            <a:endParaRPr kumimoji="1" lang="en-US" altLang="ja-JP" sz="2400" dirty="0" smtClean="0"/>
          </a:p>
          <a:p>
            <a:pPr marL="0" indent="0">
              <a:buNone/>
            </a:pPr>
            <a:r>
              <a:rPr lang="en-US" altLang="ja-JP" dirty="0"/>
              <a:t>	</a:t>
            </a:r>
            <a:r>
              <a:rPr lang="ja-JP" altLang="en-US" sz="2400" dirty="0" smtClean="0"/>
              <a:t>大幅なコスト削減を期待できる</a:t>
            </a:r>
            <a:endParaRPr lang="en-US" altLang="ja-JP" sz="2400" dirty="0" smtClean="0"/>
          </a:p>
          <a:p>
            <a:pPr marL="0" indent="0">
              <a:buNone/>
            </a:pPr>
            <a:endParaRPr kumimoji="1" lang="ja-JP" altLang="en-US" dirty="0"/>
          </a:p>
        </p:txBody>
      </p:sp>
      <p:grpSp>
        <p:nvGrpSpPr>
          <p:cNvPr id="7" name="グループ化 7"/>
          <p:cNvGrpSpPr/>
          <p:nvPr/>
        </p:nvGrpSpPr>
        <p:grpSpPr>
          <a:xfrm>
            <a:off x="1472382" y="3237838"/>
            <a:ext cx="6191250" cy="2857500"/>
            <a:chOff x="1472382" y="3237838"/>
            <a:chExt cx="6191250" cy="2857500"/>
          </a:xfrm>
        </p:grpSpPr>
        <p:pic>
          <p:nvPicPr>
            <p:cNvPr id="4" name="図 8"/>
            <p:cNvPicPr>
              <a:picLocks noChangeAspect="1"/>
            </p:cNvPicPr>
            <p:nvPr/>
          </p:nvPicPr>
          <p:blipFill>
            <a:blip r:embed="rId3"/>
            <a:stretch>
              <a:fillRect/>
            </a:stretch>
          </p:blipFill>
          <p:spPr>
            <a:xfrm>
              <a:off x="1472382" y="3237838"/>
              <a:ext cx="6191250" cy="2857500"/>
            </a:xfrm>
            <a:prstGeom prst="rect">
              <a:avLst/>
            </a:prstGeom>
          </p:spPr>
        </p:pic>
        <p:sp>
          <p:nvSpPr>
            <p:cNvPr id="5" name="テキスト ボックス 9"/>
            <p:cNvSpPr txBox="1"/>
            <p:nvPr/>
          </p:nvSpPr>
          <p:spPr>
            <a:xfrm>
              <a:off x="6229350" y="5646570"/>
              <a:ext cx="458780" cy="369332"/>
            </a:xfrm>
            <a:prstGeom prst="rect">
              <a:avLst/>
            </a:prstGeom>
            <a:noFill/>
          </p:spPr>
          <p:txBody>
            <a:bodyPr wrap="none" rtlCol="0">
              <a:spAutoFit/>
            </a:bodyPr>
            <a:lstStyle/>
            <a:p>
              <a:r>
                <a:rPr lang="en-US" altLang="ja-JP" b="1" dirty="0" smtClean="0">
                  <a:solidFill>
                    <a:schemeClr val="tx1">
                      <a:lumMod val="50000"/>
                    </a:schemeClr>
                  </a:solidFill>
                  <a:latin typeface="+mn-ea"/>
                </a:rPr>
                <a:t>[2]</a:t>
              </a:r>
              <a:endParaRPr kumimoji="1" lang="ja-JP" altLang="en-US" b="1" dirty="0">
                <a:solidFill>
                  <a:schemeClr val="tx1">
                    <a:lumMod val="50000"/>
                  </a:schemeClr>
                </a:solidFill>
                <a:latin typeface="+mn-ea"/>
              </a:endParaRPr>
            </a:p>
          </p:txBody>
        </p:sp>
      </p:grpSp>
      <p:sp>
        <p:nvSpPr>
          <p:cNvPr id="6" name="フッター プレースホルダー 5"/>
          <p:cNvSpPr>
            <a:spLocks noGrp="1"/>
          </p:cNvSpPr>
          <p:nvPr>
            <p:ph type="ftr" sz="quarter" idx="11"/>
          </p:nvPr>
        </p:nvSpPr>
        <p:spPr>
          <a:xfrm>
            <a:off x="685345" y="6175409"/>
            <a:ext cx="8869471" cy="365125"/>
          </a:xfrm>
        </p:spPr>
        <p:txBody>
          <a:bodyPr/>
          <a:lstStyle/>
          <a:p>
            <a:r>
              <a:rPr lang="en-US" altLang="ja-JP" dirty="0" smtClean="0"/>
              <a:t>[2]</a:t>
            </a:r>
            <a:r>
              <a:rPr lang="ja-JP" altLang="en-US" dirty="0" smtClean="0"/>
              <a:t>オフショア開発でエンジニア単価は安いのに全体費用は高くなる場合 </a:t>
            </a:r>
            <a:r>
              <a:rPr lang="en-US" altLang="ja-JP" dirty="0" smtClean="0"/>
              <a:t>– </a:t>
            </a:r>
            <a:r>
              <a:rPr lang="ja-JP" altLang="en-US" dirty="0" smtClean="0"/>
              <a:t>セカイラボ</a:t>
            </a:r>
            <a:endParaRPr lang="en-US" altLang="ja-JP" dirty="0" smtClean="0"/>
          </a:p>
          <a:p>
            <a:r>
              <a:rPr lang="ja-JP" altLang="en-US" dirty="0"/>
              <a:t>　</a:t>
            </a:r>
            <a:r>
              <a:rPr lang="ja-JP" altLang="en-US" dirty="0" smtClean="0"/>
              <a:t>　</a:t>
            </a:r>
            <a:r>
              <a:rPr lang="en-US" altLang="ja-JP" dirty="0"/>
              <a:t>https://www.sekai-lab.com/blog/explanation_offshore_development_cost/</a:t>
            </a:r>
          </a:p>
        </p:txBody>
      </p:sp>
      <p:sp>
        <p:nvSpPr>
          <p:cNvPr id="13" name="スライド番号プレースホルダー 12"/>
          <p:cNvSpPr>
            <a:spLocks noGrp="1"/>
          </p:cNvSpPr>
          <p:nvPr>
            <p:ph type="sldNum" sz="quarter" idx="12"/>
          </p:nvPr>
        </p:nvSpPr>
        <p:spPr/>
        <p:txBody>
          <a:bodyPr/>
          <a:lstStyle/>
          <a:p>
            <a:fld id="{7F9E3512-FCA7-48DD-925D-376167AA1161}" type="slidenum">
              <a:rPr kumimoji="1" lang="ja-JP" altLang="en-US" smtClean="0"/>
              <a:t>4</a:t>
            </a:fld>
            <a:endParaRPr kumimoji="1" lang="ja-JP" altLang="en-US"/>
          </a:p>
        </p:txBody>
      </p:sp>
    </p:spTree>
    <p:extLst>
      <p:ext uri="{BB962C8B-B14F-4D97-AF65-F5344CB8AC3E}">
        <p14:creationId xmlns:p14="http://schemas.microsoft.com/office/powerpoint/2010/main" val="390218033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オフショア開発を行う理由</a:t>
            </a:r>
            <a:r>
              <a:rPr kumimoji="1" lang="en-US" altLang="ja-JP" b="0" dirty="0" smtClean="0">
                <a:effectLst/>
                <a:latin typeface="+mn-ea"/>
                <a:ea typeface="+mn-ea"/>
              </a:rPr>
              <a:t>(2)</a:t>
            </a:r>
            <a:endParaRPr kumimoji="1" lang="ja-JP" altLang="en-US" b="0" dirty="0">
              <a:effectLst/>
              <a:latin typeface="+mn-ea"/>
              <a:ea typeface="+mn-ea"/>
            </a:endParaRPr>
          </a:p>
        </p:txBody>
      </p:sp>
      <p:sp>
        <p:nvSpPr>
          <p:cNvPr id="3" name="コンテンツ プレースホルダー 2"/>
          <p:cNvSpPr>
            <a:spLocks noGrp="1"/>
          </p:cNvSpPr>
          <p:nvPr>
            <p:ph idx="1"/>
          </p:nvPr>
        </p:nvSpPr>
        <p:spPr/>
        <p:txBody>
          <a:bodyPr/>
          <a:lstStyle/>
          <a:p>
            <a:r>
              <a:rPr lang="ja-JP" altLang="en-US" sz="2800" dirty="0">
                <a:effectLst/>
              </a:rPr>
              <a:t>エンジニア不足を補える</a:t>
            </a:r>
            <a:endParaRPr kumimoji="1" lang="en-US" altLang="ja-JP" sz="2400" dirty="0" smtClean="0"/>
          </a:p>
          <a:p>
            <a:pPr marL="0" indent="0">
              <a:buNone/>
            </a:pPr>
            <a:r>
              <a:rPr lang="ja-JP" altLang="en-US" dirty="0" smtClean="0"/>
              <a:t>　　</a:t>
            </a:r>
            <a:endParaRPr lang="en-US" altLang="ja-JP" dirty="0"/>
          </a:p>
        </p:txBody>
      </p:sp>
      <p:graphicFrame>
        <p:nvGraphicFramePr>
          <p:cNvPr id="13" name="グラフ 4"/>
          <p:cNvGraphicFramePr/>
          <p:nvPr>
            <p:extLst>
              <p:ext uri="{D42A27DB-BD31-4B8C-83A1-F6EECF244321}">
                <p14:modId xmlns:p14="http://schemas.microsoft.com/office/powerpoint/2010/main" val="3947955414"/>
              </p:ext>
            </p:extLst>
          </p:nvPr>
        </p:nvGraphicFramePr>
        <p:xfrm>
          <a:off x="1747608" y="2751417"/>
          <a:ext cx="5640797" cy="3656011"/>
        </p:xfrm>
        <a:graphic>
          <a:graphicData uri="http://schemas.openxmlformats.org/drawingml/2006/chart">
            <c:chart xmlns:c="http://schemas.openxmlformats.org/drawingml/2006/chart" xmlns:r="http://schemas.openxmlformats.org/officeDocument/2006/relationships" r:id="rId2"/>
          </a:graphicData>
        </a:graphic>
      </p:graphicFrame>
      <p:sp>
        <p:nvSpPr>
          <p:cNvPr id="7" name="フッター プレースホルダー 6"/>
          <p:cNvSpPr>
            <a:spLocks noGrp="1"/>
          </p:cNvSpPr>
          <p:nvPr>
            <p:ph type="ftr" sz="quarter" idx="11"/>
          </p:nvPr>
        </p:nvSpPr>
        <p:spPr/>
        <p:txBody>
          <a:bodyPr/>
          <a:lstStyle/>
          <a:p>
            <a:endParaRPr kumimoji="1" lang="ja-JP" altLang="en-US"/>
          </a:p>
        </p:txBody>
      </p:sp>
      <p:sp>
        <p:nvSpPr>
          <p:cNvPr id="8" name="スライド番号プレースホルダー 7"/>
          <p:cNvSpPr>
            <a:spLocks noGrp="1"/>
          </p:cNvSpPr>
          <p:nvPr>
            <p:ph type="sldNum" sz="quarter" idx="12"/>
          </p:nvPr>
        </p:nvSpPr>
        <p:spPr/>
        <p:txBody>
          <a:bodyPr/>
          <a:lstStyle/>
          <a:p>
            <a:fld id="{7F9E3512-FCA7-48DD-925D-376167AA1161}" type="slidenum">
              <a:rPr kumimoji="1" lang="ja-JP" altLang="en-US" smtClean="0"/>
              <a:t>5</a:t>
            </a:fld>
            <a:endParaRPr kumimoji="1" lang="ja-JP" altLang="en-US"/>
          </a:p>
        </p:txBody>
      </p:sp>
    </p:spTree>
    <p:extLst>
      <p:ext uri="{BB962C8B-B14F-4D97-AF65-F5344CB8AC3E}">
        <p14:creationId xmlns:p14="http://schemas.microsoft.com/office/powerpoint/2010/main" val="406140038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オフショア開発のデメリット</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400" dirty="0" smtClean="0">
                <a:effectLst/>
              </a:rPr>
              <a:t>とにかくコミュニケーションが困難</a:t>
            </a:r>
            <a:endParaRPr kumimoji="1" lang="en-US" altLang="ja-JP" sz="2400" dirty="0" smtClean="0">
              <a:effectLst/>
            </a:endParaRPr>
          </a:p>
          <a:p>
            <a:pPr marL="712788">
              <a:buFont typeface="Wingdings" panose="05000000000000000000" pitchFamily="2" charset="2"/>
              <a:buChar char="ü"/>
            </a:pPr>
            <a:r>
              <a:rPr lang="ja-JP" altLang="en-US" sz="2400" dirty="0">
                <a:effectLst/>
              </a:rPr>
              <a:t>　</a:t>
            </a:r>
            <a:r>
              <a:rPr lang="ja-JP" altLang="en-US" sz="2400" dirty="0" smtClean="0">
                <a:effectLst/>
              </a:rPr>
              <a:t>　話す</a:t>
            </a:r>
            <a:r>
              <a:rPr lang="ja-JP" altLang="en-US" sz="2400" dirty="0">
                <a:effectLst/>
              </a:rPr>
              <a:t>言葉</a:t>
            </a:r>
            <a:r>
              <a:rPr lang="ja-JP" altLang="en-US" sz="2400" dirty="0" smtClean="0">
                <a:effectLst/>
              </a:rPr>
              <a:t>の違い</a:t>
            </a:r>
            <a:endParaRPr lang="en-US" altLang="ja-JP" sz="2400" dirty="0" smtClean="0">
              <a:effectLst/>
            </a:endParaRPr>
          </a:p>
          <a:p>
            <a:pPr marL="712788">
              <a:buFont typeface="Wingdings" panose="05000000000000000000" pitchFamily="2" charset="2"/>
              <a:buChar char="ü"/>
            </a:pPr>
            <a:r>
              <a:rPr kumimoji="1" lang="ja-JP" altLang="en-US" sz="2400" dirty="0">
                <a:effectLst/>
              </a:rPr>
              <a:t>　</a:t>
            </a:r>
            <a:r>
              <a:rPr kumimoji="1" lang="ja-JP" altLang="en-US" sz="2400" dirty="0" smtClean="0">
                <a:effectLst/>
              </a:rPr>
              <a:t>　距離・時差の問題</a:t>
            </a:r>
            <a:endParaRPr kumimoji="1" lang="en-US" altLang="ja-JP" sz="2400" dirty="0" smtClean="0">
              <a:effectLst/>
            </a:endParaRPr>
          </a:p>
          <a:p>
            <a:pPr marL="712788">
              <a:buFont typeface="Wingdings" panose="05000000000000000000" pitchFamily="2" charset="2"/>
              <a:buChar char="ü"/>
            </a:pPr>
            <a:r>
              <a:rPr lang="ja-JP" altLang="en-US" sz="2400" dirty="0">
                <a:effectLst/>
              </a:rPr>
              <a:t>　</a:t>
            </a:r>
            <a:r>
              <a:rPr lang="ja-JP" altLang="en-US" sz="2400" dirty="0" smtClean="0">
                <a:effectLst/>
              </a:rPr>
              <a:t>　文化の違い</a:t>
            </a:r>
            <a:endParaRPr kumimoji="1" lang="ja-JP" altLang="en-US" sz="2400" dirty="0">
              <a:effectLst/>
            </a:endParaRPr>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F9E3512-FCA7-48DD-925D-376167AA1161}" type="slidenum">
              <a:rPr kumimoji="1" lang="ja-JP" altLang="en-US" smtClean="0"/>
              <a:t>6</a:t>
            </a:fld>
            <a:endParaRPr kumimoji="1" lang="ja-JP" altLang="en-US"/>
          </a:p>
        </p:txBody>
      </p:sp>
    </p:spTree>
    <p:extLst>
      <p:ext uri="{BB962C8B-B14F-4D97-AF65-F5344CB8AC3E}">
        <p14:creationId xmlns:p14="http://schemas.microsoft.com/office/powerpoint/2010/main" val="36184898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ブリッジ</a:t>
            </a:r>
            <a:r>
              <a:rPr kumimoji="1" lang="en-US" altLang="ja-JP" b="0" dirty="0" smtClean="0">
                <a:effectLst/>
                <a:latin typeface="+mj-ea"/>
              </a:rPr>
              <a:t>SE</a:t>
            </a:r>
            <a:r>
              <a:rPr kumimoji="1" lang="ja-JP" altLang="en-US" dirty="0" smtClean="0"/>
              <a:t>の存在</a:t>
            </a:r>
            <a:endParaRPr kumimoji="1" lang="ja-JP" altLang="en-US" dirty="0"/>
          </a:p>
        </p:txBody>
      </p:sp>
      <p:sp>
        <p:nvSpPr>
          <p:cNvPr id="3" name="コンテンツ プレースホルダー 2"/>
          <p:cNvSpPr>
            <a:spLocks noGrp="1"/>
          </p:cNvSpPr>
          <p:nvPr>
            <p:ph idx="1"/>
          </p:nvPr>
        </p:nvSpPr>
        <p:spPr/>
        <p:txBody>
          <a:bodyPr>
            <a:normAutofit/>
          </a:bodyPr>
          <a:lstStyle/>
          <a:p>
            <a:pPr marL="0" indent="0">
              <a:buNone/>
            </a:pPr>
            <a:r>
              <a:rPr lang="ja-JP" altLang="en-US" sz="2400" dirty="0" smtClean="0">
                <a:effectLst/>
                <a:latin typeface="+mn-ea"/>
              </a:rPr>
              <a:t>・ブリッジ</a:t>
            </a:r>
            <a:r>
              <a:rPr lang="en-US" altLang="ja-JP" sz="2400" dirty="0" smtClean="0">
                <a:effectLst/>
                <a:latin typeface="+mn-ea"/>
              </a:rPr>
              <a:t>SE(Bridge System Engineer)</a:t>
            </a:r>
            <a:r>
              <a:rPr lang="ja-JP" altLang="en-US" sz="2400" dirty="0" smtClean="0">
                <a:effectLst/>
                <a:latin typeface="+mn-ea"/>
              </a:rPr>
              <a:t>とは．．</a:t>
            </a:r>
            <a:r>
              <a:rPr lang="ja-JP" altLang="en-US" sz="2400" dirty="0">
                <a:effectLst/>
                <a:latin typeface="+mn-ea"/>
              </a:rPr>
              <a:t>．</a:t>
            </a:r>
            <a:endParaRPr lang="en-US" altLang="ja-JP" sz="2400" dirty="0" smtClean="0">
              <a:effectLst/>
              <a:latin typeface="+mn-ea"/>
            </a:endParaRPr>
          </a:p>
          <a:p>
            <a:pPr marL="542925" indent="0">
              <a:buNone/>
            </a:pPr>
            <a:r>
              <a:rPr kumimoji="1" lang="en-US" altLang="ja-JP" sz="2400" dirty="0" smtClean="0">
                <a:effectLst/>
                <a:latin typeface="+mn-ea"/>
              </a:rPr>
              <a:t>IT</a:t>
            </a:r>
            <a:r>
              <a:rPr lang="ja-JP" altLang="en-US" sz="2400" dirty="0">
                <a:effectLst/>
                <a:latin typeface="+mn-ea"/>
              </a:rPr>
              <a:t>スキル</a:t>
            </a:r>
            <a:r>
              <a:rPr kumimoji="1" lang="ja-JP" altLang="en-US" sz="2400" dirty="0" smtClean="0">
                <a:effectLst/>
                <a:latin typeface="+mn-ea"/>
              </a:rPr>
              <a:t>だけでなく，言語や文化などのビジネス習慣を熟知し，間に立って円滑に業務を進められるように指示する</a:t>
            </a:r>
            <a:r>
              <a:rPr kumimoji="1" lang="en-US" altLang="ja-JP" sz="2400" dirty="0" smtClean="0">
                <a:effectLst/>
                <a:latin typeface="+mn-ea"/>
              </a:rPr>
              <a:t>SE</a:t>
            </a:r>
            <a:r>
              <a:rPr kumimoji="1" lang="ja-JP" altLang="en-US" sz="2400" dirty="0" smtClean="0">
                <a:effectLst/>
                <a:latin typeface="+mn-ea"/>
              </a:rPr>
              <a:t>の</a:t>
            </a:r>
            <a:r>
              <a:rPr kumimoji="1" lang="ja-JP" altLang="en-US" sz="2400" dirty="0" smtClean="0">
                <a:effectLst/>
                <a:latin typeface="+mn-ea"/>
              </a:rPr>
              <a:t>こと</a:t>
            </a:r>
            <a:r>
              <a:rPr kumimoji="1" lang="ja-JP" altLang="en-US" sz="2400" dirty="0" smtClean="0">
                <a:effectLst/>
                <a:latin typeface="+mn-ea"/>
              </a:rPr>
              <a:t>．</a:t>
            </a:r>
            <a:r>
              <a:rPr lang="en-US" altLang="ja-JP" sz="1600" dirty="0">
                <a:solidFill>
                  <a:prstClr val="white"/>
                </a:solidFill>
                <a:effectLst/>
                <a:latin typeface="ＭＳ Ｐゴシック" panose="020B0600070205080204" pitchFamily="50" charset="-128"/>
              </a:rPr>
              <a:t>[3]</a:t>
            </a:r>
            <a:endParaRPr kumimoji="1" lang="ja-JP" altLang="en-US" sz="2400" dirty="0">
              <a:effectLst/>
              <a:latin typeface="+mn-ea"/>
            </a:endParaRPr>
          </a:p>
        </p:txBody>
      </p:sp>
      <p:sp>
        <p:nvSpPr>
          <p:cNvPr id="4" name="フッター プレースホルダー 3"/>
          <p:cNvSpPr>
            <a:spLocks noGrp="1"/>
          </p:cNvSpPr>
          <p:nvPr>
            <p:ph type="ftr" sz="quarter" idx="11"/>
          </p:nvPr>
        </p:nvSpPr>
        <p:spPr>
          <a:xfrm>
            <a:off x="887051" y="5951342"/>
            <a:ext cx="7765322" cy="365125"/>
          </a:xfrm>
        </p:spPr>
        <p:txBody>
          <a:bodyPr/>
          <a:lstStyle/>
          <a:p>
            <a:r>
              <a:rPr kumimoji="1" lang="en-US" altLang="ja-JP" dirty="0" smtClean="0"/>
              <a:t>[3]</a:t>
            </a:r>
            <a:r>
              <a:rPr kumimoji="1" lang="ja-JP" altLang="en-US" dirty="0" smtClean="0"/>
              <a:t>ブリッジ</a:t>
            </a:r>
            <a:r>
              <a:rPr kumimoji="1" lang="en-US" altLang="ja-JP" dirty="0" smtClean="0"/>
              <a:t>SE</a:t>
            </a:r>
            <a:r>
              <a:rPr kumimoji="1" lang="ja-JP" altLang="en-US" dirty="0" smtClean="0"/>
              <a:t>とは</a:t>
            </a:r>
            <a:r>
              <a:rPr lang="en-US" altLang="ja-JP" dirty="0"/>
              <a:t> </a:t>
            </a:r>
            <a:r>
              <a:rPr lang="en-US" altLang="ja-JP" dirty="0" smtClean="0"/>
              <a:t>– </a:t>
            </a:r>
            <a:r>
              <a:rPr lang="ja-JP" altLang="en-US" dirty="0" smtClean="0"/>
              <a:t>オフショア開発</a:t>
            </a:r>
            <a:r>
              <a:rPr lang="en-US" altLang="ja-JP" dirty="0"/>
              <a:t>.com </a:t>
            </a:r>
            <a:r>
              <a:rPr lang="en-US" altLang="ja-JP" dirty="0" smtClean="0"/>
              <a:t> http</a:t>
            </a:r>
            <a:r>
              <a:rPr lang="en-US" altLang="ja-JP" dirty="0"/>
              <a:t>://www.offshore-kaihatsu.com/faq/bridgese.php</a:t>
            </a:r>
            <a:endParaRPr kumimoji="1" lang="ja-JP" altLang="en-US" dirty="0"/>
          </a:p>
        </p:txBody>
      </p:sp>
      <p:sp>
        <p:nvSpPr>
          <p:cNvPr id="5" name="スライド番号プレースホルダー 4"/>
          <p:cNvSpPr>
            <a:spLocks noGrp="1"/>
          </p:cNvSpPr>
          <p:nvPr>
            <p:ph type="sldNum" sz="quarter" idx="12"/>
          </p:nvPr>
        </p:nvSpPr>
        <p:spPr/>
        <p:txBody>
          <a:bodyPr/>
          <a:lstStyle/>
          <a:p>
            <a:fld id="{7F9E3512-FCA7-48DD-925D-376167AA1161}" type="slidenum">
              <a:rPr kumimoji="1" lang="ja-JP" altLang="en-US" smtClean="0"/>
              <a:t>7</a:t>
            </a:fld>
            <a:endParaRPr kumimoji="1" lang="ja-JP" altLang="en-US"/>
          </a:p>
        </p:txBody>
      </p:sp>
    </p:spTree>
    <p:extLst>
      <p:ext uri="{BB962C8B-B14F-4D97-AF65-F5344CB8AC3E}">
        <p14:creationId xmlns:p14="http://schemas.microsoft.com/office/powerpoint/2010/main" val="319627112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ブリッジ</a:t>
            </a:r>
            <a:r>
              <a:rPr kumimoji="1" lang="en-US" altLang="ja-JP" b="0" dirty="0" smtClean="0">
                <a:effectLst/>
                <a:latin typeface="+mn-ea"/>
                <a:ea typeface="+mn-ea"/>
              </a:rPr>
              <a:t>SE</a:t>
            </a:r>
            <a:r>
              <a:rPr lang="ja-JP" altLang="en-US" dirty="0" smtClean="0"/>
              <a:t>の配置パターン</a:t>
            </a:r>
            <a:r>
              <a:rPr lang="en-US" altLang="ja-JP" b="0" dirty="0" smtClean="0">
                <a:effectLst/>
                <a:latin typeface="+mj-ea"/>
              </a:rPr>
              <a:t>(1)</a:t>
            </a:r>
            <a:endParaRPr kumimoji="1" lang="ja-JP" altLang="en-US" b="0" dirty="0">
              <a:effectLst/>
              <a:latin typeface="+mj-ea"/>
            </a:endParaRPr>
          </a:p>
        </p:txBody>
      </p:sp>
      <p:sp>
        <p:nvSpPr>
          <p:cNvPr id="3" name="コンテンツ プレースホルダー 2"/>
          <p:cNvSpPr>
            <a:spLocks noGrp="1"/>
          </p:cNvSpPr>
          <p:nvPr>
            <p:ph idx="1"/>
          </p:nvPr>
        </p:nvSpPr>
        <p:spPr/>
        <p:txBody>
          <a:bodyPr>
            <a:normAutofit/>
          </a:bodyPr>
          <a:lstStyle/>
          <a:p>
            <a:r>
              <a:rPr lang="ja-JP" altLang="en-US" sz="2400" dirty="0" smtClean="0">
                <a:effectLst/>
              </a:rPr>
              <a:t>日本企業</a:t>
            </a:r>
            <a:r>
              <a:rPr kumimoji="1" lang="ja-JP" altLang="en-US" sz="2400" dirty="0" smtClean="0">
                <a:effectLst/>
              </a:rPr>
              <a:t>側がブリッジ</a:t>
            </a:r>
            <a:r>
              <a:rPr kumimoji="1" lang="en-US" altLang="ja-JP" sz="2400" dirty="0" smtClean="0">
                <a:effectLst/>
                <a:latin typeface="+mj-ea"/>
                <a:ea typeface="+mj-ea"/>
              </a:rPr>
              <a:t>SE</a:t>
            </a:r>
            <a:r>
              <a:rPr kumimoji="1" lang="ja-JP" altLang="en-US" sz="2400" dirty="0" smtClean="0">
                <a:effectLst/>
              </a:rPr>
              <a:t>を配置するパターン</a:t>
            </a:r>
            <a:endParaRPr kumimoji="1" lang="ja-JP" altLang="en-US" sz="2400" dirty="0">
              <a:effectLst/>
            </a:endParaRPr>
          </a:p>
        </p:txBody>
      </p:sp>
      <p:sp>
        <p:nvSpPr>
          <p:cNvPr id="4" name="フッター プレースホルダー 3"/>
          <p:cNvSpPr>
            <a:spLocks noGrp="1"/>
          </p:cNvSpPr>
          <p:nvPr>
            <p:ph type="ftr" sz="quarter" idx="11"/>
          </p:nvPr>
        </p:nvSpPr>
        <p:spPr/>
        <p:txBody>
          <a:bodyPr/>
          <a:lstStyle/>
          <a:p>
            <a:endParaRPr kumimoji="1" lang="ja-JP" altLang="en-US"/>
          </a:p>
        </p:txBody>
      </p:sp>
      <p:grpSp>
        <p:nvGrpSpPr>
          <p:cNvPr id="27" name="グループ化 26"/>
          <p:cNvGrpSpPr/>
          <p:nvPr/>
        </p:nvGrpSpPr>
        <p:grpSpPr>
          <a:xfrm>
            <a:off x="1398983" y="2954988"/>
            <a:ext cx="6338048" cy="2270402"/>
            <a:chOff x="1212251" y="3333674"/>
            <a:chExt cx="6338048" cy="2270402"/>
          </a:xfrm>
        </p:grpSpPr>
        <p:pic>
          <p:nvPicPr>
            <p:cNvPr id="21" name="図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290819" y="3791784"/>
              <a:ext cx="864378" cy="864378"/>
            </a:xfrm>
            <a:prstGeom prst="rect">
              <a:avLst/>
            </a:prstGeom>
          </p:spPr>
        </p:pic>
        <p:pic>
          <p:nvPicPr>
            <p:cNvPr id="19" name="図 1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5773" y="3333674"/>
              <a:ext cx="1219916" cy="1219916"/>
            </a:xfrm>
            <a:prstGeom prst="rect">
              <a:avLst/>
            </a:prstGeom>
          </p:spPr>
        </p:pic>
        <p:grpSp>
          <p:nvGrpSpPr>
            <p:cNvPr id="22" name="グループ化 21"/>
            <p:cNvGrpSpPr/>
            <p:nvPr/>
          </p:nvGrpSpPr>
          <p:grpSpPr>
            <a:xfrm>
              <a:off x="1212251" y="3913390"/>
              <a:ext cx="6338048" cy="1690686"/>
              <a:chOff x="1157163" y="3204043"/>
              <a:chExt cx="6338048" cy="1690686"/>
            </a:xfrm>
          </p:grpSpPr>
          <p:sp>
            <p:nvSpPr>
              <p:cNvPr id="23" name="角丸四角形 22"/>
              <p:cNvSpPr/>
              <p:nvPr/>
            </p:nvSpPr>
            <p:spPr>
              <a:xfrm>
                <a:off x="1157163" y="3204044"/>
                <a:ext cx="2030507" cy="1690685"/>
              </a:xfrm>
              <a:prstGeom prst="roundRect">
                <a:avLst/>
              </a:prstGeom>
              <a:solidFill>
                <a:schemeClr val="accent1">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smtClean="0">
                    <a:solidFill>
                      <a:schemeClr val="bg1">
                        <a:lumMod val="95000"/>
                        <a:lumOff val="5000"/>
                      </a:schemeClr>
                    </a:solidFill>
                    <a:latin typeface="HGSｺﾞｼｯｸM" panose="020B0600000000000000" pitchFamily="50" charset="-128"/>
                    <a:ea typeface="HGSｺﾞｼｯｸM" panose="020B0600000000000000" pitchFamily="50" charset="-128"/>
                  </a:rPr>
                  <a:t>日本企業</a:t>
                </a:r>
                <a:r>
                  <a:rPr lang="ja-JP" altLang="en-US" sz="3200" dirty="0" smtClean="0">
                    <a:latin typeface="HGSｺﾞｼｯｸM" panose="020B0600000000000000" pitchFamily="50" charset="-128"/>
                    <a:ea typeface="HGSｺﾞｼｯｸM" panose="020B0600000000000000" pitchFamily="50" charset="-128"/>
                  </a:rPr>
                  <a:t>　　　</a:t>
                </a:r>
                <a:endParaRPr kumimoji="1" lang="ja-JP" altLang="en-US" sz="3200" dirty="0">
                  <a:latin typeface="HGSｺﾞｼｯｸM" panose="020B0600000000000000" pitchFamily="50" charset="-128"/>
                  <a:ea typeface="HGSｺﾞｼｯｸM" panose="020B0600000000000000" pitchFamily="50" charset="-128"/>
                </a:endParaRPr>
              </a:p>
            </p:txBody>
          </p:sp>
          <p:sp>
            <p:nvSpPr>
              <p:cNvPr id="24" name="角丸四角形 23"/>
              <p:cNvSpPr/>
              <p:nvPr/>
            </p:nvSpPr>
            <p:spPr>
              <a:xfrm>
                <a:off x="5464704" y="3204043"/>
                <a:ext cx="2030507" cy="1690685"/>
              </a:xfrm>
              <a:prstGeom prst="roundRect">
                <a:avLst/>
              </a:prstGeom>
              <a:solidFill>
                <a:schemeClr val="accent1">
                  <a:lumMod val="40000"/>
                  <a:lumOff val="60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bg1">
                        <a:lumMod val="95000"/>
                        <a:lumOff val="5000"/>
                      </a:schemeClr>
                    </a:solidFill>
                    <a:latin typeface="HGSｺﾞｼｯｸM" panose="020B0600000000000000" pitchFamily="50" charset="-128"/>
                    <a:ea typeface="HGSｺﾞｼｯｸM" panose="020B0600000000000000" pitchFamily="50" charset="-128"/>
                  </a:rPr>
                  <a:t>海外</a:t>
                </a:r>
                <a:r>
                  <a:rPr lang="ja-JP" altLang="en-US" sz="3200" dirty="0" smtClean="0">
                    <a:solidFill>
                      <a:schemeClr val="bg1">
                        <a:lumMod val="95000"/>
                        <a:lumOff val="5000"/>
                      </a:schemeClr>
                    </a:solidFill>
                    <a:latin typeface="HGSｺﾞｼｯｸM" panose="020B0600000000000000" pitchFamily="50" charset="-128"/>
                    <a:ea typeface="HGSｺﾞｼｯｸM" panose="020B0600000000000000" pitchFamily="50" charset="-128"/>
                  </a:rPr>
                  <a:t>企業</a:t>
                </a:r>
                <a:r>
                  <a:rPr lang="ja-JP" altLang="en-US" sz="3200" dirty="0" smtClean="0">
                    <a:latin typeface="HGSｺﾞｼｯｸM" panose="020B0600000000000000" pitchFamily="50" charset="-128"/>
                    <a:ea typeface="HGSｺﾞｼｯｸM" panose="020B0600000000000000" pitchFamily="50" charset="-128"/>
                  </a:rPr>
                  <a:t>　　　</a:t>
                </a:r>
                <a:endParaRPr kumimoji="1" lang="ja-JP" altLang="en-US" sz="3200" dirty="0">
                  <a:latin typeface="HGSｺﾞｼｯｸM" panose="020B0600000000000000" pitchFamily="50" charset="-128"/>
                  <a:ea typeface="HGSｺﾞｼｯｸM" panose="020B0600000000000000" pitchFamily="50" charset="-128"/>
                </a:endParaRPr>
              </a:p>
            </p:txBody>
          </p:sp>
          <p:cxnSp>
            <p:nvCxnSpPr>
              <p:cNvPr id="25" name="直線矢印コネクタ 24"/>
              <p:cNvCxnSpPr>
                <a:stCxn id="23" idx="3"/>
                <a:endCxn id="24" idx="1"/>
              </p:cNvCxnSpPr>
              <p:nvPr/>
            </p:nvCxnSpPr>
            <p:spPr>
              <a:xfrm flipV="1">
                <a:off x="3187670" y="4049386"/>
                <a:ext cx="2277034" cy="1"/>
              </a:xfrm>
              <a:prstGeom prst="straightConnector1">
                <a:avLst/>
              </a:prstGeom>
              <a:ln w="76200">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sp>
        <p:nvSpPr>
          <p:cNvPr id="5" name="スライド番号プレースホルダー 4"/>
          <p:cNvSpPr>
            <a:spLocks noGrp="1"/>
          </p:cNvSpPr>
          <p:nvPr>
            <p:ph type="sldNum" sz="quarter" idx="12"/>
          </p:nvPr>
        </p:nvSpPr>
        <p:spPr/>
        <p:txBody>
          <a:bodyPr/>
          <a:lstStyle/>
          <a:p>
            <a:fld id="{7F9E3512-FCA7-48DD-925D-376167AA1161}" type="slidenum">
              <a:rPr kumimoji="1" lang="ja-JP" altLang="en-US" smtClean="0"/>
              <a:t>8</a:t>
            </a:fld>
            <a:endParaRPr kumimoji="1" lang="ja-JP" altLang="en-US"/>
          </a:p>
        </p:txBody>
      </p:sp>
    </p:spTree>
    <p:extLst>
      <p:ext uri="{BB962C8B-B14F-4D97-AF65-F5344CB8AC3E}">
        <p14:creationId xmlns:p14="http://schemas.microsoft.com/office/powerpoint/2010/main" val="40345853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ブリッジ</a:t>
            </a:r>
            <a:r>
              <a:rPr kumimoji="1" lang="en-US" altLang="ja-JP" b="0" dirty="0" smtClean="0">
                <a:effectLst/>
                <a:latin typeface="+mn-ea"/>
                <a:ea typeface="+mn-ea"/>
              </a:rPr>
              <a:t>SE</a:t>
            </a:r>
            <a:r>
              <a:rPr lang="ja-JP" altLang="en-US" dirty="0" smtClean="0"/>
              <a:t>の配置パターン</a:t>
            </a:r>
            <a:r>
              <a:rPr lang="en-US" altLang="ja-JP" b="0" dirty="0" smtClean="0">
                <a:effectLst/>
                <a:latin typeface="+mj-ea"/>
              </a:rPr>
              <a:t>(2)</a:t>
            </a:r>
            <a:endParaRPr kumimoji="1" lang="ja-JP" altLang="en-US" b="0" dirty="0">
              <a:effectLst/>
              <a:latin typeface="+mj-ea"/>
            </a:endParaRPr>
          </a:p>
        </p:txBody>
      </p:sp>
      <p:sp>
        <p:nvSpPr>
          <p:cNvPr id="3" name="コンテンツ プレースホルダー 2"/>
          <p:cNvSpPr>
            <a:spLocks noGrp="1"/>
          </p:cNvSpPr>
          <p:nvPr>
            <p:ph idx="1"/>
          </p:nvPr>
        </p:nvSpPr>
        <p:spPr/>
        <p:txBody>
          <a:bodyPr>
            <a:normAutofit/>
          </a:bodyPr>
          <a:lstStyle/>
          <a:p>
            <a:r>
              <a:rPr lang="ja-JP" altLang="en-US" sz="2400" dirty="0">
                <a:effectLst/>
              </a:rPr>
              <a:t>海外</a:t>
            </a:r>
            <a:r>
              <a:rPr lang="ja-JP" altLang="en-US" sz="2400" dirty="0" smtClean="0">
                <a:effectLst/>
              </a:rPr>
              <a:t>企業</a:t>
            </a:r>
            <a:r>
              <a:rPr kumimoji="1" lang="ja-JP" altLang="en-US" sz="2400" dirty="0" smtClean="0">
                <a:effectLst/>
              </a:rPr>
              <a:t>側がブリッジ</a:t>
            </a:r>
            <a:r>
              <a:rPr kumimoji="1" lang="en-US" altLang="ja-JP" sz="2400" dirty="0" smtClean="0">
                <a:effectLst/>
                <a:latin typeface="+mj-ea"/>
                <a:ea typeface="+mj-ea"/>
              </a:rPr>
              <a:t>SE</a:t>
            </a:r>
            <a:r>
              <a:rPr kumimoji="1" lang="ja-JP" altLang="en-US" sz="2400" dirty="0" smtClean="0">
                <a:effectLst/>
              </a:rPr>
              <a:t>を配置するパターン</a:t>
            </a:r>
            <a:endParaRPr kumimoji="1" lang="ja-JP" altLang="en-US" sz="2400" dirty="0">
              <a:effectLst/>
            </a:endParaRPr>
          </a:p>
        </p:txBody>
      </p:sp>
      <p:sp>
        <p:nvSpPr>
          <p:cNvPr id="4" name="フッター プレースホルダー 3"/>
          <p:cNvSpPr>
            <a:spLocks noGrp="1"/>
          </p:cNvSpPr>
          <p:nvPr>
            <p:ph type="ftr" sz="quarter" idx="11"/>
          </p:nvPr>
        </p:nvSpPr>
        <p:spPr/>
        <p:txBody>
          <a:bodyPr/>
          <a:lstStyle/>
          <a:p>
            <a:endParaRPr kumimoji="1" lang="ja-JP" altLang="en-US"/>
          </a:p>
        </p:txBody>
      </p:sp>
      <p:grpSp>
        <p:nvGrpSpPr>
          <p:cNvPr id="27" name="グループ化 26"/>
          <p:cNvGrpSpPr/>
          <p:nvPr/>
        </p:nvGrpSpPr>
        <p:grpSpPr>
          <a:xfrm>
            <a:off x="1398983" y="2981882"/>
            <a:ext cx="6338048" cy="2270402"/>
            <a:chOff x="1212251" y="3333674"/>
            <a:chExt cx="6338048" cy="2270402"/>
          </a:xfrm>
        </p:grpSpPr>
        <p:pic>
          <p:nvPicPr>
            <p:cNvPr id="19" name="図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25773" y="3333674"/>
              <a:ext cx="1219916" cy="1219916"/>
            </a:xfrm>
            <a:prstGeom prst="rect">
              <a:avLst/>
            </a:prstGeom>
          </p:spPr>
        </p:pic>
        <p:grpSp>
          <p:nvGrpSpPr>
            <p:cNvPr id="22" name="グループ化 21"/>
            <p:cNvGrpSpPr/>
            <p:nvPr/>
          </p:nvGrpSpPr>
          <p:grpSpPr>
            <a:xfrm>
              <a:off x="1212251" y="3913390"/>
              <a:ext cx="6338048" cy="1690686"/>
              <a:chOff x="1157163" y="3204043"/>
              <a:chExt cx="6338048" cy="1690686"/>
            </a:xfrm>
          </p:grpSpPr>
          <p:sp>
            <p:nvSpPr>
              <p:cNvPr id="23" name="角丸四角形 22"/>
              <p:cNvSpPr/>
              <p:nvPr/>
            </p:nvSpPr>
            <p:spPr>
              <a:xfrm>
                <a:off x="1157163" y="3204044"/>
                <a:ext cx="2030507" cy="1690685"/>
              </a:xfrm>
              <a:prstGeom prst="roundRect">
                <a:avLst/>
              </a:prstGeom>
              <a:solidFill>
                <a:schemeClr val="accent1">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smtClean="0">
                    <a:solidFill>
                      <a:schemeClr val="bg1">
                        <a:lumMod val="95000"/>
                        <a:lumOff val="5000"/>
                      </a:schemeClr>
                    </a:solidFill>
                    <a:latin typeface="HGSｺﾞｼｯｸM" panose="020B0600000000000000" pitchFamily="50" charset="-128"/>
                    <a:ea typeface="HGSｺﾞｼｯｸM" panose="020B0600000000000000" pitchFamily="50" charset="-128"/>
                  </a:rPr>
                  <a:t>日本企業</a:t>
                </a:r>
                <a:r>
                  <a:rPr lang="ja-JP" altLang="en-US" sz="3200" dirty="0" smtClean="0">
                    <a:latin typeface="HGSｺﾞｼｯｸM" panose="020B0600000000000000" pitchFamily="50" charset="-128"/>
                    <a:ea typeface="HGSｺﾞｼｯｸM" panose="020B0600000000000000" pitchFamily="50" charset="-128"/>
                  </a:rPr>
                  <a:t>　　　</a:t>
                </a:r>
                <a:endParaRPr kumimoji="1" lang="ja-JP" altLang="en-US" sz="3200" dirty="0">
                  <a:latin typeface="HGSｺﾞｼｯｸM" panose="020B0600000000000000" pitchFamily="50" charset="-128"/>
                  <a:ea typeface="HGSｺﾞｼｯｸM" panose="020B0600000000000000" pitchFamily="50" charset="-128"/>
                </a:endParaRPr>
              </a:p>
            </p:txBody>
          </p:sp>
          <p:sp>
            <p:nvSpPr>
              <p:cNvPr id="24" name="角丸四角形 23"/>
              <p:cNvSpPr/>
              <p:nvPr/>
            </p:nvSpPr>
            <p:spPr>
              <a:xfrm>
                <a:off x="5464704" y="3204043"/>
                <a:ext cx="2030507" cy="1690685"/>
              </a:xfrm>
              <a:prstGeom prst="roundRect">
                <a:avLst/>
              </a:prstGeom>
              <a:solidFill>
                <a:schemeClr val="accent1">
                  <a:lumMod val="40000"/>
                  <a:lumOff val="60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bg1">
                        <a:lumMod val="95000"/>
                        <a:lumOff val="5000"/>
                      </a:schemeClr>
                    </a:solidFill>
                    <a:latin typeface="HGSｺﾞｼｯｸM" panose="020B0600000000000000" pitchFamily="50" charset="-128"/>
                    <a:ea typeface="HGSｺﾞｼｯｸM" panose="020B0600000000000000" pitchFamily="50" charset="-128"/>
                  </a:rPr>
                  <a:t>海外</a:t>
                </a:r>
                <a:r>
                  <a:rPr lang="ja-JP" altLang="en-US" sz="3200" dirty="0" smtClean="0">
                    <a:solidFill>
                      <a:schemeClr val="bg1">
                        <a:lumMod val="95000"/>
                        <a:lumOff val="5000"/>
                      </a:schemeClr>
                    </a:solidFill>
                    <a:latin typeface="HGSｺﾞｼｯｸM" panose="020B0600000000000000" pitchFamily="50" charset="-128"/>
                    <a:ea typeface="HGSｺﾞｼｯｸM" panose="020B0600000000000000" pitchFamily="50" charset="-128"/>
                  </a:rPr>
                  <a:t>企業</a:t>
                </a:r>
                <a:r>
                  <a:rPr lang="ja-JP" altLang="en-US" sz="3200" dirty="0" smtClean="0">
                    <a:latin typeface="HGSｺﾞｼｯｸM" panose="020B0600000000000000" pitchFamily="50" charset="-128"/>
                    <a:ea typeface="HGSｺﾞｼｯｸM" panose="020B0600000000000000" pitchFamily="50" charset="-128"/>
                  </a:rPr>
                  <a:t>　　　</a:t>
                </a:r>
                <a:endParaRPr kumimoji="1" lang="ja-JP" altLang="en-US" sz="3200" dirty="0">
                  <a:latin typeface="HGSｺﾞｼｯｸM" panose="020B0600000000000000" pitchFamily="50" charset="-128"/>
                  <a:ea typeface="HGSｺﾞｼｯｸM" panose="020B0600000000000000" pitchFamily="50" charset="-128"/>
                </a:endParaRPr>
              </a:p>
            </p:txBody>
          </p:sp>
          <p:cxnSp>
            <p:nvCxnSpPr>
              <p:cNvPr id="25" name="直線矢印コネクタ 24"/>
              <p:cNvCxnSpPr>
                <a:stCxn id="23" idx="3"/>
                <a:endCxn id="24" idx="1"/>
              </p:cNvCxnSpPr>
              <p:nvPr/>
            </p:nvCxnSpPr>
            <p:spPr>
              <a:xfrm flipV="1">
                <a:off x="3187670" y="4049386"/>
                <a:ext cx="2277034" cy="1"/>
              </a:xfrm>
              <a:prstGeom prst="straightConnector1">
                <a:avLst/>
              </a:prstGeom>
              <a:ln w="76200">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pic>
        <p:nvPicPr>
          <p:cNvPr id="5" name="図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39131" y="3529608"/>
            <a:ext cx="729907" cy="729907"/>
          </a:xfrm>
          <a:prstGeom prst="rect">
            <a:avLst/>
          </a:prstGeom>
        </p:spPr>
      </p:pic>
      <p:sp>
        <p:nvSpPr>
          <p:cNvPr id="6" name="スライド番号プレースホルダー 5"/>
          <p:cNvSpPr>
            <a:spLocks noGrp="1"/>
          </p:cNvSpPr>
          <p:nvPr>
            <p:ph type="sldNum" sz="quarter" idx="12"/>
          </p:nvPr>
        </p:nvSpPr>
        <p:spPr/>
        <p:txBody>
          <a:bodyPr/>
          <a:lstStyle/>
          <a:p>
            <a:fld id="{7F9E3512-FCA7-48DD-925D-376167AA1161}" type="slidenum">
              <a:rPr kumimoji="1" lang="ja-JP" altLang="en-US" smtClean="0"/>
              <a:t>9</a:t>
            </a:fld>
            <a:endParaRPr kumimoji="1" lang="ja-JP" altLang="en-US"/>
          </a:p>
        </p:txBody>
      </p:sp>
    </p:spTree>
    <p:extLst>
      <p:ext uri="{BB962C8B-B14F-4D97-AF65-F5344CB8AC3E}">
        <p14:creationId xmlns:p14="http://schemas.microsoft.com/office/powerpoint/2010/main" val="101311782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ブリッジ</a:t>
            </a:r>
            <a:r>
              <a:rPr kumimoji="1" lang="en-US" altLang="ja-JP" b="0" dirty="0" smtClean="0">
                <a:effectLst/>
                <a:latin typeface="+mn-ea"/>
                <a:ea typeface="+mn-ea"/>
              </a:rPr>
              <a:t>SE</a:t>
            </a:r>
            <a:r>
              <a:rPr lang="ja-JP" altLang="en-US" dirty="0" smtClean="0"/>
              <a:t>の配置パターン</a:t>
            </a:r>
            <a:r>
              <a:rPr lang="en-US" altLang="ja-JP" b="0" dirty="0" smtClean="0">
                <a:effectLst/>
                <a:latin typeface="+mj-ea"/>
              </a:rPr>
              <a:t>(3)</a:t>
            </a:r>
            <a:endParaRPr kumimoji="1" lang="ja-JP" altLang="en-US" b="0" dirty="0">
              <a:effectLst/>
              <a:latin typeface="+mj-ea"/>
            </a:endParaRPr>
          </a:p>
        </p:txBody>
      </p:sp>
      <p:sp>
        <p:nvSpPr>
          <p:cNvPr id="3" name="コンテンツ プレースホルダー 2"/>
          <p:cNvSpPr>
            <a:spLocks noGrp="1"/>
          </p:cNvSpPr>
          <p:nvPr>
            <p:ph idx="1"/>
          </p:nvPr>
        </p:nvSpPr>
        <p:spPr/>
        <p:txBody>
          <a:bodyPr>
            <a:normAutofit/>
          </a:bodyPr>
          <a:lstStyle/>
          <a:p>
            <a:r>
              <a:rPr lang="ja-JP" altLang="en-US" sz="2400" dirty="0" smtClean="0">
                <a:effectLst/>
              </a:rPr>
              <a:t>プロジェクト</a:t>
            </a:r>
            <a:r>
              <a:rPr lang="ja-JP" altLang="en-US" sz="2400" dirty="0">
                <a:effectLst/>
              </a:rPr>
              <a:t>チーム</a:t>
            </a:r>
            <a:r>
              <a:rPr lang="ja-JP" altLang="en-US" sz="2400" dirty="0" smtClean="0">
                <a:effectLst/>
              </a:rPr>
              <a:t>から独立している</a:t>
            </a:r>
            <a:r>
              <a:rPr kumimoji="1" lang="ja-JP" altLang="en-US" sz="2400" dirty="0" smtClean="0">
                <a:effectLst/>
              </a:rPr>
              <a:t>パターン</a:t>
            </a:r>
            <a:endParaRPr kumimoji="1" lang="ja-JP" altLang="en-US" sz="2400" dirty="0">
              <a:effectLst/>
            </a:endParaRPr>
          </a:p>
        </p:txBody>
      </p:sp>
      <p:sp>
        <p:nvSpPr>
          <p:cNvPr id="4" name="フッター プレースホルダー 3"/>
          <p:cNvSpPr>
            <a:spLocks noGrp="1"/>
          </p:cNvSpPr>
          <p:nvPr>
            <p:ph type="ftr" sz="quarter" idx="11"/>
          </p:nvPr>
        </p:nvSpPr>
        <p:spPr/>
        <p:txBody>
          <a:bodyPr/>
          <a:lstStyle/>
          <a:p>
            <a:endParaRPr kumimoji="1" lang="ja-JP" altLang="en-US"/>
          </a:p>
        </p:txBody>
      </p:sp>
      <p:grpSp>
        <p:nvGrpSpPr>
          <p:cNvPr id="27" name="グループ化 26"/>
          <p:cNvGrpSpPr/>
          <p:nvPr/>
        </p:nvGrpSpPr>
        <p:grpSpPr>
          <a:xfrm>
            <a:off x="1398983" y="3035671"/>
            <a:ext cx="6338048" cy="2270402"/>
            <a:chOff x="1212251" y="3333674"/>
            <a:chExt cx="6338048" cy="2270402"/>
          </a:xfrm>
        </p:grpSpPr>
        <p:pic>
          <p:nvPicPr>
            <p:cNvPr id="19" name="図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25773" y="3333674"/>
              <a:ext cx="1219916" cy="1219916"/>
            </a:xfrm>
            <a:prstGeom prst="rect">
              <a:avLst/>
            </a:prstGeom>
          </p:spPr>
        </p:pic>
        <p:grpSp>
          <p:nvGrpSpPr>
            <p:cNvPr id="22" name="グループ化 21"/>
            <p:cNvGrpSpPr/>
            <p:nvPr/>
          </p:nvGrpSpPr>
          <p:grpSpPr>
            <a:xfrm>
              <a:off x="1212251" y="3913390"/>
              <a:ext cx="6338048" cy="1690686"/>
              <a:chOff x="1157163" y="3204043"/>
              <a:chExt cx="6338048" cy="1690686"/>
            </a:xfrm>
          </p:grpSpPr>
          <p:sp>
            <p:nvSpPr>
              <p:cNvPr id="23" name="角丸四角形 22"/>
              <p:cNvSpPr/>
              <p:nvPr/>
            </p:nvSpPr>
            <p:spPr>
              <a:xfrm>
                <a:off x="1157163" y="3204044"/>
                <a:ext cx="2030507" cy="1690685"/>
              </a:xfrm>
              <a:prstGeom prst="roundRect">
                <a:avLst/>
              </a:prstGeom>
              <a:solidFill>
                <a:schemeClr val="accent1">
                  <a:lumMod val="40000"/>
                  <a:lumOff val="60000"/>
                </a:schemeClr>
              </a:solid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smtClean="0">
                    <a:solidFill>
                      <a:schemeClr val="bg1">
                        <a:lumMod val="95000"/>
                        <a:lumOff val="5000"/>
                      </a:schemeClr>
                    </a:solidFill>
                    <a:latin typeface="HGSｺﾞｼｯｸM" panose="020B0600000000000000" pitchFamily="50" charset="-128"/>
                    <a:ea typeface="HGSｺﾞｼｯｸM" panose="020B0600000000000000" pitchFamily="50" charset="-128"/>
                  </a:rPr>
                  <a:t>日本企業</a:t>
                </a:r>
                <a:r>
                  <a:rPr lang="ja-JP" altLang="en-US" sz="3200" dirty="0" smtClean="0">
                    <a:latin typeface="HGSｺﾞｼｯｸM" panose="020B0600000000000000" pitchFamily="50" charset="-128"/>
                    <a:ea typeface="HGSｺﾞｼｯｸM" panose="020B0600000000000000" pitchFamily="50" charset="-128"/>
                  </a:rPr>
                  <a:t>　　　</a:t>
                </a:r>
                <a:endParaRPr kumimoji="1" lang="ja-JP" altLang="en-US" sz="3200" dirty="0">
                  <a:latin typeface="HGSｺﾞｼｯｸM" panose="020B0600000000000000" pitchFamily="50" charset="-128"/>
                  <a:ea typeface="HGSｺﾞｼｯｸM" panose="020B0600000000000000" pitchFamily="50" charset="-128"/>
                </a:endParaRPr>
              </a:p>
            </p:txBody>
          </p:sp>
          <p:sp>
            <p:nvSpPr>
              <p:cNvPr id="24" name="角丸四角形 23"/>
              <p:cNvSpPr/>
              <p:nvPr/>
            </p:nvSpPr>
            <p:spPr>
              <a:xfrm>
                <a:off x="5464704" y="3204043"/>
                <a:ext cx="2030507" cy="1690685"/>
              </a:xfrm>
              <a:prstGeom prst="roundRect">
                <a:avLst/>
              </a:prstGeom>
              <a:solidFill>
                <a:schemeClr val="accent1">
                  <a:lumMod val="40000"/>
                  <a:lumOff val="60000"/>
                </a:schemeClr>
              </a:solidFill>
              <a:ln w="381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3200" dirty="0">
                    <a:solidFill>
                      <a:schemeClr val="bg1">
                        <a:lumMod val="95000"/>
                        <a:lumOff val="5000"/>
                      </a:schemeClr>
                    </a:solidFill>
                    <a:latin typeface="HGSｺﾞｼｯｸM" panose="020B0600000000000000" pitchFamily="50" charset="-128"/>
                    <a:ea typeface="HGSｺﾞｼｯｸM" panose="020B0600000000000000" pitchFamily="50" charset="-128"/>
                  </a:rPr>
                  <a:t>海外</a:t>
                </a:r>
                <a:r>
                  <a:rPr lang="ja-JP" altLang="en-US" sz="3200" dirty="0" smtClean="0">
                    <a:solidFill>
                      <a:schemeClr val="bg1">
                        <a:lumMod val="95000"/>
                        <a:lumOff val="5000"/>
                      </a:schemeClr>
                    </a:solidFill>
                    <a:latin typeface="HGSｺﾞｼｯｸM" panose="020B0600000000000000" pitchFamily="50" charset="-128"/>
                    <a:ea typeface="HGSｺﾞｼｯｸM" panose="020B0600000000000000" pitchFamily="50" charset="-128"/>
                  </a:rPr>
                  <a:t>企業</a:t>
                </a:r>
                <a:r>
                  <a:rPr lang="ja-JP" altLang="en-US" sz="3200" dirty="0" smtClean="0">
                    <a:latin typeface="HGSｺﾞｼｯｸM" panose="020B0600000000000000" pitchFamily="50" charset="-128"/>
                    <a:ea typeface="HGSｺﾞｼｯｸM" panose="020B0600000000000000" pitchFamily="50" charset="-128"/>
                  </a:rPr>
                  <a:t>　　　</a:t>
                </a:r>
                <a:endParaRPr kumimoji="1" lang="ja-JP" altLang="en-US" sz="3200" dirty="0">
                  <a:latin typeface="HGSｺﾞｼｯｸM" panose="020B0600000000000000" pitchFamily="50" charset="-128"/>
                  <a:ea typeface="HGSｺﾞｼｯｸM" panose="020B0600000000000000" pitchFamily="50" charset="-128"/>
                </a:endParaRPr>
              </a:p>
            </p:txBody>
          </p:sp>
          <p:cxnSp>
            <p:nvCxnSpPr>
              <p:cNvPr id="25" name="直線矢印コネクタ 24"/>
              <p:cNvCxnSpPr>
                <a:stCxn id="23" idx="3"/>
                <a:endCxn id="24" idx="1"/>
              </p:cNvCxnSpPr>
              <p:nvPr/>
            </p:nvCxnSpPr>
            <p:spPr>
              <a:xfrm flipV="1">
                <a:off x="3187670" y="4049386"/>
                <a:ext cx="2277034" cy="1"/>
              </a:xfrm>
              <a:prstGeom prst="straightConnector1">
                <a:avLst/>
              </a:prstGeom>
              <a:ln w="76200">
                <a:solidFill>
                  <a:schemeClr val="tx2"/>
                </a:solidFill>
                <a:headEnd type="triangle"/>
                <a:tailEnd type="triangle"/>
              </a:ln>
            </p:spPr>
            <p:style>
              <a:lnRef idx="1">
                <a:schemeClr val="accent1"/>
              </a:lnRef>
              <a:fillRef idx="0">
                <a:schemeClr val="accent1"/>
              </a:fillRef>
              <a:effectRef idx="0">
                <a:schemeClr val="accent1"/>
              </a:effectRef>
              <a:fontRef idx="minor">
                <a:schemeClr val="tx1"/>
              </a:fontRef>
            </p:style>
          </p:cxnSp>
        </p:grpSp>
      </p:grpSp>
      <p:sp>
        <p:nvSpPr>
          <p:cNvPr id="5" name="スライド番号プレースホルダー 4"/>
          <p:cNvSpPr>
            <a:spLocks noGrp="1"/>
          </p:cNvSpPr>
          <p:nvPr>
            <p:ph type="sldNum" sz="quarter" idx="12"/>
          </p:nvPr>
        </p:nvSpPr>
        <p:spPr/>
        <p:txBody>
          <a:bodyPr/>
          <a:lstStyle/>
          <a:p>
            <a:fld id="{7F9E3512-FCA7-48DD-925D-376167AA1161}" type="slidenum">
              <a:rPr kumimoji="1" lang="ja-JP" altLang="en-US" smtClean="0"/>
              <a:t>10</a:t>
            </a:fld>
            <a:endParaRPr kumimoji="1" lang="ja-JP" altLang="en-US"/>
          </a:p>
        </p:txBody>
      </p:sp>
    </p:spTree>
    <p:extLst>
      <p:ext uri="{BB962C8B-B14F-4D97-AF65-F5344CB8AC3E}">
        <p14:creationId xmlns:p14="http://schemas.microsoft.com/office/powerpoint/2010/main" val="370986816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ブリッジ</a:t>
            </a:r>
            <a:r>
              <a:rPr kumimoji="1" lang="en-US" altLang="ja-JP" b="0" dirty="0" smtClean="0">
                <a:effectLst/>
                <a:latin typeface="+mn-ea"/>
                <a:ea typeface="+mn-ea"/>
              </a:rPr>
              <a:t>SE</a:t>
            </a:r>
            <a:r>
              <a:rPr lang="ja-JP" altLang="en-US" dirty="0" smtClean="0"/>
              <a:t>の配置パターン</a:t>
            </a:r>
            <a:r>
              <a:rPr lang="en-US" altLang="ja-JP" b="0" dirty="0" smtClean="0">
                <a:effectLst/>
                <a:latin typeface="+mj-ea"/>
              </a:rPr>
              <a:t>(4)</a:t>
            </a:r>
            <a:endParaRPr kumimoji="1" lang="ja-JP" altLang="en-US" b="0" dirty="0">
              <a:effectLst/>
              <a:latin typeface="+mj-ea"/>
            </a:endParaRPr>
          </a:p>
        </p:txBody>
      </p:sp>
      <p:sp>
        <p:nvSpPr>
          <p:cNvPr id="3" name="コンテンツ プレースホルダー 2"/>
          <p:cNvSpPr>
            <a:spLocks noGrp="1"/>
          </p:cNvSpPr>
          <p:nvPr>
            <p:ph idx="1"/>
          </p:nvPr>
        </p:nvSpPr>
        <p:spPr/>
        <p:txBody>
          <a:bodyPr>
            <a:normAutofit/>
          </a:bodyPr>
          <a:lstStyle/>
          <a:p>
            <a:pPr marL="0" indent="0">
              <a:buNone/>
            </a:pPr>
            <a:r>
              <a:rPr lang="ja-JP" altLang="en-US" sz="2400" dirty="0" smtClean="0"/>
              <a:t>・</a:t>
            </a:r>
            <a:r>
              <a:rPr lang="ja-JP" altLang="en-US" sz="2800" b="1" u="sng" dirty="0" smtClean="0"/>
              <a:t>日本企業側が配置する場合</a:t>
            </a:r>
            <a:endParaRPr lang="en-US" altLang="ja-JP" sz="2800" b="1" u="sng" dirty="0" smtClean="0"/>
          </a:p>
          <a:p>
            <a:pPr marL="0" indent="0">
              <a:buNone/>
            </a:pPr>
            <a:r>
              <a:rPr lang="ja-JP" altLang="en-US" sz="2400" dirty="0">
                <a:effectLst/>
              </a:rPr>
              <a:t>　</a:t>
            </a:r>
            <a:r>
              <a:rPr lang="ja-JP" altLang="en-US" sz="2400" dirty="0" smtClean="0">
                <a:effectLst/>
              </a:rPr>
              <a:t>　間接コミュニケーションが増え，プロジェクト遅延のリスク</a:t>
            </a:r>
            <a:endParaRPr lang="en-US" altLang="ja-JP" sz="2400" dirty="0" smtClean="0">
              <a:effectLst/>
            </a:endParaRPr>
          </a:p>
          <a:p>
            <a:pPr marL="0" indent="0">
              <a:buNone/>
            </a:pPr>
            <a:r>
              <a:rPr lang="ja-JP" altLang="en-US" sz="2400" dirty="0" smtClean="0"/>
              <a:t>・</a:t>
            </a:r>
            <a:r>
              <a:rPr lang="ja-JP" altLang="en-US" sz="2800" u="sng" dirty="0" smtClean="0"/>
              <a:t>海外企業側が配置する場合</a:t>
            </a:r>
            <a:endParaRPr lang="en-US" altLang="ja-JP" sz="2800" u="sng" dirty="0"/>
          </a:p>
          <a:p>
            <a:pPr marL="0" indent="0">
              <a:buNone/>
            </a:pPr>
            <a:r>
              <a:rPr lang="ja-JP" altLang="en-US" sz="2400" dirty="0" smtClean="0"/>
              <a:t>　　</a:t>
            </a:r>
            <a:r>
              <a:rPr lang="ja-JP" altLang="en-US" sz="2400" dirty="0" smtClean="0">
                <a:effectLst/>
              </a:rPr>
              <a:t>業務が集中し，作業全体が滞るリスク</a:t>
            </a:r>
            <a:endParaRPr lang="en-US" altLang="ja-JP" sz="2400" dirty="0" smtClean="0">
              <a:effectLst/>
            </a:endParaRPr>
          </a:p>
          <a:p>
            <a:pPr marL="0" indent="0">
              <a:buNone/>
            </a:pPr>
            <a:r>
              <a:rPr lang="ja-JP" altLang="en-US" sz="2800" dirty="0" smtClean="0">
                <a:effectLst/>
              </a:rPr>
              <a:t>・</a:t>
            </a:r>
            <a:r>
              <a:rPr lang="ja-JP" altLang="en-US" sz="2800" u="sng" dirty="0" smtClean="0">
                <a:effectLst/>
              </a:rPr>
              <a:t>独立している場合</a:t>
            </a:r>
            <a:endParaRPr lang="en-US" altLang="ja-JP" sz="2800" u="sng" dirty="0">
              <a:effectLst/>
            </a:endParaRPr>
          </a:p>
          <a:p>
            <a:pPr marL="0" indent="0">
              <a:buNone/>
            </a:pPr>
            <a:r>
              <a:rPr lang="ja-JP" altLang="en-US" sz="2400" dirty="0" smtClean="0">
                <a:effectLst/>
              </a:rPr>
              <a:t>　　コストが増大し，役割分担・権限が曖昧に</a:t>
            </a:r>
            <a:endParaRPr lang="en-US" altLang="ja-JP" sz="2400" dirty="0" smtClean="0">
              <a:effectLst/>
            </a:endParaRPr>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F9E3512-FCA7-48DD-925D-376167AA1161}" type="slidenum">
              <a:rPr kumimoji="1" lang="ja-JP" altLang="en-US" smtClean="0"/>
              <a:t>11</a:t>
            </a:fld>
            <a:endParaRPr kumimoji="1" lang="ja-JP" altLang="en-US"/>
          </a:p>
        </p:txBody>
      </p:sp>
    </p:spTree>
    <p:extLst>
      <p:ext uri="{BB962C8B-B14F-4D97-AF65-F5344CB8AC3E}">
        <p14:creationId xmlns:p14="http://schemas.microsoft.com/office/powerpoint/2010/main" val="31051980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疑問点</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400" dirty="0" smtClean="0">
                <a:effectLst/>
              </a:rPr>
              <a:t>オフショア開発時</a:t>
            </a:r>
            <a:r>
              <a:rPr lang="ja-JP" altLang="en-US" sz="2400" dirty="0">
                <a:effectLst/>
              </a:rPr>
              <a:t>の</a:t>
            </a:r>
            <a:r>
              <a:rPr lang="ja-JP" altLang="en-US" sz="2400" dirty="0" smtClean="0">
                <a:effectLst/>
              </a:rPr>
              <a:t>一般的な形態はどれなのか．</a:t>
            </a:r>
            <a:endParaRPr lang="en-US" altLang="ja-JP" sz="2400" dirty="0" smtClean="0">
              <a:effectLst/>
            </a:endParaRPr>
          </a:p>
          <a:p>
            <a:endParaRPr kumimoji="1" lang="en-US" altLang="ja-JP" sz="2400" dirty="0">
              <a:effectLst/>
            </a:endParaRPr>
          </a:p>
          <a:p>
            <a:r>
              <a:rPr kumimoji="1" lang="ja-JP" altLang="en-US" sz="2400" dirty="0" smtClean="0">
                <a:effectLst/>
              </a:rPr>
              <a:t>一番効率的な形態はどれなのか．</a:t>
            </a:r>
            <a:endParaRPr kumimoji="1" lang="en-US" altLang="ja-JP" sz="2400" dirty="0" smtClean="0">
              <a:effectLst/>
            </a:endParaRPr>
          </a:p>
          <a:p>
            <a:endParaRPr lang="en-US" altLang="ja-JP" sz="2400" dirty="0"/>
          </a:p>
          <a:p>
            <a:r>
              <a:rPr lang="ja-JP" altLang="en-US" sz="2400" dirty="0" smtClean="0">
                <a:effectLst/>
              </a:rPr>
              <a:t>ブリッジ</a:t>
            </a:r>
            <a:r>
              <a:rPr lang="en-US" altLang="ja-JP" sz="2400" dirty="0" smtClean="0">
                <a:effectLst/>
                <a:latin typeface="+mj-ea"/>
                <a:ea typeface="+mj-ea"/>
              </a:rPr>
              <a:t>SE</a:t>
            </a:r>
            <a:r>
              <a:rPr lang="ja-JP" altLang="en-US" sz="2400" dirty="0" smtClean="0">
                <a:effectLst/>
                <a:latin typeface="+mj-ea"/>
                <a:ea typeface="+mj-ea"/>
              </a:rPr>
              <a:t>が</a:t>
            </a:r>
            <a:r>
              <a:rPr lang="ja-JP" altLang="en-US" sz="2400" dirty="0" smtClean="0">
                <a:effectLst/>
                <a:latin typeface="+mj-lt"/>
                <a:ea typeface="+mj-ea"/>
              </a:rPr>
              <a:t>プロジェクトに影響する</a:t>
            </a:r>
            <a:r>
              <a:rPr lang="ja-JP" altLang="en-US" sz="2400" dirty="0" smtClean="0">
                <a:effectLst/>
                <a:latin typeface="+mj-ea"/>
                <a:ea typeface="+mj-ea"/>
              </a:rPr>
              <a:t>割合は</a:t>
            </a:r>
            <a:r>
              <a:rPr lang="ja-JP" altLang="en-US" sz="2400" dirty="0">
                <a:effectLst/>
                <a:latin typeface="+mj-ea"/>
                <a:ea typeface="+mj-ea"/>
              </a:rPr>
              <a:t>？</a:t>
            </a:r>
            <a:endParaRPr lang="en-US" altLang="ja-JP" sz="2400" dirty="0" smtClean="0">
              <a:effectLst/>
              <a:latin typeface="+mj-ea"/>
              <a:ea typeface="+mj-ea"/>
            </a:endParaRPr>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F9E3512-FCA7-48DD-925D-376167AA1161}" type="slidenum">
              <a:rPr kumimoji="1" lang="ja-JP" altLang="en-US" smtClean="0"/>
              <a:t>12</a:t>
            </a:fld>
            <a:endParaRPr kumimoji="1" lang="ja-JP" altLang="en-US"/>
          </a:p>
        </p:txBody>
      </p:sp>
    </p:spTree>
    <p:extLst>
      <p:ext uri="{BB962C8B-B14F-4D97-AF65-F5344CB8AC3E}">
        <p14:creationId xmlns:p14="http://schemas.microsoft.com/office/powerpoint/2010/main" val="19841565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4000" b="0" dirty="0" smtClean="0">
                <a:effectLst/>
              </a:rPr>
              <a:t>地理空間情報処理</a:t>
            </a:r>
            <a:r>
              <a:rPr lang="en-US" altLang="ja-JP" dirty="0" smtClean="0"/>
              <a:t/>
            </a:r>
            <a:br>
              <a:rPr lang="en-US" altLang="ja-JP" dirty="0" smtClean="0"/>
            </a:br>
            <a:r>
              <a:rPr lang="en-US" altLang="ja-JP" dirty="0"/>
              <a:t/>
            </a:r>
            <a:br>
              <a:rPr lang="en-US" altLang="ja-JP" dirty="0"/>
            </a:br>
            <a:endParaRPr kumimoji="1" lang="ja-JP" altLang="en-US" dirty="0"/>
          </a:p>
        </p:txBody>
      </p:sp>
      <p:sp>
        <p:nvSpPr>
          <p:cNvPr id="3" name="テキスト プレースホルダー 2"/>
          <p:cNvSpPr>
            <a:spLocks noGrp="1"/>
          </p:cNvSpPr>
          <p:nvPr>
            <p:ph type="body" sz="half" idx="2"/>
          </p:nvPr>
        </p:nvSpPr>
        <p:spPr/>
        <p:txBody>
          <a:bodyPr/>
          <a:lstStyle/>
          <a:p>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F9E3512-FCA7-48DD-925D-376167AA1161}" type="slidenum">
              <a:rPr kumimoji="1" lang="ja-JP" altLang="en-US" smtClean="0"/>
              <a:t>13</a:t>
            </a:fld>
            <a:endParaRPr kumimoji="1" lang="ja-JP" altLang="en-US"/>
          </a:p>
        </p:txBody>
      </p:sp>
    </p:spTree>
    <p:extLst>
      <p:ext uri="{BB962C8B-B14F-4D97-AF65-F5344CB8AC3E}">
        <p14:creationId xmlns:p14="http://schemas.microsoft.com/office/powerpoint/2010/main" val="16396590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0" dirty="0" smtClean="0">
                <a:effectLst/>
                <a:latin typeface="+mn-ea"/>
                <a:ea typeface="+mn-ea"/>
              </a:rPr>
              <a:t>QGIS</a:t>
            </a:r>
            <a:r>
              <a:rPr kumimoji="1" lang="ja-JP" altLang="en-US" dirty="0" smtClean="0"/>
              <a:t>とは</a:t>
            </a:r>
            <a:endParaRPr kumimoji="1" lang="ja-JP" altLang="en-US" dirty="0"/>
          </a:p>
        </p:txBody>
      </p:sp>
      <p:sp>
        <p:nvSpPr>
          <p:cNvPr id="3" name="コンテンツ プレースホルダー 2"/>
          <p:cNvSpPr>
            <a:spLocks noGrp="1"/>
          </p:cNvSpPr>
          <p:nvPr>
            <p:ph idx="1"/>
          </p:nvPr>
        </p:nvSpPr>
        <p:spPr>
          <a:xfrm>
            <a:off x="685346" y="2096064"/>
            <a:ext cx="8034584" cy="3695136"/>
          </a:xfrm>
        </p:spPr>
        <p:txBody>
          <a:bodyPr>
            <a:normAutofit/>
          </a:bodyPr>
          <a:lstStyle/>
          <a:p>
            <a:pPr marL="0" indent="0">
              <a:buNone/>
            </a:pPr>
            <a:r>
              <a:rPr lang="ja-JP" altLang="en-US" sz="2400" dirty="0" smtClean="0">
                <a:effectLst/>
                <a:latin typeface="+mj-ea"/>
                <a:ea typeface="+mj-ea"/>
              </a:rPr>
              <a:t>・ＱＧＩＳ</a:t>
            </a:r>
            <a:r>
              <a:rPr lang="en-US" altLang="ja-JP" sz="2400" dirty="0" smtClean="0">
                <a:effectLst/>
                <a:latin typeface="+mj-ea"/>
                <a:ea typeface="+mj-ea"/>
              </a:rPr>
              <a:t>(Quantum Geographic Information Systems)</a:t>
            </a:r>
            <a:r>
              <a:rPr lang="ja-JP" altLang="en-US" sz="2400" dirty="0" smtClean="0">
                <a:effectLst/>
                <a:latin typeface="+mj-ea"/>
                <a:ea typeface="+mj-ea"/>
              </a:rPr>
              <a:t>とは</a:t>
            </a:r>
            <a:endParaRPr lang="en-US" altLang="ja-JP" sz="2400" dirty="0" smtClean="0">
              <a:effectLst/>
              <a:latin typeface="+mj-ea"/>
              <a:ea typeface="+mj-ea"/>
            </a:endParaRPr>
          </a:p>
          <a:p>
            <a:pPr marL="357188" indent="0">
              <a:buNone/>
            </a:pPr>
            <a:r>
              <a:rPr lang="en-US" altLang="ja-JP" sz="2400" dirty="0" smtClean="0">
                <a:effectLst/>
                <a:latin typeface="+mj-ea"/>
                <a:ea typeface="+mj-ea"/>
              </a:rPr>
              <a:t>GUI</a:t>
            </a:r>
            <a:r>
              <a:rPr lang="ja-JP" altLang="en-US" sz="2400" dirty="0" smtClean="0"/>
              <a:t>の元，地理情報システムとして必要な地理空間情報の作成，編集，可視化，解析の機能を使用することができるシステムのこと</a:t>
            </a:r>
            <a:r>
              <a:rPr lang="en-US" altLang="ja-JP" sz="2400" dirty="0" smtClean="0"/>
              <a:t>.</a:t>
            </a:r>
            <a:endParaRPr lang="en-US" altLang="ja-JP" sz="1600" dirty="0" smtClean="0">
              <a:effectLst/>
              <a:latin typeface="+mn-ea"/>
            </a:endParaRPr>
          </a:p>
        </p:txBody>
      </p:sp>
      <p:sp>
        <p:nvSpPr>
          <p:cNvPr id="4" name="フッター プレースホルダー 3"/>
          <p:cNvSpPr>
            <a:spLocks noGrp="1"/>
          </p:cNvSpPr>
          <p:nvPr>
            <p:ph type="ftr" sz="quarter" idx="11"/>
          </p:nvPr>
        </p:nvSpPr>
        <p:spPr/>
        <p:txBody>
          <a:bodyPr/>
          <a:lstStyle/>
          <a:p>
            <a:endParaRPr kumimoji="1" lang="ja-JP" altLang="en-US" dirty="0"/>
          </a:p>
        </p:txBody>
      </p:sp>
      <p:sp>
        <p:nvSpPr>
          <p:cNvPr id="5" name="スライド番号プレースホルダー 4"/>
          <p:cNvSpPr>
            <a:spLocks noGrp="1"/>
          </p:cNvSpPr>
          <p:nvPr>
            <p:ph type="sldNum" sz="quarter" idx="12"/>
          </p:nvPr>
        </p:nvSpPr>
        <p:spPr/>
        <p:txBody>
          <a:bodyPr/>
          <a:lstStyle/>
          <a:p>
            <a:fld id="{7F9E3512-FCA7-48DD-925D-376167AA1161}" type="slidenum">
              <a:rPr kumimoji="1" lang="ja-JP" altLang="en-US" smtClean="0"/>
              <a:t>14</a:t>
            </a:fld>
            <a:endParaRPr kumimoji="1" lang="ja-JP" altLang="en-US"/>
          </a:p>
        </p:txBody>
      </p:sp>
    </p:spTree>
    <p:extLst>
      <p:ext uri="{BB962C8B-B14F-4D97-AF65-F5344CB8AC3E}">
        <p14:creationId xmlns:p14="http://schemas.microsoft.com/office/powerpoint/2010/main" val="76256694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b="0" dirty="0" smtClean="0">
                <a:effectLst/>
                <a:latin typeface="+mj-ea"/>
              </a:rPr>
              <a:t>QGIS</a:t>
            </a:r>
            <a:endParaRPr kumimoji="1" lang="ja-JP" altLang="en-US" b="0" dirty="0">
              <a:effectLst/>
              <a:latin typeface="+mj-ea"/>
            </a:endParaRPr>
          </a:p>
        </p:txBody>
      </p:sp>
      <p:sp>
        <p:nvSpPr>
          <p:cNvPr id="3" name="コンテンツ プレースホルダー 2"/>
          <p:cNvSpPr>
            <a:spLocks noGrp="1"/>
          </p:cNvSpPr>
          <p:nvPr>
            <p:ph idx="1"/>
          </p:nvPr>
        </p:nvSpPr>
        <p:spPr/>
        <p:txBody>
          <a:bodyPr>
            <a:normAutofit/>
          </a:bodyPr>
          <a:lstStyle/>
          <a:p>
            <a:pPr>
              <a:buFont typeface="Wingdings" panose="05000000000000000000" pitchFamily="2" charset="2"/>
              <a:buChar char="u"/>
            </a:pPr>
            <a:r>
              <a:rPr kumimoji="1" lang="ja-JP" altLang="en-US" sz="2400" dirty="0" smtClean="0">
                <a:effectLst/>
                <a:latin typeface="+mj-ea"/>
                <a:ea typeface="+mj-ea"/>
              </a:rPr>
              <a:t>ＱＧＩＳを用いた研究が具体的に思い浮かばない．</a:t>
            </a:r>
            <a:endParaRPr kumimoji="1" lang="en-US" altLang="ja-JP" sz="2400" dirty="0" smtClean="0">
              <a:effectLst/>
              <a:latin typeface="+mj-ea"/>
              <a:ea typeface="+mj-ea"/>
            </a:endParaRPr>
          </a:p>
          <a:p>
            <a:pPr>
              <a:buFont typeface="Wingdings" panose="05000000000000000000" pitchFamily="2" charset="2"/>
              <a:buChar char="u"/>
            </a:pPr>
            <a:endParaRPr lang="en-US" altLang="ja-JP" sz="2400" dirty="0">
              <a:effectLst/>
              <a:latin typeface="+mj-ea"/>
              <a:ea typeface="+mj-ea"/>
            </a:endParaRPr>
          </a:p>
          <a:p>
            <a:pPr marL="265113" indent="-265113">
              <a:buFont typeface="Wingdings" panose="05000000000000000000" pitchFamily="2" charset="2"/>
              <a:buChar char="u"/>
            </a:pPr>
            <a:r>
              <a:rPr kumimoji="1" lang="ja-JP" altLang="en-US" sz="2400" dirty="0" smtClean="0">
                <a:effectLst/>
                <a:latin typeface="+mj-ea"/>
                <a:ea typeface="+mj-ea"/>
              </a:rPr>
              <a:t>本格的に使えるようになれば良いアイデアが生まれる</a:t>
            </a:r>
            <a:endParaRPr kumimoji="1" lang="en-US" altLang="ja-JP" sz="2400" dirty="0" smtClean="0">
              <a:effectLst/>
              <a:latin typeface="+mj-ea"/>
              <a:ea typeface="+mj-ea"/>
            </a:endParaRPr>
          </a:p>
          <a:p>
            <a:pPr marL="0" indent="0">
              <a:buNone/>
            </a:pPr>
            <a:r>
              <a:rPr lang="ja-JP" altLang="en-US" sz="2400" dirty="0" smtClean="0">
                <a:effectLst/>
                <a:latin typeface="+mj-ea"/>
                <a:ea typeface="+mj-ea"/>
              </a:rPr>
              <a:t>   </a:t>
            </a:r>
            <a:r>
              <a:rPr kumimoji="1" lang="ja-JP" altLang="en-US" sz="2400" dirty="0" smtClean="0">
                <a:effectLst/>
                <a:latin typeface="+mj-ea"/>
                <a:ea typeface="+mj-ea"/>
              </a:rPr>
              <a:t>かもしれない．</a:t>
            </a:r>
            <a:endParaRPr kumimoji="1" lang="ja-JP" altLang="en-US" sz="2400" dirty="0">
              <a:effectLst/>
              <a:latin typeface="+mj-ea"/>
              <a:ea typeface="+mj-ea"/>
            </a:endParaRPr>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7F9E3512-FCA7-48DD-925D-376167AA1161}" type="slidenum">
              <a:rPr kumimoji="1" lang="ja-JP" altLang="en-US" smtClean="0"/>
              <a:t>15</a:t>
            </a:fld>
            <a:endParaRPr kumimoji="1" lang="ja-JP" altLang="en-US"/>
          </a:p>
        </p:txBody>
      </p:sp>
    </p:spTree>
    <p:extLst>
      <p:ext uri="{BB962C8B-B14F-4D97-AF65-F5344CB8AC3E}">
        <p14:creationId xmlns:p14="http://schemas.microsoft.com/office/powerpoint/2010/main" val="97620669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ダマスク</Template>
  <TotalTime>4496</TotalTime>
  <Words>397</Words>
  <Application>Microsoft Office PowerPoint</Application>
  <PresentationFormat>画面に合わせる (4:3)</PresentationFormat>
  <Paragraphs>85</Paragraphs>
  <Slides>15</Slides>
  <Notes>5</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15</vt:i4>
      </vt:variant>
    </vt:vector>
  </HeadingPairs>
  <TitlesOfParts>
    <vt:vector size="23" baseType="lpstr">
      <vt:lpstr>HGSｺﾞｼｯｸM</vt:lpstr>
      <vt:lpstr>ＭＳ Ｐゴシック</vt:lpstr>
      <vt:lpstr>Arial</vt:lpstr>
      <vt:lpstr>Bookman Old Style</vt:lpstr>
      <vt:lpstr>Calibri</vt:lpstr>
      <vt:lpstr>Rockwell</vt:lpstr>
      <vt:lpstr>Wingdings</vt:lpstr>
      <vt:lpstr>Damask</vt:lpstr>
      <vt:lpstr>研究発表</vt:lpstr>
      <vt:lpstr>なにをしたいのか</vt:lpstr>
      <vt:lpstr>オフショア開発</vt:lpstr>
      <vt:lpstr>オフショア開発を行う理由(1)</vt:lpstr>
      <vt:lpstr>オフショア開発を行う理由(2)</vt:lpstr>
      <vt:lpstr>オフショア開発のデメリット</vt:lpstr>
      <vt:lpstr>ブリッジSEの存在</vt:lpstr>
      <vt:lpstr>ブリッジSEの配置パターン(1)</vt:lpstr>
      <vt:lpstr>ブリッジSEの配置パターン(2)</vt:lpstr>
      <vt:lpstr>ブリッジSEの配置パターン(3)</vt:lpstr>
      <vt:lpstr>ブリッジSEの配置パターン(4)</vt:lpstr>
      <vt:lpstr>疑問点</vt:lpstr>
      <vt:lpstr>地理空間情報処理  </vt:lpstr>
      <vt:lpstr>QGISとは</vt:lpstr>
      <vt:lpstr>QGIS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研究発表</dc:title>
  <dc:creator>芦田誠人</dc:creator>
  <cp:lastModifiedBy>芦田誠人</cp:lastModifiedBy>
  <cp:revision>18</cp:revision>
  <dcterms:created xsi:type="dcterms:W3CDTF">2017-05-07T11:16:25Z</dcterms:created>
  <dcterms:modified xsi:type="dcterms:W3CDTF">2017-05-10T14:12:31Z</dcterms:modified>
</cp:coreProperties>
</file>