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 id="262" r:id="rId6"/>
    <p:sldId id="258" r:id="rId7"/>
    <p:sldId id="263" r:id="rId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138"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8C38B0E1-B761-4696-B201-50ACF94751D9}" type="datetimeFigureOut">
              <a:rPr kumimoji="1" lang="ja-JP" altLang="en-US" smtClean="0"/>
              <a:t>2015/10/20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3471654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3752"/>
            <a:ext cx="8229600" cy="1143000"/>
          </a:xfrm>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457200" y="1268760"/>
            <a:ext cx="8229600" cy="4857403"/>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C38B0E1-B761-4696-B201-50ACF94751D9}" type="datetimeFigureOut">
              <a:rPr kumimoji="1" lang="ja-JP" altLang="en-US" smtClean="0"/>
              <a:t>2015/10/20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3484722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8C38B0E1-B761-4696-B201-50ACF94751D9}" type="datetimeFigureOut">
              <a:rPr kumimoji="1" lang="ja-JP" altLang="en-US" smtClean="0"/>
              <a:t>2015/10/20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796788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8C38B0E1-B761-4696-B201-50ACF94751D9}" type="datetimeFigureOut">
              <a:rPr kumimoji="1" lang="ja-JP" altLang="en-US" smtClean="0"/>
              <a:t>2015/10/20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3459552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8C38B0E1-B761-4696-B201-50ACF94751D9}" type="datetimeFigureOut">
              <a:rPr kumimoji="1" lang="ja-JP" altLang="en-US" smtClean="0"/>
              <a:t>2015/10/20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2526167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C38B0E1-B761-4696-B201-50ACF94751D9}" type="datetimeFigureOut">
              <a:rPr kumimoji="1" lang="ja-JP" altLang="en-US" smtClean="0"/>
              <a:t>2015/10/20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1740174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C38B0E1-B761-4696-B201-50ACF94751D9}" type="datetimeFigureOut">
              <a:rPr kumimoji="1" lang="ja-JP" altLang="en-US" smtClean="0"/>
              <a:t>2015/10/20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1964897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C38B0E1-B761-4696-B201-50ACF94751D9}" type="datetimeFigureOut">
              <a:rPr kumimoji="1" lang="ja-JP" altLang="en-US" smtClean="0"/>
              <a:t>2015/10/20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2707733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C38B0E1-B761-4696-B201-50ACF94751D9}" type="datetimeFigureOut">
              <a:rPr kumimoji="1" lang="ja-JP" altLang="en-US" smtClean="0"/>
              <a:t>2015/10/20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998274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C38B0E1-B761-4696-B201-50ACF94751D9}" type="datetimeFigureOut">
              <a:rPr kumimoji="1" lang="ja-JP" altLang="en-US" smtClean="0"/>
              <a:t>2015/10/20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1177602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C38B0E1-B761-4696-B201-50ACF94751D9}" type="datetimeFigureOut">
              <a:rPr kumimoji="1" lang="ja-JP" altLang="en-US" smtClean="0"/>
              <a:t>2015/10/20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41703149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38B0E1-B761-4696-B201-50ACF94751D9}" type="datetimeFigureOut">
              <a:rPr kumimoji="1" lang="ja-JP" altLang="en-US" smtClean="0"/>
              <a:t>2015/10/20</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2395C-8E9D-4BE7-B433-B6F04CEB0B6C}" type="slidenum">
              <a:rPr kumimoji="1" lang="ja-JP" altLang="en-US" smtClean="0"/>
              <a:t>‹#›</a:t>
            </a:fld>
            <a:endParaRPr kumimoji="1" lang="ja-JP" altLang="en-US"/>
          </a:p>
        </p:txBody>
      </p:sp>
    </p:spTree>
    <p:extLst>
      <p:ext uri="{BB962C8B-B14F-4D97-AF65-F5344CB8AC3E}">
        <p14:creationId xmlns:p14="http://schemas.microsoft.com/office/powerpoint/2010/main" val="1469075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教務システムとデータベース</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1026" name="Picture 2" descr="\\psf\Home\Desktop\スクリーンショット 2015-10-19 10.27.3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143000"/>
            <a:ext cx="9144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554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問題１</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 </a:t>
            </a:r>
            <a:r>
              <a:rPr lang="en-US" altLang="ja-JP" dirty="0" err="1" smtClean="0"/>
              <a:t>LiveCampus</a:t>
            </a:r>
            <a:r>
              <a:rPr lang="ja-JP" altLang="en-US" dirty="0"/>
              <a:t>から教務システムにログインすると学生の情報と結びついた時間割が表示</a:t>
            </a:r>
            <a:r>
              <a:rPr lang="ja-JP" altLang="en-US" dirty="0" smtClean="0"/>
              <a:t>される</a:t>
            </a:r>
            <a:endParaRPr lang="en-US" altLang="ja-JP" dirty="0" smtClean="0"/>
          </a:p>
          <a:p>
            <a:pPr marL="0" indent="0">
              <a:buNone/>
            </a:pPr>
            <a:r>
              <a:rPr lang="ja-JP" altLang="en-US" dirty="0" smtClean="0"/>
              <a:t> ここ</a:t>
            </a:r>
            <a:r>
              <a:rPr lang="ja-JP" altLang="en-US" dirty="0"/>
              <a:t>で使われているデータベースのテーブルを書いて</a:t>
            </a:r>
            <a:r>
              <a:rPr lang="ja-JP" altLang="en-US" dirty="0" smtClean="0"/>
              <a:t>ください</a:t>
            </a:r>
            <a:endParaRPr lang="en-US" altLang="ja-JP" dirty="0" smtClean="0"/>
          </a:p>
          <a:p>
            <a:pPr marL="0" indent="0">
              <a:buNone/>
            </a:pPr>
            <a:r>
              <a:rPr lang="ja-JP" altLang="en-US" dirty="0" smtClean="0"/>
              <a:t>「</a:t>
            </a:r>
            <a:r>
              <a:rPr lang="ja-JP" altLang="en-US" dirty="0"/>
              <a:t>学生」と「時間割」のテーブルが必要</a:t>
            </a:r>
            <a:r>
              <a:rPr lang="ja-JP" altLang="en-US" dirty="0" smtClean="0"/>
              <a:t>です</a:t>
            </a:r>
            <a:endParaRPr lang="ja-JP" altLang="en-US" dirty="0"/>
          </a:p>
          <a:p>
            <a:endParaRPr kumimoji="1" lang="ja-JP" altLang="en-US" dirty="0"/>
          </a:p>
        </p:txBody>
      </p:sp>
    </p:spTree>
    <p:extLst>
      <p:ext uri="{BB962C8B-B14F-4D97-AF65-F5344CB8AC3E}">
        <p14:creationId xmlns:p14="http://schemas.microsoft.com/office/powerpoint/2010/main" val="694040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問題２</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 教務</a:t>
            </a:r>
            <a:r>
              <a:rPr lang="ja-JP" altLang="en-US" dirty="0"/>
              <a:t>システムでは時間割を変更すること</a:t>
            </a:r>
            <a:r>
              <a:rPr lang="ja-JP" altLang="en-US" dirty="0" smtClean="0"/>
              <a:t>があります，「</a:t>
            </a:r>
            <a:r>
              <a:rPr lang="ja-JP" altLang="en-US" dirty="0"/>
              <a:t>時間割」と「授業」で分けたテーブルを書いて</a:t>
            </a:r>
            <a:r>
              <a:rPr lang="ja-JP" altLang="en-US" dirty="0" smtClean="0"/>
              <a:t>ください</a:t>
            </a:r>
            <a:endParaRPr lang="ja-JP" altLang="en-US" dirty="0"/>
          </a:p>
        </p:txBody>
      </p:sp>
    </p:spTree>
    <p:extLst>
      <p:ext uri="{BB962C8B-B14F-4D97-AF65-F5344CB8AC3E}">
        <p14:creationId xmlns:p14="http://schemas.microsoft.com/office/powerpoint/2010/main" val="3007277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問題３</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a:t> </a:t>
            </a:r>
            <a:r>
              <a:rPr lang="ja-JP" altLang="en-US" dirty="0" smtClean="0"/>
              <a:t>一人</a:t>
            </a:r>
            <a:r>
              <a:rPr lang="ja-JP" altLang="en-US" dirty="0"/>
              <a:t>の講師が複数の授業を持っている事があります，</a:t>
            </a:r>
            <a:r>
              <a:rPr lang="ja-JP" altLang="en-US" dirty="0" smtClean="0"/>
              <a:t>データが一貫性を持つために</a:t>
            </a:r>
            <a:endParaRPr lang="en-US" altLang="ja-JP" dirty="0" smtClean="0"/>
          </a:p>
          <a:p>
            <a:pPr marL="0" indent="0">
              <a:buNone/>
            </a:pPr>
            <a:r>
              <a:rPr lang="ja-JP" altLang="en-US" dirty="0" smtClean="0"/>
              <a:t>「</a:t>
            </a:r>
            <a:r>
              <a:rPr lang="ja-JP" altLang="en-US" dirty="0"/>
              <a:t>授業」と「講師</a:t>
            </a:r>
            <a:r>
              <a:rPr lang="ja-JP" altLang="en-US" dirty="0" smtClean="0"/>
              <a:t>」を分けた</a:t>
            </a:r>
            <a:r>
              <a:rPr lang="ja-JP" altLang="en-US" dirty="0"/>
              <a:t>テーブル書いて</a:t>
            </a:r>
            <a:r>
              <a:rPr lang="ja-JP" altLang="en-US" dirty="0" smtClean="0"/>
              <a:t>ください</a:t>
            </a:r>
            <a:endParaRPr lang="ja-JP" altLang="en-US" dirty="0"/>
          </a:p>
        </p:txBody>
      </p:sp>
    </p:spTree>
    <p:extLst>
      <p:ext uri="{BB962C8B-B14F-4D97-AF65-F5344CB8AC3E}">
        <p14:creationId xmlns:p14="http://schemas.microsoft.com/office/powerpoint/2010/main" val="2068565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問題４</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dirty="0" smtClean="0"/>
              <a:t> 教務</a:t>
            </a:r>
            <a:r>
              <a:rPr lang="ja-JP" altLang="en-US" dirty="0"/>
              <a:t>システムでは現在履修している単位数が</a:t>
            </a:r>
            <a:r>
              <a:rPr lang="ja-JP" altLang="en-US" dirty="0" smtClean="0"/>
              <a:t>分かります</a:t>
            </a:r>
            <a:r>
              <a:rPr lang="ja-JP" altLang="en-US" dirty="0"/>
              <a:t>，これまでに作ったテーブルをどういった順で参照すれば自分が履修している単位数が分るか順序を考えてください</a:t>
            </a:r>
          </a:p>
        </p:txBody>
      </p:sp>
    </p:spTree>
    <p:extLst>
      <p:ext uri="{BB962C8B-B14F-4D97-AF65-F5344CB8AC3E}">
        <p14:creationId xmlns:p14="http://schemas.microsoft.com/office/powerpoint/2010/main" val="3772180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学生情報など大規模な情報はデータベースを使って記録される</a:t>
            </a:r>
            <a:endParaRPr lang="en-US" altLang="ja-JP" dirty="0" smtClean="0"/>
          </a:p>
          <a:p>
            <a:r>
              <a:rPr kumimoji="1" lang="ja-JP" altLang="en-US" dirty="0" smtClean="0"/>
              <a:t>例：学生管理システムの</a:t>
            </a:r>
            <a:r>
              <a:rPr kumimoji="1" lang="ja-JP" altLang="en-US" dirty="0" smtClean="0"/>
              <a:t>テーブル</a:t>
            </a:r>
            <a:endParaRPr kumimoji="1" lang="en-US" altLang="ja-JP" dirty="0" smtClean="0"/>
          </a:p>
          <a:p>
            <a:endParaRPr lang="en-US" altLang="ja-JP" dirty="0"/>
          </a:p>
          <a:p>
            <a:endParaRPr kumimoji="1" lang="en-US" altLang="ja-JP" dirty="0" smtClean="0"/>
          </a:p>
          <a:p>
            <a:endParaRPr lang="en-US" altLang="ja-JP" dirty="0"/>
          </a:p>
          <a:p>
            <a:pPr marL="0" indent="0">
              <a:buNone/>
            </a:pPr>
            <a:r>
              <a:rPr kumimoji="1" lang="ja-JP" altLang="en-US" dirty="0" smtClean="0"/>
              <a:t>学生テーブルから</a:t>
            </a:r>
            <a:r>
              <a:rPr kumimoji="1" lang="en-US" altLang="ja-JP" dirty="0" smtClean="0"/>
              <a:t/>
            </a:r>
            <a:br>
              <a:rPr kumimoji="1" lang="en-US" altLang="ja-JP" dirty="0" smtClean="0"/>
            </a:br>
            <a:r>
              <a:rPr kumimoji="1" lang="ja-JP" altLang="en-US" dirty="0" smtClean="0"/>
              <a:t>所属テーブルが参照できる</a:t>
            </a:r>
            <a:endParaRPr kumimoji="1" lang="en-US" altLang="ja-JP" dirty="0" smtClean="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65932"/>
          <a:stretch/>
        </p:blipFill>
        <p:spPr bwMode="auto">
          <a:xfrm>
            <a:off x="251520" y="2868110"/>
            <a:ext cx="5050584" cy="10618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3923" r="29833"/>
          <a:stretch/>
        </p:blipFill>
        <p:spPr bwMode="auto">
          <a:xfrm>
            <a:off x="5492680" y="4293096"/>
            <a:ext cx="3543816" cy="2059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カギ線コネクタ 4"/>
          <p:cNvCxnSpPr/>
          <p:nvPr/>
        </p:nvCxnSpPr>
        <p:spPr>
          <a:xfrm rot="16200000" flipH="1">
            <a:off x="4204796" y="3868215"/>
            <a:ext cx="1295051" cy="1280718"/>
          </a:xfrm>
          <a:prstGeom prst="bentConnector2">
            <a:avLst/>
          </a:prstGeom>
          <a:ln w="762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1466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テーブル例</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pic>
        <p:nvPicPr>
          <p:cNvPr id="1026" name="Picture 2" descr="\\psf\Home\Dropbox\スクリーンショット\スクリーンショット 2015-10-20 12.17.3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2776"/>
            <a:ext cx="9144000" cy="5133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64276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174</Words>
  <Application>Microsoft Office PowerPoint</Application>
  <PresentationFormat>画面に合わせる (4:3)</PresentationFormat>
  <Paragraphs>20</Paragraphs>
  <Slides>7</Slides>
  <Notes>0</Notes>
  <HiddenSlides>0</HiddenSlides>
  <MMClips>0</MMClips>
  <ScaleCrop>false</ScaleCrop>
  <HeadingPairs>
    <vt:vector size="4" baseType="variant">
      <vt:variant>
        <vt:lpstr>テーマ</vt:lpstr>
      </vt:variant>
      <vt:variant>
        <vt:i4>1</vt:i4>
      </vt:variant>
      <vt:variant>
        <vt:lpstr>スライド タイトル</vt:lpstr>
      </vt:variant>
      <vt:variant>
        <vt:i4>7</vt:i4>
      </vt:variant>
    </vt:vector>
  </HeadingPairs>
  <TitlesOfParts>
    <vt:vector size="8" baseType="lpstr">
      <vt:lpstr>Office ​​テーマ</vt:lpstr>
      <vt:lpstr>教務システムとデータベース</vt:lpstr>
      <vt:lpstr>問題１</vt:lpstr>
      <vt:lpstr>問題２</vt:lpstr>
      <vt:lpstr>問題３</vt:lpstr>
      <vt:lpstr>問題４</vt:lpstr>
      <vt:lpstr>例</vt:lpstr>
      <vt:lpstr>テーブル例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教務システムとデータベース</dc:title>
  <dc:creator>s141015</dc:creator>
  <cp:lastModifiedBy>s141015</cp:lastModifiedBy>
  <cp:revision>4</cp:revision>
  <dcterms:created xsi:type="dcterms:W3CDTF">2015-10-19T03:47:45Z</dcterms:created>
  <dcterms:modified xsi:type="dcterms:W3CDTF">2015-10-20T03:29:39Z</dcterms:modified>
</cp:coreProperties>
</file>