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38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EAA6-BD3C-445F-A74B-30B223F86CCA}" type="datetimeFigureOut">
              <a:rPr kumimoji="1" lang="ja-JP" altLang="en-US" smtClean="0"/>
              <a:t>2014/3/17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8846-7F00-49D4-9EB5-598181BAEA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09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EAA6-BD3C-445F-A74B-30B223F86CCA}" type="datetimeFigureOut">
              <a:rPr kumimoji="1" lang="ja-JP" altLang="en-US" smtClean="0"/>
              <a:t>2014/3/17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8846-7F00-49D4-9EB5-598181BAEA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1288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EAA6-BD3C-445F-A74B-30B223F86CCA}" type="datetimeFigureOut">
              <a:rPr kumimoji="1" lang="ja-JP" altLang="en-US" smtClean="0"/>
              <a:t>2014/3/17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8846-7F00-49D4-9EB5-598181BAEA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7941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EAA6-BD3C-445F-A74B-30B223F86CCA}" type="datetimeFigureOut">
              <a:rPr kumimoji="1" lang="ja-JP" altLang="en-US" smtClean="0"/>
              <a:t>2014/3/17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8846-7F00-49D4-9EB5-598181BAEA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4452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EAA6-BD3C-445F-A74B-30B223F86CCA}" type="datetimeFigureOut">
              <a:rPr kumimoji="1" lang="ja-JP" altLang="en-US" smtClean="0"/>
              <a:t>2014/3/17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8846-7F00-49D4-9EB5-598181BAEA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8431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EAA6-BD3C-445F-A74B-30B223F86CCA}" type="datetimeFigureOut">
              <a:rPr kumimoji="1" lang="ja-JP" altLang="en-US" smtClean="0"/>
              <a:t>2014/3/17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8846-7F00-49D4-9EB5-598181BAEA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2319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EAA6-BD3C-445F-A74B-30B223F86CCA}" type="datetimeFigureOut">
              <a:rPr kumimoji="1" lang="ja-JP" altLang="en-US" smtClean="0"/>
              <a:t>2014/3/17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8846-7F00-49D4-9EB5-598181BAEA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9602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EAA6-BD3C-445F-A74B-30B223F86CCA}" type="datetimeFigureOut">
              <a:rPr kumimoji="1" lang="ja-JP" altLang="en-US" smtClean="0"/>
              <a:t>2014/3/17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8846-7F00-49D4-9EB5-598181BAEA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2917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EAA6-BD3C-445F-A74B-30B223F86CCA}" type="datetimeFigureOut">
              <a:rPr kumimoji="1" lang="ja-JP" altLang="en-US" smtClean="0"/>
              <a:t>2014/3/17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8846-7F00-49D4-9EB5-598181BAEA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4554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EAA6-BD3C-445F-A74B-30B223F86CCA}" type="datetimeFigureOut">
              <a:rPr kumimoji="1" lang="ja-JP" altLang="en-US" smtClean="0"/>
              <a:t>2014/3/17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8846-7F00-49D4-9EB5-598181BAEA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1136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AEAA6-BD3C-445F-A74B-30B223F86CCA}" type="datetimeFigureOut">
              <a:rPr kumimoji="1" lang="ja-JP" altLang="en-US" smtClean="0"/>
              <a:t>2014/3/17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E8846-7F00-49D4-9EB5-598181BAEA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736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AEAA6-BD3C-445F-A74B-30B223F86CCA}" type="datetimeFigureOut">
              <a:rPr kumimoji="1" lang="ja-JP" altLang="en-US" smtClean="0"/>
              <a:t>2014/3/17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E8846-7F00-49D4-9EB5-598181BAEA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6260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研究進捗発表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2014</a:t>
            </a:r>
            <a:r>
              <a:rPr kumimoji="1" lang="ja-JP" altLang="en-US" dirty="0" smtClean="0"/>
              <a:t>年</a:t>
            </a:r>
            <a:r>
              <a:rPr kumimoji="1" lang="en-US" altLang="ja-JP" dirty="0" smtClean="0"/>
              <a:t>3</a:t>
            </a:r>
            <a:r>
              <a:rPr kumimoji="1" lang="ja-JP" altLang="en-US" dirty="0" smtClean="0"/>
              <a:t>月</a:t>
            </a:r>
            <a:r>
              <a:rPr kumimoji="1" lang="en-US" altLang="ja-JP" dirty="0" smtClean="0"/>
              <a:t>17</a:t>
            </a:r>
            <a:r>
              <a:rPr kumimoji="1" lang="ja-JP" altLang="en-US" dirty="0" smtClean="0"/>
              <a:t>日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8658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報告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Mac</a:t>
            </a:r>
            <a:r>
              <a:rPr kumimoji="1" lang="ja-JP" altLang="en-US" dirty="0" smtClean="0"/>
              <a:t>壊れた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Chrome, Firefox </a:t>
            </a:r>
            <a:r>
              <a:rPr lang="ja-JP" altLang="en-US" dirty="0" smtClean="0"/>
              <a:t>が強制終了しだしたら注意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lang="ja-JP" altLang="en-US" dirty="0" smtClean="0"/>
              <a:t>グアムいってきました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推薦ジャーナルをほっぽりだして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74380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前回</a:t>
            </a:r>
            <a:r>
              <a:rPr lang="ja-JP" altLang="en-US" dirty="0" smtClean="0"/>
              <a:t>の</a:t>
            </a:r>
            <a:r>
              <a:rPr lang="en-US" altLang="ja-JP" dirty="0" smtClean="0"/>
              <a:t>TODO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推薦ジャーナル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解析を</a:t>
            </a:r>
            <a:r>
              <a:rPr kumimoji="1" lang="en-US" altLang="ja-JP" dirty="0" smtClean="0"/>
              <a:t>4</a:t>
            </a:r>
            <a:r>
              <a:rPr kumimoji="1" lang="ja-JP" altLang="en-US" dirty="0" smtClean="0"/>
              <a:t>プロジェクトで行った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結果をまとめきれなかった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出てきた結果が相関係数</a:t>
            </a:r>
            <a:r>
              <a:rPr lang="en-US" altLang="ja-JP" dirty="0" smtClean="0"/>
              <a:t>0.98</a:t>
            </a:r>
            <a:r>
              <a:rPr lang="ja-JP" altLang="en-US" dirty="0" smtClean="0"/>
              <a:t>とかが多かった</a:t>
            </a:r>
            <a:endParaRPr lang="en-US" altLang="ja-JP" dirty="0" smtClean="0"/>
          </a:p>
          <a:p>
            <a:pPr lvl="3"/>
            <a:r>
              <a:rPr kumimoji="1" lang="ja-JP" altLang="en-US" dirty="0"/>
              <a:t>相関</a:t>
            </a:r>
            <a:r>
              <a:rPr kumimoji="1" lang="ja-JP" altLang="en-US" dirty="0" smtClean="0"/>
              <a:t>高すぎて逆にあやしい</a:t>
            </a:r>
            <a:r>
              <a:rPr kumimoji="1" lang="en-US" altLang="ja-JP" dirty="0" smtClean="0"/>
              <a:t>....</a:t>
            </a:r>
          </a:p>
          <a:p>
            <a:pPr lvl="1"/>
            <a:r>
              <a:rPr kumimoji="1" lang="ja-JP" altLang="en-US" dirty="0" smtClean="0"/>
              <a:t>卒論の結果を用いて書いていただいた</a:t>
            </a:r>
            <a:endParaRPr kumimoji="1" lang="en-US" altLang="ja-JP" dirty="0" smtClean="0"/>
          </a:p>
          <a:p>
            <a:endParaRPr lang="en-US" altLang="ja-JP" dirty="0"/>
          </a:p>
        </p:txBody>
      </p:sp>
      <p:sp>
        <p:nvSpPr>
          <p:cNvPr id="4" name="角丸四角形 3"/>
          <p:cNvSpPr/>
          <p:nvPr/>
        </p:nvSpPr>
        <p:spPr>
          <a:xfrm>
            <a:off x="1043608" y="5013176"/>
            <a:ext cx="6984776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200" dirty="0" smtClean="0"/>
              <a:t>遅延相関分析がちゃんとできているか確かめる必要がある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305109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 smtClean="0"/>
              <a:t>遅延相関分析アルゴリズムの検討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サンプルデータを作成し</a:t>
            </a:r>
            <a:r>
              <a:rPr lang="en-US" altLang="ja-JP" dirty="0" smtClean="0"/>
              <a:t>, 5</a:t>
            </a:r>
            <a:r>
              <a:rPr lang="ja-JP" altLang="en-US" dirty="0" smtClean="0"/>
              <a:t>パターンで解析</a:t>
            </a:r>
            <a:endParaRPr lang="en-US" altLang="ja-JP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altLang="ja-JP" dirty="0" smtClean="0"/>
              <a:t>Shift Only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ja-JP" dirty="0" smtClean="0"/>
              <a:t>Add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ja-JP" dirty="0" smtClean="0"/>
              <a:t>Add-Add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ja-JP" dirty="0" smtClean="0"/>
              <a:t>Add-Diff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ja-JP" dirty="0" smtClean="0"/>
              <a:t>Diff-Diff</a:t>
            </a:r>
            <a:endParaRPr lang="ja-JP" altLang="en-US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3361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サンプルデータとパラメータ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kumimoji="1" lang="ja-JP" altLang="en-US" dirty="0" smtClean="0"/>
              <a:t>サンプルデータ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説明変数の値が増えると</a:t>
            </a:r>
            <a:r>
              <a:rPr kumimoji="1" lang="en-US" altLang="ja-JP" dirty="0" smtClean="0"/>
              <a:t>2</a:t>
            </a:r>
            <a:r>
              <a:rPr kumimoji="1" lang="ja-JP" altLang="en-US" dirty="0" smtClean="0"/>
              <a:t>カ月後に目的変数の値も増える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ひとつひとつデータを入力していった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データサンプル数：</a:t>
            </a:r>
            <a:r>
              <a:rPr kumimoji="1" lang="en-US" altLang="ja-JP" dirty="0" smtClean="0"/>
              <a:t>50</a:t>
            </a:r>
          </a:p>
          <a:p>
            <a:pPr lvl="1"/>
            <a:endParaRPr kumimoji="1" lang="en-US" altLang="ja-JP" dirty="0" smtClean="0"/>
          </a:p>
          <a:p>
            <a:r>
              <a:rPr kumimoji="1" lang="ja-JP" altLang="en-US" dirty="0" smtClean="0"/>
              <a:t>パラメータ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加算：</a:t>
            </a:r>
            <a:r>
              <a:rPr lang="en-US" altLang="ja-JP" dirty="0"/>
              <a:t>1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12</a:t>
            </a:r>
          </a:p>
          <a:p>
            <a:pPr lvl="1"/>
            <a:r>
              <a:rPr kumimoji="1" lang="ja-JP" altLang="en-US" dirty="0" smtClean="0"/>
              <a:t>遅延：</a:t>
            </a:r>
            <a:r>
              <a:rPr lang="en-US" altLang="ja-JP" dirty="0"/>
              <a:t>0</a:t>
            </a:r>
            <a:r>
              <a:rPr lang="ja-JP" altLang="en-US" dirty="0" smtClean="0"/>
              <a:t>～</a:t>
            </a:r>
            <a:r>
              <a:rPr lang="en-US" altLang="ja-JP" dirty="0" smtClean="0"/>
              <a:t>12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97284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1.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Shift Only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時系列</a:t>
            </a:r>
            <a:r>
              <a:rPr lang="ja-JP" altLang="en-US" dirty="0" smtClean="0"/>
              <a:t>データの単純シフトによる相関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結果</a:t>
            </a:r>
            <a:endParaRPr lang="en-US" altLang="ja-JP" dirty="0" smtClean="0"/>
          </a:p>
          <a:p>
            <a:pPr lvl="1"/>
            <a:r>
              <a:rPr lang="ja-JP" altLang="en-US" dirty="0"/>
              <a:t>思い通り</a:t>
            </a:r>
            <a:r>
              <a:rPr lang="ja-JP" altLang="en-US" dirty="0" smtClean="0"/>
              <a:t>になっていた</a:t>
            </a:r>
            <a:endParaRPr lang="en-US" altLang="ja-JP" dirty="0" smtClean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41438"/>
              </p:ext>
            </p:extLst>
          </p:nvPr>
        </p:nvGraphicFramePr>
        <p:xfrm>
          <a:off x="1619672" y="4114760"/>
          <a:ext cx="60960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遅延係数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相関係数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-0.10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-0.07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0.78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-0.28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-0.06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812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2</a:t>
            </a:r>
            <a:r>
              <a:rPr kumimoji="1" lang="en-US" altLang="ja-JP" dirty="0" smtClean="0"/>
              <a:t>.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Add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一定期間変化が起こると一定期間後こうなる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結果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思い通りになっていた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091487"/>
              </p:ext>
            </p:extLst>
          </p:nvPr>
        </p:nvGraphicFramePr>
        <p:xfrm>
          <a:off x="1619672" y="4114760"/>
          <a:ext cx="60960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加算係数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遅延係数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相関係数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0.78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0.56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0.43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-0.32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-0.33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4121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3</a:t>
            </a:r>
            <a:r>
              <a:rPr kumimoji="1" lang="en-US" altLang="ja-JP" dirty="0" smtClean="0"/>
              <a:t>.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Add-Add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一定期間変化が起こると一定期間後に一定期間変化が起こる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3</a:t>
            </a:r>
            <a:r>
              <a:rPr lang="ja-JP" altLang="en-US" dirty="0" smtClean="0"/>
              <a:t>カ月開発者が多い時期があると，</a:t>
            </a:r>
            <a:r>
              <a:rPr lang="en-US" altLang="ja-JP" dirty="0" smtClean="0"/>
              <a:t>2</a:t>
            </a:r>
            <a:r>
              <a:rPr lang="ja-JP" altLang="en-US" dirty="0" smtClean="0"/>
              <a:t>カ月後に　　</a:t>
            </a:r>
            <a:r>
              <a:rPr lang="en-US" altLang="ja-JP" dirty="0" smtClean="0"/>
              <a:t>4</a:t>
            </a:r>
            <a:r>
              <a:rPr lang="ja-JP" altLang="en-US" dirty="0" smtClean="0"/>
              <a:t>カ月間コード行数が増える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lang="ja-JP" altLang="en-US" dirty="0" smtClean="0"/>
              <a:t>結果</a:t>
            </a:r>
            <a:endParaRPr lang="en-US" altLang="ja-JP" dirty="0" smtClean="0"/>
          </a:p>
          <a:p>
            <a:pPr lvl="1"/>
            <a:r>
              <a:rPr lang="ja-JP" altLang="en-US" dirty="0"/>
              <a:t>予想</a:t>
            </a:r>
            <a:r>
              <a:rPr lang="ja-JP" altLang="en-US" dirty="0" smtClean="0"/>
              <a:t>と違うパラメータの組合せで最大となった</a:t>
            </a:r>
            <a:endParaRPr lang="en-US" altLang="ja-JP" dirty="0" smtClean="0"/>
          </a:p>
          <a:p>
            <a:pPr lvl="1"/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627865"/>
              </p:ext>
            </p:extLst>
          </p:nvPr>
        </p:nvGraphicFramePr>
        <p:xfrm>
          <a:off x="1619672" y="5278328"/>
          <a:ext cx="609600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説加算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目加算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遅延係数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相関係数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0.92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0.91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0.78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412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4</a:t>
            </a:r>
            <a:r>
              <a:rPr kumimoji="1" lang="en-US" altLang="ja-JP" dirty="0" smtClean="0"/>
              <a:t>.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Add-Diff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一定期間変化す</a:t>
            </a:r>
            <a:r>
              <a:rPr lang="ja-JP" altLang="en-US" dirty="0"/>
              <a:t>る</a:t>
            </a:r>
            <a:r>
              <a:rPr lang="ja-JP" altLang="en-US" dirty="0" smtClean="0"/>
              <a:t>と一定期間後に変化が起きる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結果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予想通りではないが，納得できる結果に</a:t>
            </a: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315748"/>
              </p:ext>
            </p:extLst>
          </p:nvPr>
        </p:nvGraphicFramePr>
        <p:xfrm>
          <a:off x="1619672" y="4779992"/>
          <a:ext cx="60960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加算係数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遅延係数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相関係数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chemeClr val="tx1"/>
                          </a:solidFill>
                        </a:rPr>
                        <a:t>0.67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-0.77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412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5</a:t>
            </a:r>
            <a:r>
              <a:rPr kumimoji="1" lang="en-US" altLang="ja-JP" dirty="0" smtClean="0"/>
              <a:t>.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Diff-Diff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変化すると一定期間後に変化する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結果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p</a:t>
            </a:r>
            <a:r>
              <a:rPr lang="ja-JP" altLang="en-US" dirty="0" smtClean="0"/>
              <a:t>値が高いけども想定した結果に</a:t>
            </a:r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032476"/>
              </p:ext>
            </p:extLst>
          </p:nvPr>
        </p:nvGraphicFramePr>
        <p:xfrm>
          <a:off x="1619672" y="4114760"/>
          <a:ext cx="60960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遅延係数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/>
                        <a:t>相関係数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0.63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-0.02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0.68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-0.48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0.75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>
                          <a:solidFill>
                            <a:srgbClr val="FF0000"/>
                          </a:solidFill>
                        </a:rPr>
                        <a:t>0.90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0.76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-0.49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0.70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0.06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412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結果：まとめ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今回は，想定した結果がだいたい出た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これといってどのパターンを使うべきなのかを決めきれなかった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330520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今週のＴＯＤＯ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ＩＰＡプロジェクトのタスクに集中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ＩＣＳＭＥに向けてのタスク</a:t>
            </a:r>
            <a:r>
              <a:rPr kumimoji="1" lang="ja-JP" altLang="en-US" smtClean="0"/>
              <a:t>を考える</a:t>
            </a:r>
            <a:endParaRPr kumimoji="1" lang="en-US" altLang="ja-JP" smtClean="0"/>
          </a:p>
        </p:txBody>
      </p:sp>
    </p:spTree>
    <p:extLst>
      <p:ext uri="{BB962C8B-B14F-4D97-AF65-F5344CB8AC3E}">
        <p14:creationId xmlns:p14="http://schemas.microsoft.com/office/powerpoint/2010/main" val="1529400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408</Words>
  <Application>Microsoft Office PowerPoint</Application>
  <PresentationFormat>画面に合わせる (4:3)</PresentationFormat>
  <Paragraphs>158</Paragraphs>
  <Slides>12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3" baseType="lpstr">
      <vt:lpstr>Office ​​テーマ</vt:lpstr>
      <vt:lpstr>研究進捗発表</vt:lpstr>
      <vt:lpstr>報告</vt:lpstr>
      <vt:lpstr>前回のTODO</vt:lpstr>
      <vt:lpstr>遅延相関分析アルゴリズムの検討</vt:lpstr>
      <vt:lpstr>サンプルデータとパラメータ</vt:lpstr>
      <vt:lpstr>1.　Shift Only</vt:lpstr>
      <vt:lpstr>2.　Add</vt:lpstr>
      <vt:lpstr>3.　Add-Add</vt:lpstr>
      <vt:lpstr>4.　Add-Diff</vt:lpstr>
      <vt:lpstr>5.　Diff-Diff</vt:lpstr>
      <vt:lpstr>結果：まとめ</vt:lpstr>
      <vt:lpstr>今週のＴＯＤＯ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研究進捗発表</dc:title>
  <dc:creator>oss.wakayama</dc:creator>
  <cp:lastModifiedBy>oss.wakayama</cp:lastModifiedBy>
  <cp:revision>13</cp:revision>
  <dcterms:created xsi:type="dcterms:W3CDTF">2014-03-17T02:30:30Z</dcterms:created>
  <dcterms:modified xsi:type="dcterms:W3CDTF">2014-03-17T05:40:49Z</dcterms:modified>
</cp:coreProperties>
</file>