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3" r:id="rId4"/>
    <p:sldId id="264" r:id="rId5"/>
    <p:sldId id="271" r:id="rId6"/>
    <p:sldId id="265" r:id="rId7"/>
    <p:sldId id="266" r:id="rId8"/>
    <p:sldId id="262" r:id="rId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171050" initials="s" lastIdx="1" clrIdx="0">
    <p:extLst>
      <p:ext uri="{19B8F6BF-5375-455C-9EA6-DF929625EA0E}">
        <p15:presenceInfo xmlns:p15="http://schemas.microsoft.com/office/powerpoint/2012/main" userId="s171050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075" autoAdjust="0"/>
  </p:normalViewPr>
  <p:slideViewPr>
    <p:cSldViewPr snapToGrid="0">
      <p:cViewPr varScale="1">
        <p:scale>
          <a:sx n="67" d="100"/>
          <a:sy n="67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CCD4B-21A5-42A2-9505-08EF45C8E9E7}" type="datetimeFigureOut">
              <a:rPr kumimoji="1" lang="ja-JP" altLang="en-US" smtClean="0"/>
              <a:t>2015/8/25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0F19A-2FEF-486F-B7FC-24A485F760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4284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intrusive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5725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検出するものはいくつも研究されている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321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icse</a:t>
            </a:r>
            <a:r>
              <a:rPr kumimoji="1" lang="ja-JP" altLang="en-US" dirty="0" smtClean="0"/>
              <a:t>勉強会の資料参照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097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I-Break</a:t>
            </a:r>
            <a:r>
              <a:rPr kumimoji="1" lang="ja-JP" altLang="en-US" dirty="0" smtClean="0"/>
              <a:t>　飛ばしてもアウトプットが変わらない状態</a:t>
            </a:r>
            <a:endParaRPr kumimoji="1" lang="en-US" altLang="ja-JP" dirty="0" smtClean="0"/>
          </a:p>
          <a:p>
            <a:r>
              <a:rPr kumimoji="1" lang="en-US" altLang="ja-JP" dirty="0" smtClean="0"/>
              <a:t>L-Break</a:t>
            </a:r>
            <a:r>
              <a:rPr kumimoji="1" lang="ja-JP" altLang="en-US" dirty="0" smtClean="0"/>
              <a:t>　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845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静的コード解析を行う手法　</a:t>
            </a:r>
            <a:r>
              <a:rPr kumimoji="1" lang="en-US" altLang="ja-JP" dirty="0" smtClean="0"/>
              <a:t>WALA</a:t>
            </a:r>
            <a:r>
              <a:rPr kumimoji="1" lang="ja-JP" altLang="en-US" dirty="0" smtClean="0"/>
              <a:t>：</a:t>
            </a:r>
            <a:r>
              <a:rPr kumimoji="1" lang="en-US" altLang="ja-JP" dirty="0" smtClean="0"/>
              <a:t>Java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LLVM</a:t>
            </a:r>
            <a:r>
              <a:rPr kumimoji="1" lang="ja-JP" altLang="en-US" dirty="0" smtClean="0"/>
              <a:t>：</a:t>
            </a:r>
            <a:r>
              <a:rPr kumimoji="1" lang="en-US" altLang="ja-JP" dirty="0" smtClean="0"/>
              <a:t>C/C++</a:t>
            </a:r>
          </a:p>
          <a:p>
            <a:r>
              <a:rPr kumimoji="1" lang="ja-JP" altLang="en-US" dirty="0" smtClean="0"/>
              <a:t>アウトプットを変えずにスキップできる処理を検出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6489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未修正のうち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件は</a:t>
            </a:r>
            <a:r>
              <a:rPr kumimoji="1" lang="en-US" altLang="ja-JP" dirty="0" smtClean="0"/>
              <a:t>under consideration ,</a:t>
            </a:r>
            <a:r>
              <a:rPr kumimoji="1" lang="en-US" altLang="ja-JP" baseline="0" dirty="0" smtClean="0"/>
              <a:t> 16</a:t>
            </a:r>
            <a:r>
              <a:rPr kumimoji="1" lang="ja-JP" altLang="en-US" baseline="0" dirty="0" smtClean="0"/>
              <a:t>件が</a:t>
            </a:r>
            <a:r>
              <a:rPr kumimoji="1" lang="en-US" altLang="ja-JP" baseline="0" dirty="0" smtClean="0"/>
              <a:t>open</a:t>
            </a:r>
            <a:r>
              <a:rPr kumimoji="1" lang="ja-JP" altLang="en-US" baseline="0" dirty="0" smtClean="0"/>
              <a:t>のまま</a:t>
            </a:r>
            <a:endParaRPr kumimoji="1" lang="en-US" altLang="ja-JP" baseline="0" dirty="0" smtClean="0"/>
          </a:p>
          <a:p>
            <a:r>
              <a:rPr kumimoji="1" lang="en-US" altLang="ja-JP" baseline="0" dirty="0" smtClean="0"/>
              <a:t>7</a:t>
            </a:r>
            <a:r>
              <a:rPr kumimoji="1" lang="ja-JP" altLang="en-US" baseline="0" dirty="0" smtClean="0"/>
              <a:t>件は修正されなかった　理由は廃止するコード，古いコード，テストコードであるなど</a:t>
            </a:r>
            <a:endParaRPr kumimoji="1" lang="en-US" altLang="ja-JP" baseline="0" dirty="0" smtClean="0"/>
          </a:p>
          <a:p>
            <a:r>
              <a:rPr kumimoji="1" lang="en-US" altLang="ja-JP" baseline="0" dirty="0" smtClean="0"/>
              <a:t>3</a:t>
            </a:r>
            <a:r>
              <a:rPr kumimoji="1" lang="ja-JP" altLang="en-US" baseline="0" dirty="0" smtClean="0"/>
              <a:t>件はパフォーマンスに大した影響はないので修正されなかった</a:t>
            </a:r>
            <a:endParaRPr kumimoji="1" lang="en-US" altLang="ja-JP" baseline="0" dirty="0" smtClean="0"/>
          </a:p>
          <a:p>
            <a:r>
              <a:rPr kumimoji="1" lang="en-US" altLang="ja-JP" baseline="0" dirty="0" smtClean="0"/>
              <a:t>1</a:t>
            </a:r>
            <a:r>
              <a:rPr kumimoji="1" lang="ja-JP" altLang="en-US" baseline="0" dirty="0" smtClean="0"/>
              <a:t>件は読むのが困難で修正されなかった</a:t>
            </a:r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Tomcat</a:t>
            </a:r>
            <a:r>
              <a:rPr kumimoji="1" lang="ja-JP" altLang="en-US" dirty="0" smtClean="0"/>
              <a:t>の１件だけ自動修正できず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err="1" smtClean="0"/>
              <a:t>RiⅢ</a:t>
            </a:r>
            <a:r>
              <a:rPr kumimoji="1" lang="ja-JP" altLang="en-US" dirty="0" smtClean="0"/>
              <a:t>の場合だけ</a:t>
            </a:r>
            <a:r>
              <a:rPr kumimoji="1" lang="en-US" altLang="ja-JP" dirty="0" smtClean="0"/>
              <a:t>break</a:t>
            </a:r>
            <a:r>
              <a:rPr kumimoji="1" lang="ja-JP" altLang="en-US" dirty="0" smtClean="0"/>
              <a:t>の挿入位置が違った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0F19A-2FEF-486F-B7FC-24A485F76057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370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D38A-832E-4ECD-88E1-1ABDB7521B6A}" type="datetime1">
              <a:rPr kumimoji="1" lang="ja-JP" altLang="en-US" smtClean="0"/>
              <a:t>2015/8/25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498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ja-JP" altLang="en-US" dirty="0" smtClean="0"/>
              <a:t>マスター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2967-09FB-48F5-810F-6AC4754183E0}" type="datetime1">
              <a:rPr kumimoji="1" lang="ja-JP" altLang="en-US" smtClean="0"/>
              <a:t>2015/8/25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796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23670-50B6-4B7E-AB38-2A46767EF509}" type="datetime1">
              <a:rPr kumimoji="1" lang="ja-JP" altLang="en-US" smtClean="0"/>
              <a:t>2015/8/25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44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76E55-5DF4-42B3-96B4-D82D2513B33A}" type="datetime1">
              <a:rPr kumimoji="1" lang="ja-JP" altLang="en-US" smtClean="0"/>
              <a:t>2015/8/25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2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461B7-EC81-4344-B113-6DBE39F28AD9}" type="datetime1">
              <a:rPr kumimoji="1" lang="ja-JP" altLang="en-US" smtClean="0"/>
              <a:t>2015/8/25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23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B4E1-ABA9-4121-963A-0512688634F1}" type="datetime1">
              <a:rPr kumimoji="1" lang="ja-JP" altLang="en-US" smtClean="0"/>
              <a:t>2015/8/25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491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692EA-FDBE-4016-8201-F403B492A305}" type="datetime1">
              <a:rPr kumimoji="1" lang="ja-JP" altLang="en-US" smtClean="0"/>
              <a:t>2015/8/25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598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F4F32-2CE6-4DCB-A26D-A6F42FB3B20C}" type="datetime1">
              <a:rPr kumimoji="1" lang="ja-JP" altLang="en-US" smtClean="0"/>
              <a:t>2015/8/25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8283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ECDCC-A16F-41CC-9536-57AE836DCA3D}" type="datetime1">
              <a:rPr kumimoji="1" lang="ja-JP" altLang="en-US" smtClean="0"/>
              <a:t>2015/8/25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446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2DE6-1682-4A3A-8040-B561EA3BB44E}" type="datetime1">
              <a:rPr kumimoji="1" lang="ja-JP" altLang="en-US" smtClean="0"/>
              <a:t>2015/8/25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7353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B8D5-C917-4353-94B9-76F472A3C9EF}" type="datetime1">
              <a:rPr kumimoji="1" lang="ja-JP" altLang="en-US" smtClean="0"/>
              <a:t>2015/8/25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905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0B2F6-B4E8-4C47-A272-9A307A2CEFBC}" type="datetime1">
              <a:rPr kumimoji="1" lang="ja-JP" altLang="en-US" smtClean="0"/>
              <a:t>2015/8/25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ACD49-A9DA-4008-B610-4BD87CF95F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8268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34851" y="1688129"/>
            <a:ext cx="8580549" cy="1790700"/>
          </a:xfrm>
        </p:spPr>
        <p:txBody>
          <a:bodyPr>
            <a:noAutofit/>
          </a:bodyPr>
          <a:lstStyle/>
          <a:p>
            <a:r>
              <a:rPr lang="en-US" altLang="ja-JP" sz="3600" dirty="0" smtClean="0"/>
              <a:t>CARAMEL: </a:t>
            </a:r>
            <a:r>
              <a:rPr lang="en-US" altLang="ja-JP" sz="3600" dirty="0"/>
              <a:t>Detecting and Fixing Performance</a:t>
            </a:r>
            <a:br>
              <a:rPr lang="en-US" altLang="ja-JP" sz="3600" dirty="0"/>
            </a:br>
            <a:r>
              <a:rPr lang="en-US" altLang="ja-JP" sz="3600" dirty="0"/>
              <a:t>Problems That Have Non-Intrusive Fixes</a:t>
            </a:r>
            <a:endParaRPr kumimoji="1" lang="ja-JP" altLang="en-US" sz="3600" dirty="0">
              <a:latin typeface="+mn-lt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742302"/>
            <a:ext cx="6858000" cy="1241822"/>
          </a:xfrm>
        </p:spPr>
        <p:txBody>
          <a:bodyPr>
            <a:normAutofit/>
          </a:bodyPr>
          <a:lstStyle/>
          <a:p>
            <a:r>
              <a:rPr lang="en-US" altLang="ja-JP" sz="2700" dirty="0" smtClean="0"/>
              <a:t>Adrian </a:t>
            </a:r>
            <a:r>
              <a:rPr lang="en-US" altLang="ja-JP" sz="2700" dirty="0" err="1" smtClean="0"/>
              <a:t>Nistor</a:t>
            </a:r>
            <a:r>
              <a:rPr lang="en-US" altLang="ja-JP" sz="2700" dirty="0" smtClean="0"/>
              <a:t> , Po-Chun Chang , Cosmin </a:t>
            </a:r>
            <a:r>
              <a:rPr lang="en-US" altLang="ja-JP" sz="2700" dirty="0" err="1" smtClean="0"/>
              <a:t>Radoi</a:t>
            </a:r>
            <a:r>
              <a:rPr lang="en-US" altLang="ja-JP" sz="2700" dirty="0" smtClean="0"/>
              <a:t> , Shan Lu</a:t>
            </a:r>
            <a:endParaRPr lang="ja-JP" altLang="en-US" sz="2700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1</a:t>
            </a:fld>
            <a:endParaRPr kumimoji="1" lang="ja-JP" altLang="en-US"/>
          </a:p>
        </p:txBody>
      </p:sp>
      <p:cxnSp>
        <p:nvCxnSpPr>
          <p:cNvPr id="4" name="直線コネクタ 3"/>
          <p:cNvCxnSpPr/>
          <p:nvPr/>
        </p:nvCxnSpPr>
        <p:spPr>
          <a:xfrm>
            <a:off x="1143000" y="3591770"/>
            <a:ext cx="6858000" cy="16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289775" y="1176002"/>
            <a:ext cx="110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ICSE </a:t>
            </a:r>
            <a:r>
              <a:rPr lang="en-US" altLang="ja-JP" dirty="0"/>
              <a:t>2015</a:t>
            </a:r>
            <a:endParaRPr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57263" y="5229225"/>
            <a:ext cx="7286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/>
              <a:t>概要</a:t>
            </a:r>
            <a:r>
              <a:rPr kumimoji="1" lang="ja-JP" altLang="en-US" sz="2400" dirty="0" smtClean="0"/>
              <a:t>：</a:t>
            </a:r>
            <a:r>
              <a:rPr kumimoji="1" lang="en-US" altLang="ja-JP" sz="2400" dirty="0" smtClean="0"/>
              <a:t>Performance bug</a:t>
            </a:r>
            <a:r>
              <a:rPr kumimoji="1" lang="ja-JP" altLang="en-US" sz="2400" dirty="0" err="1" smtClean="0"/>
              <a:t>を検</a:t>
            </a:r>
            <a:r>
              <a:rPr kumimoji="1" lang="ja-JP" altLang="en-US" sz="2400" dirty="0" smtClean="0"/>
              <a:t>出し，非侵入的に自動修正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7236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727575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ソフトウェアのパフォーマンスはプロジェクトの成功において非常に重要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パフォーマンスを損なうバグである</a:t>
            </a:r>
            <a:r>
              <a:rPr lang="en-US" altLang="ja-JP" dirty="0" smtClean="0"/>
              <a:t>performance bug</a:t>
            </a:r>
            <a:r>
              <a:rPr lang="ja-JP" altLang="en-US" dirty="0" smtClean="0"/>
              <a:t>の研究が行われている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先行研究では検出のみで，どのように</a:t>
            </a:r>
            <a:r>
              <a:rPr lang="en-US" altLang="ja-JP" dirty="0" smtClean="0"/>
              <a:t>performance bug</a:t>
            </a:r>
            <a:r>
              <a:rPr lang="ja-JP" altLang="en-US" dirty="0" smtClean="0"/>
              <a:t>を修正するかについて考慮されていない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05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err="1" smtClean="0"/>
              <a:t>Perfomance</a:t>
            </a:r>
            <a:r>
              <a:rPr kumimoji="1" lang="en-US" altLang="ja-JP" dirty="0" smtClean="0"/>
              <a:t> bug</a:t>
            </a:r>
            <a:r>
              <a:rPr kumimoji="1" lang="ja-JP" altLang="en-US" dirty="0" err="1" smtClean="0"/>
              <a:t>を検</a:t>
            </a:r>
            <a:r>
              <a:rPr kumimoji="1" lang="ja-JP" altLang="en-US" dirty="0" smtClean="0"/>
              <a:t>出し，自動で修正する新たな手法を提案</a:t>
            </a:r>
            <a:r>
              <a:rPr kumimoji="1" lang="en-US" altLang="ja-JP" dirty="0" smtClean="0"/>
              <a:t>(CARAMEL)</a:t>
            </a:r>
          </a:p>
          <a:p>
            <a:endParaRPr lang="en-US" altLang="ja-JP" dirty="0" smtClean="0"/>
          </a:p>
          <a:p>
            <a:r>
              <a:rPr lang="ja-JP" altLang="en-US" dirty="0" smtClean="0"/>
              <a:t>実際のアプリケーションに適用し，結果を評価する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kumimoji="1" lang="en-US" altLang="ja-JP" dirty="0" smtClean="0"/>
              <a:t>CARAMEL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ja-JP" altLang="en-US" dirty="0"/>
              <a:t>ループ</a:t>
            </a:r>
            <a:r>
              <a:rPr lang="ja-JP" altLang="en-US" dirty="0" smtClean="0"/>
              <a:t>による</a:t>
            </a:r>
            <a:r>
              <a:rPr lang="en-US" altLang="ja-JP" dirty="0" smtClean="0"/>
              <a:t>performance bug</a:t>
            </a:r>
            <a:r>
              <a:rPr lang="ja-JP" altLang="en-US" dirty="0" err="1" smtClean="0"/>
              <a:t>を検</a:t>
            </a:r>
            <a:r>
              <a:rPr lang="ja-JP" altLang="en-US" dirty="0" smtClean="0"/>
              <a:t>出</a:t>
            </a:r>
            <a:endParaRPr kumimoji="1" lang="en-US" altLang="ja-JP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ja-JP" altLang="en-US" dirty="0" smtClean="0"/>
              <a:t>非侵入</a:t>
            </a:r>
            <a:r>
              <a:rPr lang="ja-JP" altLang="en-US" dirty="0"/>
              <a:t>的</a:t>
            </a:r>
            <a:r>
              <a:rPr lang="ja-JP" altLang="en-US" dirty="0" smtClean="0"/>
              <a:t>な修正を自動で行う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851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non-intrusive fix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25" y="5365751"/>
            <a:ext cx="5124450" cy="9906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91" y="1805586"/>
            <a:ext cx="4237506" cy="2701607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93" y="1969891"/>
            <a:ext cx="4164374" cy="2372995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914400" y="1490634"/>
            <a:ext cx="1982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performance bug</a:t>
            </a:r>
            <a:endParaRPr kumimoji="1" lang="ja-JP" altLang="en-US" sz="20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539254" y="1368962"/>
            <a:ext cx="2214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non-intrusive fix</a:t>
            </a:r>
            <a:endParaRPr kumimoji="1" lang="ja-JP" altLang="en-US" sz="24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760515" y="4936510"/>
            <a:ext cx="1394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intrusive fix</a:t>
            </a:r>
            <a:endParaRPr kumimoji="1" lang="ja-JP" altLang="en-US" sz="20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15639" y="4568876"/>
            <a:ext cx="2839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/>
              <a:t>無駄</a:t>
            </a:r>
            <a:r>
              <a:rPr lang="ja-JP" altLang="en-US" sz="2000" dirty="0" smtClean="0"/>
              <a:t>にループを繰り返す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6223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14325" y="1690689"/>
            <a:ext cx="8515350" cy="4351338"/>
          </a:xfrm>
        </p:spPr>
        <p:txBody>
          <a:bodyPr/>
          <a:lstStyle/>
          <a:p>
            <a:r>
              <a:rPr kumimoji="1" lang="en-US" altLang="ja-JP" dirty="0" smtClean="0"/>
              <a:t>performance bug</a:t>
            </a:r>
            <a:r>
              <a:rPr kumimoji="1" lang="ja-JP" altLang="en-US" dirty="0" err="1" smtClean="0"/>
              <a:t>を検</a:t>
            </a:r>
            <a:r>
              <a:rPr kumimoji="1" lang="ja-JP" altLang="en-US" dirty="0" smtClean="0"/>
              <a:t>出し，</a:t>
            </a:r>
            <a:r>
              <a:rPr kumimoji="1" lang="en-US" altLang="ja-JP" dirty="0" err="1" smtClean="0"/>
              <a:t>CondBreak</a:t>
            </a:r>
            <a:r>
              <a:rPr kumimoji="1" lang="en-US" altLang="ja-JP" dirty="0" smtClean="0"/>
              <a:t> fix</a:t>
            </a:r>
            <a:r>
              <a:rPr kumimoji="1" lang="ja-JP" altLang="en-US" dirty="0" smtClean="0"/>
              <a:t>を行う</a:t>
            </a:r>
            <a:endParaRPr kumimoji="1" lang="en-US" altLang="ja-JP" dirty="0" smtClean="0"/>
          </a:p>
          <a:p>
            <a:pPr lvl="1"/>
            <a:r>
              <a:rPr lang="en-US" altLang="ja-JP" dirty="0" err="1" smtClean="0"/>
              <a:t>CondBreak</a:t>
            </a:r>
            <a:r>
              <a:rPr lang="en-US" altLang="ja-JP" dirty="0" smtClean="0"/>
              <a:t> fix…</a:t>
            </a:r>
            <a:r>
              <a:rPr lang="ja-JP" altLang="en-US" dirty="0" smtClean="0"/>
              <a:t>一行のコードを追加して修正</a:t>
            </a:r>
            <a:endParaRPr kumimoji="1" lang="en-US" altLang="ja-JP" dirty="0" smtClean="0"/>
          </a:p>
          <a:p>
            <a:r>
              <a:rPr lang="ja-JP" altLang="en-US" dirty="0" smtClean="0"/>
              <a:t>ループ文の構造，出力によってバグを４つのタイプに分類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866358"/>
            <a:ext cx="7672694" cy="231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825625"/>
            <a:ext cx="8286750" cy="4660900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CARAMEL-J</a:t>
            </a:r>
            <a:r>
              <a:rPr kumimoji="1" lang="ja-JP" altLang="en-US" dirty="0" smtClean="0"/>
              <a:t>と</a:t>
            </a:r>
            <a:r>
              <a:rPr kumimoji="1" lang="en-US" altLang="ja-JP" dirty="0" smtClean="0"/>
              <a:t>CARAMEL-C</a:t>
            </a:r>
            <a:r>
              <a:rPr kumimoji="1" lang="ja-JP" altLang="en-US" dirty="0" smtClean="0"/>
              <a:t>を用意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先行研究の</a:t>
            </a:r>
            <a:r>
              <a:rPr lang="en-US" altLang="ja-JP" dirty="0" smtClean="0"/>
              <a:t>WALA</a:t>
            </a:r>
            <a:r>
              <a:rPr lang="ja-JP" altLang="en-US" dirty="0"/>
              <a:t>と</a:t>
            </a:r>
            <a:r>
              <a:rPr lang="en-US" altLang="ja-JP" dirty="0" smtClean="0"/>
              <a:t>LLVM</a:t>
            </a:r>
            <a:r>
              <a:rPr lang="ja-JP" altLang="en-US" dirty="0" smtClean="0"/>
              <a:t>のフレームワークを使用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dirty="0" smtClean="0"/>
              <a:t>実験対象</a:t>
            </a:r>
            <a:endParaRPr kumimoji="1" lang="en-US" altLang="ja-JP" dirty="0" smtClean="0"/>
          </a:p>
          <a:p>
            <a:r>
              <a:rPr lang="en-US" altLang="ja-JP" dirty="0" smtClean="0"/>
              <a:t>Java</a:t>
            </a:r>
            <a:r>
              <a:rPr lang="ja-JP" altLang="en-US" dirty="0"/>
              <a:t>　</a:t>
            </a:r>
            <a:r>
              <a:rPr lang="ja-JP" altLang="en-US" dirty="0" smtClean="0"/>
              <a:t>１１個のアプリケーション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Ant,Groovy,JMeter,Log4J,Lucene,</a:t>
            </a:r>
            <a:r>
              <a:rPr lang="sv-SE" altLang="ja-JP" dirty="0" smtClean="0"/>
              <a:t>PDFBox,Sling</a:t>
            </a:r>
            <a:r>
              <a:rPr lang="sv-SE" altLang="ja-JP" dirty="0"/>
              <a:t>, </a:t>
            </a:r>
            <a:r>
              <a:rPr lang="sv-SE" altLang="ja-JP" dirty="0" smtClean="0"/>
              <a:t>Solr,Struts,Tika,Tomcat</a:t>
            </a:r>
          </a:p>
          <a:p>
            <a:r>
              <a:rPr kumimoji="1" lang="en-US" altLang="ja-JP" dirty="0" smtClean="0"/>
              <a:t>C/C++</a:t>
            </a:r>
            <a:r>
              <a:rPr kumimoji="1" lang="ja-JP" altLang="en-US" dirty="0" smtClean="0"/>
              <a:t>　４個のアプリケーション</a:t>
            </a:r>
            <a:endParaRPr kumimoji="1" lang="en-US" altLang="ja-JP" dirty="0" smtClean="0"/>
          </a:p>
          <a:p>
            <a:pPr lvl="1"/>
            <a:r>
              <a:rPr lang="en-US" altLang="ja-JP" dirty="0" err="1" smtClean="0"/>
              <a:t>Chromium,GCC,Mozilla,MySQL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018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トータルで</a:t>
            </a:r>
            <a:r>
              <a:rPr kumimoji="1" lang="en-US" altLang="ja-JP" dirty="0" smtClean="0"/>
              <a:t>150</a:t>
            </a:r>
            <a:r>
              <a:rPr kumimoji="1" lang="ja-JP" altLang="en-US" dirty="0" smtClean="0"/>
              <a:t>件のバグを正しく検出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Java</a:t>
            </a:r>
            <a:r>
              <a:rPr lang="ja-JP" altLang="en-US" dirty="0" smtClean="0"/>
              <a:t>が</a:t>
            </a:r>
            <a:r>
              <a:rPr lang="en-US" altLang="ja-JP" dirty="0" smtClean="0"/>
              <a:t>61</a:t>
            </a:r>
            <a:r>
              <a:rPr lang="ja-JP" altLang="en-US" dirty="0" smtClean="0"/>
              <a:t>件，</a:t>
            </a:r>
            <a:r>
              <a:rPr lang="en-US" altLang="ja-JP" dirty="0" smtClean="0"/>
              <a:t>C/C++</a:t>
            </a:r>
            <a:r>
              <a:rPr lang="ja-JP" altLang="en-US" dirty="0" smtClean="0"/>
              <a:t>が</a:t>
            </a:r>
            <a:r>
              <a:rPr lang="en-US" altLang="ja-JP" dirty="0" smtClean="0"/>
              <a:t>89</a:t>
            </a:r>
            <a:r>
              <a:rPr lang="ja-JP" altLang="en-US" dirty="0" smtClean="0"/>
              <a:t>件</a:t>
            </a:r>
            <a:endParaRPr lang="en-US" altLang="ja-JP" dirty="0" smtClean="0"/>
          </a:p>
          <a:p>
            <a:r>
              <a:rPr lang="en-US" altLang="ja-JP" dirty="0"/>
              <a:t>116</a:t>
            </a:r>
            <a:r>
              <a:rPr lang="ja-JP" altLang="en-US" dirty="0" smtClean="0"/>
              <a:t>件が実際に開発者が修正したもの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Java</a:t>
            </a:r>
            <a:r>
              <a:rPr kumimoji="1" lang="ja-JP" altLang="en-US" dirty="0" smtClean="0"/>
              <a:t>が</a:t>
            </a:r>
            <a:r>
              <a:rPr kumimoji="1" lang="en-US" altLang="ja-JP" dirty="0" smtClean="0"/>
              <a:t>51</a:t>
            </a:r>
            <a:r>
              <a:rPr kumimoji="1" lang="ja-JP" altLang="en-US" dirty="0" smtClean="0"/>
              <a:t>件，</a:t>
            </a:r>
            <a:r>
              <a:rPr kumimoji="1" lang="en-US" altLang="ja-JP" dirty="0" smtClean="0"/>
              <a:t>C/C++</a:t>
            </a:r>
            <a:r>
              <a:rPr kumimoji="1" lang="ja-JP" altLang="en-US" dirty="0" smtClean="0"/>
              <a:t>が</a:t>
            </a:r>
            <a:r>
              <a:rPr kumimoji="1" lang="en-US" altLang="ja-JP" dirty="0" smtClean="0"/>
              <a:t>65</a:t>
            </a:r>
            <a:r>
              <a:rPr kumimoji="1" lang="ja-JP" altLang="en-US" dirty="0" smtClean="0"/>
              <a:t>件</a:t>
            </a:r>
            <a:endParaRPr lang="en-US" altLang="ja-JP" dirty="0" smtClean="0"/>
          </a:p>
          <a:p>
            <a:r>
              <a:rPr kumimoji="1" lang="en-US" altLang="ja-JP" dirty="0" smtClean="0"/>
              <a:t>false positive</a:t>
            </a:r>
            <a:r>
              <a:rPr lang="ja-JP" altLang="en-US" dirty="0" smtClean="0"/>
              <a:t>が</a:t>
            </a:r>
            <a:r>
              <a:rPr lang="en-US" altLang="ja-JP" dirty="0" smtClean="0"/>
              <a:t>23</a:t>
            </a:r>
            <a:r>
              <a:rPr lang="ja-JP" altLang="en-US" dirty="0" smtClean="0"/>
              <a:t>件</a:t>
            </a:r>
            <a:endParaRPr lang="en-US" altLang="ja-JP" dirty="0" smtClean="0"/>
          </a:p>
          <a:p>
            <a:r>
              <a:rPr lang="ja-JP" altLang="en-US" dirty="0" smtClean="0"/>
              <a:t>自動修正は</a:t>
            </a:r>
            <a:r>
              <a:rPr lang="en-US" altLang="ja-JP" dirty="0" smtClean="0"/>
              <a:t>150</a:t>
            </a:r>
            <a:r>
              <a:rPr lang="ja-JP" altLang="en-US" dirty="0" smtClean="0"/>
              <a:t>件中</a:t>
            </a:r>
            <a:r>
              <a:rPr lang="en-US" altLang="ja-JP" dirty="0" smtClean="0"/>
              <a:t>149</a:t>
            </a:r>
            <a:r>
              <a:rPr lang="ja-JP" altLang="en-US" dirty="0" smtClean="0"/>
              <a:t>件が成功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例外を除いて開発者と同様に修正していることを確認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063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performance bug</a:t>
            </a:r>
            <a:r>
              <a:rPr kumimoji="1" lang="ja-JP" altLang="en-US" dirty="0" err="1" smtClean="0"/>
              <a:t>を検</a:t>
            </a:r>
            <a:r>
              <a:rPr kumimoji="1" lang="ja-JP" altLang="en-US" dirty="0" smtClean="0"/>
              <a:t>出し，</a:t>
            </a:r>
            <a:r>
              <a:rPr lang="ja-JP" altLang="en-US" dirty="0"/>
              <a:t>自動</a:t>
            </a:r>
            <a:r>
              <a:rPr kumimoji="1" lang="ja-JP" altLang="en-US" dirty="0" smtClean="0"/>
              <a:t>修正する手法</a:t>
            </a:r>
            <a:r>
              <a:rPr kumimoji="1" lang="en-US" altLang="ja-JP" dirty="0" smtClean="0"/>
              <a:t>CARAMEL</a:t>
            </a:r>
            <a:r>
              <a:rPr kumimoji="1" lang="ja-JP" altLang="en-US" dirty="0" smtClean="0"/>
              <a:t>を提案し，実際のアプリケーションで実験，評価を行った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非侵入的な修正を行う</a:t>
            </a:r>
            <a:r>
              <a:rPr kumimoji="1" lang="en-US" altLang="ja-JP" dirty="0" smtClean="0"/>
              <a:t>performance bug</a:t>
            </a:r>
            <a:r>
              <a:rPr kumimoji="1" lang="ja-JP" altLang="en-US" dirty="0" err="1" smtClean="0"/>
              <a:t>を検</a:t>
            </a:r>
            <a:r>
              <a:rPr kumimoji="1" lang="ja-JP" altLang="en-US" dirty="0" smtClean="0"/>
              <a:t>出するのに</a:t>
            </a:r>
            <a:r>
              <a:rPr kumimoji="1" lang="en-US" altLang="ja-JP" dirty="0" smtClean="0"/>
              <a:t>CARAMEL</a:t>
            </a:r>
            <a:r>
              <a:rPr kumimoji="1" lang="ja-JP" altLang="en-US" dirty="0" smtClean="0"/>
              <a:t>は役立つことを確認した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CD49-A9DA-4008-B610-4BD87CF95F70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87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2107</TotalTime>
  <Words>359</Words>
  <Application>Microsoft Office PowerPoint</Application>
  <PresentationFormat>画面に合わせる (4:3)</PresentationFormat>
  <Paragraphs>77</Paragraphs>
  <Slides>8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ＭＳ Ｐゴシック</vt:lpstr>
      <vt:lpstr>Arial</vt:lpstr>
      <vt:lpstr>Calibri</vt:lpstr>
      <vt:lpstr>Calibri Light</vt:lpstr>
      <vt:lpstr>Wingdings</vt:lpstr>
      <vt:lpstr>Office テーマ</vt:lpstr>
      <vt:lpstr>CARAMEL: Detecting and Fixing Performance Problems That Have Non-Intrusive Fixes</vt:lpstr>
      <vt:lpstr>背景</vt:lpstr>
      <vt:lpstr>目的</vt:lpstr>
      <vt:lpstr>non-intrusive fix</vt:lpstr>
      <vt:lpstr>アプローチ</vt:lpstr>
      <vt:lpstr>実験</vt:lpstr>
      <vt:lpstr>結果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ysk</dc:creator>
  <cp:lastModifiedBy>s171050</cp:lastModifiedBy>
  <cp:revision>416</cp:revision>
  <dcterms:created xsi:type="dcterms:W3CDTF">2015-06-06T02:38:19Z</dcterms:created>
  <dcterms:modified xsi:type="dcterms:W3CDTF">2015-08-25T06:18:30Z</dcterms:modified>
</cp:coreProperties>
</file>