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9" r:id="rId4"/>
    <p:sldId id="260" r:id="rId5"/>
    <p:sldId id="261" r:id="rId6"/>
    <p:sldId id="258" r:id="rId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0" autoAdjust="0"/>
    <p:restoredTop sz="94660"/>
  </p:normalViewPr>
  <p:slideViewPr>
    <p:cSldViewPr snapToGrid="0">
      <p:cViewPr varScale="1">
        <p:scale>
          <a:sx n="121" d="100"/>
          <a:sy n="121" d="100"/>
        </p:scale>
        <p:origin x="106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6645CC-5B00-49E8-80B9-46AD203CE05E}" type="datetimeFigureOut">
              <a:rPr kumimoji="1" lang="ja-JP" altLang="en-US" smtClean="0"/>
              <a:t>2015/4/21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3FA3B4-FBD9-43AE-BEE7-3D7EAEEEF0B5}" type="slidenum">
              <a:rPr kumimoji="1" lang="ja-JP" altLang="en-US" smtClean="0"/>
              <a:t>‹#›</a:t>
            </a:fld>
            <a:endParaRPr kumimoji="1" lang="ja-JP" altLang="en-US"/>
          </a:p>
        </p:txBody>
      </p:sp>
    </p:spTree>
    <p:extLst>
      <p:ext uri="{BB962C8B-B14F-4D97-AF65-F5344CB8AC3E}">
        <p14:creationId xmlns:p14="http://schemas.microsoft.com/office/powerpoint/2010/main" val="131330455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23FA3B4-FBD9-43AE-BEE7-3D7EAEEEF0B5}" type="slidenum">
              <a:rPr kumimoji="1" lang="ja-JP" altLang="en-US" smtClean="0"/>
              <a:t>1</a:t>
            </a:fld>
            <a:endParaRPr kumimoji="1" lang="ja-JP" altLang="en-US"/>
          </a:p>
        </p:txBody>
      </p:sp>
    </p:spTree>
    <p:extLst>
      <p:ext uri="{BB962C8B-B14F-4D97-AF65-F5344CB8AC3E}">
        <p14:creationId xmlns:p14="http://schemas.microsoft.com/office/powerpoint/2010/main" val="2230154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A5EE4AC9-4B86-43B7-B553-65655F53B759}" type="datetimeFigureOut">
              <a:rPr kumimoji="1" lang="ja-JP" altLang="en-US" smtClean="0"/>
              <a:t>2015/4/21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3492649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5EE4AC9-4B86-43B7-B553-65655F53B759}" type="datetimeFigureOut">
              <a:rPr kumimoji="1" lang="ja-JP" altLang="en-US" smtClean="0"/>
              <a:t>2015/4/21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3711584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A5EE4AC9-4B86-43B7-B553-65655F53B759}" type="datetimeFigureOut">
              <a:rPr kumimoji="1" lang="ja-JP" altLang="en-US" smtClean="0"/>
              <a:t>2015/4/21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1696749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A5EE4AC9-4B86-43B7-B553-65655F53B759}" type="datetimeFigureOut">
              <a:rPr kumimoji="1" lang="ja-JP" altLang="en-US" smtClean="0"/>
              <a:t>2015/4/21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3268344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A5EE4AC9-4B86-43B7-B553-65655F53B759}" type="datetimeFigureOut">
              <a:rPr kumimoji="1" lang="ja-JP" altLang="en-US" smtClean="0"/>
              <a:t>2015/4/21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3632798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A5EE4AC9-4B86-43B7-B553-65655F53B759}" type="datetimeFigureOut">
              <a:rPr kumimoji="1" lang="ja-JP" altLang="en-US" smtClean="0"/>
              <a:t>2015/4/21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3672322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E4AC9-4B86-43B7-B553-65655F53B759}" type="datetimeFigureOut">
              <a:rPr kumimoji="1" lang="ja-JP" altLang="en-US" smtClean="0"/>
              <a:t>2015/4/21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108297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5EE4AC9-4B86-43B7-B553-65655F53B759}" type="datetimeFigureOut">
              <a:rPr kumimoji="1" lang="ja-JP" altLang="en-US" smtClean="0"/>
              <a:t>2015/4/21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3494594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5EE4AC9-4B86-43B7-B553-65655F53B759}" type="datetimeFigureOut">
              <a:rPr kumimoji="1" lang="ja-JP" altLang="en-US" smtClean="0"/>
              <a:t>2015/4/21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4186988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5EE4AC9-4B86-43B7-B553-65655F53B759}" type="datetimeFigureOut">
              <a:rPr kumimoji="1" lang="ja-JP" altLang="en-US" smtClean="0"/>
              <a:t>2015/4/21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3534585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5EE4AC9-4B86-43B7-B553-65655F53B759}" type="datetimeFigureOut">
              <a:rPr kumimoji="1" lang="ja-JP" altLang="en-US" smtClean="0"/>
              <a:t>2015/4/21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4135280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EE4AC9-4B86-43B7-B553-65655F53B759}" type="datetimeFigureOut">
              <a:rPr kumimoji="1" lang="ja-JP" altLang="en-US" smtClean="0"/>
              <a:t>2015/4/21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99FCC9-88C0-4779-B185-4D520450AEE1}" type="slidenum">
              <a:rPr kumimoji="1" lang="ja-JP" altLang="en-US" smtClean="0"/>
              <a:t>‹#›</a:t>
            </a:fld>
            <a:endParaRPr kumimoji="1" lang="ja-JP" altLang="en-US"/>
          </a:p>
        </p:txBody>
      </p:sp>
    </p:spTree>
    <p:extLst>
      <p:ext uri="{BB962C8B-B14F-4D97-AF65-F5344CB8AC3E}">
        <p14:creationId xmlns:p14="http://schemas.microsoft.com/office/powerpoint/2010/main" val="37934465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進捗報告</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Ｂ４ 片桐直</a:t>
            </a:r>
            <a:r>
              <a:rPr kumimoji="1" lang="ja-JP" altLang="en-US" dirty="0" smtClean="0"/>
              <a:t>哉</a:t>
            </a:r>
            <a:endParaRPr kumimoji="1" lang="ja-JP" altLang="en-US" dirty="0"/>
          </a:p>
        </p:txBody>
      </p:sp>
      <p:sp>
        <p:nvSpPr>
          <p:cNvPr id="4" name="日付プレースホルダー 3"/>
          <p:cNvSpPr>
            <a:spLocks noGrp="1"/>
          </p:cNvSpPr>
          <p:nvPr>
            <p:ph type="dt" sz="half" idx="10"/>
          </p:nvPr>
        </p:nvSpPr>
        <p:spPr/>
        <p:txBody>
          <a:bodyPr/>
          <a:lstStyle/>
          <a:p>
            <a:fld id="{41BF982F-BC5D-4B54-805D-A195BF6A99EC}" type="datetime1">
              <a:rPr kumimoji="1" lang="ja-JP" altLang="en-US" smtClean="0"/>
              <a:t>2015/4/21</a:t>
            </a:fld>
            <a:endParaRPr kumimoji="1" lang="ja-JP" altLang="en-US"/>
          </a:p>
        </p:txBody>
      </p:sp>
    </p:spTree>
    <p:extLst>
      <p:ext uri="{BB962C8B-B14F-4D97-AF65-F5344CB8AC3E}">
        <p14:creationId xmlns:p14="http://schemas.microsoft.com/office/powerpoint/2010/main" val="31832973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研究テーマ</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タイトル</a:t>
            </a:r>
            <a:endParaRPr kumimoji="1" lang="en-US" altLang="ja-JP" dirty="0" smtClean="0"/>
          </a:p>
          <a:p>
            <a:pPr lvl="1"/>
            <a:r>
              <a:rPr kumimoji="1" lang="ja-JP" altLang="en-US" dirty="0" smtClean="0"/>
              <a:t>未定</a:t>
            </a:r>
            <a:r>
              <a:rPr kumimoji="1" lang="ja-JP" altLang="en-US" dirty="0" smtClean="0"/>
              <a:t>（コードクローン</a:t>
            </a:r>
            <a:r>
              <a:rPr kumimoji="1" lang="ja-JP" altLang="en-US" dirty="0" smtClean="0"/>
              <a:t>）</a:t>
            </a:r>
            <a:endParaRPr lang="en-US" altLang="ja-JP" dirty="0"/>
          </a:p>
          <a:p>
            <a:pPr lvl="1"/>
            <a:r>
              <a:rPr kumimoji="1" lang="ja-JP" altLang="en-US" dirty="0" smtClean="0"/>
              <a:t>コードクローンと人の関係を明らかにしたい</a:t>
            </a:r>
            <a:endParaRPr kumimoji="1" lang="en-US" altLang="ja-JP" dirty="0" smtClean="0"/>
          </a:p>
        </p:txBody>
      </p:sp>
    </p:spTree>
    <p:extLst>
      <p:ext uri="{BB962C8B-B14F-4D97-AF65-F5344CB8AC3E}">
        <p14:creationId xmlns:p14="http://schemas.microsoft.com/office/powerpoint/2010/main" val="34495488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コードクローン</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ソースコード中に存在する、同一の、もしくは類似するコード片のこと</a:t>
            </a:r>
            <a:endParaRPr kumimoji="1" lang="en-US" altLang="ja-JP" dirty="0" smtClean="0"/>
          </a:p>
          <a:p>
            <a:endParaRPr lang="en-US" altLang="ja-JP" dirty="0"/>
          </a:p>
          <a:p>
            <a:r>
              <a:rPr kumimoji="1" lang="ja-JP" altLang="en-US" dirty="0" smtClean="0"/>
              <a:t>ソフトウェア保守の障害になる要因の</a:t>
            </a:r>
            <a:r>
              <a:rPr lang="ja-JP" altLang="en-US" dirty="0" smtClean="0"/>
              <a:t>一つとして指摘されている</a:t>
            </a:r>
            <a:endParaRPr lang="en-US" altLang="ja-JP" dirty="0" smtClean="0"/>
          </a:p>
          <a:p>
            <a:endParaRPr kumimoji="1" lang="en-US" altLang="ja-JP" dirty="0"/>
          </a:p>
          <a:p>
            <a:r>
              <a:rPr lang="ja-JP" altLang="en-US" dirty="0" smtClean="0"/>
              <a:t>先行研究では、クローン片を作成、コピーした人の関係を考慮していなかった</a:t>
            </a:r>
            <a:endParaRPr kumimoji="1" lang="ja-JP" altLang="en-US" dirty="0"/>
          </a:p>
        </p:txBody>
      </p:sp>
    </p:spTree>
    <p:extLst>
      <p:ext uri="{BB962C8B-B14F-4D97-AF65-F5344CB8AC3E}">
        <p14:creationId xmlns:p14="http://schemas.microsoft.com/office/powerpoint/2010/main" val="2325444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コードクローンと人の関係を明らかにしたい</a:t>
            </a:r>
            <a:endParaRPr kumimoji="1" lang="en-US" altLang="ja-JP" dirty="0" smtClean="0"/>
          </a:p>
          <a:p>
            <a:pPr lvl="1"/>
            <a:r>
              <a:rPr lang="ja-JP" altLang="en-US" dirty="0" smtClean="0"/>
              <a:t>特定の人が作ったコードクローンはバグが多い、修正されやすい</a:t>
            </a:r>
            <a:endParaRPr lang="en-US" altLang="ja-JP" dirty="0" smtClean="0"/>
          </a:p>
          <a:p>
            <a:pPr lvl="1"/>
            <a:r>
              <a:rPr lang="ja-JP" altLang="en-US" dirty="0" smtClean="0"/>
              <a:t>クローンを作った人の経験によって品質に差がでるか</a:t>
            </a:r>
            <a:endParaRPr lang="en-US" altLang="ja-JP" dirty="0" smtClean="0"/>
          </a:p>
          <a:p>
            <a:pPr lvl="1"/>
            <a:r>
              <a:rPr lang="ja-JP" altLang="en-US" dirty="0" smtClean="0"/>
              <a:t>コードクローンを作成した人と、それを利用した人の組み合わせ（熟練者が作成、新規が利用、またその逆など）によって生産性に影響がでるか</a:t>
            </a:r>
            <a:endParaRPr lang="en-US" altLang="ja-JP" dirty="0"/>
          </a:p>
        </p:txBody>
      </p:sp>
    </p:spTree>
    <p:extLst>
      <p:ext uri="{BB962C8B-B14F-4D97-AF65-F5344CB8AC3E}">
        <p14:creationId xmlns:p14="http://schemas.microsoft.com/office/powerpoint/2010/main" val="2712300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プロジェクトの選択</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Java</a:t>
            </a:r>
            <a:r>
              <a:rPr kumimoji="1" lang="ja-JP" altLang="en-US" dirty="0" err="1" smtClean="0"/>
              <a:t>で開</a:t>
            </a:r>
            <a:r>
              <a:rPr kumimoji="1" lang="ja-JP" altLang="en-US" dirty="0" smtClean="0"/>
              <a:t>発されていること</a:t>
            </a:r>
            <a:endParaRPr kumimoji="1" lang="en-US" altLang="ja-JP" dirty="0" smtClean="0"/>
          </a:p>
          <a:p>
            <a:r>
              <a:rPr kumimoji="1" lang="en-US" altLang="ja-JP" dirty="0" smtClean="0"/>
              <a:t>SVN</a:t>
            </a:r>
            <a:r>
              <a:rPr kumimoji="1" lang="ja-JP" altLang="en-US" dirty="0" smtClean="0"/>
              <a:t>リポジトリであること</a:t>
            </a:r>
            <a:endParaRPr kumimoji="1" lang="en-US" altLang="ja-JP" dirty="0" smtClean="0"/>
          </a:p>
          <a:p>
            <a:r>
              <a:rPr lang="en-US" altLang="ja-JP" dirty="0" smtClean="0"/>
              <a:t>BTS</a:t>
            </a:r>
            <a:r>
              <a:rPr lang="ja-JP" altLang="en-US" dirty="0" smtClean="0"/>
              <a:t>との連携を図るためバグ情報とコミット情報の連携ができる環境であること</a:t>
            </a:r>
            <a:endParaRPr kumimoji="1" lang="ja-JP" altLang="en-US" dirty="0"/>
          </a:p>
        </p:txBody>
      </p:sp>
    </p:spTree>
    <p:extLst>
      <p:ext uri="{BB962C8B-B14F-4D97-AF65-F5344CB8AC3E}">
        <p14:creationId xmlns:p14="http://schemas.microsoft.com/office/powerpoint/2010/main" val="2247994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ＴｏＤｏ</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コードクローンについて勉強する</a:t>
            </a:r>
            <a:endParaRPr kumimoji="1" lang="en-US" altLang="ja-JP" dirty="0" smtClean="0"/>
          </a:p>
          <a:p>
            <a:endParaRPr lang="en-US" altLang="ja-JP" dirty="0" smtClean="0"/>
          </a:p>
          <a:p>
            <a:r>
              <a:rPr lang="ja-JP" altLang="en-US" dirty="0"/>
              <a:t>タイトル、</a:t>
            </a:r>
            <a:r>
              <a:rPr lang="en-US" altLang="ja-JP" dirty="0"/>
              <a:t>RQ</a:t>
            </a:r>
            <a:r>
              <a:rPr lang="ja-JP" altLang="en-US" dirty="0" err="1"/>
              <a:t>、</a:t>
            </a:r>
            <a:r>
              <a:rPr lang="ja-JP" altLang="en-US" dirty="0"/>
              <a:t>背景など</a:t>
            </a:r>
            <a:r>
              <a:rPr lang="ja-JP" altLang="en-US" dirty="0" smtClean="0"/>
              <a:t>決める</a:t>
            </a:r>
            <a:endParaRPr lang="en-US" altLang="ja-JP" dirty="0"/>
          </a:p>
          <a:p>
            <a:endParaRPr lang="en-US" altLang="ja-JP" dirty="0"/>
          </a:p>
          <a:p>
            <a:r>
              <a:rPr kumimoji="1" lang="ja-JP" altLang="en-US" dirty="0" smtClean="0"/>
              <a:t>適度な大きさのプロジェクトを選んで、データ取ってみる</a:t>
            </a:r>
            <a:endParaRPr kumimoji="1" lang="en-US" altLang="ja-JP" dirty="0" smtClean="0"/>
          </a:p>
          <a:p>
            <a:pPr marL="0" indent="0">
              <a:buNone/>
            </a:pPr>
            <a:endParaRPr lang="en-US" altLang="ja-JP" dirty="0"/>
          </a:p>
          <a:p>
            <a:r>
              <a:rPr kumimoji="1" lang="ja-JP" altLang="en-US" dirty="0" smtClean="0"/>
              <a:t>堀田さんのツールの学習</a:t>
            </a:r>
            <a:endParaRPr kumimoji="1" lang="en-US" altLang="ja-JP" dirty="0" smtClean="0"/>
          </a:p>
        </p:txBody>
      </p:sp>
    </p:spTree>
    <p:extLst>
      <p:ext uri="{BB962C8B-B14F-4D97-AF65-F5344CB8AC3E}">
        <p14:creationId xmlns:p14="http://schemas.microsoft.com/office/powerpoint/2010/main" val="13759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208</TotalTime>
  <Words>209</Words>
  <Application>Microsoft Office PowerPoint</Application>
  <PresentationFormat>画面に合わせる (4:3)</PresentationFormat>
  <Paragraphs>31</Paragraphs>
  <Slides>6</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vt:i4>
      </vt:variant>
    </vt:vector>
  </HeadingPairs>
  <TitlesOfParts>
    <vt:vector size="11" baseType="lpstr">
      <vt:lpstr>ＭＳ Ｐゴシック</vt:lpstr>
      <vt:lpstr>Arial</vt:lpstr>
      <vt:lpstr>Calibri</vt:lpstr>
      <vt:lpstr>Calibri Light</vt:lpstr>
      <vt:lpstr>Office テーマ</vt:lpstr>
      <vt:lpstr>進捗報告</vt:lpstr>
      <vt:lpstr>研究テーマ</vt:lpstr>
      <vt:lpstr>コードクローン</vt:lpstr>
      <vt:lpstr>目的</vt:lpstr>
      <vt:lpstr>プロジェクトの選択</vt:lpstr>
      <vt:lpstr>ＴｏＤｏ</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進捗報告</dc:title>
  <dc:creator>max</dc:creator>
  <cp:lastModifiedBy>max</cp:lastModifiedBy>
  <cp:revision>17</cp:revision>
  <dcterms:created xsi:type="dcterms:W3CDTF">2015-04-21T02:00:03Z</dcterms:created>
  <dcterms:modified xsi:type="dcterms:W3CDTF">2015-04-21T05:32:17Z</dcterms:modified>
</cp:coreProperties>
</file>