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E8400"/>
    <a:srgbClr val="339933"/>
    <a:srgbClr val="00CC66"/>
    <a:srgbClr val="FF9393"/>
    <a:srgbClr val="FF9900"/>
    <a:srgbClr val="CC0099"/>
    <a:srgbClr val="81C5F3"/>
    <a:srgbClr val="FF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4" autoAdjust="0"/>
    <p:restoredTop sz="66847" autoAdjust="0"/>
  </p:normalViewPr>
  <p:slideViewPr>
    <p:cSldViewPr>
      <p:cViewPr varScale="1">
        <p:scale>
          <a:sx n="46" d="100"/>
          <a:sy n="46" d="100"/>
        </p:scale>
        <p:origin x="-17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06" y="-102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33425-59AA-4556-B4A2-8764BEEDF387}" type="datetimeFigureOut">
              <a:rPr kumimoji="1" lang="ja-JP" altLang="en-US" smtClean="0"/>
              <a:pPr/>
              <a:t>2013/7/12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2F821-7FA2-40D1-9A95-9B88DA11762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798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CAF8E-A5D0-41BB-85DC-DEB6E9C2C65E}" type="datetimeFigureOut">
              <a:rPr kumimoji="1" lang="ja-JP" altLang="en-US" smtClean="0"/>
              <a:pPr/>
              <a:t>2013/7/12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728FC-DDC2-4BEC-B35A-0B04C71F13A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669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728FC-DDC2-4BEC-B35A-0B04C71F13A6}" type="slidenum">
              <a:rPr kumimoji="1" lang="ja-JP" altLang="en-US" smtClean="0"/>
              <a:pPr/>
              <a:t>0</a:t>
            </a:fld>
            <a:endParaRPr kumimoji="1" lang="ja-JP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00200" y="1695450"/>
            <a:ext cx="6883400" cy="2222499"/>
          </a:xfrm>
        </p:spPr>
        <p:txBody>
          <a:bodyPr/>
          <a:lstStyle>
            <a:lvl1pPr>
              <a:defRPr sz="3600">
                <a:latin typeface="+mj-lt"/>
                <a:ea typeface="+mj-ea"/>
                <a:cs typeface="Times New Roman" pitchFamily="18" charset="0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8525" y="4540250"/>
            <a:ext cx="5648325" cy="1752600"/>
          </a:xfrm>
        </p:spPr>
        <p:txBody>
          <a:bodyPr/>
          <a:lstStyle>
            <a:lvl1pPr marL="0" indent="0" algn="ctr">
              <a:buFontTx/>
              <a:buNone/>
              <a:defRPr sz="2000">
                <a:latin typeface="+mn-lt"/>
                <a:ea typeface="+mn-ea"/>
                <a:cs typeface="Times New Roman" pitchFamily="18" charset="0"/>
              </a:defRPr>
            </a:lvl1pPr>
          </a:lstStyle>
          <a:p>
            <a:r>
              <a:rPr lang="ja-JP" altLang="en-US" dirty="0" smtClean="0"/>
              <a:t>マスタ サブタイトルの書式設定</a:t>
            </a:r>
            <a:endParaRPr lang="ja-JP" alt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55650" y="6408738"/>
            <a:ext cx="1763713" cy="476250"/>
          </a:xfrm>
        </p:spPr>
        <p:txBody>
          <a:bodyPr/>
          <a:lstStyle>
            <a:lvl1pPr>
              <a:defRPr/>
            </a:lvl1pPr>
          </a:lstStyle>
          <a:p>
            <a:fld id="{FDF26576-8474-4251-8810-2135EFFCE935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03525" y="6408738"/>
            <a:ext cx="3889375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48488" y="640873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3CE58A9-D097-4B19-8C0A-C6165E4DF986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 flipV="1">
            <a:off x="134620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0" y="133508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3085" name="Oval 13"/>
          <p:cNvSpPr>
            <a:spLocks noChangeArrowheads="1"/>
          </p:cNvSpPr>
          <p:nvPr/>
        </p:nvSpPr>
        <p:spPr bwMode="auto">
          <a:xfrm>
            <a:off x="8170863" y="126365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8386763" y="104775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8675688" y="112077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8" name="Oval 16"/>
          <p:cNvSpPr>
            <a:spLocks noChangeArrowheads="1"/>
          </p:cNvSpPr>
          <p:nvPr/>
        </p:nvSpPr>
        <p:spPr bwMode="auto">
          <a:xfrm>
            <a:off x="120332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9" name="Oval 17"/>
          <p:cNvSpPr>
            <a:spLocks noChangeArrowheads="1"/>
          </p:cNvSpPr>
          <p:nvPr/>
        </p:nvSpPr>
        <p:spPr bwMode="auto">
          <a:xfrm>
            <a:off x="140970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0" name="Oval 18"/>
          <p:cNvSpPr>
            <a:spLocks noChangeArrowheads="1"/>
          </p:cNvSpPr>
          <p:nvPr/>
        </p:nvSpPr>
        <p:spPr bwMode="auto">
          <a:xfrm>
            <a:off x="127476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1" name="Oval 19"/>
          <p:cNvSpPr>
            <a:spLocks noChangeArrowheads="1"/>
          </p:cNvSpPr>
          <p:nvPr/>
        </p:nvSpPr>
        <p:spPr bwMode="auto">
          <a:xfrm>
            <a:off x="105886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1058862" y="984250"/>
            <a:ext cx="863600" cy="8636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3" name="Oval 21"/>
          <p:cNvSpPr>
            <a:spLocks noChangeArrowheads="1"/>
          </p:cNvSpPr>
          <p:nvPr/>
        </p:nvSpPr>
        <p:spPr bwMode="auto">
          <a:xfrm>
            <a:off x="1706562" y="1489075"/>
            <a:ext cx="287338" cy="287338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14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8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784D51-FF8B-4E48-A200-42CBCBFDAC8F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4FFC92-B155-4B7B-8074-C26DB6864491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CA98BC-2B95-48F5-8B44-ED4FFE910384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2C218-90B2-4E3E-8CB1-DE65B762AB2C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7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8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1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2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3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4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38150" y="1028700"/>
            <a:ext cx="4178300" cy="54228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60900" y="1028700"/>
            <a:ext cx="4222751" cy="5422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6B0B54-4E34-40E5-AE53-802C1E5E6A57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FC0B26-EEB2-4051-BE46-A669373196A5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8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9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4F6C1F-A9E8-441C-A818-636C67D2ADA7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637E6-3831-4C7F-B035-3C4E0A870BF8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11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8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9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F2C0B3-F251-4065-BFA3-B70AFF96E838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3F5F3-CE1D-4F9B-86DD-DA01159B9948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6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7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8CEC91-8946-4A37-9DB5-5735CB794F32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48950-06BA-4AEF-91E4-0B3B3C06F49F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5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6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74AC7-F931-4775-8132-9528CD7EFD66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74383-2B72-4CA9-8CB4-54B3DC802AB1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8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A48F83-A3B0-49BD-BAA1-7A6950C9AAAF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17A4D-C178-4FE1-BE44-B4563DABAAC5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8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9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1EA672-D92E-46F9-B13C-AB92E6297C9A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DE6E8F-B346-49D1-A059-B02E58C61AFA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7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8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ne 11"/>
          <p:cNvSpPr>
            <a:spLocks noChangeShapeType="1"/>
          </p:cNvSpPr>
          <p:nvPr userDrawn="1"/>
        </p:nvSpPr>
        <p:spPr bwMode="auto">
          <a:xfrm flipV="1">
            <a:off x="336550" y="0"/>
            <a:ext cx="0" cy="685800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59588" y="222250"/>
            <a:ext cx="1928812" cy="5942013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073150" y="222250"/>
            <a:ext cx="5634038" cy="5942013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6B067C-5BD2-4385-A5F1-29EE4EB51286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1F5EC-BE68-450C-9A7E-5A48F331F3F0}" type="slidenum">
              <a:rPr lang="en-US" altLang="ja-JP"/>
              <a:pPr/>
              <a:t>‹#›</a:t>
            </a:fld>
            <a:endParaRPr lang="en-US" altLang="ja-JP"/>
          </a:p>
        </p:txBody>
      </p:sp>
      <p:sp>
        <p:nvSpPr>
          <p:cNvPr id="7" name="Line 12"/>
          <p:cNvSpPr>
            <a:spLocks noChangeShapeType="1"/>
          </p:cNvSpPr>
          <p:nvPr userDrawn="1"/>
        </p:nvSpPr>
        <p:spPr bwMode="auto">
          <a:xfrm>
            <a:off x="0" y="935038"/>
            <a:ext cx="9144000" cy="0"/>
          </a:xfrm>
          <a:prstGeom prst="line">
            <a:avLst/>
          </a:prstGeom>
          <a:noFill/>
          <a:ln w="9525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8" name="Oval 13"/>
          <p:cNvSpPr>
            <a:spLocks noChangeArrowheads="1"/>
          </p:cNvSpPr>
          <p:nvPr userDrawn="1"/>
        </p:nvSpPr>
        <p:spPr bwMode="auto">
          <a:xfrm>
            <a:off x="8170863" y="863600"/>
            <a:ext cx="144462" cy="144463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Oval 14"/>
          <p:cNvSpPr>
            <a:spLocks noChangeArrowheads="1"/>
          </p:cNvSpPr>
          <p:nvPr userDrawn="1"/>
        </p:nvSpPr>
        <p:spPr bwMode="auto">
          <a:xfrm>
            <a:off x="8386763" y="647700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15"/>
          <p:cNvSpPr>
            <a:spLocks noChangeArrowheads="1"/>
          </p:cNvSpPr>
          <p:nvPr userDrawn="1"/>
        </p:nvSpPr>
        <p:spPr bwMode="auto">
          <a:xfrm>
            <a:off x="8675688" y="720725"/>
            <a:ext cx="287337" cy="287338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0"/>
          <p:cNvSpPr>
            <a:spLocks noChangeArrowheads="1"/>
          </p:cNvSpPr>
          <p:nvPr userDrawn="1"/>
        </p:nvSpPr>
        <p:spPr bwMode="auto">
          <a:xfrm>
            <a:off x="127000" y="717550"/>
            <a:ext cx="415924" cy="419100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1"/>
          <p:cNvSpPr>
            <a:spLocks noChangeArrowheads="1"/>
          </p:cNvSpPr>
          <p:nvPr userDrawn="1"/>
        </p:nvSpPr>
        <p:spPr bwMode="auto">
          <a:xfrm>
            <a:off x="393700" y="984250"/>
            <a:ext cx="157162" cy="157162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16"/>
          <p:cNvSpPr>
            <a:spLocks noChangeArrowheads="1"/>
          </p:cNvSpPr>
          <p:nvPr userDrawn="1"/>
        </p:nvSpPr>
        <p:spPr bwMode="auto">
          <a:xfrm>
            <a:off x="193675" y="5589588"/>
            <a:ext cx="287337" cy="287337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17"/>
          <p:cNvSpPr>
            <a:spLocks noChangeArrowheads="1"/>
          </p:cNvSpPr>
          <p:nvPr userDrawn="1"/>
        </p:nvSpPr>
        <p:spPr bwMode="auto">
          <a:xfrm>
            <a:off x="400050" y="5948363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18"/>
          <p:cNvSpPr>
            <a:spLocks noChangeArrowheads="1"/>
          </p:cNvSpPr>
          <p:nvPr userDrawn="1"/>
        </p:nvSpPr>
        <p:spPr bwMode="auto">
          <a:xfrm>
            <a:off x="265112" y="6237288"/>
            <a:ext cx="144463" cy="144462"/>
          </a:xfrm>
          <a:prstGeom prst="ellipse">
            <a:avLst/>
          </a:prstGeom>
          <a:solidFill>
            <a:srgbClr val="99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19"/>
          <p:cNvSpPr>
            <a:spLocks noChangeArrowheads="1"/>
          </p:cNvSpPr>
          <p:nvPr userDrawn="1"/>
        </p:nvSpPr>
        <p:spPr bwMode="auto">
          <a:xfrm>
            <a:off x="49212" y="6453188"/>
            <a:ext cx="215900" cy="215900"/>
          </a:xfrm>
          <a:prstGeom prst="ellipse">
            <a:avLst/>
          </a:prstGeom>
          <a:solidFill>
            <a:schemeClr val="bg1"/>
          </a:solidFill>
          <a:ln w="9525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8150" y="133350"/>
            <a:ext cx="844550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8150" y="1028700"/>
            <a:ext cx="8445500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8150" y="6540500"/>
            <a:ext cx="919163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CA039233-DE10-4FCD-993D-7B542FA0E132}" type="datetime1">
              <a:rPr lang="ja-JP" altLang="en-US" smtClean="0"/>
              <a:t>2013/7/12</a:t>
            </a:fld>
            <a:endParaRPr lang="en-US" altLang="ja-JP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16050" y="6540500"/>
            <a:ext cx="67564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n-lt"/>
                <a:ea typeface="ＭＳ Ｐゴシック" pitchFamily="50" charset="-128"/>
              </a:defRPr>
            </a:lvl1pPr>
          </a:lstStyle>
          <a:p>
            <a:r>
              <a:rPr lang="en-US" altLang="ja-JP" smtClean="0"/>
              <a:t>OSS</a:t>
            </a:r>
            <a:r>
              <a:rPr lang="ja-JP" altLang="en-US" smtClean="0"/>
              <a:t>システムとコミュニティの共進化の理解のためのデータマイニング手法</a:t>
            </a:r>
            <a:endParaRPr lang="en-US" altLang="ja-JP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61350" y="6540500"/>
            <a:ext cx="6223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6DF968-50D1-4346-A5D6-444B4F59A262}" type="slidenum">
              <a:rPr lang="en-US" altLang="ja-JP" smtClean="0"/>
              <a:pPr/>
              <a:t>‹#›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2"/>
          </a:solidFill>
          <a:latin typeface="+mn-lt"/>
          <a:ea typeface="+mj-ea"/>
          <a:cs typeface="Times New Roman" pitchFamily="18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16BFF"/>
        </a:buClr>
        <a:buFont typeface="Wingdings" pitchFamily="2" charset="2"/>
        <a:buChar char="l"/>
        <a:defRPr kumimoji="1" sz="2800">
          <a:solidFill>
            <a:schemeClr val="tx1"/>
          </a:solidFill>
          <a:latin typeface="+mn-lt"/>
          <a:ea typeface="+mn-ea"/>
          <a:cs typeface="Times New Roman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16BFF"/>
        </a:buClr>
        <a:buFont typeface="Times New Roman" pitchFamily="18" charset="0"/>
        <a:buChar char="◘"/>
        <a:defRPr kumimoji="1" sz="2400">
          <a:solidFill>
            <a:schemeClr val="tx1"/>
          </a:solidFill>
          <a:latin typeface="+mn-lt"/>
          <a:ea typeface="+mn-ea"/>
          <a:cs typeface="Times New Roman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16BFF"/>
        </a:buClr>
        <a:buChar char="•"/>
        <a:defRPr kumimoji="1" sz="2000">
          <a:solidFill>
            <a:schemeClr val="tx1"/>
          </a:solidFill>
          <a:latin typeface="+mn-lt"/>
          <a:ea typeface="+mn-ea"/>
          <a:cs typeface="Times New Roman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16BFF"/>
        </a:buClr>
        <a:buChar char="–"/>
        <a:defRPr kumimoji="1" sz="1800">
          <a:solidFill>
            <a:schemeClr val="tx1"/>
          </a:solidFill>
          <a:latin typeface="+mn-lt"/>
          <a:ea typeface="+mn-ea"/>
          <a:cs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16BFF"/>
        </a:buClr>
        <a:buChar char="»"/>
        <a:defRPr kumimoji="1" sz="1600">
          <a:solidFill>
            <a:schemeClr val="tx1"/>
          </a:solidFill>
          <a:latin typeface="+mn-lt"/>
          <a:ea typeface="+mn-ea"/>
          <a:cs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ja-JP" dirty="0" smtClean="0"/>
              <a:t>DICOMO</a:t>
            </a:r>
            <a:r>
              <a:rPr lang="ja-JP" altLang="en-US" dirty="0" smtClean="0"/>
              <a:t>参加報告</a:t>
            </a:r>
            <a:r>
              <a:rPr lang="en-US" altLang="ja-JP" dirty="0" smtClean="0"/>
              <a:t>2013</a:t>
            </a:r>
            <a:endParaRPr lang="ja-JP" altLang="ja-JP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81690" y="4554125"/>
            <a:ext cx="6588940" cy="1752600"/>
          </a:xfrm>
        </p:spPr>
        <p:txBody>
          <a:bodyPr/>
          <a:lstStyle/>
          <a:p>
            <a:r>
              <a:rPr lang="ja-JP" altLang="en-US" sz="2400" dirty="0" smtClean="0">
                <a:latin typeface="+mj-ea"/>
                <a:ea typeface="+mj-ea"/>
              </a:rPr>
              <a:t>山谷 </a:t>
            </a:r>
            <a:r>
              <a:rPr lang="ja-JP" altLang="en-US" sz="2400" dirty="0">
                <a:latin typeface="+mj-ea"/>
                <a:ea typeface="+mj-ea"/>
              </a:rPr>
              <a:t>陽亮</a:t>
            </a:r>
            <a:endParaRPr lang="en-US" altLang="ja-JP" sz="2400" dirty="0">
              <a:latin typeface="+mj-ea"/>
              <a:ea typeface="+mj-ea"/>
            </a:endParaRPr>
          </a:p>
          <a:p>
            <a:endParaRPr lang="ja-JP" altLang="ja-JP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DICOMO</a:t>
            </a:r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主催：</a:t>
            </a:r>
            <a:r>
              <a:rPr kumimoji="1" lang="en-US" altLang="ja-JP" dirty="0" smtClean="0"/>
              <a:t>		NTT</a:t>
            </a:r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会場：</a:t>
            </a:r>
            <a:r>
              <a:rPr kumimoji="1" lang="en-US" altLang="ja-JP" dirty="0" smtClean="0"/>
              <a:t>		</a:t>
            </a:r>
            <a:r>
              <a:rPr kumimoji="1" lang="ja-JP" altLang="en-US" dirty="0" smtClean="0"/>
              <a:t>北海道</a:t>
            </a:r>
            <a:r>
              <a:rPr kumimoji="1" lang="en-US" altLang="ja-JP" dirty="0" smtClean="0"/>
              <a:t>/</a:t>
            </a:r>
            <a:r>
              <a:rPr kumimoji="1" lang="ja-JP" altLang="en-US" dirty="0" smtClean="0"/>
              <a:t>十勝川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参加者数：</a:t>
            </a: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約</a:t>
            </a:r>
            <a:r>
              <a:rPr kumimoji="1" lang="en-US" altLang="ja-JP" dirty="0" smtClean="0"/>
              <a:t>440</a:t>
            </a:r>
            <a:r>
              <a:rPr kumimoji="1" lang="ja-JP" altLang="en-US" dirty="0" smtClean="0"/>
              <a:t>人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発表件数：</a:t>
            </a:r>
            <a:r>
              <a:rPr lang="en-US" altLang="ja-JP" dirty="0" smtClean="0"/>
              <a:t>	310</a:t>
            </a:r>
            <a:r>
              <a:rPr lang="ja-JP" altLang="en-US" dirty="0" smtClean="0"/>
              <a:t>件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CABDA-0D4E-4EB2-AF97-3E75456DA2C6}" type="datetime1">
              <a:rPr lang="ja-JP" altLang="en-US" smtClean="0"/>
              <a:t>2013/7/12</a:t>
            </a:fld>
            <a:endParaRPr lang="en-US" altLang="ja-JP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イベント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フライトにて</a:t>
            </a:r>
            <a:r>
              <a:rPr kumimoji="1" lang="en-US" altLang="ja-JP" dirty="0" smtClean="0"/>
              <a:t>…</a:t>
            </a:r>
          </a:p>
          <a:p>
            <a:endParaRPr lang="en-US" altLang="ja-JP" dirty="0"/>
          </a:p>
          <a:p>
            <a:r>
              <a:rPr kumimoji="1" lang="ja-JP" altLang="en-US" dirty="0" smtClean="0"/>
              <a:t>豚丼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ウォータースライダー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2</a:t>
            </a:fld>
            <a:endParaRPr lang="en-US" altLang="ja-JP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45" y="2393885"/>
            <a:ext cx="3671900" cy="275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2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研究発表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タイトル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システムとコミュニティの共進化の理解を目的としたデータマイニング手法</a:t>
            </a:r>
            <a:endParaRPr kumimoji="1" lang="en-US" altLang="ja-JP" dirty="0"/>
          </a:p>
          <a:p>
            <a:r>
              <a:rPr lang="ja-JP" altLang="en-US" dirty="0" smtClean="0"/>
              <a:t>内容</a:t>
            </a:r>
            <a:endParaRPr lang="en-US" altLang="ja-JP" dirty="0"/>
          </a:p>
          <a:p>
            <a:pPr lvl="1"/>
            <a:r>
              <a:rPr lang="ja-JP" altLang="en-US" dirty="0" smtClean="0"/>
              <a:t>遅延相関分析に基づく手法の提案</a:t>
            </a:r>
            <a:endParaRPr lang="en-US" altLang="ja-JP" dirty="0" smtClean="0"/>
          </a:p>
          <a:p>
            <a:r>
              <a:rPr lang="ja-JP" altLang="en-US" dirty="0" smtClean="0"/>
              <a:t>フィードバック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分析結果が正しいのかということを検証する必要がある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プロジェクトの成熟期に分けたほうがいい</a:t>
            </a:r>
            <a:endParaRPr lang="en-US" altLang="ja-JP" dirty="0" smtClean="0"/>
          </a:p>
          <a:p>
            <a:r>
              <a:rPr kumimoji="1" lang="ja-JP" altLang="en-US" dirty="0" smtClean="0"/>
              <a:t>今後の課題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マイクロな分析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データ増やす</a:t>
            </a:r>
            <a:endParaRPr lang="en-US" altLang="ja-JP" dirty="0" smtClean="0"/>
          </a:p>
          <a:p>
            <a:pPr lvl="1"/>
            <a:r>
              <a:rPr lang="ja-JP" altLang="en-US" dirty="0"/>
              <a:t>リリースや</a:t>
            </a:r>
            <a:r>
              <a:rPr lang="ja-JP" altLang="en-US" dirty="0" smtClean="0"/>
              <a:t>バージョンの考慮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3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6350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その他の発表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内容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Twitter</a:t>
            </a:r>
            <a:r>
              <a:rPr kumimoji="1" lang="ja-JP" altLang="en-US" dirty="0" smtClean="0"/>
              <a:t>の解析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スマートフォンを用いたセンシング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ＩＴＳにおけるビックデータ</a:t>
            </a:r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/>
              <a:t>発表の際</a:t>
            </a:r>
            <a:r>
              <a:rPr lang="ja-JP" altLang="en-US" dirty="0" smtClean="0"/>
              <a:t>の注意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声の大きさとスピード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スライドの枚数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5747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デモセッションにて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情報セキュリティ教育のためのハイブリットシステム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あきらの研究につながるのではないか</a:t>
            </a:r>
            <a:endParaRPr kumimoji="1" lang="en-US" altLang="ja-JP" dirty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393885"/>
            <a:ext cx="3446875" cy="258515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15" y="2888940"/>
            <a:ext cx="3851920" cy="288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特別講演：ウェブからファボへ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3D</a:t>
            </a:r>
            <a:r>
              <a:rPr kumimoji="1" lang="ja-JP" altLang="en-US" dirty="0" smtClean="0"/>
              <a:t>プリンタ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パーソナルファブリケーション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 smtClean="0"/>
              <a:t>オープンソースハードウェア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1055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感じたこと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B3</a:t>
            </a:r>
            <a:r>
              <a:rPr kumimoji="1" lang="ja-JP" altLang="en-US" dirty="0" smtClean="0"/>
              <a:t>の発表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スライドは来る前に完成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会議に</a:t>
            </a:r>
            <a:r>
              <a:rPr lang="ja-JP" altLang="en-US" dirty="0" smtClean="0"/>
              <a:t>よって内容を変える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名刺</a:t>
            </a:r>
            <a:r>
              <a:rPr lang="ja-JP" altLang="en-US" dirty="0" smtClean="0"/>
              <a:t>忘れない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smtClean="0"/>
              <a:t>はじめての発表にはいい機会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4D51-FF8B-4E48-A200-42CBCBFDAC8F}" type="datetime1">
              <a:rPr lang="ja-JP" altLang="en-US" smtClean="0"/>
              <a:t>2013/7/12</a:t>
            </a:fld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FFC92-B155-4B7B-8074-C26DB6864491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600738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_bubble-2">
  <a:themeElements>
    <a:clrScheme name="bubb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bbl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bb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bb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bb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bb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bb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bb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bb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simple_bubble-2</Template>
  <TotalTime>23232</TotalTime>
  <Words>179</Words>
  <Application>Microsoft Office PowerPoint</Application>
  <PresentationFormat>画面に合わせる (4:3)</PresentationFormat>
  <Paragraphs>72</Paragraphs>
  <Slides>8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simple_bubble-2</vt:lpstr>
      <vt:lpstr>DICOMO参加報告2013</vt:lpstr>
      <vt:lpstr>DICOMO概要</vt:lpstr>
      <vt:lpstr>イベント</vt:lpstr>
      <vt:lpstr>研究発表</vt:lpstr>
      <vt:lpstr>その他の発表</vt:lpstr>
      <vt:lpstr>デモセッションにて</vt:lpstr>
      <vt:lpstr>特別講演：ウェブからファボへ</vt:lpstr>
      <vt:lpstr>感じたこと</vt:lpstr>
    </vt:vector>
  </TitlesOfParts>
  <Company>奈良先端科学技術大学院大学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kiwako-k</dc:creator>
  <cp:lastModifiedBy>Yosuke Yamatani</cp:lastModifiedBy>
  <cp:revision>732</cp:revision>
  <cp:lastPrinted>2013-07-07T21:32:21Z</cp:lastPrinted>
  <dcterms:created xsi:type="dcterms:W3CDTF">2009-08-18T10:41:33Z</dcterms:created>
  <dcterms:modified xsi:type="dcterms:W3CDTF">2013-07-12T07:34:29Z</dcterms:modified>
</cp:coreProperties>
</file>