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13"/>
  </p:notesMasterIdLst>
  <p:handoutMasterIdLst>
    <p:handoutMasterId r:id="rId14"/>
  </p:handoutMasterIdLst>
  <p:sldIdLst>
    <p:sldId id="256" r:id="rId2"/>
    <p:sldId id="257" r:id="rId3"/>
    <p:sldId id="258" r:id="rId4"/>
    <p:sldId id="259" r:id="rId5"/>
    <p:sldId id="260" r:id="rId6"/>
    <p:sldId id="264" r:id="rId7"/>
    <p:sldId id="261" r:id="rId8"/>
    <p:sldId id="262" r:id="rId9"/>
    <p:sldId id="263" r:id="rId10"/>
    <p:sldId id="265" r:id="rId11"/>
    <p:sldId id="266" r:id="rId12"/>
  </p:sldIdLst>
  <p:sldSz cx="9144000" cy="6858000" type="screen4x3"/>
  <p:notesSz cx="6735763" cy="9866313"/>
  <p:defaultTextStyle>
    <a:defPPr>
      <a:defRPr lang="ja-JP"/>
    </a:defPPr>
    <a:lvl1pPr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1pPr>
    <a:lvl2pPr marL="4572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2pPr>
    <a:lvl3pPr marL="9144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3pPr>
    <a:lvl4pPr marL="13716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4pPr>
    <a:lvl5pPr marL="18288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0033CC"/>
    <a:srgbClr val="C0C0C0"/>
    <a:srgbClr val="000099"/>
    <a:srgbClr val="DDDDDD"/>
    <a:srgbClr val="003399"/>
    <a:srgbClr val="000066"/>
    <a:srgbClr val="3366CC"/>
    <a:srgbClr val="6666FF"/>
  </p:clrMru>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2448" autoAdjust="0"/>
    <p:restoredTop sz="82382" autoAdjust="0"/>
  </p:normalViewPr>
  <p:slideViewPr>
    <p:cSldViewPr snapToObjects="1">
      <p:cViewPr varScale="1">
        <p:scale>
          <a:sx n="74" d="100"/>
          <a:sy n="74" d="100"/>
        </p:scale>
        <p:origin x="-486" y="-102"/>
      </p:cViewPr>
      <p:guideLst>
        <p:guide orient="horz" pos="2160"/>
        <p:guide pos="2880"/>
      </p:guideLst>
    </p:cSldViewPr>
  </p:slideViewPr>
  <p:notesTextViewPr>
    <p:cViewPr>
      <p:scale>
        <a:sx n="100" d="100"/>
        <a:sy n="100" d="100"/>
      </p:scale>
      <p:origin x="0" y="0"/>
    </p:cViewPr>
  </p:notesTextViewPr>
  <p:sorterViewPr>
    <p:cViewPr>
      <p:scale>
        <a:sx n="20" d="100"/>
        <a:sy n="20" d="100"/>
      </p:scale>
      <p:origin x="0" y="0"/>
    </p:cViewPr>
  </p:sorterViewPr>
  <p:notesViewPr>
    <p:cSldViewPr snapToObjects="1">
      <p:cViewPr varScale="1">
        <p:scale>
          <a:sx n="77" d="100"/>
          <a:sy n="77" d="100"/>
        </p:scale>
        <p:origin x="-2208" y="-90"/>
      </p:cViewPr>
      <p:guideLst>
        <p:guide orient="horz" pos="3107"/>
        <p:guide pos="212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1"/>
            <a:ext cx="2919413" cy="493713"/>
          </a:xfrm>
          <a:prstGeom prst="rect">
            <a:avLst/>
          </a:prstGeom>
        </p:spPr>
        <p:txBody>
          <a:bodyPr vert="horz" lIns="91425" tIns="45713" rIns="91425" bIns="45713" rtlCol="0"/>
          <a:lstStyle>
            <a:lvl1pPr algn="l">
              <a:defRPr sz="1300"/>
            </a:lvl1pPr>
          </a:lstStyle>
          <a:p>
            <a:endParaRPr kumimoji="1" lang="ja-JP" altLang="en-US"/>
          </a:p>
        </p:txBody>
      </p:sp>
      <p:sp>
        <p:nvSpPr>
          <p:cNvPr id="3" name="日付プレースホルダ 2"/>
          <p:cNvSpPr>
            <a:spLocks noGrp="1"/>
          </p:cNvSpPr>
          <p:nvPr>
            <p:ph type="dt" sz="quarter" idx="1"/>
          </p:nvPr>
        </p:nvSpPr>
        <p:spPr>
          <a:xfrm>
            <a:off x="3814763" y="1"/>
            <a:ext cx="2919412" cy="493713"/>
          </a:xfrm>
          <a:prstGeom prst="rect">
            <a:avLst/>
          </a:prstGeom>
        </p:spPr>
        <p:txBody>
          <a:bodyPr vert="horz" lIns="91425" tIns="45713" rIns="91425" bIns="45713" rtlCol="0"/>
          <a:lstStyle>
            <a:lvl1pPr algn="r">
              <a:defRPr sz="1300"/>
            </a:lvl1pPr>
          </a:lstStyle>
          <a:p>
            <a:fld id="{62C287CE-FCAF-4DA9-A034-2512599889AB}" type="datetimeFigureOut">
              <a:rPr kumimoji="1" lang="ja-JP" altLang="en-US" smtClean="0"/>
              <a:pPr/>
              <a:t>2008/6/24</a:t>
            </a:fld>
            <a:endParaRPr kumimoji="1" lang="ja-JP" altLang="en-US"/>
          </a:p>
        </p:txBody>
      </p:sp>
      <p:sp>
        <p:nvSpPr>
          <p:cNvPr id="4" name="フッター プレースホルダ 3"/>
          <p:cNvSpPr>
            <a:spLocks noGrp="1"/>
          </p:cNvSpPr>
          <p:nvPr>
            <p:ph type="ftr" sz="quarter" idx="2"/>
          </p:nvPr>
        </p:nvSpPr>
        <p:spPr>
          <a:xfrm>
            <a:off x="1" y="9371013"/>
            <a:ext cx="2919413" cy="493712"/>
          </a:xfrm>
          <a:prstGeom prst="rect">
            <a:avLst/>
          </a:prstGeom>
        </p:spPr>
        <p:txBody>
          <a:bodyPr vert="horz" lIns="91425" tIns="45713" rIns="91425" bIns="45713" rtlCol="0" anchor="b"/>
          <a:lstStyle>
            <a:lvl1pPr algn="l">
              <a:defRPr sz="1300"/>
            </a:lvl1pPr>
          </a:lstStyle>
          <a:p>
            <a:endParaRPr kumimoji="1" lang="ja-JP" altLang="en-US"/>
          </a:p>
        </p:txBody>
      </p:sp>
      <p:sp>
        <p:nvSpPr>
          <p:cNvPr id="5" name="スライド番号プレースホルダ 4"/>
          <p:cNvSpPr>
            <a:spLocks noGrp="1"/>
          </p:cNvSpPr>
          <p:nvPr>
            <p:ph type="sldNum" sz="quarter" idx="3"/>
          </p:nvPr>
        </p:nvSpPr>
        <p:spPr>
          <a:xfrm>
            <a:off x="3814763" y="9371013"/>
            <a:ext cx="2919412" cy="493712"/>
          </a:xfrm>
          <a:prstGeom prst="rect">
            <a:avLst/>
          </a:prstGeom>
        </p:spPr>
        <p:txBody>
          <a:bodyPr vert="horz" lIns="91425" tIns="45713" rIns="91425" bIns="45713" rtlCol="0" anchor="b"/>
          <a:lstStyle>
            <a:lvl1pPr algn="r">
              <a:defRPr sz="1300"/>
            </a:lvl1pPr>
          </a:lstStyle>
          <a:p>
            <a:fld id="{B8DDF7AF-78F7-4A77-BF67-A572401760F9}"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1" y="1"/>
            <a:ext cx="2919413" cy="493713"/>
          </a:xfrm>
          <a:prstGeom prst="rect">
            <a:avLst/>
          </a:prstGeom>
          <a:noFill/>
          <a:ln w="9525">
            <a:noFill/>
            <a:miter lim="800000"/>
            <a:headEnd/>
            <a:tailEnd/>
          </a:ln>
          <a:effectLst/>
        </p:spPr>
        <p:txBody>
          <a:bodyPr vert="horz" wrap="square" lIns="91425" tIns="45713" rIns="91425" bIns="45713" numCol="1" anchor="t" anchorCtr="0" compatLnSpc="1">
            <a:prstTxWarp prst="textNoShape">
              <a:avLst/>
            </a:prstTxWarp>
          </a:bodyPr>
          <a:lstStyle>
            <a:lvl1pPr>
              <a:spcBef>
                <a:spcPct val="0"/>
              </a:spcBef>
              <a:buFontTx/>
              <a:buNone/>
              <a:defRPr sz="1300">
                <a:ea typeface="ＭＳ Ｐゴシック" pitchFamily="50" charset="-128"/>
              </a:defRPr>
            </a:lvl1pPr>
          </a:lstStyle>
          <a:p>
            <a:pPr>
              <a:defRPr/>
            </a:pPr>
            <a:endParaRPr lang="en-US" altLang="ja-JP" dirty="0"/>
          </a:p>
        </p:txBody>
      </p:sp>
      <p:sp>
        <p:nvSpPr>
          <p:cNvPr id="5123" name="Rectangle 3"/>
          <p:cNvSpPr>
            <a:spLocks noGrp="1" noChangeArrowheads="1"/>
          </p:cNvSpPr>
          <p:nvPr>
            <p:ph type="dt" idx="1"/>
          </p:nvPr>
        </p:nvSpPr>
        <p:spPr bwMode="auto">
          <a:xfrm>
            <a:off x="3814763" y="1"/>
            <a:ext cx="2919412" cy="493713"/>
          </a:xfrm>
          <a:prstGeom prst="rect">
            <a:avLst/>
          </a:prstGeom>
          <a:noFill/>
          <a:ln w="9525">
            <a:noFill/>
            <a:miter lim="800000"/>
            <a:headEnd/>
            <a:tailEnd/>
          </a:ln>
          <a:effectLst/>
        </p:spPr>
        <p:txBody>
          <a:bodyPr vert="horz" wrap="square" lIns="91425" tIns="45713" rIns="91425" bIns="45713" numCol="1" anchor="t" anchorCtr="0" compatLnSpc="1">
            <a:prstTxWarp prst="textNoShape">
              <a:avLst/>
            </a:prstTxWarp>
          </a:bodyPr>
          <a:lstStyle>
            <a:lvl1pPr algn="r">
              <a:spcBef>
                <a:spcPct val="0"/>
              </a:spcBef>
              <a:buFontTx/>
              <a:buNone/>
              <a:defRPr sz="1300">
                <a:ea typeface="ＭＳ Ｐゴシック" pitchFamily="50" charset="-128"/>
              </a:defRPr>
            </a:lvl1pPr>
          </a:lstStyle>
          <a:p>
            <a:pPr>
              <a:defRPr/>
            </a:pPr>
            <a:endParaRPr lang="en-US" altLang="ja-JP" dirty="0"/>
          </a:p>
        </p:txBody>
      </p:sp>
      <p:sp>
        <p:nvSpPr>
          <p:cNvPr id="66564" name="Rectangle 4"/>
          <p:cNvSpPr>
            <a:spLocks noGrp="1" noRot="1" noChangeAspect="1" noChangeArrowheads="1" noTextEdit="1"/>
          </p:cNvSpPr>
          <p:nvPr>
            <p:ph type="sldImg" idx="2"/>
          </p:nvPr>
        </p:nvSpPr>
        <p:spPr bwMode="auto">
          <a:xfrm>
            <a:off x="903288" y="739775"/>
            <a:ext cx="4929187" cy="3698875"/>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73101" y="4686300"/>
            <a:ext cx="5389563" cy="4440238"/>
          </a:xfrm>
          <a:prstGeom prst="rect">
            <a:avLst/>
          </a:prstGeom>
          <a:noFill/>
          <a:ln w="9525">
            <a:noFill/>
            <a:miter lim="800000"/>
            <a:headEnd/>
            <a:tailEnd/>
          </a:ln>
          <a:effectLst/>
        </p:spPr>
        <p:txBody>
          <a:bodyPr vert="horz" wrap="square" lIns="91425" tIns="45713" rIns="91425" bIns="45713"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5126" name="Rectangle 6"/>
          <p:cNvSpPr>
            <a:spLocks noGrp="1" noChangeArrowheads="1"/>
          </p:cNvSpPr>
          <p:nvPr>
            <p:ph type="ftr" sz="quarter" idx="4"/>
          </p:nvPr>
        </p:nvSpPr>
        <p:spPr bwMode="auto">
          <a:xfrm>
            <a:off x="1" y="9371013"/>
            <a:ext cx="2919413" cy="493712"/>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spcBef>
                <a:spcPct val="0"/>
              </a:spcBef>
              <a:buFontTx/>
              <a:buNone/>
              <a:defRPr sz="1300">
                <a:ea typeface="ＭＳ Ｐゴシック" pitchFamily="50" charset="-128"/>
              </a:defRPr>
            </a:lvl1pPr>
          </a:lstStyle>
          <a:p>
            <a:pPr>
              <a:defRPr/>
            </a:pPr>
            <a:endParaRPr lang="en-US" altLang="ja-JP" dirty="0"/>
          </a:p>
        </p:txBody>
      </p:sp>
      <p:sp>
        <p:nvSpPr>
          <p:cNvPr id="5127" name="Rectangle 7"/>
          <p:cNvSpPr>
            <a:spLocks noGrp="1" noChangeArrowheads="1"/>
          </p:cNvSpPr>
          <p:nvPr>
            <p:ph type="sldNum" sz="quarter" idx="5"/>
          </p:nvPr>
        </p:nvSpPr>
        <p:spPr bwMode="auto">
          <a:xfrm>
            <a:off x="3814763" y="9371013"/>
            <a:ext cx="2919412" cy="493712"/>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spcBef>
                <a:spcPct val="0"/>
              </a:spcBef>
              <a:buFontTx/>
              <a:buNone/>
              <a:defRPr sz="1300">
                <a:ea typeface="ＭＳ Ｐゴシック" pitchFamily="50" charset="-128"/>
              </a:defRPr>
            </a:lvl1pPr>
          </a:lstStyle>
          <a:p>
            <a:pPr>
              <a:defRPr/>
            </a:pPr>
            <a:fld id="{99F6AF5F-CCB1-413F-A825-8D72E37E63F0}" type="slidenum">
              <a:rPr lang="en-US" altLang="ja-JP"/>
              <a:pPr>
                <a:defRPr/>
              </a:pPr>
              <a:t>&lt;#&gt;</a:t>
            </a:fld>
            <a:endParaRPr lang="en-US" altLang="ja-JP"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0</a:t>
            </a:fld>
            <a:endParaRPr lang="en-US" altLang="ja-JP"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1</a:t>
            </a:fld>
            <a:endParaRPr lang="en-US" altLang="ja-JP"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2</a:t>
            </a:fld>
            <a:endParaRPr lang="en-US" altLang="ja-JP"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a:t>
            </a:fld>
            <a:endParaRPr lang="en-US" altLang="ja-JP"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4</a:t>
            </a:fld>
            <a:endParaRPr lang="en-US" altLang="ja-JP"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5</a:t>
            </a:fld>
            <a:endParaRPr lang="en-US" altLang="ja-JP"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6</a:t>
            </a:fld>
            <a:endParaRPr lang="en-US" altLang="ja-JP"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7</a:t>
            </a:fld>
            <a:endParaRPr lang="en-US" altLang="ja-JP"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8</a:t>
            </a:fld>
            <a:endParaRPr lang="en-US" altLang="ja-JP"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Rectangle 10" descr="横線"/>
          <p:cNvSpPr>
            <a:spLocks noChangeArrowheads="1"/>
          </p:cNvSpPr>
          <p:nvPr/>
        </p:nvSpPr>
        <p:spPr bwMode="auto">
          <a:xfrm>
            <a:off x="6699250" y="908050"/>
            <a:ext cx="2192338" cy="5473700"/>
          </a:xfrm>
          <a:prstGeom prst="rect">
            <a:avLst/>
          </a:prstGeom>
          <a:pattFill prst="ltHorz">
            <a:fgClr>
              <a:srgbClr val="C0C0C0"/>
            </a:fgClr>
            <a:bgClr>
              <a:srgbClr val="FFFFFF"/>
            </a:bgClr>
          </a:patt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5" name="Rectangle 13"/>
          <p:cNvSpPr>
            <a:spLocks noChangeArrowheads="1"/>
          </p:cNvSpPr>
          <p:nvPr/>
        </p:nvSpPr>
        <p:spPr bwMode="auto">
          <a:xfrm>
            <a:off x="317500" y="404813"/>
            <a:ext cx="6381750" cy="503237"/>
          </a:xfrm>
          <a:prstGeom prst="rect">
            <a:avLst/>
          </a:prstGeom>
          <a:gradFill rotWithShape="1">
            <a:gsLst>
              <a:gs pos="0">
                <a:srgbClr val="333399"/>
              </a:gs>
              <a:gs pos="100000">
                <a:srgbClr val="333399">
                  <a:gamma/>
                  <a:tint val="73725"/>
                  <a:invGamma/>
                </a:srgb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6" name="Rectangle 14"/>
          <p:cNvSpPr>
            <a:spLocks noChangeArrowheads="1"/>
          </p:cNvSpPr>
          <p:nvPr/>
        </p:nvSpPr>
        <p:spPr bwMode="auto">
          <a:xfrm>
            <a:off x="6699250" y="404813"/>
            <a:ext cx="2193925" cy="503237"/>
          </a:xfrm>
          <a:prstGeom prst="rect">
            <a:avLst/>
          </a:prstGeom>
          <a:gradFill rotWithShape="1">
            <a:gsLst>
              <a:gs pos="0">
                <a:srgbClr val="000066"/>
              </a:gs>
              <a:gs pos="100000">
                <a:srgbClr val="000066">
                  <a:gamma/>
                  <a:shade val="46275"/>
                  <a:invGamma/>
                </a:srgb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7" name="Rectangle 15"/>
          <p:cNvSpPr>
            <a:spLocks noChangeArrowheads="1"/>
          </p:cNvSpPr>
          <p:nvPr/>
        </p:nvSpPr>
        <p:spPr bwMode="auto">
          <a:xfrm>
            <a:off x="317500" y="901700"/>
            <a:ext cx="8574088" cy="144463"/>
          </a:xfrm>
          <a:prstGeom prst="rect">
            <a:avLst/>
          </a:prstGeom>
          <a:gradFill rotWithShape="1">
            <a:gsLst>
              <a:gs pos="0">
                <a:schemeClr val="bg2">
                  <a:alpha val="39999"/>
                </a:schemeClr>
              </a:gs>
              <a:gs pos="100000">
                <a:schemeClr val="bg1">
                  <a:alpha val="39999"/>
                </a:schemeClr>
              </a:gs>
            </a:gsLst>
            <a:lin ang="540000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8" name="Line 17"/>
          <p:cNvSpPr>
            <a:spLocks noChangeShapeType="1"/>
          </p:cNvSpPr>
          <p:nvPr/>
        </p:nvSpPr>
        <p:spPr bwMode="auto">
          <a:xfrm>
            <a:off x="450850" y="3213100"/>
            <a:ext cx="6116638" cy="0"/>
          </a:xfrm>
          <a:prstGeom prst="line">
            <a:avLst/>
          </a:prstGeom>
          <a:noFill/>
          <a:ln w="9525">
            <a:solidFill>
              <a:srgbClr val="C0C0C0"/>
            </a:solidFill>
            <a:round/>
            <a:headEnd/>
            <a:tailEnd/>
          </a:ln>
          <a:effectLst/>
        </p:spPr>
        <p:txBody>
          <a:bodyPr/>
          <a:lstStyle/>
          <a:p>
            <a:pPr>
              <a:defRPr/>
            </a:pPr>
            <a:endParaRPr lang="ja-JP" altLang="en-US" dirty="0">
              <a:ea typeface="ＭＳ Ｐゴシック" pitchFamily="50" charset="-128"/>
            </a:endParaRPr>
          </a:p>
        </p:txBody>
      </p:sp>
      <p:sp>
        <p:nvSpPr>
          <p:cNvPr id="3074" name="Rectangle 2"/>
          <p:cNvSpPr>
            <a:spLocks noGrp="1" noChangeArrowheads="1"/>
          </p:cNvSpPr>
          <p:nvPr>
            <p:ph type="ctrTitle"/>
          </p:nvPr>
        </p:nvSpPr>
        <p:spPr>
          <a:xfrm>
            <a:off x="784225" y="2133600"/>
            <a:ext cx="5781675" cy="1079500"/>
          </a:xfrm>
        </p:spPr>
        <p:txBody>
          <a:bodyPr/>
          <a:lstStyle>
            <a:lvl1pPr>
              <a:defRPr sz="3600" b="0"/>
            </a:lvl1pPr>
          </a:lstStyle>
          <a:p>
            <a:r>
              <a:rPr lang="ja-JP" altLang="en-US"/>
              <a:t>マスタ タイトルの書式設定</a:t>
            </a:r>
          </a:p>
        </p:txBody>
      </p:sp>
      <p:sp>
        <p:nvSpPr>
          <p:cNvPr id="3075" name="Rectangle 3"/>
          <p:cNvSpPr>
            <a:spLocks noGrp="1" noChangeArrowheads="1"/>
          </p:cNvSpPr>
          <p:nvPr>
            <p:ph type="subTitle" idx="1"/>
          </p:nvPr>
        </p:nvSpPr>
        <p:spPr>
          <a:xfrm>
            <a:off x="784225" y="3357563"/>
            <a:ext cx="5781675" cy="792162"/>
          </a:xfrm>
        </p:spPr>
        <p:txBody>
          <a:bodyPr/>
          <a:lstStyle>
            <a:lvl1pPr marL="0" indent="0">
              <a:buFont typeface="Wingdings" pitchFamily="2" charset="2"/>
              <a:buNone/>
              <a:defRPr sz="1800"/>
            </a:lvl1pPr>
          </a:lstStyle>
          <a:p>
            <a:r>
              <a:rPr lang="ja-JP" altLang="en-US"/>
              <a:t>マスタ サブタイトルの書式設定</a:t>
            </a:r>
          </a:p>
        </p:txBody>
      </p:sp>
      <p:sp>
        <p:nvSpPr>
          <p:cNvPr id="9" name="Rectangle 4"/>
          <p:cNvSpPr>
            <a:spLocks noGrp="1" noChangeArrowheads="1"/>
          </p:cNvSpPr>
          <p:nvPr>
            <p:ph type="dt" sz="half" idx="10"/>
          </p:nvPr>
        </p:nvSpPr>
        <p:spPr>
          <a:xfrm>
            <a:off x="784225" y="4868863"/>
            <a:ext cx="2133600" cy="287337"/>
          </a:xfrm>
        </p:spPr>
        <p:txBody>
          <a:bodyPr/>
          <a:lstStyle>
            <a:lvl1pPr>
              <a:defRPr sz="1400"/>
            </a:lvl1pPr>
          </a:lstStyle>
          <a:p>
            <a:pPr>
              <a:defRPr/>
            </a:pPr>
            <a:endParaRPr lang="en-US" altLang="ja-JP" dirty="0"/>
          </a:p>
        </p:txBody>
      </p:sp>
      <p:sp>
        <p:nvSpPr>
          <p:cNvPr id="10" name="Rectangle 5"/>
          <p:cNvSpPr>
            <a:spLocks noGrp="1" noChangeArrowheads="1"/>
          </p:cNvSpPr>
          <p:nvPr>
            <p:ph type="ftr" sz="quarter" idx="11"/>
          </p:nvPr>
        </p:nvSpPr>
        <p:spPr>
          <a:xfrm>
            <a:off x="784225" y="4508500"/>
            <a:ext cx="2895600" cy="287338"/>
          </a:xfrm>
        </p:spPr>
        <p:txBody>
          <a:bodyPr/>
          <a:lstStyle>
            <a:lvl1pPr algn="l">
              <a:defRPr sz="1400"/>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lvl1pPr>
              <a:defRPr sz="2400"/>
            </a:lvl1pPr>
            <a:lvl2pPr>
              <a:defRPr sz="2200"/>
            </a:lvl2pPr>
            <a:lvl3pPr>
              <a:defRPr sz="2000"/>
            </a:lvl3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5D4AC92C-5207-4EC4-B15C-EE8DBEE15E65}" type="slidenum">
              <a:rPr lang="en-US" altLang="ja-JP"/>
              <a:pPr>
                <a:defRPr/>
              </a:pPr>
              <a:t>&lt;#&gt;</a:t>
            </a:fld>
            <a:endParaRPr lang="en-US" altLang="ja-JP" dirty="0"/>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B9C389C7-F690-4CD0-99C2-48B4E7A5A718}" type="slidenum">
              <a:rPr lang="en-US" altLang="ja-JP"/>
              <a:pPr>
                <a:defRPr/>
              </a:pPr>
              <a:t>&lt;#&gt;</a:t>
            </a:fld>
            <a:endParaRPr lang="en-US" altLang="ja-JP" dirty="0"/>
          </a:p>
        </p:txBody>
      </p:sp>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7" name="Rectangle 6"/>
          <p:cNvSpPr>
            <a:spLocks noGrp="1" noChangeArrowheads="1"/>
          </p:cNvSpPr>
          <p:nvPr>
            <p:ph type="sldNum" sz="quarter" idx="12"/>
          </p:nvPr>
        </p:nvSpPr>
        <p:spPr>
          <a:ln/>
        </p:spPr>
        <p:txBody>
          <a:bodyPr/>
          <a:lstStyle>
            <a:lvl1pPr>
              <a:defRPr/>
            </a:lvl1pPr>
          </a:lstStyle>
          <a:p>
            <a:pPr>
              <a:defRPr/>
            </a:pPr>
            <a:fld id="{8BCDF5D9-5631-4F3D-A69B-38FF68F7C7AE}" type="slidenum">
              <a:rPr lang="en-US" altLang="ja-JP"/>
              <a:pPr>
                <a:defRPr/>
              </a:pPr>
              <a:t>&lt;#&gt;</a:t>
            </a:fld>
            <a:endParaRPr lang="en-US" altLang="ja-JP" dirty="0"/>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8"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9" name="Rectangle 6"/>
          <p:cNvSpPr>
            <a:spLocks noGrp="1" noChangeArrowheads="1"/>
          </p:cNvSpPr>
          <p:nvPr>
            <p:ph type="sldNum" sz="quarter" idx="12"/>
          </p:nvPr>
        </p:nvSpPr>
        <p:spPr>
          <a:ln/>
        </p:spPr>
        <p:txBody>
          <a:bodyPr/>
          <a:lstStyle>
            <a:lvl1pPr>
              <a:defRPr/>
            </a:lvl1pPr>
          </a:lstStyle>
          <a:p>
            <a:pPr>
              <a:defRPr/>
            </a:pPr>
            <a:fld id="{F84C408A-F9E0-40B8-B1B9-1A3D27D56F30}" type="slidenum">
              <a:rPr lang="en-US" altLang="ja-JP"/>
              <a:pPr>
                <a:defRPr/>
              </a:pPr>
              <a:t>&lt;#&gt;</a:t>
            </a:fld>
            <a:endParaRPr lang="en-US" altLang="ja-JP" dirty="0"/>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5" name="Rectangle 6"/>
          <p:cNvSpPr>
            <a:spLocks noGrp="1" noChangeArrowheads="1"/>
          </p:cNvSpPr>
          <p:nvPr>
            <p:ph type="sldNum" sz="quarter" idx="12"/>
          </p:nvPr>
        </p:nvSpPr>
        <p:spPr>
          <a:ln/>
        </p:spPr>
        <p:txBody>
          <a:bodyPr/>
          <a:lstStyle>
            <a:lvl1pPr>
              <a:defRPr/>
            </a:lvl1pPr>
          </a:lstStyle>
          <a:p>
            <a:pPr>
              <a:defRPr/>
            </a:pPr>
            <a:fld id="{D6085725-5D79-4DEE-B60A-923FB35F8837}" type="slidenum">
              <a:rPr lang="en-US" altLang="ja-JP"/>
              <a:pPr>
                <a:defRPr/>
              </a:pPr>
              <a:t>&lt;#&gt;</a:t>
            </a:fld>
            <a:endParaRPr lang="en-US" altLang="ja-JP" dirty="0"/>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3"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4" name="Rectangle 6"/>
          <p:cNvSpPr>
            <a:spLocks noGrp="1" noChangeArrowheads="1"/>
          </p:cNvSpPr>
          <p:nvPr>
            <p:ph type="sldNum" sz="quarter" idx="12"/>
          </p:nvPr>
        </p:nvSpPr>
        <p:spPr>
          <a:ln/>
        </p:spPr>
        <p:txBody>
          <a:bodyPr/>
          <a:lstStyle>
            <a:lvl1pPr>
              <a:defRPr/>
            </a:lvl1pPr>
          </a:lstStyle>
          <a:p>
            <a:pPr>
              <a:defRPr/>
            </a:pPr>
            <a:fld id="{A9480035-E82E-44BF-99BC-4FD3D20FCAD1}" type="slidenum">
              <a:rPr lang="en-US" altLang="ja-JP"/>
              <a:pPr>
                <a:defRPr/>
              </a:pPr>
              <a:t>&lt;#&gt;</a:t>
            </a:fld>
            <a:endParaRPr lang="en-US" altLang="ja-JP" dirty="0"/>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7" name="Rectangle 6"/>
          <p:cNvSpPr>
            <a:spLocks noGrp="1" noChangeArrowheads="1"/>
          </p:cNvSpPr>
          <p:nvPr>
            <p:ph type="sldNum" sz="quarter" idx="12"/>
          </p:nvPr>
        </p:nvSpPr>
        <p:spPr>
          <a:ln/>
        </p:spPr>
        <p:txBody>
          <a:bodyPr/>
          <a:lstStyle>
            <a:lvl1pPr>
              <a:defRPr/>
            </a:lvl1pPr>
          </a:lstStyle>
          <a:p>
            <a:pPr>
              <a:defRPr/>
            </a:pPr>
            <a:fld id="{5BCDD481-DB2A-48B0-8926-302F37876CCE}" type="slidenum">
              <a:rPr lang="en-US" altLang="ja-JP"/>
              <a:pPr>
                <a:defRPr/>
              </a:pPr>
              <a:t>&lt;#&gt;</a:t>
            </a:fld>
            <a:endParaRPr lang="en-US" altLang="ja-JP" dirty="0"/>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7" name="Rectangle 6"/>
          <p:cNvSpPr>
            <a:spLocks noGrp="1" noChangeArrowheads="1"/>
          </p:cNvSpPr>
          <p:nvPr>
            <p:ph type="sldNum" sz="quarter" idx="12"/>
          </p:nvPr>
        </p:nvSpPr>
        <p:spPr>
          <a:ln/>
        </p:spPr>
        <p:txBody>
          <a:bodyPr/>
          <a:lstStyle>
            <a:lvl1pPr>
              <a:defRPr/>
            </a:lvl1pPr>
          </a:lstStyle>
          <a:p>
            <a:pPr>
              <a:defRPr/>
            </a:pPr>
            <a:fld id="{62531B9B-2A8A-4DAD-A099-327F033126B6}" type="slidenum">
              <a:rPr lang="en-US" altLang="ja-JP"/>
              <a:pPr>
                <a:defRPr/>
              </a:pPr>
              <a:t>&lt;#&gt;</a:t>
            </a:fld>
            <a:endParaRPr lang="en-US" altLang="ja-JP" dirty="0"/>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57C5D7F1-A1FA-4C89-84D7-DEC957BEDC0B}" type="slidenum">
              <a:rPr lang="en-US" altLang="ja-JP"/>
              <a:pPr>
                <a:defRPr/>
              </a:pPr>
              <a:t>&lt;#&gt;</a:t>
            </a:fld>
            <a:endParaRPr lang="en-US" altLang="ja-JP" dirty="0"/>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48463" y="115888"/>
            <a:ext cx="2143125" cy="601027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317500" y="115888"/>
            <a:ext cx="6278563" cy="601027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DCB717A3-3C09-4240-8641-D6B7A45A616F}" type="slidenum">
              <a:rPr lang="en-US" altLang="ja-JP"/>
              <a:pPr>
                <a:defRPr/>
              </a:pPr>
              <a:t>&lt;#&gt;</a:t>
            </a:fld>
            <a:endParaRPr lang="en-US" altLang="ja-JP" dirty="0"/>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7" name="Rectangle 33"/>
          <p:cNvSpPr>
            <a:spLocks noChangeArrowheads="1"/>
          </p:cNvSpPr>
          <p:nvPr/>
        </p:nvSpPr>
        <p:spPr bwMode="auto">
          <a:xfrm>
            <a:off x="317500" y="692150"/>
            <a:ext cx="6381750" cy="144463"/>
          </a:xfrm>
          <a:prstGeom prst="rect">
            <a:avLst/>
          </a:prstGeom>
          <a:solidFill>
            <a:srgbClr val="333399"/>
          </a:soli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1059" name="Rectangle 35" descr="横線"/>
          <p:cNvSpPr>
            <a:spLocks noChangeArrowheads="1"/>
          </p:cNvSpPr>
          <p:nvPr/>
        </p:nvSpPr>
        <p:spPr bwMode="auto">
          <a:xfrm>
            <a:off x="6699250" y="850900"/>
            <a:ext cx="2192338" cy="274638"/>
          </a:xfrm>
          <a:prstGeom prst="rect">
            <a:avLst/>
          </a:prstGeom>
          <a:pattFill prst="ltHorz">
            <a:fgClr>
              <a:srgbClr val="C0C0C0"/>
            </a:fgClr>
            <a:bgClr>
              <a:srgbClr val="FFFFFF"/>
            </a:bgClr>
          </a:patt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1058" name="Rectangle 34"/>
          <p:cNvSpPr>
            <a:spLocks noChangeArrowheads="1"/>
          </p:cNvSpPr>
          <p:nvPr/>
        </p:nvSpPr>
        <p:spPr bwMode="auto">
          <a:xfrm>
            <a:off x="6699250" y="692150"/>
            <a:ext cx="2193925" cy="144463"/>
          </a:xfrm>
          <a:prstGeom prst="rect">
            <a:avLst/>
          </a:prstGeom>
          <a:solidFill>
            <a:srgbClr val="000066"/>
          </a:soli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5125" name="Rectangle 2"/>
          <p:cNvSpPr>
            <a:spLocks noGrp="1" noChangeArrowheads="1"/>
          </p:cNvSpPr>
          <p:nvPr>
            <p:ph type="title"/>
          </p:nvPr>
        </p:nvSpPr>
        <p:spPr bwMode="auto">
          <a:xfrm>
            <a:off x="317500" y="115888"/>
            <a:ext cx="8574088" cy="5762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5126" name="Rectangle 3"/>
          <p:cNvSpPr>
            <a:spLocks noGrp="1" noChangeArrowheads="1"/>
          </p:cNvSpPr>
          <p:nvPr>
            <p:ph type="body" idx="1"/>
          </p:nvPr>
        </p:nvSpPr>
        <p:spPr bwMode="auto">
          <a:xfrm>
            <a:off x="457200" y="1196975"/>
            <a:ext cx="8229600" cy="49291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p>
        </p:txBody>
      </p:sp>
      <p:sp>
        <p:nvSpPr>
          <p:cNvPr id="1028" name="Rectangle 4"/>
          <p:cNvSpPr>
            <a:spLocks noGrp="1" noChangeArrowheads="1"/>
          </p:cNvSpPr>
          <p:nvPr>
            <p:ph type="dt" sz="half" idx="2"/>
          </p:nvPr>
        </p:nvSpPr>
        <p:spPr bwMode="auto">
          <a:xfrm>
            <a:off x="252413" y="6572272"/>
            <a:ext cx="1079500" cy="28575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ea typeface="ＭＳ Ｐゴシック" pitchFamily="50" charset="-128"/>
              </a:defRPr>
            </a:lvl1pPr>
          </a:lstStyle>
          <a:p>
            <a:pPr>
              <a:defRPr/>
            </a:pPr>
            <a:endParaRPr lang="en-US" altLang="ja-JP" dirty="0"/>
          </a:p>
        </p:txBody>
      </p:sp>
      <p:sp>
        <p:nvSpPr>
          <p:cNvPr id="1029" name="Rectangle 5"/>
          <p:cNvSpPr>
            <a:spLocks noGrp="1" noChangeArrowheads="1"/>
          </p:cNvSpPr>
          <p:nvPr>
            <p:ph type="ftr" sz="quarter" idx="3"/>
          </p:nvPr>
        </p:nvSpPr>
        <p:spPr bwMode="auto">
          <a:xfrm>
            <a:off x="1443038" y="6572272"/>
            <a:ext cx="6634162" cy="28575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ea typeface="ＭＳ Ｐゴシック" pitchFamily="50" charset="-128"/>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1030" name="Rectangle 6"/>
          <p:cNvSpPr>
            <a:spLocks noGrp="1" noChangeArrowheads="1"/>
          </p:cNvSpPr>
          <p:nvPr>
            <p:ph type="sldNum" sz="quarter" idx="4"/>
          </p:nvPr>
        </p:nvSpPr>
        <p:spPr bwMode="auto">
          <a:xfrm>
            <a:off x="8185150" y="6572272"/>
            <a:ext cx="706438" cy="28575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ea typeface="ＭＳ Ｐゴシック" pitchFamily="50" charset="-128"/>
              </a:defRPr>
            </a:lvl1pPr>
          </a:lstStyle>
          <a:p>
            <a:pPr>
              <a:defRPr/>
            </a:pPr>
            <a:fld id="{595B3E78-94A2-4FE4-A6D4-5D571005F2BD}" type="slidenum">
              <a:rPr lang="en-US" altLang="ja-JP" smtClean="0"/>
              <a:pPr>
                <a:defRPr/>
              </a:pPr>
              <a:t>&lt;#&gt;</a:t>
            </a:fld>
            <a:endParaRPr lang="en-US" altLang="ja-JP" dirty="0"/>
          </a:p>
        </p:txBody>
      </p:sp>
    </p:spTree>
  </p:cSld>
  <p:clrMap bg1="lt1" tx1="dk1" bg2="lt2" tx2="dk2" accent1="accent1" accent2="accent2" accent3="accent3" accent4="accent4" accent5="accent5" accent6="accent6" hlink="hlink" folHlink="folHlink"/>
  <p:sldLayoutIdLst>
    <p:sldLayoutId id="2147483695"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ransition>
    <p:fade thruBlk="1"/>
  </p:transition>
  <p:hf hdr="0" ftr="0" dt="0"/>
  <p:txStyles>
    <p:titleStyle>
      <a:lvl1pPr algn="l" rtl="0" eaLnBrk="0" fontAlgn="base" hangingPunct="0">
        <a:spcBef>
          <a:spcPct val="0"/>
        </a:spcBef>
        <a:spcAft>
          <a:spcPct val="0"/>
        </a:spcAft>
        <a:defRPr kumimoji="1" sz="2800" b="1">
          <a:solidFill>
            <a:schemeClr val="tx2"/>
          </a:solidFill>
          <a:latin typeface="+mj-lt"/>
          <a:ea typeface="+mj-ea"/>
          <a:cs typeface="+mj-cs"/>
        </a:defRPr>
      </a:lvl1pPr>
      <a:lvl2pPr algn="l" rtl="0" eaLnBrk="0" fontAlgn="base" hangingPunct="0">
        <a:spcBef>
          <a:spcPct val="0"/>
        </a:spcBef>
        <a:spcAft>
          <a:spcPct val="0"/>
        </a:spcAft>
        <a:defRPr kumimoji="1" sz="2800" b="1">
          <a:solidFill>
            <a:schemeClr val="tx2"/>
          </a:solidFill>
          <a:latin typeface="Arial" charset="0"/>
          <a:ea typeface="ＭＳ Ｐゴシック" pitchFamily="50" charset="-128"/>
        </a:defRPr>
      </a:lvl2pPr>
      <a:lvl3pPr algn="l" rtl="0" eaLnBrk="0" fontAlgn="base" hangingPunct="0">
        <a:spcBef>
          <a:spcPct val="0"/>
        </a:spcBef>
        <a:spcAft>
          <a:spcPct val="0"/>
        </a:spcAft>
        <a:defRPr kumimoji="1" sz="2800" b="1">
          <a:solidFill>
            <a:schemeClr val="tx2"/>
          </a:solidFill>
          <a:latin typeface="Arial" charset="0"/>
          <a:ea typeface="ＭＳ Ｐゴシック" pitchFamily="50" charset="-128"/>
        </a:defRPr>
      </a:lvl3pPr>
      <a:lvl4pPr algn="l" rtl="0" eaLnBrk="0" fontAlgn="base" hangingPunct="0">
        <a:spcBef>
          <a:spcPct val="0"/>
        </a:spcBef>
        <a:spcAft>
          <a:spcPct val="0"/>
        </a:spcAft>
        <a:defRPr kumimoji="1" sz="2800" b="1">
          <a:solidFill>
            <a:schemeClr val="tx2"/>
          </a:solidFill>
          <a:latin typeface="Arial" charset="0"/>
          <a:ea typeface="ＭＳ Ｐゴシック" pitchFamily="50" charset="-128"/>
        </a:defRPr>
      </a:lvl4pPr>
      <a:lvl5pPr algn="l" rtl="0" eaLnBrk="0" fontAlgn="base" hangingPunct="0">
        <a:spcBef>
          <a:spcPct val="0"/>
        </a:spcBef>
        <a:spcAft>
          <a:spcPct val="0"/>
        </a:spcAft>
        <a:defRPr kumimoji="1" sz="2800" b="1">
          <a:solidFill>
            <a:schemeClr val="tx2"/>
          </a:solidFill>
          <a:latin typeface="Arial" charset="0"/>
          <a:ea typeface="ＭＳ Ｐゴシック" pitchFamily="50" charset="-128"/>
        </a:defRPr>
      </a:lvl5pPr>
      <a:lvl6pPr marL="457200" algn="l" rtl="0" fontAlgn="base">
        <a:spcBef>
          <a:spcPct val="0"/>
        </a:spcBef>
        <a:spcAft>
          <a:spcPct val="0"/>
        </a:spcAft>
        <a:defRPr kumimoji="1" sz="2800" b="1">
          <a:solidFill>
            <a:schemeClr val="tx2"/>
          </a:solidFill>
          <a:latin typeface="Arial" charset="0"/>
          <a:ea typeface="ＭＳ Ｐゴシック" pitchFamily="50" charset="-128"/>
        </a:defRPr>
      </a:lvl6pPr>
      <a:lvl7pPr marL="914400" algn="l" rtl="0" fontAlgn="base">
        <a:spcBef>
          <a:spcPct val="0"/>
        </a:spcBef>
        <a:spcAft>
          <a:spcPct val="0"/>
        </a:spcAft>
        <a:defRPr kumimoji="1" sz="2800" b="1">
          <a:solidFill>
            <a:schemeClr val="tx2"/>
          </a:solidFill>
          <a:latin typeface="Arial" charset="0"/>
          <a:ea typeface="ＭＳ Ｐゴシック" pitchFamily="50" charset="-128"/>
        </a:defRPr>
      </a:lvl7pPr>
      <a:lvl8pPr marL="1371600" algn="l" rtl="0" fontAlgn="base">
        <a:spcBef>
          <a:spcPct val="0"/>
        </a:spcBef>
        <a:spcAft>
          <a:spcPct val="0"/>
        </a:spcAft>
        <a:defRPr kumimoji="1" sz="2800" b="1">
          <a:solidFill>
            <a:schemeClr val="tx2"/>
          </a:solidFill>
          <a:latin typeface="Arial" charset="0"/>
          <a:ea typeface="ＭＳ Ｐゴシック" pitchFamily="50" charset="-128"/>
        </a:defRPr>
      </a:lvl8pPr>
      <a:lvl9pPr marL="1828800" algn="l" rtl="0" fontAlgn="base">
        <a:spcBef>
          <a:spcPct val="0"/>
        </a:spcBef>
        <a:spcAft>
          <a:spcPct val="0"/>
        </a:spcAft>
        <a:defRPr kumimoji="1" sz="2800" b="1">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Font typeface="Wingdings" pitchFamily="2" charset="2"/>
        <a:buChar char="n"/>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Ø"/>
        <a:defRPr kumimoji="1" sz="2400">
          <a:solidFill>
            <a:schemeClr val="tx1"/>
          </a:solidFill>
          <a:latin typeface="+mn-lt"/>
          <a:ea typeface="+mn-ea"/>
        </a:defRPr>
      </a:lvl2pPr>
      <a:lvl3pPr marL="1143000" indent="-228600" algn="l" rtl="0" eaLnBrk="0" fontAlgn="base" hangingPunct="0">
        <a:spcBef>
          <a:spcPct val="20000"/>
        </a:spcBef>
        <a:spcAft>
          <a:spcPct val="0"/>
        </a:spcAft>
        <a:buFont typeface="Wingdings" pitchFamily="2" charset="2"/>
        <a:buChar char="ü"/>
        <a:defRPr kumimoji="1" sz="2000">
          <a:solidFill>
            <a:schemeClr val="tx1"/>
          </a:solidFill>
          <a:latin typeface="+mn-lt"/>
          <a:ea typeface="+mn-ea"/>
        </a:defRPr>
      </a:lvl3pPr>
      <a:lvl4pPr marL="1600200" indent="-228600" algn="l" rtl="0" eaLnBrk="0" fontAlgn="base" hangingPunct="0">
        <a:spcBef>
          <a:spcPct val="20000"/>
        </a:spcBef>
        <a:spcAft>
          <a:spcPct val="0"/>
        </a:spcAft>
        <a:buFont typeface="Wingdings" pitchFamily="2" charset="2"/>
        <a:buChar char="l"/>
        <a:defRPr kumimoji="1" sz="1800">
          <a:solidFill>
            <a:schemeClr val="tx1"/>
          </a:solidFill>
          <a:latin typeface="+mn-lt"/>
          <a:ea typeface="+mn-ea"/>
        </a:defRPr>
      </a:lvl4pPr>
      <a:lvl5pPr marL="2057400" indent="-228600" algn="l" rtl="0" eaLnBrk="0" fontAlgn="base" hangingPunct="0">
        <a:spcBef>
          <a:spcPct val="20000"/>
        </a:spcBef>
        <a:spcAft>
          <a:spcPct val="0"/>
        </a:spcAft>
        <a:buFont typeface="Arial" pitchFamily="34" charset="0"/>
        <a:buChar char="•"/>
        <a:defRPr kumimoji="1" sz="1600">
          <a:solidFill>
            <a:schemeClr val="tx1"/>
          </a:solidFill>
          <a:latin typeface="+mn-lt"/>
          <a:ea typeface="+mn-ea"/>
        </a:defRPr>
      </a:lvl5pPr>
      <a:lvl6pPr marL="2514600" indent="-228600" algn="l" rtl="0" fontAlgn="base">
        <a:spcBef>
          <a:spcPct val="20000"/>
        </a:spcBef>
        <a:spcAft>
          <a:spcPct val="0"/>
        </a:spcAft>
        <a:buFont typeface="Wingdings" pitchFamily="2" charset="2"/>
        <a:buChar char="ü"/>
        <a:defRPr kumimoji="1" sz="1600">
          <a:solidFill>
            <a:schemeClr val="tx1"/>
          </a:solidFill>
          <a:latin typeface="+mn-lt"/>
          <a:ea typeface="+mn-ea"/>
        </a:defRPr>
      </a:lvl6pPr>
      <a:lvl7pPr marL="2971800" indent="-228600" algn="l" rtl="0" fontAlgn="base">
        <a:spcBef>
          <a:spcPct val="20000"/>
        </a:spcBef>
        <a:spcAft>
          <a:spcPct val="0"/>
        </a:spcAft>
        <a:buFont typeface="Wingdings" pitchFamily="2" charset="2"/>
        <a:buChar char="ü"/>
        <a:defRPr kumimoji="1" sz="1600">
          <a:solidFill>
            <a:schemeClr val="tx1"/>
          </a:solidFill>
          <a:latin typeface="+mn-lt"/>
          <a:ea typeface="+mn-ea"/>
        </a:defRPr>
      </a:lvl7pPr>
      <a:lvl8pPr marL="3429000" indent="-228600" algn="l" rtl="0" fontAlgn="base">
        <a:spcBef>
          <a:spcPct val="20000"/>
        </a:spcBef>
        <a:spcAft>
          <a:spcPct val="0"/>
        </a:spcAft>
        <a:buFont typeface="Wingdings" pitchFamily="2" charset="2"/>
        <a:buChar char="ü"/>
        <a:defRPr kumimoji="1" sz="1600">
          <a:solidFill>
            <a:schemeClr val="tx1"/>
          </a:solidFill>
          <a:latin typeface="+mn-lt"/>
          <a:ea typeface="+mn-ea"/>
        </a:defRPr>
      </a:lvl8pPr>
      <a:lvl9pPr marL="3886200" indent="-228600" algn="l" rtl="0" fontAlgn="base">
        <a:spcBef>
          <a:spcPct val="20000"/>
        </a:spcBef>
        <a:spcAft>
          <a:spcPct val="0"/>
        </a:spcAft>
        <a:buFont typeface="Wingdings" pitchFamily="2" charset="2"/>
        <a:buChar char="ü"/>
        <a:defRPr kumimoji="1" sz="16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784225" y="1142984"/>
            <a:ext cx="5781675" cy="2070116"/>
          </a:xfrm>
        </p:spPr>
        <p:txBody>
          <a:bodyPr/>
          <a:lstStyle/>
          <a:p>
            <a:r>
              <a:rPr kumimoji="1" lang="ja-JP" altLang="en-US" dirty="0" smtClean="0"/>
              <a:t>「</a:t>
            </a:r>
            <a:r>
              <a:rPr kumimoji="1" lang="en-US" altLang="ja-JP" dirty="0" smtClean="0"/>
              <a:t>Yahoo!</a:t>
            </a:r>
            <a:r>
              <a:rPr kumimoji="1" lang="ja-JP" altLang="en-US" dirty="0" smtClean="0"/>
              <a:t>知恵袋」を対象としたデータ分析及び支援ツールの開発</a:t>
            </a:r>
            <a:endParaRPr kumimoji="1" lang="ja-JP" altLang="en-US" dirty="0"/>
          </a:p>
        </p:txBody>
      </p:sp>
      <p:sp>
        <p:nvSpPr>
          <p:cNvPr id="3" name="サブタイトル 2"/>
          <p:cNvSpPr>
            <a:spLocks noGrp="1"/>
          </p:cNvSpPr>
          <p:nvPr>
            <p:ph type="subTitle" idx="1"/>
          </p:nvPr>
        </p:nvSpPr>
        <p:spPr/>
        <p:txBody>
          <a:bodyPr/>
          <a:lstStyle/>
          <a:p>
            <a:endParaRPr kumimoji="1" lang="ja-JP" alt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a:t>
            </a:r>
            <a:r>
              <a:rPr kumimoji="1" lang="en-US" altLang="ja-JP" dirty="0" smtClean="0"/>
              <a:t>Yahoo!</a:t>
            </a:r>
            <a:r>
              <a:rPr kumimoji="1" lang="ja-JP" altLang="en-US" dirty="0" smtClean="0"/>
              <a:t>知恵袋」データ</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概要</a:t>
            </a:r>
            <a:endParaRPr lang="en-US" altLang="ja-JP" dirty="0" smtClean="0"/>
          </a:p>
          <a:p>
            <a:pPr lvl="1"/>
            <a:r>
              <a:rPr lang="en-US" altLang="ja-JP" dirty="0" smtClean="0"/>
              <a:t>Yahoo!</a:t>
            </a:r>
            <a:r>
              <a:rPr lang="ja-JP" altLang="en-US" dirty="0" smtClean="0"/>
              <a:t>知恵袋ベータ版に於ける研究機関向け公開用データ</a:t>
            </a:r>
          </a:p>
          <a:p>
            <a:r>
              <a:rPr lang="ja-JP" altLang="en-US" dirty="0" smtClean="0"/>
              <a:t>データ範囲</a:t>
            </a:r>
            <a:r>
              <a:rPr lang="en-US" altLang="ja-JP" dirty="0" smtClean="0"/>
              <a:t>: 2004-04-01</a:t>
            </a:r>
            <a:r>
              <a:rPr lang="ja-JP" altLang="en-US" dirty="0" smtClean="0"/>
              <a:t>～</a:t>
            </a:r>
            <a:r>
              <a:rPr lang="en-US" altLang="ja-JP" dirty="0" smtClean="0"/>
              <a:t>2005-10-31</a:t>
            </a:r>
          </a:p>
          <a:p>
            <a:r>
              <a:rPr lang="ja-JP" altLang="en-US" dirty="0" smtClean="0"/>
              <a:t>データ件数</a:t>
            </a:r>
            <a:endParaRPr lang="en-US" altLang="ja-JP" dirty="0" smtClean="0"/>
          </a:p>
          <a:p>
            <a:pPr lvl="1"/>
            <a:r>
              <a:rPr lang="ja-JP" altLang="en-US" dirty="0" smtClean="0"/>
              <a:t>解決済みの質問 ：</a:t>
            </a:r>
            <a:r>
              <a:rPr lang="en-US" altLang="ja-JP" dirty="0" smtClean="0"/>
              <a:t>3,116,009</a:t>
            </a:r>
            <a:r>
              <a:rPr lang="ja-JP" altLang="en-US" dirty="0" smtClean="0"/>
              <a:t>件</a:t>
            </a:r>
            <a:endParaRPr lang="en-US" altLang="ja-JP" dirty="0" smtClean="0"/>
          </a:p>
          <a:p>
            <a:pPr lvl="1"/>
            <a:r>
              <a:rPr lang="ja-JP" altLang="en-US" dirty="0" smtClean="0"/>
              <a:t>ベストアンサー ：</a:t>
            </a:r>
            <a:r>
              <a:rPr lang="en-US" altLang="ja-JP" dirty="0" smtClean="0"/>
              <a:t>3,116,008</a:t>
            </a:r>
            <a:r>
              <a:rPr lang="ja-JP" altLang="en-US" dirty="0" smtClean="0"/>
              <a:t>件</a:t>
            </a:r>
            <a:endParaRPr lang="en-US" altLang="ja-JP" dirty="0" smtClean="0"/>
          </a:p>
          <a:p>
            <a:pPr lvl="1"/>
            <a:r>
              <a:rPr lang="ja-JP" altLang="en-US" dirty="0" smtClean="0"/>
              <a:t>その他の回答 ：</a:t>
            </a:r>
            <a:r>
              <a:rPr lang="en-US" altLang="ja-JP" dirty="0" smtClean="0"/>
              <a:t>10,361,777</a:t>
            </a:r>
            <a:r>
              <a:rPr lang="ja-JP" altLang="en-US" dirty="0" smtClean="0"/>
              <a:t>件</a:t>
            </a:r>
            <a:endParaRPr lang="en-US" altLang="ja-JP" dirty="0" smtClean="0"/>
          </a:p>
          <a:p>
            <a:pPr lvl="1"/>
            <a:r>
              <a:rPr lang="ja-JP" altLang="en-US" dirty="0" smtClean="0"/>
              <a:t>合計 ：</a:t>
            </a:r>
            <a:r>
              <a:rPr lang="en-US" altLang="ja-JP" dirty="0" smtClean="0"/>
              <a:t>16,593,794</a:t>
            </a:r>
            <a:r>
              <a:rPr lang="ja-JP" altLang="en-US" dirty="0" smtClean="0"/>
              <a:t>件</a:t>
            </a:r>
          </a:p>
          <a:p>
            <a:r>
              <a:rPr lang="ja-JP" altLang="en-US" dirty="0" smtClean="0"/>
              <a:t>データ形式</a:t>
            </a:r>
            <a:r>
              <a:rPr lang="en-US" altLang="ja-JP" dirty="0" smtClean="0"/>
              <a:t>: </a:t>
            </a:r>
            <a:r>
              <a:rPr lang="ja-JP" altLang="en-US" dirty="0" smtClean="0"/>
              <a:t>タブ区切りファイル</a:t>
            </a:r>
            <a:r>
              <a:rPr lang="en-US" altLang="ja-JP" dirty="0" smtClean="0"/>
              <a:t>(</a:t>
            </a:r>
            <a:r>
              <a:rPr lang="en-US" altLang="ja-JP" dirty="0" err="1" smtClean="0"/>
              <a:t>tsv</a:t>
            </a:r>
            <a:r>
              <a:rPr lang="en-US" altLang="ja-JP" dirty="0" smtClean="0"/>
              <a:t>)</a:t>
            </a:r>
          </a:p>
          <a:p>
            <a:r>
              <a:rPr lang="ja-JP" altLang="en-US" dirty="0" smtClean="0"/>
              <a:t>文字コード</a:t>
            </a:r>
            <a:r>
              <a:rPr lang="en-US" altLang="ja-JP" dirty="0" smtClean="0"/>
              <a:t>: Shift-JIS</a:t>
            </a:r>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1</a:t>
            </a:fld>
            <a:endParaRPr lang="en-US" altLang="ja-JP" dirty="0"/>
          </a:p>
        </p:txBody>
      </p:sp>
    </p:spTree>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データフォーマット（１）</a:t>
            </a:r>
            <a:endParaRPr kumimoji="1" lang="ja-JP" altLang="en-US" dirty="0"/>
          </a:p>
        </p:txBody>
      </p:sp>
      <p:sp>
        <p:nvSpPr>
          <p:cNvPr id="4" name="スライド番号プレースホルダ 3"/>
          <p:cNvSpPr>
            <a:spLocks noGrp="1"/>
          </p:cNvSpPr>
          <p:nvPr>
            <p:ph type="sldNum" sz="quarter" idx="12"/>
          </p:nvPr>
        </p:nvSpPr>
        <p:spPr/>
        <p:txBody>
          <a:bodyPr/>
          <a:lstStyle/>
          <a:p>
            <a:pPr>
              <a:defRPr/>
            </a:pPr>
            <a:fld id="{5D4AC92C-5207-4EC4-B15C-EE8DBEE15E65}" type="slidenum">
              <a:rPr lang="en-US" altLang="ja-JP" smtClean="0"/>
              <a:pPr>
                <a:defRPr/>
              </a:pPr>
              <a:t>2</a:t>
            </a:fld>
            <a:endParaRPr lang="en-US" altLang="ja-JP" dirty="0"/>
          </a:p>
        </p:txBody>
      </p:sp>
      <p:pic>
        <p:nvPicPr>
          <p:cNvPr id="1026" name="Picture 2"/>
          <p:cNvPicPr>
            <a:picLocks noChangeAspect="1" noChangeArrowheads="1"/>
          </p:cNvPicPr>
          <p:nvPr/>
        </p:nvPicPr>
        <p:blipFill>
          <a:blip r:embed="rId3"/>
          <a:srcRect/>
          <a:stretch>
            <a:fillRect/>
          </a:stretch>
        </p:blipFill>
        <p:spPr bwMode="auto">
          <a:xfrm>
            <a:off x="1714480" y="1285860"/>
            <a:ext cx="5124450" cy="2314575"/>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a:srcRect/>
          <a:stretch>
            <a:fillRect/>
          </a:stretch>
        </p:blipFill>
        <p:spPr bwMode="auto">
          <a:xfrm>
            <a:off x="1714480" y="3886187"/>
            <a:ext cx="5124450" cy="2305050"/>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データフォーマット（２）</a:t>
            </a:r>
            <a:endParaRPr kumimoji="1" lang="ja-JP" altLang="en-US" dirty="0"/>
          </a:p>
        </p:txBody>
      </p:sp>
      <p:sp>
        <p:nvSpPr>
          <p:cNvPr id="4" name="スライド番号プレースホルダ 3"/>
          <p:cNvSpPr>
            <a:spLocks noGrp="1"/>
          </p:cNvSpPr>
          <p:nvPr>
            <p:ph type="sldNum" sz="quarter" idx="12"/>
          </p:nvPr>
        </p:nvSpPr>
        <p:spPr/>
        <p:txBody>
          <a:bodyPr/>
          <a:lstStyle/>
          <a:p>
            <a:pPr>
              <a:defRPr/>
            </a:pPr>
            <a:fld id="{5D4AC92C-5207-4EC4-B15C-EE8DBEE15E65}" type="slidenum">
              <a:rPr lang="en-US" altLang="ja-JP" smtClean="0"/>
              <a:pPr>
                <a:defRPr/>
              </a:pPr>
              <a:t>3</a:t>
            </a:fld>
            <a:endParaRPr lang="en-US" altLang="ja-JP" dirty="0"/>
          </a:p>
        </p:txBody>
      </p:sp>
      <p:pic>
        <p:nvPicPr>
          <p:cNvPr id="2050" name="Picture 2"/>
          <p:cNvPicPr>
            <a:picLocks noChangeAspect="1" noChangeArrowheads="1"/>
          </p:cNvPicPr>
          <p:nvPr/>
        </p:nvPicPr>
        <p:blipFill>
          <a:blip r:embed="rId3"/>
          <a:srcRect/>
          <a:stretch>
            <a:fillRect/>
          </a:stretch>
        </p:blipFill>
        <p:spPr bwMode="auto">
          <a:xfrm>
            <a:off x="1857356" y="2271713"/>
            <a:ext cx="5124450" cy="2314575"/>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研究テーマ候補</a:t>
            </a:r>
            <a:endParaRPr kumimoji="1" lang="ja-JP" altLang="en-US" dirty="0"/>
          </a:p>
        </p:txBody>
      </p:sp>
      <p:sp>
        <p:nvSpPr>
          <p:cNvPr id="3" name="コンテンツ プレースホルダ 2"/>
          <p:cNvSpPr>
            <a:spLocks noGrp="1"/>
          </p:cNvSpPr>
          <p:nvPr>
            <p:ph idx="1"/>
          </p:nvPr>
        </p:nvSpPr>
        <p:spPr>
          <a:xfrm>
            <a:off x="457200" y="1196974"/>
            <a:ext cx="8229600" cy="5375297"/>
          </a:xfrm>
        </p:spPr>
        <p:txBody>
          <a:bodyPr>
            <a:noAutofit/>
          </a:bodyPr>
          <a:lstStyle/>
          <a:p>
            <a:r>
              <a:rPr lang="ja-JP" altLang="en-US" dirty="0" smtClean="0"/>
              <a:t>知識コミュニティの構造的比較：</a:t>
            </a:r>
            <a:r>
              <a:rPr lang="en-US" altLang="ja-JP" sz="1600" dirty="0" err="1" smtClean="0"/>
              <a:t>Apahce</a:t>
            </a:r>
            <a:r>
              <a:rPr lang="ja-JP" altLang="en-US" sz="1600" dirty="0" smtClean="0"/>
              <a:t> </a:t>
            </a:r>
            <a:r>
              <a:rPr lang="en-US" altLang="ja-JP" sz="1600" dirty="0" smtClean="0"/>
              <a:t>vs.</a:t>
            </a:r>
            <a:r>
              <a:rPr lang="ja-JP" altLang="en-US" sz="1600" dirty="0" smtClean="0"/>
              <a:t> </a:t>
            </a:r>
            <a:r>
              <a:rPr lang="en-US" altLang="ja-JP" sz="1600" dirty="0" smtClean="0"/>
              <a:t>Yahoo! vs. Enron</a:t>
            </a:r>
            <a:r>
              <a:rPr lang="ja-JP" altLang="en-US" sz="2000" dirty="0" smtClean="0"/>
              <a:t>（大平）</a:t>
            </a:r>
            <a:endParaRPr lang="en-US" altLang="ja-JP" dirty="0" smtClean="0"/>
          </a:p>
          <a:p>
            <a:pPr lvl="1"/>
            <a:r>
              <a:rPr lang="ja-JP" altLang="en-US" dirty="0" smtClean="0"/>
              <a:t>研究目的：</a:t>
            </a:r>
            <a:r>
              <a:rPr lang="en-US" altLang="ja-JP" dirty="0" smtClean="0"/>
              <a:t>3</a:t>
            </a:r>
            <a:r>
              <a:rPr lang="ja-JP" altLang="en-US" dirty="0" smtClean="0"/>
              <a:t>種類の知識コミュニティの特徴を構造分析により理解する</a:t>
            </a:r>
            <a:endParaRPr lang="en-US" altLang="ja-JP" dirty="0" smtClean="0"/>
          </a:p>
          <a:p>
            <a:pPr lvl="2"/>
            <a:r>
              <a:rPr lang="ja-JP" altLang="en-US" dirty="0" smtClean="0"/>
              <a:t>分析の観点１： コミュニティ内での知的活動の種類（質）の違い</a:t>
            </a:r>
            <a:endParaRPr lang="en-US" altLang="ja-JP" dirty="0" smtClean="0"/>
          </a:p>
          <a:p>
            <a:pPr lvl="3"/>
            <a:r>
              <a:rPr lang="en-US" altLang="ja-JP" dirty="0" smtClean="0"/>
              <a:t>knowledge collaboration vs. knowledge sharing vs. knowledge communication</a:t>
            </a:r>
          </a:p>
          <a:p>
            <a:pPr lvl="2"/>
            <a:r>
              <a:rPr lang="ja-JP" altLang="en-US" dirty="0" smtClean="0"/>
              <a:t>分析の観点２：コミュニティ内の組織構造の違い</a:t>
            </a:r>
            <a:endParaRPr lang="en-US" altLang="ja-JP" dirty="0" smtClean="0"/>
          </a:p>
          <a:p>
            <a:pPr lvl="3"/>
            <a:r>
              <a:rPr lang="ja-JP" altLang="en-US" dirty="0" smtClean="0"/>
              <a:t>暗黙的階層構造（リーダシップ型） </a:t>
            </a:r>
            <a:r>
              <a:rPr lang="en-US" altLang="ja-JP" dirty="0" smtClean="0"/>
              <a:t>vs. </a:t>
            </a:r>
            <a:r>
              <a:rPr lang="ja-JP" altLang="en-US" dirty="0" smtClean="0"/>
              <a:t>階層構造なし </a:t>
            </a:r>
            <a:r>
              <a:rPr lang="en-US" altLang="ja-JP" dirty="0" smtClean="0"/>
              <a:t>vs. </a:t>
            </a:r>
            <a:r>
              <a:rPr lang="ja-JP" altLang="en-US" dirty="0" smtClean="0"/>
              <a:t>階層構造</a:t>
            </a:r>
            <a:endParaRPr lang="en-US" altLang="ja-JP" dirty="0" smtClean="0"/>
          </a:p>
          <a:p>
            <a:endParaRPr lang="en-US" altLang="ja-JP" dirty="0" smtClean="0"/>
          </a:p>
          <a:p>
            <a:r>
              <a:rPr lang="en-US" altLang="ja-JP" dirty="0" smtClean="0"/>
              <a:t>Yahoo!</a:t>
            </a:r>
            <a:r>
              <a:rPr lang="ja-JP" altLang="en-US" dirty="0" smtClean="0"/>
              <a:t>知恵袋コミュニティにおけるサブコミュニティの分析（大平）</a:t>
            </a:r>
            <a:endParaRPr lang="en-US" altLang="ja-JP" dirty="0" smtClean="0"/>
          </a:p>
          <a:p>
            <a:pPr lvl="1"/>
            <a:r>
              <a:rPr lang="ja-JP" altLang="en-US" dirty="0" smtClean="0"/>
              <a:t>研究目的：カテゴリ（コミュニティ）ごとのネットワーク的分布の可視化と分析を通じたコミュニティの理解</a:t>
            </a:r>
            <a:endParaRPr lang="en-US" altLang="ja-JP" dirty="0" smtClean="0"/>
          </a:p>
        </p:txBody>
      </p:sp>
      <p:sp>
        <p:nvSpPr>
          <p:cNvPr id="4" name="スライド番号プレースホルダ 3"/>
          <p:cNvSpPr>
            <a:spLocks noGrp="1"/>
          </p:cNvSpPr>
          <p:nvPr>
            <p:ph type="sldNum" sz="quarter" idx="12"/>
          </p:nvPr>
        </p:nvSpPr>
        <p:spPr/>
        <p:txBody>
          <a:bodyPr/>
          <a:lstStyle/>
          <a:p>
            <a:pPr>
              <a:defRPr/>
            </a:pPr>
            <a:fld id="{5D4AC92C-5207-4EC4-B15C-EE8DBEE15E65}" type="slidenum">
              <a:rPr lang="en-US" altLang="ja-JP" smtClean="0"/>
              <a:pPr>
                <a:defRPr/>
              </a:pPr>
              <a:t>4</a:t>
            </a:fld>
            <a:endParaRPr lang="en-US" altLang="ja-JP" dirty="0"/>
          </a:p>
        </p:txBody>
      </p:sp>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研究テーマ候補</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コミュニティごとの盛り上がり時間に基づく質問タイミングの最適化（亀井）</a:t>
            </a:r>
          </a:p>
          <a:p>
            <a:pPr lvl="1"/>
            <a:r>
              <a:rPr lang="ja-JP" altLang="en-US" dirty="0" smtClean="0"/>
              <a:t>研究目的：カテゴリ（コミュニティ）ごとに盛り上がる時間帯が異なるという仮説に基づき，質問するタイミングを支援する</a:t>
            </a:r>
          </a:p>
          <a:p>
            <a:endParaRPr lang="en-US" altLang="ja-JP" dirty="0" smtClean="0"/>
          </a:p>
          <a:p>
            <a:r>
              <a:rPr lang="ja-JP" altLang="en-US" dirty="0" smtClean="0"/>
              <a:t>ベストアンサー率に基づく●●●の分析（亀井）</a:t>
            </a:r>
          </a:p>
          <a:p>
            <a:pPr lvl="1"/>
            <a:r>
              <a:rPr lang="ja-JP" altLang="en-US" dirty="0" smtClean="0"/>
              <a:t>研究目的：</a:t>
            </a:r>
            <a:r>
              <a:rPr lang="en-US" altLang="ja-JP" dirty="0" smtClean="0"/>
              <a:t>to appear -</a:t>
            </a:r>
            <a:r>
              <a:rPr lang="en-US" altLang="ja-JP" dirty="0" smtClean="0">
                <a:sym typeface="Wingdings" pitchFamily="2" charset="2"/>
              </a:rPr>
              <a:t>:)</a:t>
            </a:r>
          </a:p>
          <a:p>
            <a:pPr lvl="2"/>
            <a:r>
              <a:rPr lang="ja-JP" altLang="en-US" dirty="0" smtClean="0"/>
              <a:t>手法：スパムフィルタを上手に使って</a:t>
            </a:r>
            <a:r>
              <a:rPr lang="ja-JP" altLang="en-US" dirty="0" err="1" smtClean="0"/>
              <a:t>ごにょごにょ．</a:t>
            </a:r>
            <a:endParaRPr lang="en-US" altLang="ja-JP" dirty="0" smtClean="0"/>
          </a:p>
          <a:p>
            <a:pPr lvl="2"/>
            <a:r>
              <a:rPr lang="ja-JP" altLang="en-US" dirty="0" smtClean="0"/>
              <a:t>利点：アルゴリズムの精度や性能を数字で議論できる（論文になりやすい）</a:t>
            </a:r>
            <a:endParaRPr lang="en-US" altLang="ja-JP" dirty="0" smtClean="0"/>
          </a:p>
        </p:txBody>
      </p:sp>
      <p:sp>
        <p:nvSpPr>
          <p:cNvPr id="4" name="スライド番号プレースホルダ 3"/>
          <p:cNvSpPr>
            <a:spLocks noGrp="1"/>
          </p:cNvSpPr>
          <p:nvPr>
            <p:ph type="sldNum" sz="quarter" idx="12"/>
          </p:nvPr>
        </p:nvSpPr>
        <p:spPr/>
        <p:txBody>
          <a:bodyPr/>
          <a:lstStyle/>
          <a:p>
            <a:pPr>
              <a:defRPr/>
            </a:pPr>
            <a:fld id="{5D4AC92C-5207-4EC4-B15C-EE8DBEE15E65}" type="slidenum">
              <a:rPr lang="en-US" altLang="ja-JP" smtClean="0"/>
              <a:pPr>
                <a:defRPr/>
              </a:pPr>
              <a:t>5</a:t>
            </a:fld>
            <a:endParaRPr lang="en-US" altLang="ja-JP" dirty="0"/>
          </a:p>
        </p:txBody>
      </p:sp>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研究成果</a:t>
            </a:r>
            <a:r>
              <a:rPr kumimoji="1" lang="ja-JP" altLang="en-US" dirty="0" smtClean="0"/>
              <a:t>目標（短期）</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知識共有コミュニティワークショップ</a:t>
            </a:r>
            <a:r>
              <a:rPr lang="en-US" altLang="ja-JP" dirty="0" smtClean="0"/>
              <a:t>―</a:t>
            </a:r>
            <a:r>
              <a:rPr lang="ja-JP" altLang="en-US" dirty="0" smtClean="0"/>
              <a:t>インターネット上の知識検索サービス研究</a:t>
            </a:r>
            <a:r>
              <a:rPr lang="en-US" altLang="ja-JP" dirty="0" smtClean="0"/>
              <a:t>―</a:t>
            </a:r>
            <a:r>
              <a:rPr lang="ja-JP" altLang="en-US" dirty="0" smtClean="0"/>
              <a:t>（</a:t>
            </a:r>
            <a:r>
              <a:rPr lang="en-US" altLang="ja-JP" dirty="0" smtClean="0"/>
              <a:t>11</a:t>
            </a:r>
            <a:r>
              <a:rPr lang="ja-JP" altLang="en-US" dirty="0" smtClean="0"/>
              <a:t>月</a:t>
            </a:r>
            <a:r>
              <a:rPr lang="en-US" altLang="ja-JP" dirty="0" smtClean="0"/>
              <a:t>29</a:t>
            </a:r>
            <a:r>
              <a:rPr lang="ja-JP" altLang="en-US" dirty="0" smtClean="0"/>
              <a:t>日＠東京）</a:t>
            </a:r>
            <a:endParaRPr lang="en-US" altLang="ja-JP" dirty="0" smtClean="0"/>
          </a:p>
          <a:p>
            <a:pPr lvl="1"/>
            <a:r>
              <a:rPr lang="ja-JP" altLang="en-US" dirty="0" smtClean="0"/>
              <a:t>論文〆切：</a:t>
            </a:r>
            <a:r>
              <a:rPr lang="en-US" altLang="ja-JP" dirty="0" smtClean="0"/>
              <a:t>8</a:t>
            </a:r>
            <a:r>
              <a:rPr lang="ja-JP" altLang="en-US" dirty="0" smtClean="0"/>
              <a:t>月</a:t>
            </a:r>
            <a:r>
              <a:rPr lang="en-US" altLang="ja-JP" dirty="0" smtClean="0"/>
              <a:t>31</a:t>
            </a:r>
            <a:r>
              <a:rPr lang="ja-JP" altLang="en-US" dirty="0" smtClean="0"/>
              <a:t>日</a:t>
            </a:r>
            <a:endParaRPr lang="en-US" altLang="ja-JP" dirty="0" smtClean="0"/>
          </a:p>
          <a:p>
            <a:pPr lvl="1"/>
            <a:r>
              <a:rPr kumimoji="1" lang="ja-JP" altLang="en-US" dirty="0" smtClean="0"/>
              <a:t>目標：原稿</a:t>
            </a:r>
            <a:r>
              <a:rPr kumimoji="1" lang="en-US" altLang="ja-JP" dirty="0" smtClean="0"/>
              <a:t>3</a:t>
            </a:r>
            <a:r>
              <a:rPr kumimoji="1" lang="ja-JP" altLang="en-US" dirty="0" smtClean="0"/>
              <a:t>本</a:t>
            </a:r>
            <a:endParaRPr kumimoji="1" lang="en-US" altLang="ja-JP" dirty="0" smtClean="0"/>
          </a:p>
          <a:p>
            <a:r>
              <a:rPr lang="ja-JP" altLang="en-US" dirty="0" smtClean="0"/>
              <a:t>グループウェアとネットワークサービスワークショップ </a:t>
            </a:r>
            <a:r>
              <a:rPr lang="en-US" altLang="ja-JP" dirty="0" smtClean="0"/>
              <a:t>2008</a:t>
            </a:r>
            <a:r>
              <a:rPr lang="ja-JP" altLang="en-US" dirty="0" smtClean="0"/>
              <a:t>（</a:t>
            </a:r>
            <a:r>
              <a:rPr lang="en-US" altLang="ja-JP" dirty="0" smtClean="0"/>
              <a:t>11</a:t>
            </a:r>
            <a:r>
              <a:rPr lang="ja-JP" altLang="en-US" dirty="0" smtClean="0"/>
              <a:t>月６～７＠千葉）</a:t>
            </a:r>
            <a:endParaRPr lang="en-US" altLang="ja-JP" dirty="0" smtClean="0"/>
          </a:p>
          <a:p>
            <a:pPr lvl="1"/>
            <a:r>
              <a:rPr lang="ja-JP" altLang="en-US" dirty="0" smtClean="0"/>
              <a:t>査読論文〆切：</a:t>
            </a:r>
            <a:r>
              <a:rPr lang="en-US" altLang="ja-JP" dirty="0" smtClean="0"/>
              <a:t>2008</a:t>
            </a:r>
            <a:r>
              <a:rPr lang="ja-JP" altLang="en-US" dirty="0" smtClean="0"/>
              <a:t>年</a:t>
            </a:r>
            <a:r>
              <a:rPr lang="en-US" altLang="ja-JP" dirty="0" smtClean="0"/>
              <a:t>8</a:t>
            </a:r>
            <a:r>
              <a:rPr lang="ja-JP" altLang="en-US" dirty="0" smtClean="0"/>
              <a:t>月</a:t>
            </a:r>
            <a:r>
              <a:rPr lang="en-US" altLang="ja-JP" dirty="0" smtClean="0"/>
              <a:t>8</a:t>
            </a:r>
            <a:r>
              <a:rPr lang="ja-JP" altLang="en-US" dirty="0" smtClean="0"/>
              <a:t>日 </a:t>
            </a:r>
            <a:endParaRPr lang="en-US" altLang="ja-JP" dirty="0" smtClean="0"/>
          </a:p>
          <a:p>
            <a:pPr lvl="1"/>
            <a:r>
              <a:rPr lang="ja-JP" altLang="en-US" dirty="0" smtClean="0"/>
              <a:t>一般論文〆切：</a:t>
            </a:r>
            <a:r>
              <a:rPr lang="en-US" altLang="ja-JP" dirty="0" smtClean="0"/>
              <a:t>2008</a:t>
            </a:r>
            <a:r>
              <a:rPr lang="ja-JP" altLang="en-US" dirty="0" smtClean="0"/>
              <a:t>年</a:t>
            </a:r>
            <a:r>
              <a:rPr lang="en-US" altLang="ja-JP" dirty="0" smtClean="0"/>
              <a:t>9</a:t>
            </a:r>
            <a:r>
              <a:rPr lang="ja-JP" altLang="en-US" dirty="0" smtClean="0"/>
              <a:t>月</a:t>
            </a:r>
            <a:r>
              <a:rPr lang="en-US" altLang="ja-JP" dirty="0" smtClean="0"/>
              <a:t>12</a:t>
            </a:r>
            <a:r>
              <a:rPr lang="ja-JP" altLang="en-US" dirty="0" smtClean="0"/>
              <a:t>日</a:t>
            </a:r>
            <a:endParaRPr lang="en-US" altLang="ja-JP" dirty="0" smtClean="0"/>
          </a:p>
          <a:p>
            <a:pPr lvl="1"/>
            <a:r>
              <a:rPr lang="ja-JP" altLang="en-US" dirty="0" smtClean="0"/>
              <a:t>目標：査読論文</a:t>
            </a:r>
            <a:r>
              <a:rPr lang="en-US" altLang="ja-JP" dirty="0" smtClean="0"/>
              <a:t>1</a:t>
            </a:r>
            <a:r>
              <a:rPr lang="ja-JP" altLang="en-US" dirty="0" smtClean="0"/>
              <a:t>本，一般</a:t>
            </a:r>
            <a:r>
              <a:rPr lang="en-US" altLang="ja-JP" dirty="0" smtClean="0"/>
              <a:t>1~2</a:t>
            </a:r>
            <a:r>
              <a:rPr lang="ja-JP" altLang="en-US" dirty="0" smtClean="0"/>
              <a:t>本（？）</a:t>
            </a:r>
            <a:endParaRPr lang="en-US" altLang="ja-JP" dirty="0" smtClean="0"/>
          </a:p>
          <a:p>
            <a:pPr lvl="1"/>
            <a:endParaRPr lang="en-US" altLang="ja-JP" dirty="0" smtClean="0"/>
          </a:p>
          <a:p>
            <a:r>
              <a:rPr lang="ja-JP" altLang="en-US" dirty="0" smtClean="0"/>
              <a:t>インタラクション</a:t>
            </a:r>
            <a:r>
              <a:rPr lang="en-US" altLang="ja-JP" dirty="0" smtClean="0"/>
              <a:t>2009</a:t>
            </a:r>
            <a:r>
              <a:rPr lang="ja-JP" altLang="en-US" dirty="0" smtClean="0"/>
              <a:t>＠東京</a:t>
            </a:r>
            <a:endParaRPr lang="en-US" altLang="ja-JP" dirty="0" smtClean="0"/>
          </a:p>
          <a:p>
            <a:pPr lvl="1"/>
            <a:r>
              <a:rPr lang="ja-JP" altLang="en-US" dirty="0" smtClean="0"/>
              <a:t>あまり分析向けではないので，支援ツールとかあれば．</a:t>
            </a:r>
          </a:p>
        </p:txBody>
      </p:sp>
      <p:sp>
        <p:nvSpPr>
          <p:cNvPr id="4" name="スライド番号プレースホルダ 3"/>
          <p:cNvSpPr>
            <a:spLocks noGrp="1"/>
          </p:cNvSpPr>
          <p:nvPr>
            <p:ph type="sldNum" sz="quarter" idx="12"/>
          </p:nvPr>
        </p:nvSpPr>
        <p:spPr/>
        <p:txBody>
          <a:bodyPr/>
          <a:lstStyle/>
          <a:p>
            <a:pPr>
              <a:defRPr/>
            </a:pPr>
            <a:fld id="{5D4AC92C-5207-4EC4-B15C-EE8DBEE15E65}" type="slidenum">
              <a:rPr lang="en-US" altLang="ja-JP" smtClean="0"/>
              <a:pPr>
                <a:defRPr/>
              </a:pPr>
              <a:t>6</a:t>
            </a:fld>
            <a:endParaRPr lang="en-US" altLang="ja-JP" dirty="0"/>
          </a:p>
        </p:txBody>
      </p:sp>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研究成果</a:t>
            </a:r>
            <a:r>
              <a:rPr kumimoji="1" lang="ja-JP" altLang="en-US" dirty="0" smtClean="0"/>
              <a:t>目標（中長期）</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ソフトウェア工学分野</a:t>
            </a:r>
            <a:endParaRPr lang="en-US" altLang="ja-JP" dirty="0" smtClean="0"/>
          </a:p>
          <a:p>
            <a:pPr lvl="1"/>
            <a:r>
              <a:rPr lang="en-US" altLang="ja-JP" dirty="0" smtClean="0"/>
              <a:t>ICSE2009</a:t>
            </a:r>
            <a:r>
              <a:rPr lang="ja-JP" altLang="en-US" dirty="0" smtClean="0"/>
              <a:t>＠ケープタウン</a:t>
            </a:r>
            <a:endParaRPr lang="en-US" altLang="ja-JP" dirty="0" smtClean="0"/>
          </a:p>
          <a:p>
            <a:pPr lvl="2"/>
            <a:r>
              <a:rPr lang="en-US" altLang="ja-JP" dirty="0" smtClean="0"/>
              <a:t>Apache vs. Enron (?)</a:t>
            </a:r>
          </a:p>
          <a:p>
            <a:r>
              <a:rPr lang="en-US" altLang="ja-JP" dirty="0" smtClean="0"/>
              <a:t>CSCW</a:t>
            </a:r>
            <a:r>
              <a:rPr lang="ja-JP" altLang="en-US" dirty="0" smtClean="0"/>
              <a:t>分野</a:t>
            </a:r>
            <a:endParaRPr lang="en-US" altLang="ja-JP" dirty="0" smtClean="0"/>
          </a:p>
          <a:p>
            <a:pPr lvl="1"/>
            <a:r>
              <a:rPr lang="en-US" altLang="ja-JP" dirty="0" smtClean="0"/>
              <a:t>ECSCW2009</a:t>
            </a:r>
            <a:r>
              <a:rPr lang="ja-JP" altLang="en-US" dirty="0" smtClean="0"/>
              <a:t>＠オーストリア</a:t>
            </a:r>
            <a:endParaRPr lang="en-US" altLang="ja-JP" dirty="0" smtClean="0"/>
          </a:p>
          <a:p>
            <a:pPr lvl="2"/>
            <a:r>
              <a:rPr lang="en-US" altLang="ja-JP" dirty="0" smtClean="0"/>
              <a:t>Yahoo!</a:t>
            </a:r>
            <a:r>
              <a:rPr lang="ja-JP" altLang="en-US" dirty="0" smtClean="0"/>
              <a:t>知恵袋のコミュニティ分析</a:t>
            </a:r>
            <a:endParaRPr lang="en-US" altLang="ja-JP" dirty="0" smtClean="0"/>
          </a:p>
          <a:p>
            <a:pPr lvl="2"/>
            <a:r>
              <a:rPr lang="ja-JP" altLang="en-US" dirty="0" smtClean="0"/>
              <a:t>知識コミュニティの比較分析</a:t>
            </a:r>
            <a:endParaRPr lang="en-US" altLang="ja-JP" dirty="0" smtClean="0"/>
          </a:p>
          <a:p>
            <a:r>
              <a:rPr lang="ja-JP" altLang="en-US" dirty="0" smtClean="0"/>
              <a:t>論文誌</a:t>
            </a:r>
            <a:endParaRPr lang="en-US" altLang="ja-JP" dirty="0" smtClean="0"/>
          </a:p>
          <a:p>
            <a:pPr lvl="1"/>
            <a:r>
              <a:rPr lang="ja-JP" altLang="en-US" dirty="0" smtClean="0"/>
              <a:t>情報社会学会</a:t>
            </a:r>
            <a:endParaRPr lang="en-US" altLang="ja-JP" dirty="0" smtClean="0"/>
          </a:p>
          <a:p>
            <a:pPr lvl="1"/>
            <a:r>
              <a:rPr lang="ja-JP" altLang="en-US" dirty="0" smtClean="0"/>
              <a:t>情報処理学会</a:t>
            </a:r>
            <a:endParaRPr lang="en-US" altLang="ja-JP" dirty="0" smtClean="0"/>
          </a:p>
          <a:p>
            <a:pPr lvl="1"/>
            <a:r>
              <a:rPr lang="ja-JP" altLang="en-US" dirty="0" smtClean="0"/>
              <a:t>電気学会</a:t>
            </a:r>
            <a:endParaRPr lang="en-US" altLang="ja-JP" dirty="0" smtClean="0"/>
          </a:p>
          <a:p>
            <a:r>
              <a:rPr lang="ja-JP" altLang="en-US" dirty="0" smtClean="0"/>
              <a:t>修士論文</a:t>
            </a:r>
            <a:endParaRPr lang="en-US" altLang="ja-JP" dirty="0" smtClean="0"/>
          </a:p>
          <a:p>
            <a:endParaRPr lang="ja-JP" altLang="en-US" dirty="0" smtClean="0"/>
          </a:p>
        </p:txBody>
      </p:sp>
      <p:sp>
        <p:nvSpPr>
          <p:cNvPr id="4" name="スライド番号プレースホルダ 3"/>
          <p:cNvSpPr>
            <a:spLocks noGrp="1"/>
          </p:cNvSpPr>
          <p:nvPr>
            <p:ph type="sldNum" sz="quarter" idx="12"/>
          </p:nvPr>
        </p:nvSpPr>
        <p:spPr/>
        <p:txBody>
          <a:bodyPr/>
          <a:lstStyle/>
          <a:p>
            <a:pPr>
              <a:defRPr/>
            </a:pPr>
            <a:fld id="{5D4AC92C-5207-4EC4-B15C-EE8DBEE15E65}" type="slidenum">
              <a:rPr lang="en-US" altLang="ja-JP" smtClean="0"/>
              <a:pPr>
                <a:defRPr/>
              </a:pPr>
              <a:t>7</a:t>
            </a:fld>
            <a:endParaRPr lang="en-US" altLang="ja-JP" dirty="0"/>
          </a:p>
        </p:txBody>
      </p:sp>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研究体制（案）</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アイデア次第でいろんな方向性の研究ができるので，小さなチームを作って研究を進める</a:t>
            </a:r>
            <a:endParaRPr lang="en-US" altLang="ja-JP" dirty="0" smtClean="0"/>
          </a:p>
          <a:p>
            <a:r>
              <a:rPr lang="en-US" altLang="ja-JP" dirty="0" smtClean="0"/>
              <a:t>1</a:t>
            </a:r>
            <a:r>
              <a:rPr lang="ja-JP" altLang="en-US" dirty="0" smtClean="0"/>
              <a:t>チームの構成</a:t>
            </a:r>
            <a:endParaRPr lang="en-US" altLang="ja-JP" dirty="0" smtClean="0"/>
          </a:p>
          <a:p>
            <a:pPr lvl="1"/>
            <a:r>
              <a:rPr lang="ja-JP" altLang="en-US" dirty="0" smtClean="0"/>
              <a:t>テーマリーダ：１名</a:t>
            </a:r>
            <a:endParaRPr lang="en-US" altLang="ja-JP" dirty="0" smtClean="0"/>
          </a:p>
          <a:p>
            <a:pPr lvl="1"/>
            <a:r>
              <a:rPr lang="ja-JP" altLang="en-US" dirty="0" smtClean="0"/>
              <a:t>リーダサポート（アイデア補助など）：</a:t>
            </a:r>
            <a:r>
              <a:rPr lang="en-US" altLang="ja-JP" dirty="0" smtClean="0"/>
              <a:t>1~2</a:t>
            </a:r>
            <a:r>
              <a:rPr lang="ja-JP" altLang="en-US" dirty="0" smtClean="0"/>
              <a:t>名</a:t>
            </a:r>
            <a:endParaRPr lang="en-US" altLang="ja-JP" dirty="0" smtClean="0"/>
          </a:p>
          <a:p>
            <a:pPr lvl="1"/>
            <a:r>
              <a:rPr lang="ja-JP" altLang="en-US" dirty="0" smtClean="0"/>
              <a:t>分析及び分析ツール作成補助：</a:t>
            </a:r>
            <a:r>
              <a:rPr lang="en-US" altLang="ja-JP" dirty="0" smtClean="0"/>
              <a:t>2~</a:t>
            </a:r>
            <a:r>
              <a:rPr lang="ja-JP" altLang="en-US" dirty="0" smtClean="0"/>
              <a:t>３名</a:t>
            </a:r>
            <a:endParaRPr lang="en-US" altLang="ja-JP" dirty="0" smtClean="0"/>
          </a:p>
          <a:p>
            <a:pPr lvl="1"/>
            <a:r>
              <a:rPr lang="ja-JP" altLang="en-US" dirty="0" smtClean="0"/>
              <a:t>サーベイ：</a:t>
            </a:r>
            <a:r>
              <a:rPr lang="en-US" altLang="ja-JP" dirty="0" smtClean="0"/>
              <a:t>1~2</a:t>
            </a:r>
            <a:r>
              <a:rPr lang="ja-JP" altLang="en-US" dirty="0" smtClean="0"/>
              <a:t>名</a:t>
            </a:r>
            <a:endParaRPr lang="en-US" altLang="ja-JP" dirty="0" smtClean="0"/>
          </a:p>
          <a:p>
            <a:pPr lvl="1">
              <a:buNone/>
            </a:pPr>
            <a:r>
              <a:rPr lang="ja-JP" altLang="en-US" dirty="0" smtClean="0"/>
              <a:t>＊ テーマ間で色々重複していても</a:t>
            </a:r>
            <a:r>
              <a:rPr lang="en-US" altLang="ja-JP" dirty="0" smtClean="0"/>
              <a:t>OK</a:t>
            </a:r>
            <a:r>
              <a:rPr lang="ja-JP" altLang="en-US" dirty="0" err="1" smtClean="0"/>
              <a:t>．</a:t>
            </a:r>
            <a:r>
              <a:rPr lang="ja-JP" altLang="en-US" dirty="0" smtClean="0"/>
              <a:t>チーム内で役割を掛けもちしても</a:t>
            </a:r>
            <a:r>
              <a:rPr lang="en-US" altLang="ja-JP" dirty="0" smtClean="0"/>
              <a:t>OK.</a:t>
            </a:r>
          </a:p>
          <a:p>
            <a:r>
              <a:rPr lang="ja-JP" altLang="en-US" dirty="0" smtClean="0"/>
              <a:t>各チームのお仕事</a:t>
            </a:r>
            <a:endParaRPr lang="en-US" altLang="ja-JP" dirty="0" smtClean="0"/>
          </a:p>
          <a:p>
            <a:pPr lvl="1"/>
            <a:r>
              <a:rPr lang="ja-JP" altLang="en-US" dirty="0" smtClean="0"/>
              <a:t>毎週チームリーダが研究の進捗（</a:t>
            </a:r>
            <a:r>
              <a:rPr lang="en-US" altLang="ja-JP" dirty="0" smtClean="0"/>
              <a:t>done, </a:t>
            </a:r>
            <a:r>
              <a:rPr lang="en-US" altLang="ja-JP" dirty="0" err="1" smtClean="0"/>
              <a:t>todo</a:t>
            </a:r>
            <a:r>
              <a:rPr lang="en-US" altLang="ja-JP" dirty="0" smtClean="0"/>
              <a:t>, etc.</a:t>
            </a:r>
            <a:r>
              <a:rPr lang="ja-JP" altLang="en-US" dirty="0" smtClean="0"/>
              <a:t>）を手短に報告し他メンバからアイデア・意見を得る</a:t>
            </a:r>
            <a:endParaRPr lang="en-US" altLang="ja-JP" dirty="0" smtClean="0"/>
          </a:p>
        </p:txBody>
      </p:sp>
      <p:sp>
        <p:nvSpPr>
          <p:cNvPr id="4" name="スライド番号プレースホルダ 3"/>
          <p:cNvSpPr>
            <a:spLocks noGrp="1"/>
          </p:cNvSpPr>
          <p:nvPr>
            <p:ph type="sldNum" sz="quarter" idx="12"/>
          </p:nvPr>
        </p:nvSpPr>
        <p:spPr/>
        <p:txBody>
          <a:bodyPr/>
          <a:lstStyle/>
          <a:p>
            <a:pPr>
              <a:defRPr/>
            </a:pPr>
            <a:fld id="{5D4AC92C-5207-4EC4-B15C-EE8DBEE15E65}" type="slidenum">
              <a:rPr lang="en-US" altLang="ja-JP" smtClean="0"/>
              <a:pPr>
                <a:defRPr/>
              </a:pPr>
              <a:t>8</a:t>
            </a:fld>
            <a:endParaRPr lang="en-US" altLang="ja-JP" dirty="0"/>
          </a:p>
        </p:txBody>
      </p:sp>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分析</a:t>
            </a:r>
            <a:r>
              <a:rPr lang="ja-JP" altLang="en-US" dirty="0" smtClean="0"/>
              <a:t>ツール，その他</a:t>
            </a:r>
            <a:endParaRPr kumimoji="1" lang="ja-JP" altLang="en-US" dirty="0"/>
          </a:p>
        </p:txBody>
      </p:sp>
      <p:sp>
        <p:nvSpPr>
          <p:cNvPr id="3" name="コンテンツ プレースホルダ 2"/>
          <p:cNvSpPr>
            <a:spLocks noGrp="1"/>
          </p:cNvSpPr>
          <p:nvPr>
            <p:ph idx="1"/>
          </p:nvPr>
        </p:nvSpPr>
        <p:spPr/>
        <p:txBody>
          <a:bodyPr/>
          <a:lstStyle/>
          <a:p>
            <a:r>
              <a:rPr kumimoji="1" lang="en-US" altLang="ja-JP" dirty="0" smtClean="0"/>
              <a:t>Mining pro21</a:t>
            </a:r>
          </a:p>
          <a:p>
            <a:r>
              <a:rPr kumimoji="1" lang="ja-JP" altLang="en-US" dirty="0" smtClean="0"/>
              <a:t>その他ツール </a:t>
            </a:r>
            <a:r>
              <a:rPr kumimoji="1" lang="en-US" altLang="ja-JP" dirty="0" smtClean="0"/>
              <a:t>from</a:t>
            </a:r>
            <a:r>
              <a:rPr kumimoji="1" lang="ja-JP" altLang="en-US" dirty="0" smtClean="0"/>
              <a:t> 森崎先生</a:t>
            </a:r>
            <a:endParaRPr kumimoji="1" lang="en-US" altLang="ja-JP" dirty="0" smtClean="0"/>
          </a:p>
          <a:p>
            <a:pPr>
              <a:buNone/>
            </a:pPr>
            <a:endParaRPr kumimoji="1" lang="en-US" altLang="ja-JP" dirty="0" smtClean="0"/>
          </a:p>
          <a:p>
            <a:r>
              <a:rPr lang="ja-JP" altLang="en-US" dirty="0" smtClean="0"/>
              <a:t>メディア戦略（成果のアピール）</a:t>
            </a:r>
            <a:endParaRPr lang="en-US" altLang="ja-JP" dirty="0" smtClean="0"/>
          </a:p>
          <a:p>
            <a:r>
              <a:rPr kumimoji="1" lang="en-US" altLang="ja-JP" dirty="0" err="1" smtClean="0"/>
              <a:t>MasaoQuad</a:t>
            </a:r>
            <a:r>
              <a:rPr kumimoji="1" lang="ja-JP" altLang="en-US" dirty="0" smtClean="0"/>
              <a:t>を使うと効果的かも</a:t>
            </a:r>
            <a:endParaRPr kumimoji="1" lang="en-US" altLang="ja-JP" dirty="0" smtClean="0"/>
          </a:p>
          <a:p>
            <a:endParaRPr lang="en-US" altLang="ja-JP" dirty="0" smtClean="0"/>
          </a:p>
          <a:p>
            <a:r>
              <a:rPr kumimoji="1" lang="ja-JP" altLang="en-US" dirty="0" smtClean="0"/>
              <a:t>プログラミングお手伝い</a:t>
            </a:r>
            <a:endParaRPr kumimoji="1" lang="en-US" altLang="ja-JP" dirty="0" smtClean="0"/>
          </a:p>
          <a:p>
            <a:r>
              <a:rPr kumimoji="1" lang="en-US" altLang="ja-JP" dirty="0" smtClean="0"/>
              <a:t>NAIST</a:t>
            </a:r>
            <a:r>
              <a:rPr kumimoji="1" lang="ja-JP" altLang="en-US" dirty="0" smtClean="0"/>
              <a:t>ツールとの連携（</a:t>
            </a:r>
            <a:r>
              <a:rPr kumimoji="1" lang="en-US" altLang="ja-JP" dirty="0" err="1" smtClean="0"/>
              <a:t>mecab</a:t>
            </a:r>
            <a:r>
              <a:rPr kumimoji="1" lang="en-US" altLang="ja-JP" dirty="0" smtClean="0"/>
              <a:t> </a:t>
            </a:r>
            <a:r>
              <a:rPr kumimoji="1" lang="en-US" altLang="ja-JP" dirty="0" err="1" smtClean="0"/>
              <a:t>kakasi</a:t>
            </a:r>
            <a:r>
              <a:rPr kumimoji="1" lang="en-US" altLang="ja-JP" dirty="0" smtClean="0"/>
              <a:t> </a:t>
            </a:r>
            <a:r>
              <a:rPr kumimoji="1" lang="en-US" altLang="ja-JP" dirty="0" err="1" smtClean="0"/>
              <a:t>chasen</a:t>
            </a:r>
            <a:r>
              <a:rPr lang="ja-JP" altLang="en-US" dirty="0" smtClean="0"/>
              <a:t>）</a:t>
            </a:r>
            <a:endParaRPr lang="en-US" altLang="ja-JP" dirty="0" smtClean="0"/>
          </a:p>
          <a:p>
            <a:endParaRPr kumimoji="1" lang="en-US" altLang="ja-JP" dirty="0" smtClean="0"/>
          </a:p>
          <a:p>
            <a:r>
              <a:rPr kumimoji="1" lang="ja-JP" altLang="en-US" dirty="0" smtClean="0"/>
              <a:t>付加情報を使う．</a:t>
            </a:r>
            <a:endParaRPr kumimoji="1" lang="en-US" altLang="ja-JP" dirty="0" smtClean="0"/>
          </a:p>
        </p:txBody>
      </p:sp>
      <p:sp>
        <p:nvSpPr>
          <p:cNvPr id="4" name="スライド番号プレースホルダ 3"/>
          <p:cNvSpPr>
            <a:spLocks noGrp="1"/>
          </p:cNvSpPr>
          <p:nvPr>
            <p:ph type="sldNum" sz="quarter" idx="12"/>
          </p:nvPr>
        </p:nvSpPr>
        <p:spPr/>
        <p:txBody>
          <a:bodyPr/>
          <a:lstStyle/>
          <a:p>
            <a:pPr>
              <a:defRPr/>
            </a:pPr>
            <a:fld id="{5D4AC92C-5207-4EC4-B15C-EE8DBEE15E65}" type="slidenum">
              <a:rPr lang="en-US" altLang="ja-JP" smtClean="0"/>
              <a:pPr>
                <a:defRPr/>
              </a:pPr>
              <a:t>9</a:t>
            </a:fld>
            <a:endParaRPr lang="en-US" altLang="ja-JP" dirty="0"/>
          </a:p>
        </p:txBody>
      </p:sp>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先行研究</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三浦あさこ？先生</a:t>
            </a:r>
            <a:endParaRPr kumimoji="1" lang="en-US" altLang="ja-JP" dirty="0" smtClean="0"/>
          </a:p>
          <a:p>
            <a:r>
              <a:rPr kumimoji="1" lang="ja-JP" altLang="en-US" dirty="0" smtClean="0"/>
              <a:t>女性男性の質問の違い</a:t>
            </a:r>
            <a:endParaRPr kumimoji="1" lang="en-US" altLang="ja-JP" dirty="0" smtClean="0"/>
          </a:p>
          <a:p>
            <a:pPr lvl="1"/>
            <a:r>
              <a:rPr lang="ja-JP" altLang="en-US" dirty="0" smtClean="0"/>
              <a:t>男性：ネット，コンピュータ</a:t>
            </a:r>
            <a:endParaRPr lang="en-US" altLang="ja-JP" dirty="0" smtClean="0"/>
          </a:p>
          <a:p>
            <a:pPr lvl="1"/>
            <a:r>
              <a:rPr kumimoji="1" lang="ja-JP" altLang="en-US" dirty="0" smtClean="0"/>
              <a:t>女性：子供，子育て，人間関係</a:t>
            </a:r>
            <a:endParaRPr kumimoji="1" lang="en-US" altLang="ja-JP" dirty="0" smtClean="0"/>
          </a:p>
          <a:p>
            <a:r>
              <a:rPr lang="ja-JP" altLang="en-US" dirty="0" smtClean="0"/>
              <a:t>質問者と回答者分布</a:t>
            </a:r>
            <a:endParaRPr lang="en-US" altLang="ja-JP" dirty="0" smtClean="0"/>
          </a:p>
          <a:p>
            <a:r>
              <a:rPr kumimoji="1" lang="ja-JP" altLang="en-US" dirty="0" smtClean="0"/>
              <a:t>一個</a:t>
            </a:r>
            <a:r>
              <a:rPr kumimoji="1" lang="ja-JP" altLang="en-US" dirty="0" smtClean="0"/>
              <a:t>の質問に対して回答</a:t>
            </a:r>
            <a:r>
              <a:rPr kumimoji="1" lang="en-US" altLang="ja-JP" dirty="0" smtClean="0"/>
              <a:t>3</a:t>
            </a:r>
            <a:r>
              <a:rPr kumimoji="1" lang="ja-JP" altLang="en-US" dirty="0" smtClean="0"/>
              <a:t>件以上</a:t>
            </a:r>
            <a:endParaRPr kumimoji="1" lang="en-US" altLang="ja-JP" dirty="0" smtClean="0"/>
          </a:p>
          <a:p>
            <a:r>
              <a:rPr lang="ja-JP" altLang="en-US" dirty="0" smtClean="0"/>
              <a:t>携帯で知恵袋使ってる人の分析</a:t>
            </a:r>
            <a:endParaRPr lang="en-US" altLang="ja-JP" dirty="0" smtClean="0"/>
          </a:p>
          <a:p>
            <a:pPr lvl="1"/>
            <a:r>
              <a:rPr lang="ja-JP" altLang="en-US" dirty="0" smtClean="0"/>
              <a:t>携帯とパソコンの比較</a:t>
            </a:r>
            <a:endParaRPr kumimoji="1" lang="ja-JP" altLang="en-US" dirty="0"/>
          </a:p>
        </p:txBody>
      </p:sp>
      <p:sp>
        <p:nvSpPr>
          <p:cNvPr id="4" name="スライド番号プレースホルダ 3"/>
          <p:cNvSpPr>
            <a:spLocks noGrp="1"/>
          </p:cNvSpPr>
          <p:nvPr>
            <p:ph type="sldNum" sz="quarter" idx="12"/>
          </p:nvPr>
        </p:nvSpPr>
        <p:spPr/>
        <p:txBody>
          <a:bodyPr/>
          <a:lstStyle/>
          <a:p>
            <a:pPr>
              <a:defRPr/>
            </a:pPr>
            <a:fld id="{5D4AC92C-5207-4EC4-B15C-EE8DBEE15E65}" type="slidenum">
              <a:rPr lang="en-US" altLang="ja-JP" smtClean="0"/>
              <a:pPr>
                <a:defRPr/>
              </a:pPr>
              <a:t>10</a:t>
            </a:fld>
            <a:endParaRPr lang="en-US" altLang="ja-JP" dirty="0"/>
          </a:p>
        </p:txBody>
      </p:sp>
    </p:spTree>
  </p:cSld>
  <p:clrMapOvr>
    <a:masterClrMapping/>
  </p:clrMapOvr>
  <p:transition>
    <p:fade thruBlk="1"/>
  </p:transition>
</p:sld>
</file>

<file path=ppt/theme/theme1.xml><?xml version="1.0" encoding="utf-8"?>
<a:theme xmlns:a="http://schemas.openxmlformats.org/drawingml/2006/main" name="s-cool15">
  <a:themeElements>
    <a:clrScheme name="s-cool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cool15">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 typeface="Wingdings" pitchFamily="2" charset="2"/>
          <a:buChar char="•"/>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 typeface="Wingdings" pitchFamily="2" charset="2"/>
          <a:buChar char="•"/>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s-cool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cool15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cool15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cool15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cool15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cool15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cool15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cool15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cool15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cool15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cool15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cool15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4647</TotalTime>
  <Words>652</Words>
  <Application>Microsoft PowerPoint</Application>
  <PresentationFormat>画面に合わせる (4:3)</PresentationFormat>
  <Paragraphs>105</Paragraphs>
  <Slides>11</Slides>
  <Notes>9</Notes>
  <HiddenSlides>0</HiddenSlides>
  <MMClips>0</MMClips>
  <ScaleCrop>false</ScaleCrop>
  <HeadingPairs>
    <vt:vector size="4" baseType="variant">
      <vt:variant>
        <vt:lpstr>テーマ</vt:lpstr>
      </vt:variant>
      <vt:variant>
        <vt:i4>1</vt:i4>
      </vt:variant>
      <vt:variant>
        <vt:lpstr>スライド タイトル</vt:lpstr>
      </vt:variant>
      <vt:variant>
        <vt:i4>11</vt:i4>
      </vt:variant>
    </vt:vector>
  </HeadingPairs>
  <TitlesOfParts>
    <vt:vector size="12" baseType="lpstr">
      <vt:lpstr>s-cool15</vt:lpstr>
      <vt:lpstr>「Yahoo!知恵袋」を対象としたデータ分析及び支援ツールの開発</vt:lpstr>
      <vt:lpstr>「Yahoo!知恵袋」データ</vt:lpstr>
      <vt:lpstr>データフォーマット（１）</vt:lpstr>
      <vt:lpstr>データフォーマット（２）</vt:lpstr>
      <vt:lpstr>研究テーマ候補</vt:lpstr>
      <vt:lpstr>研究テーマ候補</vt:lpstr>
      <vt:lpstr>研究成果目標（短期）</vt:lpstr>
      <vt:lpstr>研究成果目標（中長期）</vt:lpstr>
      <vt:lpstr>研究体制（案）</vt:lpstr>
      <vt:lpstr>分析ツール，その他</vt:lpstr>
      <vt:lpstr>先行研究</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0</dc:title>
  <dc:creator>長命洋史</dc:creator>
  <cp:lastModifiedBy>masao</cp:lastModifiedBy>
  <cp:revision>628</cp:revision>
  <dcterms:created xsi:type="dcterms:W3CDTF">2006-08-02T08:31:51Z</dcterms:created>
  <dcterms:modified xsi:type="dcterms:W3CDTF">2008-06-24T06:54:28Z</dcterms:modified>
</cp:coreProperties>
</file>