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4" r:id="rId16"/>
    <p:sldId id="270" r:id="rId17"/>
    <p:sldId id="271" r:id="rId18"/>
    <p:sldId id="272" r:id="rId19"/>
    <p:sldId id="273" r:id="rId20"/>
  </p:sldIdLst>
  <p:sldSz cx="9144000" cy="6858000" type="screen4x3"/>
  <p:notesSz cx="7559675" cy="10691813"/>
  <p:defaultTextStyle>
    <a:defPPr>
      <a:defRPr lang="ja-JP"/>
    </a:defPPr>
    <a:lvl1pPr marL="0" algn="l" defTabSz="829452" rtl="0" eaLnBrk="1" latinLnBrk="0" hangingPunct="1">
      <a:defRPr kumimoji="1" sz="1600" kern="1200">
        <a:solidFill>
          <a:schemeClr val="tx1"/>
        </a:solidFill>
        <a:latin typeface="+mn-lt"/>
        <a:ea typeface="+mn-ea"/>
        <a:cs typeface="+mn-cs"/>
      </a:defRPr>
    </a:lvl1pPr>
    <a:lvl2pPr marL="414726" algn="l" defTabSz="829452" rtl="0" eaLnBrk="1" latinLnBrk="0" hangingPunct="1">
      <a:defRPr kumimoji="1" sz="1600" kern="1200">
        <a:solidFill>
          <a:schemeClr val="tx1"/>
        </a:solidFill>
        <a:latin typeface="+mn-lt"/>
        <a:ea typeface="+mn-ea"/>
        <a:cs typeface="+mn-cs"/>
      </a:defRPr>
    </a:lvl2pPr>
    <a:lvl3pPr marL="829452" algn="l" defTabSz="829452" rtl="0" eaLnBrk="1" latinLnBrk="0" hangingPunct="1">
      <a:defRPr kumimoji="1" sz="1600" kern="1200">
        <a:solidFill>
          <a:schemeClr val="tx1"/>
        </a:solidFill>
        <a:latin typeface="+mn-lt"/>
        <a:ea typeface="+mn-ea"/>
        <a:cs typeface="+mn-cs"/>
      </a:defRPr>
    </a:lvl3pPr>
    <a:lvl4pPr marL="1244178" algn="l" defTabSz="829452" rtl="0" eaLnBrk="1" latinLnBrk="0" hangingPunct="1">
      <a:defRPr kumimoji="1" sz="1600" kern="1200">
        <a:solidFill>
          <a:schemeClr val="tx1"/>
        </a:solidFill>
        <a:latin typeface="+mn-lt"/>
        <a:ea typeface="+mn-ea"/>
        <a:cs typeface="+mn-cs"/>
      </a:defRPr>
    </a:lvl4pPr>
    <a:lvl5pPr marL="1658904" algn="l" defTabSz="829452" rtl="0" eaLnBrk="1" latinLnBrk="0" hangingPunct="1">
      <a:defRPr kumimoji="1" sz="1600" kern="1200">
        <a:solidFill>
          <a:schemeClr val="tx1"/>
        </a:solidFill>
        <a:latin typeface="+mn-lt"/>
        <a:ea typeface="+mn-ea"/>
        <a:cs typeface="+mn-cs"/>
      </a:defRPr>
    </a:lvl5pPr>
    <a:lvl6pPr marL="2073631" algn="l" defTabSz="829452" rtl="0" eaLnBrk="1" latinLnBrk="0" hangingPunct="1">
      <a:defRPr kumimoji="1" sz="1600" kern="1200">
        <a:solidFill>
          <a:schemeClr val="tx1"/>
        </a:solidFill>
        <a:latin typeface="+mn-lt"/>
        <a:ea typeface="+mn-ea"/>
        <a:cs typeface="+mn-cs"/>
      </a:defRPr>
    </a:lvl6pPr>
    <a:lvl7pPr marL="2488357" algn="l" defTabSz="829452" rtl="0" eaLnBrk="1" latinLnBrk="0" hangingPunct="1">
      <a:defRPr kumimoji="1" sz="1600" kern="1200">
        <a:solidFill>
          <a:schemeClr val="tx1"/>
        </a:solidFill>
        <a:latin typeface="+mn-lt"/>
        <a:ea typeface="+mn-ea"/>
        <a:cs typeface="+mn-cs"/>
      </a:defRPr>
    </a:lvl7pPr>
    <a:lvl8pPr marL="2903083" algn="l" defTabSz="829452" rtl="0" eaLnBrk="1" latinLnBrk="0" hangingPunct="1">
      <a:defRPr kumimoji="1" sz="1600" kern="1200">
        <a:solidFill>
          <a:schemeClr val="tx1"/>
        </a:solidFill>
        <a:latin typeface="+mn-lt"/>
        <a:ea typeface="+mn-ea"/>
        <a:cs typeface="+mn-cs"/>
      </a:defRPr>
    </a:lvl8pPr>
    <a:lvl9pPr marL="3317809" algn="l" defTabSz="829452" rtl="0" eaLnBrk="1" latinLnBrk="0" hangingPunct="1">
      <a:defRPr kumimoji="1"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276600" cy="5349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281488" y="0"/>
            <a:ext cx="3276600" cy="534988"/>
          </a:xfrm>
          <a:prstGeom prst="rect">
            <a:avLst/>
          </a:prstGeom>
        </p:spPr>
        <p:txBody>
          <a:bodyPr vert="horz" lIns="91440" tIns="45720" rIns="91440" bIns="45720" rtlCol="0"/>
          <a:lstStyle>
            <a:lvl1pPr algn="r">
              <a:defRPr sz="1200"/>
            </a:lvl1pPr>
          </a:lstStyle>
          <a:p>
            <a:fld id="{CBBAEC73-4DF3-4DBA-97C2-66A19F0CC653}" type="datetimeFigureOut">
              <a:rPr kumimoji="1" lang="ja-JP" altLang="en-US" smtClean="0"/>
              <a:t>2017/10/20</a:t>
            </a:fld>
            <a:endParaRPr kumimoji="1" lang="ja-JP" altLang="en-US"/>
          </a:p>
        </p:txBody>
      </p:sp>
      <p:sp>
        <p:nvSpPr>
          <p:cNvPr id="4" name="フッター プレースホルダー 3"/>
          <p:cNvSpPr>
            <a:spLocks noGrp="1"/>
          </p:cNvSpPr>
          <p:nvPr>
            <p:ph type="ftr" sz="quarter" idx="2"/>
          </p:nvPr>
        </p:nvSpPr>
        <p:spPr>
          <a:xfrm>
            <a:off x="0" y="10155238"/>
            <a:ext cx="3276600" cy="5349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281488" y="10155238"/>
            <a:ext cx="3276600" cy="534987"/>
          </a:xfrm>
          <a:prstGeom prst="rect">
            <a:avLst/>
          </a:prstGeom>
        </p:spPr>
        <p:txBody>
          <a:bodyPr vert="horz" lIns="91440" tIns="45720" rIns="91440" bIns="45720" rtlCol="0" anchor="b"/>
          <a:lstStyle>
            <a:lvl1pPr algn="r">
              <a:defRPr sz="1200"/>
            </a:lvl1pPr>
          </a:lstStyle>
          <a:p>
            <a:fld id="{2D455E1D-25F7-4767-9BE0-4DA0691C484A}" type="slidenum">
              <a:rPr kumimoji="1" lang="ja-JP" altLang="en-US" smtClean="0"/>
              <a:t>‹#›</a:t>
            </a:fld>
            <a:endParaRPr kumimoji="1" lang="ja-JP" altLang="en-US"/>
          </a:p>
        </p:txBody>
      </p:sp>
    </p:spTree>
    <p:extLst>
      <p:ext uri="{BB962C8B-B14F-4D97-AF65-F5344CB8AC3E}">
        <p14:creationId xmlns:p14="http://schemas.microsoft.com/office/powerpoint/2010/main" val="31517708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276600" cy="5349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4281488" y="0"/>
            <a:ext cx="3276600" cy="534988"/>
          </a:xfrm>
          <a:prstGeom prst="rect">
            <a:avLst/>
          </a:prstGeom>
        </p:spPr>
        <p:txBody>
          <a:bodyPr vert="horz" lIns="91440" tIns="45720" rIns="91440" bIns="45720" rtlCol="0"/>
          <a:lstStyle>
            <a:lvl1pPr algn="r">
              <a:defRPr sz="1200"/>
            </a:lvl1pPr>
          </a:lstStyle>
          <a:p>
            <a:fld id="{A8F0C1A0-7748-49AC-921A-3CD4D6FCD69E}" type="datetimeFigureOut">
              <a:rPr kumimoji="1" lang="ja-JP" altLang="en-US" smtClean="0"/>
              <a:t>2017/10/20</a:t>
            </a:fld>
            <a:endParaRPr kumimoji="1" lang="ja-JP" altLang="en-US"/>
          </a:p>
        </p:txBody>
      </p:sp>
      <p:sp>
        <p:nvSpPr>
          <p:cNvPr id="4" name="スライド イメージ プレースホルダー 3"/>
          <p:cNvSpPr>
            <a:spLocks noGrp="1" noRot="1" noChangeAspect="1"/>
          </p:cNvSpPr>
          <p:nvPr>
            <p:ph type="sldImg" idx="2"/>
          </p:nvPr>
        </p:nvSpPr>
        <p:spPr>
          <a:xfrm>
            <a:off x="1106488" y="801688"/>
            <a:ext cx="5346700" cy="40100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755650" y="5078413"/>
            <a:ext cx="6048375" cy="48117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10155238"/>
            <a:ext cx="3276600" cy="5349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281488" y="10155238"/>
            <a:ext cx="3276600" cy="534987"/>
          </a:xfrm>
          <a:prstGeom prst="rect">
            <a:avLst/>
          </a:prstGeom>
        </p:spPr>
        <p:txBody>
          <a:bodyPr vert="horz" lIns="91440" tIns="45720" rIns="91440" bIns="45720" rtlCol="0" anchor="b"/>
          <a:lstStyle>
            <a:lvl1pPr algn="r">
              <a:defRPr sz="1200"/>
            </a:lvl1pPr>
          </a:lstStyle>
          <a:p>
            <a:fld id="{3CA07C3D-768E-436E-A1DE-EAF13506E4A6}" type="slidenum">
              <a:rPr kumimoji="1" lang="ja-JP" altLang="en-US" smtClean="0"/>
              <a:t>‹#›</a:t>
            </a:fld>
            <a:endParaRPr kumimoji="1" lang="ja-JP" altLang="en-US"/>
          </a:p>
        </p:txBody>
      </p:sp>
    </p:spTree>
    <p:extLst>
      <p:ext uri="{BB962C8B-B14F-4D97-AF65-F5344CB8AC3E}">
        <p14:creationId xmlns:p14="http://schemas.microsoft.com/office/powerpoint/2010/main" val="2130034703"/>
      </p:ext>
    </p:extLst>
  </p:cSld>
  <p:clrMap bg1="lt1" tx1="dk1" bg2="lt2" tx2="dk2" accent1="accent1" accent2="accent2" accent3="accent3" accent4="accent4" accent5="accent5" accent6="accent6" hlink="hlink" folHlink="folHlink"/>
  <p:hf hdr="0" ftr="0" dt="0"/>
  <p:notesStyle>
    <a:lvl1pPr marL="0" algn="l" defTabSz="829452" rtl="0" eaLnBrk="1" latinLnBrk="0" hangingPunct="1">
      <a:defRPr kumimoji="1" sz="1100" kern="1200">
        <a:solidFill>
          <a:schemeClr val="tx1"/>
        </a:solidFill>
        <a:latin typeface="+mn-lt"/>
        <a:ea typeface="+mn-ea"/>
        <a:cs typeface="+mn-cs"/>
      </a:defRPr>
    </a:lvl1pPr>
    <a:lvl2pPr marL="414726" algn="l" defTabSz="829452" rtl="0" eaLnBrk="1" latinLnBrk="0" hangingPunct="1">
      <a:defRPr kumimoji="1" sz="1100" kern="1200">
        <a:solidFill>
          <a:schemeClr val="tx1"/>
        </a:solidFill>
        <a:latin typeface="+mn-lt"/>
        <a:ea typeface="+mn-ea"/>
        <a:cs typeface="+mn-cs"/>
      </a:defRPr>
    </a:lvl2pPr>
    <a:lvl3pPr marL="829452" algn="l" defTabSz="829452" rtl="0" eaLnBrk="1" latinLnBrk="0" hangingPunct="1">
      <a:defRPr kumimoji="1" sz="1100" kern="1200">
        <a:solidFill>
          <a:schemeClr val="tx1"/>
        </a:solidFill>
        <a:latin typeface="+mn-lt"/>
        <a:ea typeface="+mn-ea"/>
        <a:cs typeface="+mn-cs"/>
      </a:defRPr>
    </a:lvl3pPr>
    <a:lvl4pPr marL="1244178" algn="l" defTabSz="829452" rtl="0" eaLnBrk="1" latinLnBrk="0" hangingPunct="1">
      <a:defRPr kumimoji="1" sz="1100" kern="1200">
        <a:solidFill>
          <a:schemeClr val="tx1"/>
        </a:solidFill>
        <a:latin typeface="+mn-lt"/>
        <a:ea typeface="+mn-ea"/>
        <a:cs typeface="+mn-cs"/>
      </a:defRPr>
    </a:lvl4pPr>
    <a:lvl5pPr marL="1658904" algn="l" defTabSz="829452" rtl="0" eaLnBrk="1" latinLnBrk="0" hangingPunct="1">
      <a:defRPr kumimoji="1" sz="1100" kern="1200">
        <a:solidFill>
          <a:schemeClr val="tx1"/>
        </a:solidFill>
        <a:latin typeface="+mn-lt"/>
        <a:ea typeface="+mn-ea"/>
        <a:cs typeface="+mn-cs"/>
      </a:defRPr>
    </a:lvl5pPr>
    <a:lvl6pPr marL="2073631" algn="l" defTabSz="829452" rtl="0" eaLnBrk="1" latinLnBrk="0" hangingPunct="1">
      <a:defRPr kumimoji="1" sz="1100" kern="1200">
        <a:solidFill>
          <a:schemeClr val="tx1"/>
        </a:solidFill>
        <a:latin typeface="+mn-lt"/>
        <a:ea typeface="+mn-ea"/>
        <a:cs typeface="+mn-cs"/>
      </a:defRPr>
    </a:lvl6pPr>
    <a:lvl7pPr marL="2488357" algn="l" defTabSz="829452" rtl="0" eaLnBrk="1" latinLnBrk="0" hangingPunct="1">
      <a:defRPr kumimoji="1" sz="1100" kern="1200">
        <a:solidFill>
          <a:schemeClr val="tx1"/>
        </a:solidFill>
        <a:latin typeface="+mn-lt"/>
        <a:ea typeface="+mn-ea"/>
        <a:cs typeface="+mn-cs"/>
      </a:defRPr>
    </a:lvl7pPr>
    <a:lvl8pPr marL="2903083" algn="l" defTabSz="829452" rtl="0" eaLnBrk="1" latinLnBrk="0" hangingPunct="1">
      <a:defRPr kumimoji="1" sz="1100" kern="1200">
        <a:solidFill>
          <a:schemeClr val="tx1"/>
        </a:solidFill>
        <a:latin typeface="+mn-lt"/>
        <a:ea typeface="+mn-ea"/>
        <a:cs typeface="+mn-cs"/>
      </a:defRPr>
    </a:lvl8pPr>
    <a:lvl9pPr marL="3317809" algn="l" defTabSz="829452" rtl="0" eaLnBrk="1" latinLnBrk="0" hangingPunct="1">
      <a:defRPr kumimoji="1"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CA07C3D-768E-436E-A1DE-EAF13506E4A6}" type="slidenum">
              <a:rPr kumimoji="1" lang="ja-JP" altLang="en-US" smtClean="0"/>
              <a:t>1</a:t>
            </a:fld>
            <a:endParaRPr kumimoji="1" lang="ja-JP" altLang="en-US"/>
          </a:p>
        </p:txBody>
      </p:sp>
    </p:spTree>
    <p:extLst>
      <p:ext uri="{BB962C8B-B14F-4D97-AF65-F5344CB8AC3E}">
        <p14:creationId xmlns:p14="http://schemas.microsoft.com/office/powerpoint/2010/main" val="281109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定義済み処理：別のところで定義された１つ以上の演算または命令郡を含む処理</a:t>
            </a:r>
            <a:endParaRPr kumimoji="1" lang="ja-JP" altLang="en-US"/>
          </a:p>
        </p:txBody>
      </p:sp>
      <p:sp>
        <p:nvSpPr>
          <p:cNvPr id="4" name="スライド番号プレースホルダー 3"/>
          <p:cNvSpPr>
            <a:spLocks noGrp="1"/>
          </p:cNvSpPr>
          <p:nvPr>
            <p:ph type="sldNum" sz="quarter" idx="10"/>
          </p:nvPr>
        </p:nvSpPr>
        <p:spPr/>
        <p:txBody>
          <a:bodyPr/>
          <a:lstStyle/>
          <a:p>
            <a:fld id="{3CA07C3D-768E-436E-A1DE-EAF13506E4A6}" type="slidenum">
              <a:rPr kumimoji="1" lang="ja-JP" altLang="en-US" smtClean="0"/>
              <a:t>15</a:t>
            </a:fld>
            <a:endParaRPr kumimoji="1" lang="ja-JP" altLang="en-US"/>
          </a:p>
        </p:txBody>
      </p:sp>
    </p:spTree>
    <p:extLst>
      <p:ext uri="{BB962C8B-B14F-4D97-AF65-F5344CB8AC3E}">
        <p14:creationId xmlns:p14="http://schemas.microsoft.com/office/powerpoint/2010/main" val="1587570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6" name="PlaceHolder 2"/>
          <p:cNvSpPr>
            <a:spLocks noGrp="1"/>
          </p:cNvSpPr>
          <p:nvPr>
            <p:ph type="subTitle"/>
          </p:nvPr>
        </p:nvSpPr>
        <p:spPr>
          <a:xfrm>
            <a:off x="457172" y="1604841"/>
            <a:ext cx="8228763" cy="3977484"/>
          </a:xfrm>
          <a:prstGeom prst="rect">
            <a:avLst/>
          </a:prstGeom>
        </p:spPr>
        <p:txBody>
          <a:bodyPr lIns="0" tIns="0" rIns="0" bIns="0" anchor="ctr"/>
          <a:lstStyle/>
          <a:p>
            <a:pPr algn="ctr"/>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8" name="PlaceHolder 2"/>
          <p:cNvSpPr>
            <a:spLocks noGrp="1"/>
          </p:cNvSpPr>
          <p:nvPr>
            <p:ph type="body"/>
          </p:nvPr>
        </p:nvSpPr>
        <p:spPr>
          <a:xfrm>
            <a:off x="457172" y="1604841"/>
            <a:ext cx="8228763"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10" name="PlaceHolder 2"/>
          <p:cNvSpPr>
            <a:spLocks noGrp="1"/>
          </p:cNvSpPr>
          <p:nvPr>
            <p:ph type="body"/>
          </p:nvPr>
        </p:nvSpPr>
        <p:spPr>
          <a:xfrm>
            <a:off x="457172" y="1604841"/>
            <a:ext cx="4015600"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11" name="PlaceHolder 3"/>
          <p:cNvSpPr>
            <a:spLocks noGrp="1"/>
          </p:cNvSpPr>
          <p:nvPr>
            <p:ph type="body"/>
          </p:nvPr>
        </p:nvSpPr>
        <p:spPr>
          <a:xfrm>
            <a:off x="4673927" y="1604841"/>
            <a:ext cx="4015600"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dirty="0">
              <a:solidFill>
                <a:srgbClr val="000000"/>
              </a:solidFill>
              <a:uFill>
                <a:solidFill>
                  <a:srgbClr val="FFFFFF"/>
                </a:solidFill>
              </a:uFill>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172" y="273352"/>
            <a:ext cx="8228763" cy="5308647"/>
          </a:xfrm>
          <a:prstGeom prst="rect">
            <a:avLst/>
          </a:prstGeom>
        </p:spPr>
        <p:txBody>
          <a:bodyPr lIns="0" tIns="0" rIns="0" bIns="0" anchor="ctr"/>
          <a:lstStyle/>
          <a:p>
            <a:pPr algn="ctr"/>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15" name="PlaceHolder 2"/>
          <p:cNvSpPr>
            <a:spLocks noGrp="1"/>
          </p:cNvSpPr>
          <p:nvPr>
            <p:ph type="body"/>
          </p:nvPr>
        </p:nvSpPr>
        <p:spPr>
          <a:xfrm>
            <a:off x="457172" y="1604841"/>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16" name="PlaceHolder 3"/>
          <p:cNvSpPr>
            <a:spLocks noGrp="1"/>
          </p:cNvSpPr>
          <p:nvPr>
            <p:ph type="body"/>
          </p:nvPr>
        </p:nvSpPr>
        <p:spPr>
          <a:xfrm>
            <a:off x="457172" y="3682578"/>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17" name="PlaceHolder 4"/>
          <p:cNvSpPr>
            <a:spLocks noGrp="1"/>
          </p:cNvSpPr>
          <p:nvPr>
            <p:ph type="body"/>
          </p:nvPr>
        </p:nvSpPr>
        <p:spPr>
          <a:xfrm>
            <a:off x="4673927" y="1604841"/>
            <a:ext cx="4015600"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19" name="PlaceHolder 2"/>
          <p:cNvSpPr>
            <a:spLocks noGrp="1"/>
          </p:cNvSpPr>
          <p:nvPr>
            <p:ph type="body"/>
          </p:nvPr>
        </p:nvSpPr>
        <p:spPr>
          <a:xfrm>
            <a:off x="457172" y="1604841"/>
            <a:ext cx="4015600"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0" name="PlaceHolder 3"/>
          <p:cNvSpPr>
            <a:spLocks noGrp="1"/>
          </p:cNvSpPr>
          <p:nvPr>
            <p:ph type="body"/>
          </p:nvPr>
        </p:nvSpPr>
        <p:spPr>
          <a:xfrm>
            <a:off x="4673927" y="1604841"/>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1" name="PlaceHolder 4"/>
          <p:cNvSpPr>
            <a:spLocks noGrp="1"/>
          </p:cNvSpPr>
          <p:nvPr>
            <p:ph type="body"/>
          </p:nvPr>
        </p:nvSpPr>
        <p:spPr>
          <a:xfrm>
            <a:off x="4673927" y="3682578"/>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23" name="PlaceHolder 2"/>
          <p:cNvSpPr>
            <a:spLocks noGrp="1"/>
          </p:cNvSpPr>
          <p:nvPr>
            <p:ph type="body"/>
          </p:nvPr>
        </p:nvSpPr>
        <p:spPr>
          <a:xfrm>
            <a:off x="457172" y="1604841"/>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4" name="PlaceHolder 3"/>
          <p:cNvSpPr>
            <a:spLocks noGrp="1"/>
          </p:cNvSpPr>
          <p:nvPr>
            <p:ph type="body"/>
          </p:nvPr>
        </p:nvSpPr>
        <p:spPr>
          <a:xfrm>
            <a:off x="4673927" y="1604841"/>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5" name="PlaceHolder 4"/>
          <p:cNvSpPr>
            <a:spLocks noGrp="1"/>
          </p:cNvSpPr>
          <p:nvPr>
            <p:ph type="body"/>
          </p:nvPr>
        </p:nvSpPr>
        <p:spPr>
          <a:xfrm>
            <a:off x="457172" y="3682578"/>
            <a:ext cx="8228763"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457172" y="1604841"/>
            <a:ext cx="8228763"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457172" y="3682578"/>
            <a:ext cx="8228763"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30" name="PlaceHolder 2"/>
          <p:cNvSpPr>
            <a:spLocks noGrp="1"/>
          </p:cNvSpPr>
          <p:nvPr>
            <p:ph type="body"/>
          </p:nvPr>
        </p:nvSpPr>
        <p:spPr>
          <a:xfrm>
            <a:off x="457172" y="1604841"/>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31" name="PlaceHolder 3"/>
          <p:cNvSpPr>
            <a:spLocks noGrp="1"/>
          </p:cNvSpPr>
          <p:nvPr>
            <p:ph type="body"/>
          </p:nvPr>
        </p:nvSpPr>
        <p:spPr>
          <a:xfrm>
            <a:off x="4673927" y="1604841"/>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32" name="PlaceHolder 4"/>
          <p:cNvSpPr>
            <a:spLocks noGrp="1"/>
          </p:cNvSpPr>
          <p:nvPr>
            <p:ph type="body"/>
          </p:nvPr>
        </p:nvSpPr>
        <p:spPr>
          <a:xfrm>
            <a:off x="4673927" y="3682578"/>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33" name="PlaceHolder 5"/>
          <p:cNvSpPr>
            <a:spLocks noGrp="1"/>
          </p:cNvSpPr>
          <p:nvPr>
            <p:ph type="body"/>
          </p:nvPr>
        </p:nvSpPr>
        <p:spPr>
          <a:xfrm>
            <a:off x="457172" y="3682578"/>
            <a:ext cx="4015600" cy="1897135"/>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172" y="273352"/>
            <a:ext cx="8228763" cy="1145009"/>
          </a:xfrm>
          <a:prstGeom prst="rect">
            <a:avLst/>
          </a:prstGeom>
        </p:spPr>
        <p:txBody>
          <a:bodyPr lIns="0" tIns="0" rIns="0" bIns="0" anchor="ctr"/>
          <a:lstStyle/>
          <a:p>
            <a:pPr algn="ctr"/>
            <a:endParaRPr lang="en-US" sz="4000" b="0" strike="noStrike" spc="-1">
              <a:solidFill>
                <a:srgbClr val="000000"/>
              </a:solidFill>
              <a:uFill>
                <a:solidFill>
                  <a:srgbClr val="FFFFFF"/>
                </a:solidFill>
              </a:uFill>
              <a:latin typeface="Arial"/>
            </a:endParaRPr>
          </a:p>
        </p:txBody>
      </p:sp>
      <p:sp>
        <p:nvSpPr>
          <p:cNvPr id="35" name="PlaceHolder 2"/>
          <p:cNvSpPr>
            <a:spLocks noGrp="1"/>
          </p:cNvSpPr>
          <p:nvPr>
            <p:ph type="body"/>
          </p:nvPr>
        </p:nvSpPr>
        <p:spPr>
          <a:xfrm>
            <a:off x="457172" y="1604841"/>
            <a:ext cx="8228763"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sp>
        <p:nvSpPr>
          <p:cNvPr id="36" name="PlaceHolder 3"/>
          <p:cNvSpPr>
            <a:spLocks noGrp="1"/>
          </p:cNvSpPr>
          <p:nvPr>
            <p:ph type="body"/>
          </p:nvPr>
        </p:nvSpPr>
        <p:spPr>
          <a:xfrm>
            <a:off x="457172" y="1604841"/>
            <a:ext cx="8228763" cy="3977484"/>
          </a:xfrm>
          <a:prstGeom prst="rect">
            <a:avLst/>
          </a:prstGeom>
        </p:spPr>
        <p:txBody>
          <a:bodyPr lIns="0" tIns="0" rIns="0" bIns="0">
            <a:normAutofit/>
          </a:bodyPr>
          <a:lstStyle/>
          <a:p>
            <a:endParaRPr lang="en-US" sz="2900" b="0" strike="noStrike" spc="-1">
              <a:solidFill>
                <a:srgbClr val="000000"/>
              </a:solidFill>
              <a:uFill>
                <a:solidFill>
                  <a:srgbClr val="FFFFFF"/>
                </a:solidFill>
              </a:uFill>
              <a:latin typeface="Arial"/>
            </a:endParaRPr>
          </a:p>
        </p:txBody>
      </p:sp>
      <p:pic>
        <p:nvPicPr>
          <p:cNvPr id="37" name="図 36"/>
          <p:cNvPicPr/>
          <p:nvPr/>
        </p:nvPicPr>
        <p:blipFill>
          <a:blip r:embed="rId2"/>
          <a:stretch/>
        </p:blipFill>
        <p:spPr>
          <a:xfrm>
            <a:off x="2079151" y="1604515"/>
            <a:ext cx="4984477" cy="3977484"/>
          </a:xfrm>
          <a:prstGeom prst="rect">
            <a:avLst/>
          </a:prstGeom>
          <a:ln>
            <a:noFill/>
          </a:ln>
        </p:spPr>
      </p:pic>
      <p:pic>
        <p:nvPicPr>
          <p:cNvPr id="38" name="図 37"/>
          <p:cNvPicPr/>
          <p:nvPr/>
        </p:nvPicPr>
        <p:blipFill>
          <a:blip r:embed="rId2"/>
          <a:stretch/>
        </p:blipFill>
        <p:spPr>
          <a:xfrm>
            <a:off x="2079151" y="1604515"/>
            <a:ext cx="4984477" cy="3977484"/>
          </a:xfrm>
          <a:prstGeom prst="rect">
            <a:avLst/>
          </a:prstGeom>
          <a:ln>
            <a:noFill/>
          </a:ln>
        </p:spPr>
      </p:pic>
      <p:sp>
        <p:nvSpPr>
          <p:cNvPr id="2" name="日付プレースホルダー 1"/>
          <p:cNvSpPr>
            <a:spLocks noGrp="1"/>
          </p:cNvSpPr>
          <p:nvPr>
            <p:ph type="dt" idx="10"/>
          </p:nvPr>
        </p:nvSpPr>
        <p:spPr/>
        <p:txBody>
          <a:bodyPr/>
          <a:lstStyle/>
          <a:p>
            <a:endParaRPr lang="en-US" sz="1300" b="0" strike="noStrike" spc="-1">
              <a:solidFill>
                <a:srgbClr val="000000"/>
              </a:solidFill>
              <a:uFill>
                <a:solidFill>
                  <a:srgbClr val="FFFFFF"/>
                </a:solidFill>
              </a:uFill>
              <a:latin typeface="Times New Roman"/>
            </a:endParaRPr>
          </a:p>
        </p:txBody>
      </p:sp>
      <p:sp>
        <p:nvSpPr>
          <p:cNvPr id="3" name="フッター プレースホルダー 2"/>
          <p:cNvSpPr>
            <a:spLocks noGrp="1"/>
          </p:cNvSpPr>
          <p:nvPr>
            <p:ph type="ftr" idx="11"/>
          </p:nvPr>
        </p:nvSpPr>
        <p:spPr/>
        <p:txBody>
          <a:bodyPr/>
          <a:lstStyle/>
          <a:p>
            <a:pPr algn="ctr"/>
            <a:endParaRPr lang="en-US" sz="1300" b="0" strike="noStrike" spc="-1">
              <a:solidFill>
                <a:srgbClr val="000000"/>
              </a:solidFill>
              <a:uFill>
                <a:solidFill>
                  <a:srgbClr val="FFFFFF"/>
                </a:solidFill>
              </a:uFill>
              <a:latin typeface="Times New Roman"/>
            </a:endParaRPr>
          </a:p>
        </p:txBody>
      </p:sp>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ceHolder 1"/>
          <p:cNvSpPr>
            <a:spLocks noGrp="1"/>
          </p:cNvSpPr>
          <p:nvPr>
            <p:ph type="title"/>
          </p:nvPr>
        </p:nvSpPr>
        <p:spPr>
          <a:xfrm>
            <a:off x="457172" y="273352"/>
            <a:ext cx="8228763" cy="1145009"/>
          </a:xfrm>
          <a:prstGeom prst="rect">
            <a:avLst/>
          </a:prstGeom>
        </p:spPr>
        <p:txBody>
          <a:bodyPr lIns="0" tIns="0" rIns="0" bIns="0" anchor="ctr"/>
          <a:lstStyle/>
          <a:p>
            <a:pPr algn="ctr"/>
            <a:r>
              <a:rPr lang="en-US" sz="4000" b="0" strike="noStrike" spc="-1">
                <a:solidFill>
                  <a:srgbClr val="000000"/>
                </a:solidFill>
                <a:uFill>
                  <a:solidFill>
                    <a:srgbClr val="FFFFFF"/>
                  </a:solidFill>
                </a:uFill>
                <a:latin typeface="Arial"/>
              </a:rPr>
              <a:t>タイトルテキストの書式を編集するにはクリックします。</a:t>
            </a:r>
          </a:p>
        </p:txBody>
      </p:sp>
      <p:sp>
        <p:nvSpPr>
          <p:cNvPr id="6" name="PlaceHolder 2"/>
          <p:cNvSpPr>
            <a:spLocks noGrp="1"/>
          </p:cNvSpPr>
          <p:nvPr>
            <p:ph type="body"/>
          </p:nvPr>
        </p:nvSpPr>
        <p:spPr>
          <a:xfrm>
            <a:off x="457172" y="1604841"/>
            <a:ext cx="8228763" cy="3977484"/>
          </a:xfrm>
          <a:prstGeom prst="rect">
            <a:avLst/>
          </a:prstGeom>
        </p:spPr>
        <p:txBody>
          <a:bodyPr lIns="0" tIns="0" rIns="0" bIns="0">
            <a:normAutofit/>
          </a:bodyPr>
          <a:lstStyle/>
          <a:p>
            <a:pPr marL="432000" indent="-324000">
              <a:spcBef>
                <a:spcPts val="1414"/>
              </a:spcBef>
              <a:buClr>
                <a:srgbClr val="000000"/>
              </a:buClr>
              <a:buSzPct val="45000"/>
              <a:buFont typeface="Wingdings" charset="2"/>
              <a:buChar char=""/>
            </a:pPr>
            <a:r>
              <a:rPr lang="en-US" sz="2900" b="0" strike="noStrike" spc="-1">
                <a:solidFill>
                  <a:srgbClr val="000000"/>
                </a:solidFill>
                <a:uFill>
                  <a:solidFill>
                    <a:srgbClr val="FFFFFF"/>
                  </a:solidFill>
                </a:uFill>
                <a:latin typeface="Arial"/>
              </a:rPr>
              <a:t>アウトラインテキストの書式を編集するにはクリックします。</a:t>
            </a:r>
          </a:p>
          <a:p>
            <a:pPr marL="783734" lvl="1" indent="-293900">
              <a:spcBef>
                <a:spcPts val="1029"/>
              </a:spcBef>
              <a:buClr>
                <a:srgbClr val="000000"/>
              </a:buClr>
              <a:buSzPct val="75000"/>
              <a:buFont typeface="Symbol" charset="2"/>
              <a:buChar char=""/>
            </a:pPr>
            <a:r>
              <a:rPr lang="en-US" sz="2500" b="0" strike="noStrike" spc="-1">
                <a:solidFill>
                  <a:srgbClr val="000000"/>
                </a:solidFill>
                <a:uFill>
                  <a:solidFill>
                    <a:srgbClr val="FFFFFF"/>
                  </a:solidFill>
                </a:uFill>
                <a:latin typeface="Arial"/>
              </a:rPr>
              <a:t>2レベル目のアウトライン</a:t>
            </a:r>
          </a:p>
          <a:p>
            <a:pPr marL="1175602" lvl="2" indent="-261245">
              <a:spcBef>
                <a:spcPts val="771"/>
              </a:spcBef>
              <a:buClr>
                <a:srgbClr val="000000"/>
              </a:buClr>
              <a:buSzPct val="45000"/>
              <a:buFont typeface="Wingdings" charset="2"/>
              <a:buChar char=""/>
            </a:pPr>
            <a:r>
              <a:rPr lang="en-US" sz="2200" b="0" strike="noStrike" spc="-1">
                <a:solidFill>
                  <a:srgbClr val="000000"/>
                </a:solidFill>
                <a:uFill>
                  <a:solidFill>
                    <a:srgbClr val="FFFFFF"/>
                  </a:solidFill>
                </a:uFill>
                <a:latin typeface="Arial"/>
              </a:rPr>
              <a:t>3レベル目のアウトライン</a:t>
            </a:r>
          </a:p>
          <a:p>
            <a:pPr marL="1567469" lvl="3" indent="-195934">
              <a:spcBef>
                <a:spcPts val="514"/>
              </a:spcBef>
              <a:buClr>
                <a:srgbClr val="000000"/>
              </a:buClr>
              <a:buSzPct val="75000"/>
              <a:buFont typeface="Symbol" charset="2"/>
              <a:buChar char=""/>
            </a:pPr>
            <a:r>
              <a:rPr lang="en-US" sz="1800" b="0" strike="noStrike" spc="-1">
                <a:solidFill>
                  <a:srgbClr val="000000"/>
                </a:solidFill>
                <a:uFill>
                  <a:solidFill>
                    <a:srgbClr val="FFFFFF"/>
                  </a:solidFill>
                </a:uFill>
                <a:latin typeface="Arial"/>
              </a:rPr>
              <a:t>4レベル目のアウトライン</a:t>
            </a:r>
          </a:p>
          <a:p>
            <a:pPr marL="1959336" lvl="4" indent="-195934">
              <a:spcBef>
                <a:spcPts val="257"/>
              </a:spcBef>
              <a:buClr>
                <a:srgbClr val="000000"/>
              </a:buClr>
              <a:buSzPct val="45000"/>
              <a:buFont typeface="Wingdings" charset="2"/>
              <a:buChar char=""/>
            </a:pPr>
            <a:r>
              <a:rPr lang="en-US" sz="1800" b="0" strike="noStrike" spc="-1">
                <a:solidFill>
                  <a:srgbClr val="000000"/>
                </a:solidFill>
                <a:uFill>
                  <a:solidFill>
                    <a:srgbClr val="FFFFFF"/>
                  </a:solidFill>
                </a:uFill>
                <a:latin typeface="Arial"/>
              </a:rPr>
              <a:t>5レベル目のアウトライン</a:t>
            </a:r>
          </a:p>
          <a:p>
            <a:pPr marL="2351203" lvl="5" indent="-195934">
              <a:spcBef>
                <a:spcPts val="257"/>
              </a:spcBef>
              <a:buClr>
                <a:srgbClr val="000000"/>
              </a:buClr>
              <a:buSzPct val="45000"/>
              <a:buFont typeface="Wingdings" charset="2"/>
              <a:buChar char=""/>
            </a:pPr>
            <a:r>
              <a:rPr lang="en-US" sz="1800" b="0" strike="noStrike" spc="-1">
                <a:solidFill>
                  <a:srgbClr val="000000"/>
                </a:solidFill>
                <a:uFill>
                  <a:solidFill>
                    <a:srgbClr val="FFFFFF"/>
                  </a:solidFill>
                </a:uFill>
                <a:latin typeface="Arial"/>
              </a:rPr>
              <a:t>6レベル目のアウトライン</a:t>
            </a:r>
          </a:p>
          <a:p>
            <a:pPr marL="2743070" lvl="6" indent="-195934">
              <a:spcBef>
                <a:spcPts val="257"/>
              </a:spcBef>
              <a:buClr>
                <a:srgbClr val="000000"/>
              </a:buClr>
              <a:buSzPct val="45000"/>
              <a:buFont typeface="Wingdings" charset="2"/>
              <a:buChar char=""/>
            </a:pPr>
            <a:r>
              <a:rPr lang="en-US" sz="1800" b="0" strike="noStrike" spc="-1">
                <a:solidFill>
                  <a:srgbClr val="000000"/>
                </a:solidFill>
                <a:uFill>
                  <a:solidFill>
                    <a:srgbClr val="FFFFFF"/>
                  </a:solidFill>
                </a:uFill>
                <a:latin typeface="Arial"/>
              </a:rPr>
              <a:t>7レベル目のアウトライン</a:t>
            </a:r>
          </a:p>
        </p:txBody>
      </p:sp>
      <p:sp>
        <p:nvSpPr>
          <p:cNvPr id="2" name="PlaceHolder 3"/>
          <p:cNvSpPr>
            <a:spLocks noGrp="1"/>
          </p:cNvSpPr>
          <p:nvPr>
            <p:ph type="dt"/>
          </p:nvPr>
        </p:nvSpPr>
        <p:spPr>
          <a:xfrm>
            <a:off x="457172" y="6247906"/>
            <a:ext cx="2130093" cy="472896"/>
          </a:xfrm>
          <a:prstGeom prst="rect">
            <a:avLst/>
          </a:prstGeom>
        </p:spPr>
        <p:txBody>
          <a:bodyPr lIns="0" tIns="0" rIns="0" bIns="0"/>
          <a:lstStyle/>
          <a:p>
            <a:endParaRPr lang="en-US" sz="1300" b="0" strike="noStrike" spc="-1">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3127054" y="6247906"/>
            <a:ext cx="2898142" cy="472896"/>
          </a:xfrm>
          <a:prstGeom prst="rect">
            <a:avLst/>
          </a:prstGeom>
        </p:spPr>
        <p:txBody>
          <a:bodyPr lIns="0" tIns="0" rIns="0" bIns="0"/>
          <a:lstStyle/>
          <a:p>
            <a:pPr algn="ctr"/>
            <a:endParaRPr lang="en-US" sz="1300" b="0" strike="noStrike" spc="-1">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6555842" y="6247906"/>
            <a:ext cx="2130093" cy="472896"/>
          </a:xfrm>
          <a:prstGeom prst="rect">
            <a:avLst/>
          </a:prstGeom>
        </p:spPr>
        <p:txBody>
          <a:bodyPr lIns="0" tIns="0" rIns="0" bIns="0"/>
          <a:lstStyle/>
          <a:p>
            <a:pPr algn="r"/>
            <a:fld id="{BEB60A65-51E1-4951-A54D-A96A7AABF334}" type="slidenum">
              <a:rPr lang="en-US" sz="1300" b="0" strike="noStrike" spc="-1">
                <a:solidFill>
                  <a:srgbClr val="000000"/>
                </a:solidFill>
                <a:uFill>
                  <a:solidFill>
                    <a:srgbClr val="FFFFFF"/>
                  </a:solidFill>
                </a:uFill>
                <a:latin typeface="Times New Roman"/>
              </a:rPr>
              <a:t>‹#›</a:t>
            </a:fld>
            <a:endParaRPr lang="en-US" sz="13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829452" rtl="0" eaLnBrk="1" latinLnBrk="0" hangingPunct="1">
        <a:lnSpc>
          <a:spcPct val="90000"/>
        </a:lnSpc>
        <a:spcBef>
          <a:spcPct val="0"/>
        </a:spcBef>
        <a:buNone/>
        <a:defRPr kumimoji="1" sz="4000" kern="1200">
          <a:solidFill>
            <a:schemeClr val="tx1"/>
          </a:solidFill>
          <a:latin typeface="+mj-lt"/>
          <a:ea typeface="+mj-ea"/>
          <a:cs typeface="+mj-cs"/>
        </a:defRPr>
      </a:lvl1pPr>
    </p:titleStyle>
    <p:bodyStyle>
      <a:lvl1pPr marL="391867" indent="-293900" algn="l" defTabSz="829452" rtl="0" eaLnBrk="1" latinLnBrk="0" hangingPunct="1">
        <a:lnSpc>
          <a:spcPct val="90000"/>
        </a:lnSpc>
        <a:spcBef>
          <a:spcPts val="1283"/>
        </a:spcBef>
        <a:buClr>
          <a:srgbClr val="000000"/>
        </a:buClr>
        <a:buSzPct val="45000"/>
        <a:buFont typeface="Wingdings" charset="2"/>
        <a:buChar char=""/>
        <a:defRPr kumimoji="1" sz="2500" kern="1200">
          <a:solidFill>
            <a:schemeClr val="tx1"/>
          </a:solidFill>
          <a:latin typeface="+mn-lt"/>
          <a:ea typeface="+mn-ea"/>
          <a:cs typeface="+mn-cs"/>
        </a:defRPr>
      </a:lvl1pPr>
      <a:lvl2pPr marL="622089" indent="-207363" algn="l" defTabSz="829452" rtl="0" eaLnBrk="1" latinLnBrk="0" hangingPunct="1">
        <a:lnSpc>
          <a:spcPct val="90000"/>
        </a:lnSpc>
        <a:spcBef>
          <a:spcPts val="454"/>
        </a:spcBef>
        <a:buFont typeface="Arial" panose="020B0604020202020204" pitchFamily="34" charset="0"/>
        <a:buChar char="•"/>
        <a:defRPr kumimoji="1" sz="2200" kern="1200">
          <a:solidFill>
            <a:schemeClr val="tx1"/>
          </a:solidFill>
          <a:latin typeface="+mn-lt"/>
          <a:ea typeface="+mn-ea"/>
          <a:cs typeface="+mn-cs"/>
        </a:defRPr>
      </a:lvl2pPr>
      <a:lvl3pPr marL="1036815" indent="-207363" algn="l" defTabSz="829452" rtl="0" eaLnBrk="1" latinLnBrk="0" hangingPunct="1">
        <a:lnSpc>
          <a:spcPct val="90000"/>
        </a:lnSpc>
        <a:spcBef>
          <a:spcPts val="454"/>
        </a:spcBef>
        <a:buFont typeface="Arial" panose="020B0604020202020204" pitchFamily="34" charset="0"/>
        <a:buChar char="•"/>
        <a:defRPr kumimoji="1" sz="1800" kern="1200">
          <a:solidFill>
            <a:schemeClr val="tx1"/>
          </a:solidFill>
          <a:latin typeface="+mn-lt"/>
          <a:ea typeface="+mn-ea"/>
          <a:cs typeface="+mn-cs"/>
        </a:defRPr>
      </a:lvl3pPr>
      <a:lvl4pPr marL="1451541" indent="-207363" algn="l" defTabSz="829452" rtl="0" eaLnBrk="1" latinLnBrk="0" hangingPunct="1">
        <a:lnSpc>
          <a:spcPct val="90000"/>
        </a:lnSpc>
        <a:spcBef>
          <a:spcPts val="454"/>
        </a:spcBef>
        <a:buFont typeface="Arial" panose="020B0604020202020204" pitchFamily="34" charset="0"/>
        <a:buChar char="•"/>
        <a:defRPr kumimoji="1" sz="1600" kern="1200">
          <a:solidFill>
            <a:schemeClr val="tx1"/>
          </a:solidFill>
          <a:latin typeface="+mn-lt"/>
          <a:ea typeface="+mn-ea"/>
          <a:cs typeface="+mn-cs"/>
        </a:defRPr>
      </a:lvl4pPr>
      <a:lvl5pPr marL="1866268" indent="-207363" algn="l" defTabSz="829452" rtl="0" eaLnBrk="1" latinLnBrk="0" hangingPunct="1">
        <a:lnSpc>
          <a:spcPct val="90000"/>
        </a:lnSpc>
        <a:spcBef>
          <a:spcPts val="454"/>
        </a:spcBef>
        <a:buFont typeface="Arial" panose="020B0604020202020204" pitchFamily="34" charset="0"/>
        <a:buChar char="•"/>
        <a:defRPr kumimoji="1" sz="1600" kern="1200">
          <a:solidFill>
            <a:schemeClr val="tx1"/>
          </a:solidFill>
          <a:latin typeface="+mn-lt"/>
          <a:ea typeface="+mn-ea"/>
          <a:cs typeface="+mn-cs"/>
        </a:defRPr>
      </a:lvl5pPr>
      <a:lvl6pPr marL="2280994" indent="-207363" algn="l" defTabSz="829452" rtl="0" eaLnBrk="1" latinLnBrk="0" hangingPunct="1">
        <a:lnSpc>
          <a:spcPct val="90000"/>
        </a:lnSpc>
        <a:spcBef>
          <a:spcPts val="454"/>
        </a:spcBef>
        <a:buFont typeface="Arial" panose="020B0604020202020204" pitchFamily="34" charset="0"/>
        <a:buChar char="•"/>
        <a:defRPr kumimoji="1" sz="1600" kern="1200">
          <a:solidFill>
            <a:schemeClr val="tx1"/>
          </a:solidFill>
          <a:latin typeface="+mn-lt"/>
          <a:ea typeface="+mn-ea"/>
          <a:cs typeface="+mn-cs"/>
        </a:defRPr>
      </a:lvl6pPr>
      <a:lvl7pPr marL="2695720" indent="-207363" algn="l" defTabSz="829452" rtl="0" eaLnBrk="1" latinLnBrk="0" hangingPunct="1">
        <a:lnSpc>
          <a:spcPct val="90000"/>
        </a:lnSpc>
        <a:spcBef>
          <a:spcPts val="454"/>
        </a:spcBef>
        <a:buFont typeface="Arial" panose="020B0604020202020204" pitchFamily="34" charset="0"/>
        <a:buChar char="•"/>
        <a:defRPr kumimoji="1" sz="1600" kern="1200">
          <a:solidFill>
            <a:schemeClr val="tx1"/>
          </a:solidFill>
          <a:latin typeface="+mn-lt"/>
          <a:ea typeface="+mn-ea"/>
          <a:cs typeface="+mn-cs"/>
        </a:defRPr>
      </a:lvl7pPr>
      <a:lvl8pPr marL="3110446" indent="-207363" algn="l" defTabSz="829452" rtl="0" eaLnBrk="1" latinLnBrk="0" hangingPunct="1">
        <a:lnSpc>
          <a:spcPct val="90000"/>
        </a:lnSpc>
        <a:spcBef>
          <a:spcPts val="454"/>
        </a:spcBef>
        <a:buFont typeface="Arial" panose="020B0604020202020204" pitchFamily="34" charset="0"/>
        <a:buChar char="•"/>
        <a:defRPr kumimoji="1" sz="1600" kern="1200">
          <a:solidFill>
            <a:schemeClr val="tx1"/>
          </a:solidFill>
          <a:latin typeface="+mn-lt"/>
          <a:ea typeface="+mn-ea"/>
          <a:cs typeface="+mn-cs"/>
        </a:defRPr>
      </a:lvl8pPr>
      <a:lvl9pPr marL="3525172" indent="-207363" algn="l" defTabSz="829452" rtl="0" eaLnBrk="1" latinLnBrk="0" hangingPunct="1">
        <a:lnSpc>
          <a:spcPct val="90000"/>
        </a:lnSpc>
        <a:spcBef>
          <a:spcPts val="454"/>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829452" rtl="0" eaLnBrk="1" latinLnBrk="0" hangingPunct="1">
        <a:defRPr kumimoji="1" sz="1600" kern="1200">
          <a:solidFill>
            <a:schemeClr val="tx1"/>
          </a:solidFill>
          <a:latin typeface="+mn-lt"/>
          <a:ea typeface="+mn-ea"/>
          <a:cs typeface="+mn-cs"/>
        </a:defRPr>
      </a:lvl1pPr>
      <a:lvl2pPr marL="414726" algn="l" defTabSz="829452" rtl="0" eaLnBrk="1" latinLnBrk="0" hangingPunct="1">
        <a:defRPr kumimoji="1" sz="1600" kern="1200">
          <a:solidFill>
            <a:schemeClr val="tx1"/>
          </a:solidFill>
          <a:latin typeface="+mn-lt"/>
          <a:ea typeface="+mn-ea"/>
          <a:cs typeface="+mn-cs"/>
        </a:defRPr>
      </a:lvl2pPr>
      <a:lvl3pPr marL="829452" algn="l" defTabSz="829452" rtl="0" eaLnBrk="1" latinLnBrk="0" hangingPunct="1">
        <a:defRPr kumimoji="1" sz="1600" kern="1200">
          <a:solidFill>
            <a:schemeClr val="tx1"/>
          </a:solidFill>
          <a:latin typeface="+mn-lt"/>
          <a:ea typeface="+mn-ea"/>
          <a:cs typeface="+mn-cs"/>
        </a:defRPr>
      </a:lvl3pPr>
      <a:lvl4pPr marL="1244178" algn="l" defTabSz="829452" rtl="0" eaLnBrk="1" latinLnBrk="0" hangingPunct="1">
        <a:defRPr kumimoji="1" sz="1600" kern="1200">
          <a:solidFill>
            <a:schemeClr val="tx1"/>
          </a:solidFill>
          <a:latin typeface="+mn-lt"/>
          <a:ea typeface="+mn-ea"/>
          <a:cs typeface="+mn-cs"/>
        </a:defRPr>
      </a:lvl4pPr>
      <a:lvl5pPr marL="1658904" algn="l" defTabSz="829452" rtl="0" eaLnBrk="1" latinLnBrk="0" hangingPunct="1">
        <a:defRPr kumimoji="1" sz="1600" kern="1200">
          <a:solidFill>
            <a:schemeClr val="tx1"/>
          </a:solidFill>
          <a:latin typeface="+mn-lt"/>
          <a:ea typeface="+mn-ea"/>
          <a:cs typeface="+mn-cs"/>
        </a:defRPr>
      </a:lvl5pPr>
      <a:lvl6pPr marL="2073631" algn="l" defTabSz="829452" rtl="0" eaLnBrk="1" latinLnBrk="0" hangingPunct="1">
        <a:defRPr kumimoji="1" sz="1600" kern="1200">
          <a:solidFill>
            <a:schemeClr val="tx1"/>
          </a:solidFill>
          <a:latin typeface="+mn-lt"/>
          <a:ea typeface="+mn-ea"/>
          <a:cs typeface="+mn-cs"/>
        </a:defRPr>
      </a:lvl6pPr>
      <a:lvl7pPr marL="2488357" algn="l" defTabSz="829452" rtl="0" eaLnBrk="1" latinLnBrk="0" hangingPunct="1">
        <a:defRPr kumimoji="1" sz="1600" kern="1200">
          <a:solidFill>
            <a:schemeClr val="tx1"/>
          </a:solidFill>
          <a:latin typeface="+mn-lt"/>
          <a:ea typeface="+mn-ea"/>
          <a:cs typeface="+mn-cs"/>
        </a:defRPr>
      </a:lvl7pPr>
      <a:lvl8pPr marL="2903083" algn="l" defTabSz="829452" rtl="0" eaLnBrk="1" latinLnBrk="0" hangingPunct="1">
        <a:defRPr kumimoji="1" sz="1600" kern="1200">
          <a:solidFill>
            <a:schemeClr val="tx1"/>
          </a:solidFill>
          <a:latin typeface="+mn-lt"/>
          <a:ea typeface="+mn-ea"/>
          <a:cs typeface="+mn-cs"/>
        </a:defRPr>
      </a:lvl8pPr>
      <a:lvl9pPr marL="3317809" algn="l" defTabSz="829452" rtl="0" eaLnBrk="1" latinLnBrk="0" hangingPunct="1">
        <a:defRPr kumimoji="1"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Shape 1"/>
          <p:cNvSpPr txBox="1"/>
          <p:nvPr/>
        </p:nvSpPr>
        <p:spPr>
          <a:xfrm>
            <a:off x="457498" y="783805"/>
            <a:ext cx="8228763" cy="2665917"/>
          </a:xfrm>
          <a:prstGeom prst="rect">
            <a:avLst/>
          </a:prstGeom>
          <a:noFill/>
          <a:ln>
            <a:noFill/>
          </a:ln>
        </p:spPr>
        <p:txBody>
          <a:bodyPr lIns="0" tIns="0" rIns="0" bIns="0" anchor="ctr"/>
          <a:lstStyle/>
          <a:p>
            <a:pPr algn="ctr"/>
            <a:r>
              <a:rPr lang="en-US" sz="4900" spc="-1" dirty="0" err="1">
                <a:solidFill>
                  <a:srgbClr val="000000"/>
                </a:solidFill>
                <a:uFill>
                  <a:solidFill>
                    <a:srgbClr val="FFFFFF"/>
                  </a:solidFill>
                </a:uFill>
                <a:latin typeface="Arial"/>
              </a:rPr>
              <a:t>ソフトウェア開発における</a:t>
            </a:r>
            <a:r>
              <a:rPr dirty="0"/>
              <a:t/>
            </a:r>
            <a:br>
              <a:rPr dirty="0"/>
            </a:br>
            <a:r>
              <a:rPr lang="en-US" sz="4900" spc="-1" dirty="0" err="1">
                <a:solidFill>
                  <a:srgbClr val="000000"/>
                </a:solidFill>
                <a:uFill>
                  <a:solidFill>
                    <a:srgbClr val="FFFFFF"/>
                  </a:solidFill>
                </a:uFill>
                <a:latin typeface="Arial"/>
              </a:rPr>
              <a:t>文書作成の基礎知識</a:t>
            </a:r>
            <a:endParaRPr lang="en-US" sz="4900" spc="-1" dirty="0">
              <a:solidFill>
                <a:srgbClr val="000000"/>
              </a:solidFill>
              <a:uFill>
                <a:solidFill>
                  <a:srgbClr val="FFFFFF"/>
                </a:solidFill>
              </a:uFill>
              <a:latin typeface="Arial"/>
            </a:endParaRPr>
          </a:p>
        </p:txBody>
      </p:sp>
      <p:sp>
        <p:nvSpPr>
          <p:cNvPr id="40" name="TextShape 2"/>
          <p:cNvSpPr txBox="1"/>
          <p:nvPr/>
        </p:nvSpPr>
        <p:spPr>
          <a:xfrm>
            <a:off x="392188" y="4672458"/>
            <a:ext cx="8228763" cy="1467349"/>
          </a:xfrm>
          <a:prstGeom prst="rect">
            <a:avLst/>
          </a:prstGeom>
          <a:noFill/>
          <a:ln>
            <a:noFill/>
          </a:ln>
        </p:spPr>
        <p:txBody>
          <a:bodyPr lIns="0" tIns="0" rIns="0" bIns="0"/>
          <a:lstStyle/>
          <a:p>
            <a:r>
              <a:rPr lang="en-US" sz="2500" spc="-1" dirty="0" err="1">
                <a:solidFill>
                  <a:srgbClr val="000000"/>
                </a:solidFill>
                <a:uFill>
                  <a:solidFill>
                    <a:srgbClr val="FFFFFF"/>
                  </a:solidFill>
                </a:uFill>
                <a:latin typeface="Arial"/>
              </a:rPr>
              <a:t>資料：ずっと受けたかったソフトウェアエンジニアリングの新人研修</a:t>
            </a:r>
            <a:r>
              <a:rPr lang="en-US" sz="2500" spc="-1" dirty="0">
                <a:solidFill>
                  <a:srgbClr val="000000"/>
                </a:solidFill>
                <a:uFill>
                  <a:solidFill>
                    <a:srgbClr val="FFFFFF"/>
                  </a:solidFill>
                </a:uFill>
                <a:latin typeface="Arial"/>
              </a:rPr>
              <a:t>　第2章　</a:t>
            </a:r>
            <a:r>
              <a:rPr lang="en-US" sz="2500" spc="-1" dirty="0" err="1">
                <a:solidFill>
                  <a:srgbClr val="000000"/>
                </a:solidFill>
                <a:uFill>
                  <a:solidFill>
                    <a:srgbClr val="FFFFFF"/>
                  </a:solidFill>
                </a:uFill>
                <a:latin typeface="Arial"/>
              </a:rPr>
              <a:t>基礎知識</a:t>
            </a:r>
            <a:r>
              <a:rPr lang="en-US" sz="2500" spc="-1" dirty="0">
                <a:solidFill>
                  <a:srgbClr val="000000"/>
                </a:solidFill>
                <a:uFill>
                  <a:solidFill>
                    <a:srgbClr val="FFFFFF"/>
                  </a:solidFill>
                </a:uFill>
                <a:latin typeface="Arial"/>
              </a:rPr>
              <a:t>　p.26～p.49</a:t>
            </a:r>
          </a:p>
          <a:p>
            <a:endParaRPr lang="en-US" sz="2500" spc="-1" dirty="0">
              <a:solidFill>
                <a:srgbClr val="000000"/>
              </a:solidFill>
              <a:uFill>
                <a:solidFill>
                  <a:srgbClr val="FFFFFF"/>
                </a:solidFill>
              </a:uFill>
              <a:latin typeface="Arial"/>
            </a:endParaRPr>
          </a:p>
          <a:p>
            <a:r>
              <a:rPr lang="en-US" sz="2500" spc="-1" dirty="0" err="1">
                <a:solidFill>
                  <a:srgbClr val="000000"/>
                </a:solidFill>
                <a:uFill>
                  <a:solidFill>
                    <a:srgbClr val="FFFFFF"/>
                  </a:solidFill>
                </a:uFill>
                <a:latin typeface="Arial"/>
              </a:rPr>
              <a:t>著者：大森久美子，岡崎義勝，西原琢夫</a:t>
            </a:r>
            <a:endParaRPr lang="en-US" sz="2500" spc="-1" dirty="0">
              <a:solidFill>
                <a:srgbClr val="000000"/>
              </a:solidFill>
              <a:uFill>
                <a:solidFill>
                  <a:srgbClr val="FFFFFF"/>
                </a:solidFill>
              </a:uFill>
              <a:latin typeface="Arial"/>
            </a:endParaRPr>
          </a:p>
        </p:txBody>
      </p:sp>
      <p:sp>
        <p:nvSpPr>
          <p:cNvPr id="41" name="TextShape 3"/>
          <p:cNvSpPr txBox="1"/>
          <p:nvPr/>
        </p:nvSpPr>
        <p:spPr>
          <a:xfrm>
            <a:off x="2089928" y="3135221"/>
            <a:ext cx="4832957" cy="359897"/>
          </a:xfrm>
          <a:prstGeom prst="rect">
            <a:avLst/>
          </a:prstGeom>
          <a:noFill/>
          <a:ln>
            <a:noFill/>
          </a:ln>
        </p:spPr>
        <p:txBody>
          <a:bodyPr lIns="0" tIns="0" rIns="0" bIns="0"/>
          <a:lstStyle/>
          <a:p>
            <a:pPr algn="ctr"/>
            <a:r>
              <a:rPr lang="en-US" sz="2500" spc="-1">
                <a:solidFill>
                  <a:srgbClr val="000000"/>
                </a:solidFill>
                <a:uFill>
                  <a:solidFill>
                    <a:srgbClr val="FFFFFF"/>
                  </a:solidFill>
                </a:uFill>
                <a:latin typeface="Arial"/>
              </a:rPr>
              <a:t>60206194　野口耕二朗</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なぜ文書が必要か？</a:t>
            </a:r>
          </a:p>
        </p:txBody>
      </p:sp>
      <p:sp>
        <p:nvSpPr>
          <p:cNvPr id="43"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複数の工程の間で，開発物の情報が正確に行き届いている必要があるから．</a:t>
            </a:r>
          </a:p>
          <a:p>
            <a:pPr marL="391867" indent="-293900">
              <a:spcBef>
                <a:spcPts val="1283"/>
              </a:spcBef>
              <a:buClr>
                <a:srgbClr val="000000"/>
              </a:buClr>
              <a:buSzPct val="45000"/>
              <a:buFont typeface="Wingdings" charset="2"/>
              <a:buChar char=""/>
            </a:pPr>
            <a:endParaRPr lang="en-US" sz="2900" spc="-1">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開発物の情報を文章や図によって正確に記述できるから．</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2</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用字と用語の統一の必要性</a:t>
            </a:r>
          </a:p>
        </p:txBody>
      </p:sp>
      <p:sp>
        <p:nvSpPr>
          <p:cNvPr id="45"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情報を正確に伝えるために文書をより読みやすくする必要があるから</a:t>
            </a:r>
            <a:r>
              <a:rPr lang="en-US" sz="2900" spc="-1" dirty="0">
                <a:solidFill>
                  <a:srgbClr val="000000"/>
                </a:solidFill>
                <a:uFill>
                  <a:solidFill>
                    <a:srgbClr val="FFFFFF"/>
                  </a:solidFill>
                </a:uFill>
                <a:latin typeface="Arial"/>
              </a:rPr>
              <a:t>．</a:t>
            </a:r>
          </a:p>
          <a:p>
            <a:pPr marL="391867" indent="-293900">
              <a:spcBef>
                <a:spcPts val="1283"/>
              </a:spcBef>
              <a:buClr>
                <a:srgbClr val="000000"/>
              </a:buClr>
              <a:buSzPct val="45000"/>
              <a:buFont typeface="Wingdings" charset="2"/>
              <a:buChar char=""/>
            </a:pP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dirty="0">
                <a:solidFill>
                  <a:srgbClr val="000000"/>
                </a:solidFill>
                <a:uFill>
                  <a:solidFill>
                    <a:srgbClr val="FFFFFF"/>
                  </a:solidFill>
                </a:uFill>
                <a:latin typeface="Arial"/>
              </a:rPr>
              <a:t>1つの単語が複数の意味を持たないようにし，読む人の混乱を避けるため．</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3</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統一の対象となるルール</a:t>
            </a:r>
          </a:p>
        </p:txBody>
      </p:sp>
      <p:sp>
        <p:nvSpPr>
          <p:cNvPr id="47"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句点，読点</a:t>
            </a:r>
          </a:p>
          <a:p>
            <a:pPr marL="391867" indent="-293900">
              <a:spcBef>
                <a:spcPts val="1283"/>
              </a:spcBef>
              <a:buClr>
                <a:srgbClr val="000000"/>
              </a:buClr>
              <a:buSzPct val="45000"/>
              <a:buFont typeface="Wingdings" charset="2"/>
              <a:buChar char=""/>
            </a:pPr>
            <a:endParaRPr lang="en-US" sz="2900" spc="-1">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音引きの有り無し</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4</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音引きに関するルール</a:t>
            </a:r>
          </a:p>
        </p:txBody>
      </p:sp>
      <p:sp>
        <p:nvSpPr>
          <p:cNvPr id="49"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音引きとは，英語表記で「er，or，ar，y」などが含まれるカタカナの単語で，語中や語尾で「－」を添えること．</a:t>
            </a: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3語未満のカタカナの単語では音引きはなし．</a:t>
            </a:r>
          </a:p>
        </p:txBody>
      </p:sp>
      <p:graphicFrame>
        <p:nvGraphicFramePr>
          <p:cNvPr id="50" name="Table 3"/>
          <p:cNvGraphicFramePr/>
          <p:nvPr/>
        </p:nvGraphicFramePr>
        <p:xfrm>
          <a:off x="450641" y="3646653"/>
          <a:ext cx="3779177" cy="1810262"/>
        </p:xfrm>
        <a:graphic>
          <a:graphicData uri="http://schemas.openxmlformats.org/drawingml/2006/table">
            <a:tbl>
              <a:tblPr/>
              <a:tblGrid>
                <a:gridCol w="1889752">
                  <a:extLst>
                    <a:ext uri="{9D8B030D-6E8A-4147-A177-3AD203B41FA5}">
                      <a16:colId xmlns:a16="http://schemas.microsoft.com/office/drawing/2014/main" val="20000"/>
                    </a:ext>
                  </a:extLst>
                </a:gridCol>
                <a:gridCol w="1889425">
                  <a:extLst>
                    <a:ext uri="{9D8B030D-6E8A-4147-A177-3AD203B41FA5}">
                      <a16:colId xmlns:a16="http://schemas.microsoft.com/office/drawing/2014/main" val="20001"/>
                    </a:ext>
                  </a:extLst>
                </a:gridCol>
              </a:tblGrid>
              <a:tr h="452647">
                <a:tc>
                  <a:txBody>
                    <a:bodyPr/>
                    <a:lstStyle/>
                    <a:p>
                      <a:r>
                        <a:rPr lang="en-US" sz="1600" b="0" strike="noStrike" spc="-1">
                          <a:solidFill>
                            <a:srgbClr val="FFFFFF"/>
                          </a:solidFill>
                          <a:uFill>
                            <a:solidFill>
                              <a:srgbClr val="FFFFFF"/>
                            </a:solidFill>
                          </a:uFill>
                          <a:latin typeface="Arial"/>
                        </a:rPr>
                        <a:t>語尾の音引きなし</a:t>
                      </a:r>
                      <a:endParaRPr lang="en-US" sz="16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tc>
                  <a:txBody>
                    <a:bodyPr/>
                    <a:lstStyle/>
                    <a:p>
                      <a:r>
                        <a:rPr lang="en-US" sz="1600" b="0" strike="noStrike" spc="-1">
                          <a:solidFill>
                            <a:srgbClr val="FFFFFF"/>
                          </a:solidFill>
                          <a:uFill>
                            <a:solidFill>
                              <a:srgbClr val="FFFFFF"/>
                            </a:solidFill>
                          </a:uFill>
                          <a:latin typeface="Arial"/>
                        </a:rPr>
                        <a:t>語尾に音引きあり</a:t>
                      </a:r>
                      <a:endParaRPr lang="en-US" sz="16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extLst>
                  <a:ext uri="{0D108BD9-81ED-4DB2-BD59-A6C34878D82A}">
                    <a16:rowId xmlns:a16="http://schemas.microsoft.com/office/drawing/2014/main" val="10000"/>
                  </a:ext>
                </a:extLst>
              </a:tr>
              <a:tr h="452647">
                <a:tc>
                  <a:txBody>
                    <a:bodyPr/>
                    <a:lstStyle/>
                    <a:p>
                      <a:r>
                        <a:rPr lang="en-US" sz="1600" b="0" strike="noStrike" spc="-1">
                          <a:solidFill>
                            <a:srgbClr val="000000"/>
                          </a:solidFill>
                          <a:uFill>
                            <a:solidFill>
                              <a:srgbClr val="FFFFFF"/>
                            </a:solidFill>
                          </a:uFill>
                          <a:latin typeface="Arial"/>
                        </a:rPr>
                        <a:t>コンピュータ</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r>
                        <a:rPr lang="en-US" sz="1600" b="0" strike="noStrike" spc="-1">
                          <a:solidFill>
                            <a:srgbClr val="000000"/>
                          </a:solidFill>
                          <a:uFill>
                            <a:solidFill>
                              <a:srgbClr val="FFFFFF"/>
                            </a:solidFill>
                          </a:uFill>
                          <a:latin typeface="Arial"/>
                        </a:rPr>
                        <a:t>コンピューター</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extLst>
                  <a:ext uri="{0D108BD9-81ED-4DB2-BD59-A6C34878D82A}">
                    <a16:rowId xmlns:a16="http://schemas.microsoft.com/office/drawing/2014/main" val="10001"/>
                  </a:ext>
                </a:extLst>
              </a:tr>
              <a:tr h="452647">
                <a:tc>
                  <a:txBody>
                    <a:bodyPr/>
                    <a:lstStyle/>
                    <a:p>
                      <a:r>
                        <a:rPr lang="en-US" sz="1600" b="0" strike="noStrike" spc="-1">
                          <a:solidFill>
                            <a:srgbClr val="000000"/>
                          </a:solidFill>
                          <a:uFill>
                            <a:solidFill>
                              <a:srgbClr val="FFFFFF"/>
                            </a:solidFill>
                          </a:uFill>
                          <a:latin typeface="Arial"/>
                        </a:rPr>
                        <a:t>サーバ</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r>
                        <a:rPr lang="en-US" sz="1600" b="0" strike="noStrike" spc="-1">
                          <a:solidFill>
                            <a:srgbClr val="000000"/>
                          </a:solidFill>
                          <a:uFill>
                            <a:solidFill>
                              <a:srgbClr val="FFFFFF"/>
                            </a:solidFill>
                          </a:uFill>
                          <a:latin typeface="Arial"/>
                        </a:rPr>
                        <a:t>サーバー</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extLst>
                  <a:ext uri="{0D108BD9-81ED-4DB2-BD59-A6C34878D82A}">
                    <a16:rowId xmlns:a16="http://schemas.microsoft.com/office/drawing/2014/main" val="10002"/>
                  </a:ext>
                </a:extLst>
              </a:tr>
              <a:tr h="452321">
                <a:tc>
                  <a:txBody>
                    <a:bodyPr/>
                    <a:lstStyle/>
                    <a:p>
                      <a:r>
                        <a:rPr lang="en-US" sz="1600" b="0" strike="noStrike" spc="-1">
                          <a:solidFill>
                            <a:srgbClr val="000000"/>
                          </a:solidFill>
                          <a:uFill>
                            <a:solidFill>
                              <a:srgbClr val="FFFFFF"/>
                            </a:solidFill>
                          </a:uFill>
                          <a:latin typeface="Arial"/>
                        </a:rPr>
                        <a:t>プログラマ</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r>
                        <a:rPr lang="en-US" sz="1600" b="0" strike="noStrike" spc="-1">
                          <a:solidFill>
                            <a:srgbClr val="000000"/>
                          </a:solidFill>
                          <a:uFill>
                            <a:solidFill>
                              <a:srgbClr val="FFFFFF"/>
                            </a:solidFill>
                          </a:uFill>
                          <a:latin typeface="Arial"/>
                        </a:rPr>
                        <a:t>プログラマー</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extLst>
                  <a:ext uri="{0D108BD9-81ED-4DB2-BD59-A6C34878D82A}">
                    <a16:rowId xmlns:a16="http://schemas.microsoft.com/office/drawing/2014/main" val="10003"/>
                  </a:ext>
                </a:extLst>
              </a:tr>
            </a:tbl>
          </a:graphicData>
        </a:graphic>
      </p:graphicFrame>
      <p:graphicFrame>
        <p:nvGraphicFramePr>
          <p:cNvPr id="51" name="Table 4"/>
          <p:cNvGraphicFramePr/>
          <p:nvPr/>
        </p:nvGraphicFramePr>
        <p:xfrm>
          <a:off x="4842101" y="3660370"/>
          <a:ext cx="3974780" cy="1369046"/>
        </p:xfrm>
        <a:graphic>
          <a:graphicData uri="http://schemas.openxmlformats.org/drawingml/2006/table">
            <a:tbl>
              <a:tblPr/>
              <a:tblGrid>
                <a:gridCol w="1987390">
                  <a:extLst>
                    <a:ext uri="{9D8B030D-6E8A-4147-A177-3AD203B41FA5}">
                      <a16:colId xmlns:a16="http://schemas.microsoft.com/office/drawing/2014/main" val="20000"/>
                    </a:ext>
                  </a:extLst>
                </a:gridCol>
                <a:gridCol w="1987390">
                  <a:extLst>
                    <a:ext uri="{9D8B030D-6E8A-4147-A177-3AD203B41FA5}">
                      <a16:colId xmlns:a16="http://schemas.microsoft.com/office/drawing/2014/main" val="20001"/>
                    </a:ext>
                  </a:extLst>
                </a:gridCol>
              </a:tblGrid>
              <a:tr h="456240">
                <a:tc>
                  <a:txBody>
                    <a:bodyPr/>
                    <a:lstStyle/>
                    <a:p>
                      <a:r>
                        <a:rPr lang="en-US" sz="1600" b="0" strike="noStrike" spc="-1">
                          <a:solidFill>
                            <a:srgbClr val="FFFFFF"/>
                          </a:solidFill>
                          <a:uFill>
                            <a:solidFill>
                              <a:srgbClr val="FFFFFF"/>
                            </a:solidFill>
                          </a:uFill>
                          <a:latin typeface="Arial"/>
                        </a:rPr>
                        <a:t>語中に音引きなし</a:t>
                      </a:r>
                      <a:endParaRPr lang="en-US" sz="16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tc>
                  <a:txBody>
                    <a:bodyPr/>
                    <a:lstStyle/>
                    <a:p>
                      <a:r>
                        <a:rPr lang="en-US" sz="1600" b="0" strike="noStrike" spc="-1">
                          <a:solidFill>
                            <a:srgbClr val="FFFFFF"/>
                          </a:solidFill>
                          <a:uFill>
                            <a:solidFill>
                              <a:srgbClr val="FFFFFF"/>
                            </a:solidFill>
                          </a:uFill>
                          <a:latin typeface="Arial"/>
                        </a:rPr>
                        <a:t>語中に音引きあり</a:t>
                      </a:r>
                      <a:endParaRPr lang="en-US" sz="16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extLst>
                  <a:ext uri="{0D108BD9-81ED-4DB2-BD59-A6C34878D82A}">
                    <a16:rowId xmlns:a16="http://schemas.microsoft.com/office/drawing/2014/main" val="10000"/>
                  </a:ext>
                </a:extLst>
              </a:tr>
              <a:tr h="456240">
                <a:tc>
                  <a:txBody>
                    <a:bodyPr/>
                    <a:lstStyle/>
                    <a:p>
                      <a:r>
                        <a:rPr lang="en-US" sz="1600" b="0" strike="noStrike" spc="-1">
                          <a:solidFill>
                            <a:srgbClr val="000000"/>
                          </a:solidFill>
                          <a:uFill>
                            <a:solidFill>
                              <a:srgbClr val="FFFFFF"/>
                            </a:solidFill>
                          </a:uFill>
                          <a:latin typeface="Arial"/>
                        </a:rPr>
                        <a:t>イーサネット</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r>
                        <a:rPr lang="en-US" sz="1600" b="0" strike="noStrike" spc="-1">
                          <a:solidFill>
                            <a:srgbClr val="000000"/>
                          </a:solidFill>
                          <a:uFill>
                            <a:solidFill>
                              <a:srgbClr val="FFFFFF"/>
                            </a:solidFill>
                          </a:uFill>
                          <a:latin typeface="Arial"/>
                        </a:rPr>
                        <a:t>イーサーネット</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extLst>
                  <a:ext uri="{0D108BD9-81ED-4DB2-BD59-A6C34878D82A}">
                    <a16:rowId xmlns:a16="http://schemas.microsoft.com/office/drawing/2014/main" val="10001"/>
                  </a:ext>
                </a:extLst>
              </a:tr>
              <a:tr h="456566">
                <a:tc>
                  <a:txBody>
                    <a:bodyPr/>
                    <a:lstStyle/>
                    <a:p>
                      <a:r>
                        <a:rPr lang="en-US" sz="1600" b="0" strike="noStrike" spc="-1">
                          <a:solidFill>
                            <a:srgbClr val="000000"/>
                          </a:solidFill>
                          <a:uFill>
                            <a:solidFill>
                              <a:srgbClr val="FFFFFF"/>
                            </a:solidFill>
                          </a:uFill>
                          <a:latin typeface="Arial"/>
                        </a:rPr>
                        <a:t>ヘッダフォーマット</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r>
                        <a:rPr lang="en-US" sz="1600" b="0" strike="noStrike" spc="-1">
                          <a:solidFill>
                            <a:srgbClr val="000000"/>
                          </a:solidFill>
                          <a:uFill>
                            <a:solidFill>
                              <a:srgbClr val="FFFFFF"/>
                            </a:solidFill>
                          </a:uFill>
                          <a:latin typeface="Arial"/>
                        </a:rPr>
                        <a:t>ヘッダーフォーマット</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extLst>
                  <a:ext uri="{0D108BD9-81ED-4DB2-BD59-A6C34878D82A}">
                    <a16:rowId xmlns:a16="http://schemas.microsoft.com/office/drawing/2014/main" val="10002"/>
                  </a:ext>
                </a:extLst>
              </a:tr>
            </a:tbl>
          </a:graphicData>
        </a:graphic>
      </p:graphicFrame>
      <p:sp>
        <p:nvSpPr>
          <p:cNvPr id="52" name="TextShape 5"/>
          <p:cNvSpPr txBox="1"/>
          <p:nvPr/>
        </p:nvSpPr>
        <p:spPr>
          <a:xfrm>
            <a:off x="1044964" y="5682587"/>
            <a:ext cx="2677720" cy="314175"/>
          </a:xfrm>
          <a:prstGeom prst="rect">
            <a:avLst/>
          </a:prstGeom>
          <a:noFill/>
          <a:ln>
            <a:noFill/>
          </a:ln>
        </p:spPr>
        <p:txBody>
          <a:bodyPr lIns="81639" tIns="40820" rIns="81639" bIns="40820"/>
          <a:lstStyle/>
          <a:p>
            <a:r>
              <a:rPr lang="en-US" spc="-1">
                <a:solidFill>
                  <a:srgbClr val="000000"/>
                </a:solidFill>
                <a:uFill>
                  <a:solidFill>
                    <a:srgbClr val="FFFFFF"/>
                  </a:solidFill>
                </a:uFill>
                <a:latin typeface="Arial"/>
              </a:rPr>
              <a:t>表1　語尾の音引きの有無</a:t>
            </a:r>
          </a:p>
        </p:txBody>
      </p:sp>
      <p:sp>
        <p:nvSpPr>
          <p:cNvPr id="53" name="TextShape 6"/>
          <p:cNvSpPr txBox="1"/>
          <p:nvPr/>
        </p:nvSpPr>
        <p:spPr>
          <a:xfrm>
            <a:off x="5486060" y="5225368"/>
            <a:ext cx="2938961" cy="314175"/>
          </a:xfrm>
          <a:prstGeom prst="rect">
            <a:avLst/>
          </a:prstGeom>
          <a:noFill/>
          <a:ln>
            <a:noFill/>
          </a:ln>
        </p:spPr>
        <p:txBody>
          <a:bodyPr lIns="81639" tIns="40820" rIns="81639" bIns="40820"/>
          <a:lstStyle/>
          <a:p>
            <a:r>
              <a:rPr lang="en-US" spc="-1">
                <a:solidFill>
                  <a:srgbClr val="000000"/>
                </a:solidFill>
                <a:uFill>
                  <a:solidFill>
                    <a:srgbClr val="FFFFFF"/>
                  </a:solidFill>
                </a:uFill>
                <a:latin typeface="Arial"/>
              </a:rPr>
              <a:t>表2　語中の音引きの有無</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5</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分野によるルールの違い</a:t>
            </a:r>
          </a:p>
        </p:txBody>
      </p:sp>
      <p:graphicFrame>
        <p:nvGraphicFramePr>
          <p:cNvPr id="55" name="Table 2"/>
          <p:cNvGraphicFramePr/>
          <p:nvPr>
            <p:extLst>
              <p:ext uri="{D42A27DB-BD31-4B8C-83A1-F6EECF244321}">
                <p14:modId xmlns:p14="http://schemas.microsoft.com/office/powerpoint/2010/main" val="330591050"/>
              </p:ext>
            </p:extLst>
          </p:nvPr>
        </p:nvGraphicFramePr>
        <p:xfrm>
          <a:off x="1641899" y="1749845"/>
          <a:ext cx="5681991" cy="3077088"/>
        </p:xfrm>
        <a:graphic>
          <a:graphicData uri="http://schemas.openxmlformats.org/drawingml/2006/table">
            <a:tbl>
              <a:tblPr/>
              <a:tblGrid>
                <a:gridCol w="1485808">
                  <a:extLst>
                    <a:ext uri="{9D8B030D-6E8A-4147-A177-3AD203B41FA5}">
                      <a16:colId xmlns:a16="http://schemas.microsoft.com/office/drawing/2014/main" val="20000"/>
                    </a:ext>
                  </a:extLst>
                </a:gridCol>
                <a:gridCol w="985205">
                  <a:extLst>
                    <a:ext uri="{9D8B030D-6E8A-4147-A177-3AD203B41FA5}">
                      <a16:colId xmlns:a16="http://schemas.microsoft.com/office/drawing/2014/main" val="20001"/>
                    </a:ext>
                  </a:extLst>
                </a:gridCol>
                <a:gridCol w="945039">
                  <a:extLst>
                    <a:ext uri="{9D8B030D-6E8A-4147-A177-3AD203B41FA5}">
                      <a16:colId xmlns:a16="http://schemas.microsoft.com/office/drawing/2014/main" val="20002"/>
                    </a:ext>
                  </a:extLst>
                </a:gridCol>
                <a:gridCol w="2265939">
                  <a:extLst>
                    <a:ext uri="{9D8B030D-6E8A-4147-A177-3AD203B41FA5}">
                      <a16:colId xmlns:a16="http://schemas.microsoft.com/office/drawing/2014/main" val="20003"/>
                    </a:ext>
                  </a:extLst>
                </a:gridCol>
              </a:tblGrid>
              <a:tr h="615287">
                <a:tc>
                  <a:txBody>
                    <a:bodyPr/>
                    <a:lstStyle/>
                    <a:p>
                      <a:pPr algn="ctr">
                        <a:spcAft>
                          <a:spcPts val="7654"/>
                        </a:spcAft>
                      </a:pPr>
                      <a:r>
                        <a:rPr lang="en-US" sz="2900" b="0" strike="noStrike" spc="-1" dirty="0" err="1">
                          <a:solidFill>
                            <a:srgbClr val="FFFFFF"/>
                          </a:solidFill>
                          <a:uFill>
                            <a:solidFill>
                              <a:srgbClr val="FFFFFF"/>
                            </a:solidFill>
                          </a:uFill>
                          <a:latin typeface="Arial"/>
                        </a:rPr>
                        <a:t>分野</a:t>
                      </a:r>
                      <a:endParaRPr lang="en-US" sz="2900" b="0" strike="noStrike" spc="-1" dirty="0">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tc>
                  <a:txBody>
                    <a:bodyPr/>
                    <a:lstStyle/>
                    <a:p>
                      <a:pPr algn="ctr"/>
                      <a:r>
                        <a:rPr lang="en-US" sz="2900" b="0" strike="noStrike" spc="-1" dirty="0" err="1">
                          <a:solidFill>
                            <a:srgbClr val="FFFFFF"/>
                          </a:solidFill>
                          <a:uFill>
                            <a:solidFill>
                              <a:srgbClr val="FFFFFF"/>
                            </a:solidFill>
                          </a:uFill>
                          <a:latin typeface="Arial"/>
                        </a:rPr>
                        <a:t>句点</a:t>
                      </a:r>
                      <a:endParaRPr lang="en-US" sz="2900" b="0" strike="noStrike" spc="-1" dirty="0" err="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tc>
                  <a:txBody>
                    <a:bodyPr/>
                    <a:lstStyle/>
                    <a:p>
                      <a:pPr algn="ctr"/>
                      <a:r>
                        <a:rPr lang="en-US" sz="2900" b="0" strike="noStrike" spc="-1" dirty="0" err="1">
                          <a:solidFill>
                            <a:srgbClr val="FFFFFF"/>
                          </a:solidFill>
                          <a:uFill>
                            <a:solidFill>
                              <a:srgbClr val="FFFFFF"/>
                            </a:solidFill>
                          </a:uFill>
                          <a:latin typeface="Arial"/>
                        </a:rPr>
                        <a:t>読点</a:t>
                      </a:r>
                      <a:endParaRPr lang="en-US" sz="2900" b="0" strike="noStrike" spc="-1" dirty="0">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tc>
                  <a:txBody>
                    <a:bodyPr/>
                    <a:lstStyle/>
                    <a:p>
                      <a:pPr algn="ctr"/>
                      <a:r>
                        <a:rPr lang="en-US" sz="2900" b="0" strike="noStrike" spc="-1" dirty="0" err="1">
                          <a:solidFill>
                            <a:srgbClr val="FFFFFF"/>
                          </a:solidFill>
                          <a:uFill>
                            <a:solidFill>
                              <a:srgbClr val="FFFFFF"/>
                            </a:solidFill>
                          </a:uFill>
                          <a:latin typeface="Arial"/>
                        </a:rPr>
                        <a:t>音引き</a:t>
                      </a:r>
                      <a:endParaRPr lang="en-US" sz="2900" b="0" strike="noStrike" spc="-1" dirty="0" err="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9999CC"/>
                    </a:solidFill>
                  </a:tcPr>
                </a:tc>
                <a:extLst>
                  <a:ext uri="{0D108BD9-81ED-4DB2-BD59-A6C34878D82A}">
                    <a16:rowId xmlns:a16="http://schemas.microsoft.com/office/drawing/2014/main" val="10000"/>
                  </a:ext>
                </a:extLst>
              </a:tr>
              <a:tr h="615287">
                <a:tc>
                  <a:txBody>
                    <a:bodyPr/>
                    <a:lstStyle/>
                    <a:p>
                      <a:pPr algn="ctr"/>
                      <a:r>
                        <a:rPr lang="en-US" sz="2900" b="0" strike="noStrike" spc="-1" dirty="0" err="1">
                          <a:solidFill>
                            <a:srgbClr val="000000"/>
                          </a:solidFill>
                          <a:uFill>
                            <a:solidFill>
                              <a:srgbClr val="FFFFFF"/>
                            </a:solidFill>
                          </a:uFill>
                          <a:latin typeface="Arial"/>
                        </a:rPr>
                        <a:t>企業</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pPr algn="ctr"/>
                      <a:r>
                        <a:rPr lang="ja-JP" altLang="en-US" sz="2900" b="0" strike="noStrike" spc="-1">
                          <a:solidFill>
                            <a:srgbClr val="000000"/>
                          </a:solidFill>
                          <a:uFill>
                            <a:solidFill>
                              <a:srgbClr val="FFFFFF"/>
                            </a:solidFill>
                          </a:uFill>
                          <a:latin typeface="Arial"/>
                        </a:rPr>
                        <a:t>、</a:t>
                      </a:r>
                      <a:endParaRPr lang="en-US" sz="29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pPr algn="ctr"/>
                      <a:r>
                        <a:rPr lang="ja-JP" altLang="en-US" sz="2900" b="0" strike="noStrike" spc="-1">
                          <a:solidFill>
                            <a:srgbClr val="000000"/>
                          </a:solidFill>
                          <a:uFill>
                            <a:solidFill>
                              <a:srgbClr val="FFFFFF"/>
                            </a:solidFill>
                          </a:uFill>
                          <a:latin typeface="Arial"/>
                        </a:rPr>
                        <a:t>。</a:t>
                      </a:r>
                      <a:endParaRPr lang="en-US" sz="29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pPr algn="ctr"/>
                      <a:r>
                        <a:rPr lang="en-US" sz="2900" b="0" strike="noStrike" spc="-1" dirty="0" err="1">
                          <a:solidFill>
                            <a:srgbClr val="000000"/>
                          </a:solidFill>
                          <a:uFill>
                            <a:solidFill>
                              <a:srgbClr val="FFFFFF"/>
                            </a:solidFill>
                          </a:uFill>
                          <a:latin typeface="Arial"/>
                        </a:rPr>
                        <a:t>しない</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extLst>
                  <a:ext uri="{0D108BD9-81ED-4DB2-BD59-A6C34878D82A}">
                    <a16:rowId xmlns:a16="http://schemas.microsoft.com/office/drawing/2014/main" val="10001"/>
                  </a:ext>
                </a:extLst>
              </a:tr>
              <a:tr h="615287">
                <a:tc>
                  <a:txBody>
                    <a:bodyPr/>
                    <a:lstStyle/>
                    <a:p>
                      <a:pPr algn="ctr"/>
                      <a:r>
                        <a:rPr lang="en-US" sz="2900" b="0" strike="noStrike" spc="-1" dirty="0" err="1">
                          <a:solidFill>
                            <a:srgbClr val="000000"/>
                          </a:solidFill>
                          <a:uFill>
                            <a:solidFill>
                              <a:srgbClr val="FFFFFF"/>
                            </a:solidFill>
                          </a:uFill>
                          <a:latin typeface="Arial"/>
                        </a:rPr>
                        <a:t>学会</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pPr algn="ctr"/>
                      <a:r>
                        <a:rPr lang="en-US" sz="2900" b="0" strike="noStrike" spc="-1" dirty="0">
                          <a:solidFill>
                            <a:srgbClr val="000000"/>
                          </a:solidFill>
                          <a:uFill>
                            <a:solidFill>
                              <a:srgbClr val="FFFFFF"/>
                            </a:solidFill>
                          </a:uFill>
                          <a:latin typeface="Arial"/>
                        </a:rPr>
                        <a:t>，</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pPr algn="ctr"/>
                      <a:r>
                        <a:rPr lang="ja-JP" altLang="en-US" sz="2900" b="0" strike="noStrike" spc="-1">
                          <a:solidFill>
                            <a:srgbClr val="000000"/>
                          </a:solidFill>
                          <a:uFill>
                            <a:solidFill>
                              <a:srgbClr val="FFFFFF"/>
                            </a:solidFill>
                          </a:uFill>
                          <a:latin typeface="Arial"/>
                        </a:rPr>
                        <a:t>．</a:t>
                      </a:r>
                      <a:endParaRPr lang="en-US" sz="29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pPr algn="ctr"/>
                      <a:r>
                        <a:rPr lang="en-US" sz="2900" b="0" strike="noStrike" spc="-1" dirty="0" err="1">
                          <a:solidFill>
                            <a:srgbClr val="000000"/>
                          </a:solidFill>
                          <a:uFill>
                            <a:solidFill>
                              <a:srgbClr val="FFFFFF"/>
                            </a:solidFill>
                          </a:uFill>
                          <a:latin typeface="Arial"/>
                        </a:rPr>
                        <a:t>しない</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extLst>
                  <a:ext uri="{0D108BD9-81ED-4DB2-BD59-A6C34878D82A}">
                    <a16:rowId xmlns:a16="http://schemas.microsoft.com/office/drawing/2014/main" val="10002"/>
                  </a:ext>
                </a:extLst>
              </a:tr>
              <a:tr h="616267">
                <a:tc>
                  <a:txBody>
                    <a:bodyPr/>
                    <a:lstStyle/>
                    <a:p>
                      <a:pPr algn="ctr"/>
                      <a:r>
                        <a:rPr lang="en-US" sz="2900" b="0" strike="noStrike" spc="-1" dirty="0" err="1">
                          <a:solidFill>
                            <a:srgbClr val="000000"/>
                          </a:solidFill>
                          <a:uFill>
                            <a:solidFill>
                              <a:srgbClr val="FFFFFF"/>
                            </a:solidFill>
                          </a:uFill>
                          <a:latin typeface="Arial"/>
                        </a:rPr>
                        <a:t>JIS規格</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pPr algn="ctr"/>
                      <a:r>
                        <a:rPr lang="en-US" sz="2900" b="0" strike="noStrike" spc="-1" dirty="0">
                          <a:solidFill>
                            <a:srgbClr val="000000"/>
                          </a:solidFill>
                          <a:uFill>
                            <a:solidFill>
                              <a:srgbClr val="FFFFFF"/>
                            </a:solidFill>
                          </a:uFill>
                          <a:latin typeface="Arial"/>
                        </a:rPr>
                        <a:t>，</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pPr algn="ctr"/>
                      <a:r>
                        <a:rPr lang="ja-JP" altLang="en-US" sz="2900" b="0" strike="noStrike" spc="-1">
                          <a:solidFill>
                            <a:srgbClr val="000000"/>
                          </a:solidFill>
                          <a:uFill>
                            <a:solidFill>
                              <a:srgbClr val="FFFFFF"/>
                            </a:solidFill>
                          </a:uFill>
                          <a:latin typeface="Arial"/>
                        </a:rPr>
                        <a:t>。</a:t>
                      </a:r>
                      <a:endParaRPr lang="en-US" sz="29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tc>
                  <a:txBody>
                    <a:bodyPr/>
                    <a:lstStyle/>
                    <a:p>
                      <a:pPr algn="ctr"/>
                      <a:r>
                        <a:rPr lang="en-US" sz="2900" b="0" strike="noStrike" spc="-1" dirty="0" err="1">
                          <a:solidFill>
                            <a:srgbClr val="000000"/>
                          </a:solidFill>
                          <a:uFill>
                            <a:solidFill>
                              <a:srgbClr val="FFFFFF"/>
                            </a:solidFill>
                          </a:uFill>
                          <a:latin typeface="Arial"/>
                        </a:rPr>
                        <a:t>しない</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E6E6FF"/>
                    </a:solidFill>
                  </a:tcPr>
                </a:tc>
                <a:extLst>
                  <a:ext uri="{0D108BD9-81ED-4DB2-BD59-A6C34878D82A}">
                    <a16:rowId xmlns:a16="http://schemas.microsoft.com/office/drawing/2014/main" val="10003"/>
                  </a:ext>
                </a:extLst>
              </a:tr>
              <a:tr h="614960">
                <a:tc>
                  <a:txBody>
                    <a:bodyPr/>
                    <a:lstStyle/>
                    <a:p>
                      <a:pPr algn="ctr"/>
                      <a:r>
                        <a:rPr lang="en-US" sz="2900" b="0" strike="noStrike" spc="-1" dirty="0" err="1">
                          <a:solidFill>
                            <a:srgbClr val="000000"/>
                          </a:solidFill>
                          <a:uFill>
                            <a:solidFill>
                              <a:srgbClr val="FFFFFF"/>
                            </a:solidFill>
                          </a:uFill>
                          <a:latin typeface="Arial"/>
                        </a:rPr>
                        <a:t>書籍</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pPr algn="ctr"/>
                      <a:r>
                        <a:rPr lang="ja-JP" altLang="en-US" sz="2900" b="0" strike="noStrike" spc="-1">
                          <a:solidFill>
                            <a:srgbClr val="000000"/>
                          </a:solidFill>
                          <a:uFill>
                            <a:solidFill>
                              <a:srgbClr val="FFFFFF"/>
                            </a:solidFill>
                          </a:uFill>
                          <a:latin typeface="Arial"/>
                        </a:rPr>
                        <a:t>、</a:t>
                      </a:r>
                      <a:endParaRPr lang="en-US" sz="29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pPr algn="ctr"/>
                      <a:r>
                        <a:rPr lang="ja-JP" altLang="en-US" sz="2900" b="0" strike="noStrike" spc="-1">
                          <a:solidFill>
                            <a:srgbClr val="000000"/>
                          </a:solidFill>
                          <a:uFill>
                            <a:solidFill>
                              <a:srgbClr val="FFFFFF"/>
                            </a:solidFill>
                          </a:uFill>
                          <a:latin typeface="Arial"/>
                        </a:rPr>
                        <a:t>。</a:t>
                      </a:r>
                      <a:endParaRPr lang="en-US" sz="2900" b="0" strike="noStrike" spc="-1">
                        <a:solidFill>
                          <a:srgbClr val="000000"/>
                        </a:solidFill>
                        <a:uFill>
                          <a:solidFill>
                            <a:srgbClr val="FFFFFF"/>
                          </a:solidFill>
                        </a:uFill>
                        <a:latin typeface="Arial"/>
                      </a:endParaRP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tc>
                  <a:txBody>
                    <a:bodyPr/>
                    <a:lstStyle/>
                    <a:p>
                      <a:pPr algn="ctr"/>
                      <a:r>
                        <a:rPr lang="en-US" sz="2900" b="0" strike="noStrike" spc="-1" dirty="0" err="1">
                          <a:solidFill>
                            <a:srgbClr val="000000"/>
                          </a:solidFill>
                          <a:uFill>
                            <a:solidFill>
                              <a:srgbClr val="FFFFFF"/>
                            </a:solidFill>
                          </a:uFill>
                          <a:latin typeface="Arial"/>
                        </a:rPr>
                        <a:t>書籍による</a:t>
                      </a:r>
                    </a:p>
                  </a:txBody>
                  <a:tcPr marL="81638" marR="81638" marT="41476" marB="41476">
                    <a:lnL w="720">
                      <a:solidFill>
                        <a:srgbClr val="000000"/>
                      </a:solidFill>
                    </a:lnL>
                    <a:lnR w="720">
                      <a:solidFill>
                        <a:srgbClr val="000000"/>
                      </a:solidFill>
                    </a:lnR>
                    <a:lnT w="720">
                      <a:solidFill>
                        <a:srgbClr val="000000"/>
                      </a:solidFill>
                    </a:lnT>
                    <a:lnB w="720">
                      <a:solidFill>
                        <a:srgbClr val="000000"/>
                      </a:solidFill>
                    </a:lnB>
                    <a:solidFill>
                      <a:srgbClr val="FFFFFF"/>
                    </a:solidFill>
                  </a:tcPr>
                </a:tc>
                <a:extLst>
                  <a:ext uri="{0D108BD9-81ED-4DB2-BD59-A6C34878D82A}">
                    <a16:rowId xmlns:a16="http://schemas.microsoft.com/office/drawing/2014/main" val="10004"/>
                  </a:ext>
                </a:extLst>
              </a:tr>
            </a:tbl>
          </a:graphicData>
        </a:graphic>
      </p:graphicFrame>
      <p:sp>
        <p:nvSpPr>
          <p:cNvPr id="56" name="TextShape 3"/>
          <p:cNvSpPr txBox="1"/>
          <p:nvPr/>
        </p:nvSpPr>
        <p:spPr>
          <a:xfrm>
            <a:off x="3065508" y="5257800"/>
            <a:ext cx="2938961" cy="314175"/>
          </a:xfrm>
          <a:prstGeom prst="rect">
            <a:avLst/>
          </a:prstGeom>
          <a:noFill/>
          <a:ln>
            <a:noFill/>
          </a:ln>
        </p:spPr>
        <p:txBody>
          <a:bodyPr lIns="81639" tIns="40820" rIns="81639" bIns="40820" anchor="t"/>
          <a:lstStyle/>
          <a:p>
            <a:r>
              <a:rPr lang="en-US" spc="-1" dirty="0">
                <a:solidFill>
                  <a:srgbClr val="000000"/>
                </a:solidFill>
                <a:uFill>
                  <a:solidFill>
                    <a:srgbClr val="FFFFFF"/>
                  </a:solidFill>
                </a:uFill>
                <a:latin typeface="Arial"/>
              </a:rPr>
              <a:t>表3　</a:t>
            </a:r>
            <a:r>
              <a:rPr lang="en-US" spc="-1" dirty="0" err="1">
                <a:solidFill>
                  <a:srgbClr val="000000"/>
                </a:solidFill>
                <a:uFill>
                  <a:solidFill>
                    <a:srgbClr val="FFFFFF"/>
                  </a:solidFill>
                </a:uFill>
                <a:latin typeface="Arial"/>
              </a:rPr>
              <a:t>分野別のルールの違い</a:t>
            </a:r>
            <a:r>
              <a:rPr lang="en-US" dirty="0">
                <a:latin typeface="+mn-ea"/>
                <a:cs typeface="+mn-ea"/>
              </a:rPr>
              <a:t/>
            </a:r>
            <a:br>
              <a:rPr lang="en-US" dirty="0">
                <a:latin typeface="+mn-ea"/>
                <a:cs typeface="+mn-ea"/>
              </a:rPr>
            </a:br>
            <a:endParaRPr lang="en-US" spc="-1">
              <a:solidFill>
                <a:srgbClr val="000000"/>
              </a:solidFill>
              <a:uFill>
                <a:solidFill>
                  <a:srgbClr val="FFFFFF"/>
                </a:solidFill>
              </a:uFill>
              <a:latin typeface="Arial"/>
            </a:endParaRP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6</a:t>
            </a:fld>
            <a:endParaRPr lang="en-US" sz="1300" b="0" strike="noStrike" spc="-1" dirty="0">
              <a:solidFill>
                <a:srgbClr val="000000"/>
              </a:solidFill>
              <a:uFill>
                <a:solidFill>
                  <a:srgbClr val="FFFFFF"/>
                </a:solidFill>
              </a:uFill>
              <a:latin typeface="Times New Roman"/>
            </a:endParaRPr>
          </a:p>
        </p:txBody>
      </p:sp>
      <p:sp>
        <p:nvSpPr>
          <p:cNvPr id="6" name="TextShape 3">
            <a:extLst>
              <a:ext uri="{FF2B5EF4-FFF2-40B4-BE49-F238E27FC236}">
                <a16:creationId xmlns:a16="http://schemas.microsoft.com/office/drawing/2014/main" id="{13A23D59-D57C-4EE3-947F-D836D74C6CB2}"/>
              </a:ext>
            </a:extLst>
          </p:cNvPr>
          <p:cNvSpPr txBox="1"/>
          <p:nvPr/>
        </p:nvSpPr>
        <p:spPr>
          <a:xfrm>
            <a:off x="1597025" y="4857750"/>
            <a:ext cx="4982773" cy="314325"/>
          </a:xfrm>
          <a:prstGeom prst="rect">
            <a:avLst/>
          </a:prstGeom>
          <a:noFill/>
          <a:ln>
            <a:noFill/>
          </a:ln>
        </p:spPr>
        <p:txBody>
          <a:bodyPr lIns="81639" tIns="40820" rIns="81639" bIns="40820" anchor="t"/>
          <a:lstStyle/>
          <a:p>
            <a:r>
              <a:rPr lang="ja-JP" altLang="en-US"/>
              <a:t>注意</a:t>
            </a:r>
            <a:r>
              <a:rPr lang="ja-JP" altLang="en-US">
                <a:latin typeface="DejaVu Sans"/>
              </a:rPr>
              <a:t>　この表にある句点，読点はすべて全角</a:t>
            </a:r>
            <a:r>
              <a:rPr lang="en-US" dirty="0">
                <a:latin typeface="+mn-ea"/>
                <a:cs typeface="+mn-ea"/>
              </a:rPr>
              <a:t/>
            </a:r>
            <a:br>
              <a:rPr lang="en-US" dirty="0">
                <a:latin typeface="+mn-ea"/>
                <a:cs typeface="+mn-ea"/>
              </a:rPr>
            </a:br>
            <a:endParaRPr lang="en-US"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企業間の工程の名称・区分の違い</a:t>
            </a:r>
          </a:p>
        </p:txBody>
      </p:sp>
      <p:sp>
        <p:nvSpPr>
          <p:cNvPr id="59" name="TextShape 3"/>
          <p:cNvSpPr txBox="1"/>
          <p:nvPr/>
        </p:nvSpPr>
        <p:spPr>
          <a:xfrm>
            <a:off x="2481789" y="5564363"/>
            <a:ext cx="4702337" cy="314175"/>
          </a:xfrm>
          <a:prstGeom prst="rect">
            <a:avLst/>
          </a:prstGeom>
          <a:noFill/>
          <a:ln>
            <a:noFill/>
          </a:ln>
        </p:spPr>
        <p:txBody>
          <a:bodyPr lIns="81639" tIns="40820" rIns="81639" bIns="40820"/>
          <a:lstStyle/>
          <a:p>
            <a:r>
              <a:rPr lang="en-US" spc="-1">
                <a:solidFill>
                  <a:srgbClr val="000000"/>
                </a:solidFill>
                <a:uFill>
                  <a:solidFill>
                    <a:srgbClr val="FFFFFF"/>
                  </a:solidFill>
                </a:uFill>
                <a:latin typeface="Arial"/>
              </a:rPr>
              <a:t>表4　企業ごとに異なる工程の名称と区分</a:t>
            </a:r>
          </a:p>
        </p:txBody>
      </p:sp>
      <p:pic>
        <p:nvPicPr>
          <p:cNvPr id="2" name="図 2"/>
          <p:cNvPicPr>
            <a:picLocks noChangeAspect="1"/>
          </p:cNvPicPr>
          <p:nvPr/>
        </p:nvPicPr>
        <p:blipFill>
          <a:blip r:embed="rId2"/>
          <a:stretch>
            <a:fillRect/>
          </a:stretch>
        </p:blipFill>
        <p:spPr>
          <a:xfrm>
            <a:off x="890014" y="1638316"/>
            <a:ext cx="7432516" cy="3704867"/>
          </a:xfrm>
          <a:prstGeom prst="rect">
            <a:avLst/>
          </a:prstGeom>
          <a:ln>
            <a:solidFill>
              <a:schemeClr val="tx1"/>
            </a:solidFill>
          </a:ln>
        </p:spPr>
      </p:pic>
      <p:sp>
        <p:nvSpPr>
          <p:cNvPr id="3" name="スライド番号プレースホルダー 2"/>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7</a:t>
            </a:fld>
            <a:endParaRPr lang="en-US" sz="1300" b="0" strike="noStrike" spc="-1" dirty="0">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作成文書と記述項目</a:t>
            </a:r>
          </a:p>
        </p:txBody>
      </p:sp>
      <p:sp>
        <p:nvSpPr>
          <p:cNvPr id="61" name="TextShape 2"/>
          <p:cNvSpPr txBox="1"/>
          <p:nvPr/>
        </p:nvSpPr>
        <p:spPr>
          <a:xfrm>
            <a:off x="457172" y="1604841"/>
            <a:ext cx="8228763" cy="3977484"/>
          </a:xfrm>
          <a:prstGeom prst="rect">
            <a:avLst/>
          </a:prstGeom>
          <a:noFill/>
          <a:ln>
            <a:noFill/>
          </a:ln>
        </p:spPr>
        <p:txBody>
          <a:bodyPr lIns="0" tIns="0" rIns="0" bIns="0" anchor="t">
            <a:normAutofit/>
          </a:bodyPr>
          <a:lstStyle/>
          <a:p>
            <a:pPr marL="391795" indent="-293370">
              <a:spcBef>
                <a:spcPts val="1283"/>
              </a:spcBef>
              <a:buClr>
                <a:srgbClr val="000000"/>
              </a:buClr>
              <a:buSzPct val="45000"/>
              <a:buFont typeface="Wingdings" charset="2"/>
              <a:buChar char=""/>
            </a:pPr>
            <a:r>
              <a:rPr lang="ja-JP" altLang="en-US" sz="2900" spc="-1">
                <a:solidFill>
                  <a:srgbClr val="000000"/>
                </a:solidFill>
                <a:uFill>
                  <a:solidFill>
                    <a:srgbClr val="FFFFFF"/>
                  </a:solidFill>
                </a:uFill>
                <a:latin typeface="Arial"/>
              </a:rPr>
              <a:t>例として，要求，要件定義工程では</a:t>
            </a:r>
            <a:r>
              <a:rPr lang="en-US" sz="2900" spc="-1" dirty="0">
                <a:solidFill>
                  <a:srgbClr val="000000"/>
                </a:solidFill>
                <a:uFill>
                  <a:solidFill>
                    <a:srgbClr val="FFFFFF"/>
                  </a:solidFill>
                </a:uFill>
                <a:latin typeface="Arial"/>
              </a:rPr>
              <a:t>「</a:t>
            </a:r>
            <a:r>
              <a:rPr lang="en-US" sz="2900" spc="-1" dirty="0" err="1">
                <a:solidFill>
                  <a:srgbClr val="000000"/>
                </a:solidFill>
                <a:uFill>
                  <a:solidFill>
                    <a:srgbClr val="FFFFFF"/>
                  </a:solidFill>
                </a:uFill>
                <a:latin typeface="Arial"/>
              </a:rPr>
              <a:t>要件定義書</a:t>
            </a:r>
            <a:r>
              <a:rPr lang="en-US" sz="2900" spc="-1" dirty="0">
                <a:solidFill>
                  <a:srgbClr val="000000"/>
                </a:solidFill>
                <a:uFill>
                  <a:solidFill>
                    <a:srgbClr val="FFFFFF"/>
                  </a:solidFill>
                </a:uFill>
                <a:latin typeface="Arial"/>
              </a:rPr>
              <a:t>」，「</a:t>
            </a:r>
            <a:r>
              <a:rPr lang="en-US" sz="2900" spc="-1" dirty="0" err="1">
                <a:solidFill>
                  <a:srgbClr val="000000"/>
                </a:solidFill>
                <a:uFill>
                  <a:solidFill>
                    <a:srgbClr val="FFFFFF"/>
                  </a:solidFill>
                </a:uFill>
                <a:latin typeface="Arial"/>
              </a:rPr>
              <a:t>システム提案書</a:t>
            </a:r>
            <a:r>
              <a:rPr lang="en-US" sz="2900" spc="-1" dirty="0">
                <a:solidFill>
                  <a:srgbClr val="000000"/>
                </a:solidFill>
                <a:uFill>
                  <a:solidFill>
                    <a:srgbClr val="FFFFFF"/>
                  </a:solidFill>
                </a:uFill>
                <a:latin typeface="Arial"/>
              </a:rPr>
              <a:t>」</a:t>
            </a:r>
            <a:r>
              <a:rPr lang="ja-JP" altLang="en-US" sz="2900" spc="-1">
                <a:solidFill>
                  <a:srgbClr val="000000"/>
                </a:solidFill>
                <a:uFill>
                  <a:solidFill>
                    <a:srgbClr val="FFFFFF"/>
                  </a:solidFill>
                </a:uFill>
                <a:latin typeface="Arial"/>
              </a:rPr>
              <a:t>などを作成</a:t>
            </a:r>
            <a:r>
              <a:rPr lang="en-US" sz="2900" spc="-1" dirty="0">
                <a:solidFill>
                  <a:srgbClr val="000000"/>
                </a:solidFill>
                <a:uFill>
                  <a:solidFill>
                    <a:srgbClr val="FFFFFF"/>
                  </a:solidFill>
                </a:uFill>
                <a:latin typeface="Arial"/>
              </a:rPr>
              <a:t>．</a:t>
            </a:r>
            <a:endParaRPr lang="ja-JP" altLang="en-US" dirty="0">
              <a:latin typeface="DejaVu Sans"/>
            </a:endParaRPr>
          </a:p>
          <a:p>
            <a:pPr marL="98425">
              <a:spcBef>
                <a:spcPts val="1200"/>
              </a:spcBef>
              <a:buClr>
                <a:srgbClr val="000000"/>
              </a:buClr>
              <a:buSzPct val="45000"/>
            </a:pPr>
            <a:endParaRPr lang="en-US" sz="2900" dirty="0">
              <a:solidFill>
                <a:srgbClr val="000000"/>
              </a:solidFill>
              <a:latin typeface="Arial"/>
              <a:cs typeface="Arial"/>
            </a:endParaRPr>
          </a:p>
          <a:p>
            <a:pPr marL="391795" indent="-29337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要件定義書では「背景</a:t>
            </a:r>
            <a:r>
              <a:rPr lang="en-US" sz="2900" spc="-1" dirty="0">
                <a:solidFill>
                  <a:srgbClr val="000000"/>
                </a:solidFill>
                <a:uFill>
                  <a:solidFill>
                    <a:srgbClr val="FFFFFF"/>
                  </a:solidFill>
                </a:uFill>
                <a:latin typeface="Arial"/>
              </a:rPr>
              <a:t>」，「</a:t>
            </a:r>
            <a:r>
              <a:rPr lang="en-US" sz="2900" spc="-1" dirty="0" err="1">
                <a:solidFill>
                  <a:srgbClr val="000000"/>
                </a:solidFill>
                <a:uFill>
                  <a:solidFill>
                    <a:srgbClr val="FFFFFF"/>
                  </a:solidFill>
                </a:uFill>
                <a:latin typeface="Arial"/>
              </a:rPr>
              <a:t>課題」の項目を記述するが，開発計画書では記述しないなど，記述する項目が文書間で異なる</a:t>
            </a:r>
            <a:r>
              <a:rPr lang="ja-JP" altLang="en-US" sz="2900" spc="-1">
                <a:solidFill>
                  <a:srgbClr val="000000"/>
                </a:solidFill>
                <a:uFill>
                  <a:solidFill>
                    <a:srgbClr val="FFFFFF"/>
                  </a:solidFill>
                </a:uFill>
                <a:latin typeface="Arial"/>
              </a:rPr>
              <a:t>．</a:t>
            </a:r>
            <a:endParaRPr lang="en-US" sz="2900">
              <a:solidFill>
                <a:srgbClr val="000000"/>
              </a:solidFill>
              <a:latin typeface="Arial"/>
              <a:cs typeface="Arial"/>
            </a:endParaRP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8</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文書内の図の統一</a:t>
            </a:r>
          </a:p>
        </p:txBody>
      </p:sp>
      <p:sp>
        <p:nvSpPr>
          <p:cNvPr id="63"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文書を読みやすいものにするために，文書内の図も統一される．</a:t>
            </a:r>
          </a:p>
          <a:p>
            <a:pPr marL="391867" indent="-293900">
              <a:spcBef>
                <a:spcPts val="1283"/>
              </a:spcBef>
              <a:buClr>
                <a:srgbClr val="000000"/>
              </a:buClr>
              <a:buSzPct val="45000"/>
              <a:buFont typeface="Wingdings" charset="2"/>
              <a:buChar char=""/>
            </a:pPr>
            <a:endParaRPr lang="en-US" sz="2900" spc="-1">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良く用いられるのがUML，フローチャート，HCPチャート．</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9</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UML(Unified Modeling Language)</a:t>
            </a:r>
          </a:p>
        </p:txBody>
      </p:sp>
      <p:sp>
        <p:nvSpPr>
          <p:cNvPr id="65" name="TextShape 2"/>
          <p:cNvSpPr txBox="1"/>
          <p:nvPr/>
        </p:nvSpPr>
        <p:spPr>
          <a:xfrm>
            <a:off x="457172" y="1604841"/>
            <a:ext cx="8228763" cy="3977484"/>
          </a:xfrm>
          <a:prstGeom prst="rect">
            <a:avLst/>
          </a:prstGeom>
          <a:noFill/>
          <a:ln>
            <a:noFill/>
          </a:ln>
        </p:spPr>
        <p:txBody>
          <a:bodyPr lIns="0" tIns="0" rIns="0" bIns="0">
            <a:normAutofit lnSpcReduction="10000"/>
          </a:bodyPr>
          <a:lstStyle/>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オブジェクト指向に基づいてオブジェクトをモデル化するための記法</a:t>
            </a:r>
            <a:r>
              <a:rPr lang="en-US" sz="2900" spc="-1" dirty="0">
                <a:solidFill>
                  <a:srgbClr val="000000"/>
                </a:solidFill>
                <a:uFill>
                  <a:solidFill>
                    <a:srgbClr val="FFFFFF"/>
                  </a:solidFill>
                </a:uFill>
                <a:latin typeface="Arial"/>
              </a:rPr>
              <a:t>．</a:t>
            </a:r>
          </a:p>
          <a:p>
            <a:pPr marL="391867" indent="-293900">
              <a:spcBef>
                <a:spcPts val="1283"/>
              </a:spcBef>
              <a:buClr>
                <a:srgbClr val="000000"/>
              </a:buClr>
              <a:buSzPct val="45000"/>
              <a:buFont typeface="Wingdings" charset="2"/>
              <a:buChar char=""/>
            </a:pP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オブジェクト指向だけでなく汎用的なモデリング言語としてもよく用いられる</a:t>
            </a:r>
            <a:r>
              <a:rPr lang="en-US" sz="2900" spc="-1" dirty="0">
                <a:solidFill>
                  <a:srgbClr val="000000"/>
                </a:solidFill>
                <a:uFill>
                  <a:solidFill>
                    <a:srgbClr val="FFFFFF"/>
                  </a:solidFill>
                </a:uFill>
                <a:latin typeface="Arial"/>
              </a:rPr>
              <a:t>．</a:t>
            </a:r>
          </a:p>
          <a:p>
            <a:pPr marL="391867" indent="-293900">
              <a:spcBef>
                <a:spcPts val="1283"/>
              </a:spcBef>
              <a:buClr>
                <a:srgbClr val="000000"/>
              </a:buClr>
              <a:buSzPct val="45000"/>
              <a:buFont typeface="Wingdings" charset="2"/>
              <a:buChar char=""/>
            </a:pP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記法は静的な「構造図」と動的な「振る舞い図」に分けられる</a:t>
            </a:r>
            <a:r>
              <a:rPr lang="ja-JP" altLang="en-US" sz="2900" spc="-1" dirty="0" err="1">
                <a:solidFill>
                  <a:srgbClr val="000000"/>
                </a:solidFill>
                <a:uFill>
                  <a:solidFill>
                    <a:srgbClr val="FFFFFF"/>
                  </a:solidFill>
                </a:uFill>
                <a:latin typeface="Arial"/>
              </a:rPr>
              <a:t>．</a:t>
            </a:r>
            <a:endParaRPr lang="en-US" sz="2900" spc="-1" dirty="0">
              <a:solidFill>
                <a:srgbClr val="000000"/>
              </a:solidFill>
              <a:uFill>
                <a:solidFill>
                  <a:srgbClr val="FFFFFF"/>
                </a:solidFill>
              </a:uFill>
              <a:latin typeface="Arial"/>
            </a:endParaRP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10</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クラス図</a:t>
            </a:r>
          </a:p>
        </p:txBody>
      </p:sp>
      <p:sp>
        <p:nvSpPr>
          <p:cNvPr id="67" name="TextShape 2"/>
          <p:cNvSpPr txBox="1"/>
          <p:nvPr/>
        </p:nvSpPr>
        <p:spPr>
          <a:xfrm>
            <a:off x="457172" y="1604841"/>
            <a:ext cx="8228763" cy="877209"/>
          </a:xfrm>
          <a:prstGeom prst="rect">
            <a:avLst/>
          </a:prstGeom>
          <a:noFill/>
          <a:ln>
            <a:noFill/>
          </a:ln>
        </p:spPr>
        <p:txBody>
          <a:bodyPr lIns="0" tIns="0" rIns="0" bIns="0">
            <a:normAutofit lnSpcReduction="10000"/>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オブジェクトの内部にプロパティとメソッドを記述し，オブジェクト間の様々な関係を記述した構造図．</a:t>
            </a:r>
          </a:p>
        </p:txBody>
      </p:sp>
      <p:pic>
        <p:nvPicPr>
          <p:cNvPr id="2" name="図 2"/>
          <p:cNvPicPr>
            <a:picLocks noChangeAspect="1"/>
          </p:cNvPicPr>
          <p:nvPr/>
        </p:nvPicPr>
        <p:blipFill>
          <a:blip r:embed="rId2"/>
          <a:stretch>
            <a:fillRect/>
          </a:stretch>
        </p:blipFill>
        <p:spPr>
          <a:xfrm>
            <a:off x="2548800" y="2937909"/>
            <a:ext cx="3778843" cy="3454414"/>
          </a:xfrm>
          <a:prstGeom prst="rect">
            <a:avLst/>
          </a:prstGeom>
        </p:spPr>
      </p:pic>
      <p:sp>
        <p:nvSpPr>
          <p:cNvPr id="3" name="スライド番号プレースホルダー 2"/>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11</a:t>
            </a:fld>
            <a:endParaRPr lang="en-US" sz="1300" b="0" strike="noStrike" spc="-1">
              <a:solidFill>
                <a:srgbClr val="000000"/>
              </a:solidFill>
              <a:uFill>
                <a:solidFill>
                  <a:srgbClr val="FFFFFF"/>
                </a:solidFill>
              </a:uFill>
              <a:latin typeface="Times New Roman"/>
            </a:endParaRPr>
          </a:p>
        </p:txBody>
      </p:sp>
      <p:cxnSp>
        <p:nvCxnSpPr>
          <p:cNvPr id="5" name="直線コネクタ 4"/>
          <p:cNvCxnSpPr/>
          <p:nvPr/>
        </p:nvCxnSpPr>
        <p:spPr>
          <a:xfrm>
            <a:off x="6327643" y="5334000"/>
            <a:ext cx="0" cy="533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シーケンス図</a:t>
            </a:r>
          </a:p>
        </p:txBody>
      </p:sp>
      <p:sp>
        <p:nvSpPr>
          <p:cNvPr id="89" name="TextShape 2"/>
          <p:cNvSpPr txBox="1"/>
          <p:nvPr/>
        </p:nvSpPr>
        <p:spPr>
          <a:xfrm>
            <a:off x="457172" y="1604841"/>
            <a:ext cx="8228763" cy="1007843"/>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オブジェクト間の動的なメッセージのやり取りを時間の流れに沿って表した振る舞い図．</a:t>
            </a:r>
          </a:p>
        </p:txBody>
      </p:sp>
      <p:pic>
        <p:nvPicPr>
          <p:cNvPr id="90" name="図 89"/>
          <p:cNvPicPr/>
          <p:nvPr/>
        </p:nvPicPr>
        <p:blipFill>
          <a:blip r:embed="rId2"/>
          <a:stretch/>
        </p:blipFill>
        <p:spPr>
          <a:xfrm>
            <a:off x="2024617" y="2576106"/>
            <a:ext cx="4702337" cy="3237115"/>
          </a:xfrm>
          <a:prstGeom prst="rect">
            <a:avLst/>
          </a:prstGeom>
          <a:ln>
            <a:noFill/>
          </a:ln>
        </p:spPr>
      </p:pic>
      <p:sp>
        <p:nvSpPr>
          <p:cNvPr id="91" name="TextShape 3"/>
          <p:cNvSpPr txBox="1"/>
          <p:nvPr/>
        </p:nvSpPr>
        <p:spPr>
          <a:xfrm>
            <a:off x="2873650" y="6021583"/>
            <a:ext cx="2938961" cy="314175"/>
          </a:xfrm>
          <a:prstGeom prst="rect">
            <a:avLst/>
          </a:prstGeom>
          <a:noFill/>
          <a:ln>
            <a:noFill/>
          </a:ln>
        </p:spPr>
        <p:txBody>
          <a:bodyPr lIns="81639" tIns="40820" rIns="81639" bIns="40820"/>
          <a:lstStyle/>
          <a:p>
            <a:pPr algn="ctr"/>
            <a:r>
              <a:rPr lang="en-US" spc="-1">
                <a:solidFill>
                  <a:srgbClr val="000000"/>
                </a:solidFill>
                <a:uFill>
                  <a:solidFill>
                    <a:srgbClr val="FFFFFF"/>
                  </a:solidFill>
                </a:uFill>
                <a:latin typeface="Arial"/>
              </a:rPr>
              <a:t>図2　シーケンス図</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12</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ユースケース図</a:t>
            </a:r>
          </a:p>
        </p:txBody>
      </p:sp>
      <p:sp>
        <p:nvSpPr>
          <p:cNvPr id="93" name="TextShape 2"/>
          <p:cNvSpPr txBox="1"/>
          <p:nvPr/>
        </p:nvSpPr>
        <p:spPr>
          <a:xfrm>
            <a:off x="457172" y="1604841"/>
            <a:ext cx="8228763" cy="942526"/>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システムが提供する機能とその利用者との動的な関係を記述する振る舞い図</a:t>
            </a:r>
          </a:p>
        </p:txBody>
      </p:sp>
      <p:pic>
        <p:nvPicPr>
          <p:cNvPr id="94" name="図 93"/>
          <p:cNvPicPr/>
          <p:nvPr/>
        </p:nvPicPr>
        <p:blipFill>
          <a:blip r:embed="rId2"/>
          <a:stretch/>
        </p:blipFill>
        <p:spPr>
          <a:xfrm>
            <a:off x="1110274" y="2612684"/>
            <a:ext cx="6876515" cy="3200538"/>
          </a:xfrm>
          <a:prstGeom prst="rect">
            <a:avLst/>
          </a:prstGeom>
          <a:ln>
            <a:noFill/>
          </a:ln>
        </p:spPr>
      </p:pic>
      <p:sp>
        <p:nvSpPr>
          <p:cNvPr id="95" name="TextShape 3"/>
          <p:cNvSpPr txBox="1"/>
          <p:nvPr/>
        </p:nvSpPr>
        <p:spPr>
          <a:xfrm>
            <a:off x="2873650" y="6009173"/>
            <a:ext cx="2938961" cy="314175"/>
          </a:xfrm>
          <a:prstGeom prst="rect">
            <a:avLst/>
          </a:prstGeom>
          <a:noFill/>
          <a:ln>
            <a:noFill/>
          </a:ln>
        </p:spPr>
        <p:txBody>
          <a:bodyPr lIns="81639" tIns="40820" rIns="81639" bIns="40820"/>
          <a:lstStyle/>
          <a:p>
            <a:pPr algn="ctr"/>
            <a:r>
              <a:rPr lang="en-US" spc="-1">
                <a:solidFill>
                  <a:srgbClr val="000000"/>
                </a:solidFill>
                <a:uFill>
                  <a:solidFill>
                    <a:srgbClr val="FFFFFF"/>
                  </a:solidFill>
                </a:uFill>
                <a:latin typeface="Arial"/>
              </a:rPr>
              <a:t>図3　ユースケース図</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13</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フローチャート</a:t>
            </a:r>
          </a:p>
        </p:txBody>
      </p:sp>
      <p:sp>
        <p:nvSpPr>
          <p:cNvPr id="97" name="TextShape 2"/>
          <p:cNvSpPr txBox="1"/>
          <p:nvPr/>
        </p:nvSpPr>
        <p:spPr>
          <a:xfrm>
            <a:off x="457172" y="1604841"/>
            <a:ext cx="3330822"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簡潔な記号を用いて処理やデータの流れを描く図法</a:t>
            </a: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プログラム以外に業務プロセスなどを記述する目的でも用いられる</a:t>
            </a:r>
            <a:r>
              <a:rPr lang="ja-JP" altLang="en-US" sz="2900" spc="-1" dirty="0" err="1">
                <a:solidFill>
                  <a:srgbClr val="000000"/>
                </a:solidFill>
                <a:uFill>
                  <a:solidFill>
                    <a:srgbClr val="FFFFFF"/>
                  </a:solidFill>
                </a:uFill>
                <a:latin typeface="Arial"/>
              </a:rPr>
              <a:t>．</a:t>
            </a:r>
            <a:endParaRPr lang="en-US" sz="2900" spc="-1" dirty="0">
              <a:solidFill>
                <a:srgbClr val="000000"/>
              </a:solidFill>
              <a:uFill>
                <a:solidFill>
                  <a:srgbClr val="FFFFFF"/>
                </a:solidFill>
              </a:uFill>
              <a:latin typeface="Arial"/>
            </a:endParaRPr>
          </a:p>
        </p:txBody>
      </p:sp>
      <p:pic>
        <p:nvPicPr>
          <p:cNvPr id="98" name="図 97"/>
          <p:cNvPicPr/>
          <p:nvPr/>
        </p:nvPicPr>
        <p:blipFill>
          <a:blip r:embed="rId2"/>
          <a:stretch/>
        </p:blipFill>
        <p:spPr>
          <a:xfrm>
            <a:off x="5681990" y="1241025"/>
            <a:ext cx="1873098" cy="5094733"/>
          </a:xfrm>
          <a:prstGeom prst="rect">
            <a:avLst/>
          </a:prstGeom>
          <a:ln>
            <a:noFill/>
          </a:ln>
        </p:spPr>
      </p:pic>
      <p:sp>
        <p:nvSpPr>
          <p:cNvPr id="99" name="TextShape 3"/>
          <p:cNvSpPr txBox="1"/>
          <p:nvPr/>
        </p:nvSpPr>
        <p:spPr>
          <a:xfrm>
            <a:off x="3918614" y="5421319"/>
            <a:ext cx="1959307" cy="326585"/>
          </a:xfrm>
          <a:prstGeom prst="rect">
            <a:avLst/>
          </a:prstGeom>
          <a:noFill/>
          <a:ln>
            <a:noFill/>
          </a:ln>
        </p:spPr>
        <p:txBody>
          <a:bodyPr lIns="81639" tIns="40820" rIns="81639" bIns="40820"/>
          <a:lstStyle/>
          <a:p>
            <a:r>
              <a:rPr lang="en-US" spc="-1">
                <a:solidFill>
                  <a:srgbClr val="000000"/>
                </a:solidFill>
                <a:uFill>
                  <a:solidFill>
                    <a:srgbClr val="FFFFFF"/>
                  </a:solidFill>
                </a:uFill>
                <a:latin typeface="Arial"/>
              </a:rPr>
              <a:t>図4　フローチャート</a:t>
            </a:r>
          </a:p>
        </p:txBody>
      </p:sp>
      <p:sp>
        <p:nvSpPr>
          <p:cNvPr id="100" name="TextShape 4"/>
          <p:cNvSpPr txBox="1"/>
          <p:nvPr/>
        </p:nvSpPr>
        <p:spPr>
          <a:xfrm>
            <a:off x="4702337" y="1982047"/>
            <a:ext cx="1240894" cy="826588"/>
          </a:xfrm>
          <a:prstGeom prst="rect">
            <a:avLst/>
          </a:prstGeom>
          <a:noFill/>
          <a:ln>
            <a:noFill/>
          </a:ln>
        </p:spPr>
        <p:txBody>
          <a:bodyPr lIns="81639" tIns="40820" rIns="81639" bIns="40820"/>
          <a:lstStyle/>
          <a:p>
            <a:r>
              <a:rPr lang="en-US" sz="1300" spc="-1">
                <a:solidFill>
                  <a:srgbClr val="000000"/>
                </a:solidFill>
                <a:uFill>
                  <a:solidFill>
                    <a:srgbClr val="FFFFFF"/>
                  </a:solidFill>
                </a:uFill>
                <a:latin typeface="Arial"/>
              </a:rPr>
              <a:t>処理内容</a:t>
            </a:r>
          </a:p>
          <a:p>
            <a:r>
              <a:rPr lang="en-US" sz="1300" spc="-1">
                <a:solidFill>
                  <a:srgbClr val="000000"/>
                </a:solidFill>
                <a:uFill>
                  <a:solidFill>
                    <a:srgbClr val="FFFFFF"/>
                  </a:solidFill>
                </a:uFill>
                <a:latin typeface="Arial"/>
              </a:rPr>
              <a:t>「入力した期間の合計貸出台数を計算する」</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14</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15</a:t>
            </a:fld>
            <a:endParaRPr lang="en-US" sz="1300" b="0" strike="noStrike" spc="-1">
              <a:solidFill>
                <a:srgbClr val="000000"/>
              </a:solidFill>
              <a:uFill>
                <a:solidFill>
                  <a:srgbClr val="FFFFFF"/>
                </a:solidFill>
              </a:uFill>
              <a:latin typeface="Times New Roman"/>
            </a:endParaRPr>
          </a:p>
        </p:txBody>
      </p:sp>
      <p:sp>
        <p:nvSpPr>
          <p:cNvPr id="2" name="タイトル 1"/>
          <p:cNvSpPr>
            <a:spLocks noGrp="1"/>
          </p:cNvSpPr>
          <p:nvPr>
            <p:ph type="title" idx="4294967295"/>
          </p:nvPr>
        </p:nvSpPr>
        <p:spPr>
          <a:xfrm>
            <a:off x="460853" y="295874"/>
            <a:ext cx="8228013" cy="1144588"/>
          </a:xfrm>
        </p:spPr>
        <p:txBody>
          <a:bodyPr/>
          <a:lstStyle/>
          <a:p>
            <a:pPr algn="ctr"/>
            <a:r>
              <a:rPr kumimoji="1" lang="ja-JP" altLang="en-US" dirty="0" smtClean="0"/>
              <a:t>フローチャート</a:t>
            </a:r>
            <a:r>
              <a:rPr lang="ja-JP" altLang="en-US" dirty="0" smtClean="0"/>
              <a:t>の図記号の</a:t>
            </a:r>
            <a:r>
              <a:rPr lang="ja-JP" altLang="en-US" dirty="0" smtClean="0"/>
              <a:t>種類</a:t>
            </a:r>
            <a:r>
              <a:rPr lang="en-US" altLang="ja-JP" dirty="0" smtClean="0"/>
              <a:t>(</a:t>
            </a:r>
            <a:r>
              <a:rPr lang="ja-JP" altLang="en-US" dirty="0" smtClean="0"/>
              <a:t>一部</a:t>
            </a:r>
            <a:r>
              <a:rPr lang="en-US" altLang="ja-JP" dirty="0" smtClean="0"/>
              <a:t>)</a:t>
            </a:r>
            <a:endParaRPr kumimoji="1" lang="ja-JP" altLang="en-US" dirty="0"/>
          </a:p>
        </p:txBody>
      </p:sp>
      <p:sp>
        <p:nvSpPr>
          <p:cNvPr id="6" name="フローチャート: 処理 5"/>
          <p:cNvSpPr/>
          <p:nvPr/>
        </p:nvSpPr>
        <p:spPr>
          <a:xfrm>
            <a:off x="1176870" y="2438400"/>
            <a:ext cx="990600" cy="533400"/>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ローチャート: 判断 6"/>
          <p:cNvSpPr/>
          <p:nvPr/>
        </p:nvSpPr>
        <p:spPr>
          <a:xfrm>
            <a:off x="2895600" y="2324100"/>
            <a:ext cx="1371600" cy="762000"/>
          </a:xfrm>
          <a:prstGeom prst="flowChartDecisi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ローチャート: 端子 8"/>
          <p:cNvSpPr/>
          <p:nvPr/>
        </p:nvSpPr>
        <p:spPr>
          <a:xfrm>
            <a:off x="4995330" y="2438400"/>
            <a:ext cx="990600" cy="457200"/>
          </a:xfrm>
          <a:prstGeom prst="flowChartTermina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コネクタ 10"/>
          <p:cNvCxnSpPr/>
          <p:nvPr/>
        </p:nvCxnSpPr>
        <p:spPr>
          <a:xfrm>
            <a:off x="6781800" y="2705100"/>
            <a:ext cx="762000" cy="0"/>
          </a:xfrm>
          <a:prstGeom prst="line">
            <a:avLst/>
          </a:prstGeom>
          <a:ln w="19050"/>
        </p:spPr>
        <p:style>
          <a:lnRef idx="1">
            <a:schemeClr val="dk1"/>
          </a:lnRef>
          <a:fillRef idx="0">
            <a:schemeClr val="dk1"/>
          </a:fillRef>
          <a:effectRef idx="0">
            <a:schemeClr val="dk1"/>
          </a:effectRef>
          <a:fontRef idx="minor">
            <a:schemeClr val="tx1"/>
          </a:fontRef>
        </p:style>
      </p:cxnSp>
      <p:sp>
        <p:nvSpPr>
          <p:cNvPr id="12" name="フローチャート: 定義済み処理 11"/>
          <p:cNvSpPr/>
          <p:nvPr/>
        </p:nvSpPr>
        <p:spPr>
          <a:xfrm>
            <a:off x="1204546" y="4281854"/>
            <a:ext cx="962924" cy="671146"/>
          </a:xfrm>
          <a:prstGeom prst="flowChartPredefined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データ 12"/>
          <p:cNvSpPr/>
          <p:nvPr/>
        </p:nvSpPr>
        <p:spPr>
          <a:xfrm>
            <a:off x="2971800" y="4340352"/>
            <a:ext cx="1295400" cy="612648"/>
          </a:xfrm>
          <a:prstGeom prst="flowChartInputOutp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ローチャート: 手操作入力 2"/>
          <p:cNvSpPr/>
          <p:nvPr/>
        </p:nvSpPr>
        <p:spPr>
          <a:xfrm>
            <a:off x="4998261" y="4419600"/>
            <a:ext cx="1066800" cy="533400"/>
          </a:xfrm>
          <a:prstGeom prst="flowChartManualInp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6355" y="3288273"/>
            <a:ext cx="990600" cy="338554"/>
          </a:xfrm>
          <a:prstGeom prst="rect">
            <a:avLst/>
          </a:prstGeom>
          <a:noFill/>
        </p:spPr>
        <p:txBody>
          <a:bodyPr wrap="square" rtlCol="0">
            <a:spAutoFit/>
          </a:bodyPr>
          <a:lstStyle/>
          <a:p>
            <a:pPr algn="ctr"/>
            <a:r>
              <a:rPr kumimoji="1" lang="ja-JP" altLang="en-US" dirty="0" smtClean="0"/>
              <a:t>処理</a:t>
            </a:r>
            <a:endParaRPr kumimoji="1" lang="ja-JP" altLang="en-US" dirty="0"/>
          </a:p>
        </p:txBody>
      </p:sp>
      <p:sp>
        <p:nvSpPr>
          <p:cNvPr id="14" name="テキスト ボックス 13"/>
          <p:cNvSpPr txBox="1"/>
          <p:nvPr/>
        </p:nvSpPr>
        <p:spPr>
          <a:xfrm>
            <a:off x="3086100" y="3308031"/>
            <a:ext cx="990600" cy="338554"/>
          </a:xfrm>
          <a:prstGeom prst="rect">
            <a:avLst/>
          </a:prstGeom>
          <a:noFill/>
        </p:spPr>
        <p:txBody>
          <a:bodyPr wrap="square" rtlCol="0">
            <a:spAutoFit/>
          </a:bodyPr>
          <a:lstStyle/>
          <a:p>
            <a:pPr algn="ctr"/>
            <a:r>
              <a:rPr lang="ja-JP" altLang="en-US" dirty="0"/>
              <a:t>判断</a:t>
            </a:r>
            <a:endParaRPr kumimoji="1" lang="ja-JP" altLang="en-US" dirty="0"/>
          </a:p>
        </p:txBody>
      </p:sp>
      <p:sp>
        <p:nvSpPr>
          <p:cNvPr id="15" name="テキスト ボックス 14"/>
          <p:cNvSpPr txBox="1"/>
          <p:nvPr/>
        </p:nvSpPr>
        <p:spPr>
          <a:xfrm>
            <a:off x="4995330" y="3308031"/>
            <a:ext cx="990600" cy="338554"/>
          </a:xfrm>
          <a:prstGeom prst="rect">
            <a:avLst/>
          </a:prstGeom>
          <a:noFill/>
        </p:spPr>
        <p:txBody>
          <a:bodyPr wrap="square" rtlCol="0">
            <a:spAutoFit/>
          </a:bodyPr>
          <a:lstStyle/>
          <a:p>
            <a:pPr algn="ctr"/>
            <a:r>
              <a:rPr lang="ja-JP" altLang="en-US" dirty="0"/>
              <a:t>端子</a:t>
            </a:r>
            <a:endParaRPr kumimoji="1" lang="ja-JP" altLang="en-US" dirty="0"/>
          </a:p>
        </p:txBody>
      </p:sp>
      <p:sp>
        <p:nvSpPr>
          <p:cNvPr id="16" name="テキスト ボックス 15"/>
          <p:cNvSpPr txBox="1"/>
          <p:nvPr/>
        </p:nvSpPr>
        <p:spPr>
          <a:xfrm>
            <a:off x="6667500" y="3327789"/>
            <a:ext cx="990600" cy="338554"/>
          </a:xfrm>
          <a:prstGeom prst="rect">
            <a:avLst/>
          </a:prstGeom>
          <a:noFill/>
        </p:spPr>
        <p:txBody>
          <a:bodyPr wrap="square" rtlCol="0">
            <a:spAutoFit/>
          </a:bodyPr>
          <a:lstStyle/>
          <a:p>
            <a:pPr algn="ctr"/>
            <a:r>
              <a:rPr lang="ja-JP" altLang="en-US" dirty="0"/>
              <a:t>線</a:t>
            </a:r>
            <a:endParaRPr kumimoji="1" lang="ja-JP" altLang="en-US" dirty="0"/>
          </a:p>
        </p:txBody>
      </p:sp>
      <p:sp>
        <p:nvSpPr>
          <p:cNvPr id="17" name="テキスト ボックス 16"/>
          <p:cNvSpPr txBox="1"/>
          <p:nvPr/>
        </p:nvSpPr>
        <p:spPr>
          <a:xfrm>
            <a:off x="1114991" y="5205074"/>
            <a:ext cx="1084717" cy="584775"/>
          </a:xfrm>
          <a:prstGeom prst="rect">
            <a:avLst/>
          </a:prstGeom>
          <a:noFill/>
        </p:spPr>
        <p:txBody>
          <a:bodyPr wrap="square" rtlCol="0">
            <a:spAutoFit/>
          </a:bodyPr>
          <a:lstStyle/>
          <a:p>
            <a:pPr algn="ctr"/>
            <a:r>
              <a:rPr kumimoji="1" lang="ja-JP" altLang="en-US" dirty="0" smtClean="0"/>
              <a:t>定義済み処理</a:t>
            </a:r>
            <a:endParaRPr kumimoji="1" lang="ja-JP" altLang="en-US" dirty="0"/>
          </a:p>
        </p:txBody>
      </p:sp>
      <p:sp>
        <p:nvSpPr>
          <p:cNvPr id="18" name="テキスト ボックス 17"/>
          <p:cNvSpPr txBox="1"/>
          <p:nvPr/>
        </p:nvSpPr>
        <p:spPr>
          <a:xfrm>
            <a:off x="3086100" y="5205074"/>
            <a:ext cx="990600" cy="338554"/>
          </a:xfrm>
          <a:prstGeom prst="rect">
            <a:avLst/>
          </a:prstGeom>
          <a:noFill/>
        </p:spPr>
        <p:txBody>
          <a:bodyPr wrap="square" rtlCol="0">
            <a:spAutoFit/>
          </a:bodyPr>
          <a:lstStyle/>
          <a:p>
            <a:pPr algn="ctr"/>
            <a:r>
              <a:rPr lang="ja-JP" altLang="en-US" dirty="0"/>
              <a:t>データ</a:t>
            </a:r>
            <a:endParaRPr kumimoji="1" lang="ja-JP" altLang="en-US" dirty="0"/>
          </a:p>
        </p:txBody>
      </p:sp>
      <p:sp>
        <p:nvSpPr>
          <p:cNvPr id="19" name="テキスト ボックス 18"/>
          <p:cNvSpPr txBox="1"/>
          <p:nvPr/>
        </p:nvSpPr>
        <p:spPr>
          <a:xfrm>
            <a:off x="5036361" y="5205074"/>
            <a:ext cx="990600" cy="584775"/>
          </a:xfrm>
          <a:prstGeom prst="rect">
            <a:avLst/>
          </a:prstGeom>
          <a:noFill/>
        </p:spPr>
        <p:txBody>
          <a:bodyPr wrap="square" rtlCol="0">
            <a:spAutoFit/>
          </a:bodyPr>
          <a:lstStyle/>
          <a:p>
            <a:pPr algn="ctr"/>
            <a:r>
              <a:rPr lang="ja-JP" altLang="en-US" dirty="0"/>
              <a:t>手</a:t>
            </a:r>
            <a:r>
              <a:rPr lang="ja-JP" altLang="en-US" dirty="0" smtClean="0"/>
              <a:t>操作入力</a:t>
            </a:r>
            <a:endParaRPr kumimoji="1" lang="ja-JP" altLang="en-US" dirty="0"/>
          </a:p>
        </p:txBody>
      </p:sp>
    </p:spTree>
    <p:extLst>
      <p:ext uri="{BB962C8B-B14F-4D97-AF65-F5344CB8AC3E}">
        <p14:creationId xmlns:p14="http://schemas.microsoft.com/office/powerpoint/2010/main" val="9425674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HCPチャート(Hierarchical ComPact description chart)</a:t>
            </a:r>
          </a:p>
        </p:txBody>
      </p:sp>
      <p:sp>
        <p:nvSpPr>
          <p:cNvPr id="102" name="TextShape 2"/>
          <p:cNvSpPr txBox="1"/>
          <p:nvPr/>
        </p:nvSpPr>
        <p:spPr>
          <a:xfrm>
            <a:off x="457172" y="1604841"/>
            <a:ext cx="8228763" cy="942526"/>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構造化設計に適するように意識して作られた図法．</a:t>
            </a:r>
          </a:p>
        </p:txBody>
      </p:sp>
      <p:pic>
        <p:nvPicPr>
          <p:cNvPr id="103" name="図 102"/>
          <p:cNvPicPr/>
          <p:nvPr/>
        </p:nvPicPr>
        <p:blipFill>
          <a:blip r:embed="rId2"/>
          <a:stretch/>
        </p:blipFill>
        <p:spPr>
          <a:xfrm>
            <a:off x="783723" y="2808635"/>
            <a:ext cx="3199548" cy="2743318"/>
          </a:xfrm>
          <a:prstGeom prst="rect">
            <a:avLst/>
          </a:prstGeom>
          <a:ln>
            <a:noFill/>
          </a:ln>
        </p:spPr>
      </p:pic>
      <p:pic>
        <p:nvPicPr>
          <p:cNvPr id="104" name="図 103"/>
          <p:cNvPicPr/>
          <p:nvPr/>
        </p:nvPicPr>
        <p:blipFill>
          <a:blip r:embed="rId3"/>
          <a:stretch/>
        </p:blipFill>
        <p:spPr>
          <a:xfrm>
            <a:off x="5444588" y="2351415"/>
            <a:ext cx="2457951" cy="3763571"/>
          </a:xfrm>
          <a:prstGeom prst="rect">
            <a:avLst/>
          </a:prstGeom>
          <a:ln>
            <a:noFill/>
          </a:ln>
        </p:spPr>
      </p:pic>
      <p:sp>
        <p:nvSpPr>
          <p:cNvPr id="105" name="TextShape 3"/>
          <p:cNvSpPr txBox="1"/>
          <p:nvPr/>
        </p:nvSpPr>
        <p:spPr>
          <a:xfrm>
            <a:off x="7314747" y="2700535"/>
            <a:ext cx="1240894" cy="826588"/>
          </a:xfrm>
          <a:prstGeom prst="rect">
            <a:avLst/>
          </a:prstGeom>
          <a:noFill/>
          <a:ln>
            <a:noFill/>
          </a:ln>
        </p:spPr>
        <p:txBody>
          <a:bodyPr lIns="81639" tIns="40820" rIns="81639" bIns="40820"/>
          <a:lstStyle/>
          <a:p>
            <a:r>
              <a:rPr lang="en-US" sz="1300" spc="-1">
                <a:solidFill>
                  <a:srgbClr val="000000"/>
                </a:solidFill>
                <a:uFill>
                  <a:solidFill>
                    <a:srgbClr val="FFFFFF"/>
                  </a:solidFill>
                </a:uFill>
                <a:latin typeface="Arial"/>
              </a:rPr>
              <a:t>処理内容</a:t>
            </a:r>
          </a:p>
          <a:p>
            <a:r>
              <a:rPr lang="en-US" sz="1300" spc="-1">
                <a:solidFill>
                  <a:srgbClr val="000000"/>
                </a:solidFill>
                <a:uFill>
                  <a:solidFill>
                    <a:srgbClr val="FFFFFF"/>
                  </a:solidFill>
                </a:uFill>
                <a:latin typeface="Arial"/>
              </a:rPr>
              <a:t>「入力した期間の合計貸出台数を計算する」</a:t>
            </a:r>
          </a:p>
        </p:txBody>
      </p:sp>
      <p:sp>
        <p:nvSpPr>
          <p:cNvPr id="106" name="TextShape 4"/>
          <p:cNvSpPr txBox="1"/>
          <p:nvPr/>
        </p:nvSpPr>
        <p:spPr>
          <a:xfrm>
            <a:off x="718412" y="5813221"/>
            <a:ext cx="3461443" cy="491511"/>
          </a:xfrm>
          <a:prstGeom prst="rect">
            <a:avLst/>
          </a:prstGeom>
          <a:noFill/>
          <a:ln>
            <a:noFill/>
          </a:ln>
        </p:spPr>
        <p:txBody>
          <a:bodyPr lIns="81639" tIns="40820" rIns="81639" bIns="40820"/>
          <a:lstStyle/>
          <a:p>
            <a:pPr algn="ctr"/>
            <a:r>
              <a:rPr lang="en-US" sz="1500" spc="-1">
                <a:solidFill>
                  <a:srgbClr val="000000"/>
                </a:solidFill>
                <a:uFill>
                  <a:solidFill>
                    <a:srgbClr val="FFFFFF"/>
                  </a:solidFill>
                </a:uFill>
                <a:latin typeface="Arial"/>
              </a:rPr>
              <a:t>図5　HCPチャートの図記号の種類(一部)</a:t>
            </a:r>
          </a:p>
        </p:txBody>
      </p:sp>
      <p:sp>
        <p:nvSpPr>
          <p:cNvPr id="107" name="TextShape 5"/>
          <p:cNvSpPr txBox="1"/>
          <p:nvPr/>
        </p:nvSpPr>
        <p:spPr>
          <a:xfrm>
            <a:off x="5943232" y="6179650"/>
            <a:ext cx="2024617" cy="286742"/>
          </a:xfrm>
          <a:prstGeom prst="rect">
            <a:avLst/>
          </a:prstGeom>
          <a:noFill/>
          <a:ln>
            <a:noFill/>
          </a:ln>
        </p:spPr>
        <p:txBody>
          <a:bodyPr lIns="81639" tIns="40820" rIns="81639" bIns="40820"/>
          <a:lstStyle/>
          <a:p>
            <a:pPr algn="ctr"/>
            <a:r>
              <a:rPr lang="en-US" sz="1500" spc="-1">
                <a:solidFill>
                  <a:srgbClr val="000000"/>
                </a:solidFill>
                <a:uFill>
                  <a:solidFill>
                    <a:srgbClr val="FFFFFF"/>
                  </a:solidFill>
                </a:uFill>
                <a:latin typeface="Arial"/>
              </a:rPr>
              <a:t>図6　HCPチャート</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16</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作業標準の必要性</a:t>
            </a:r>
          </a:p>
        </p:txBody>
      </p:sp>
      <p:sp>
        <p:nvSpPr>
          <p:cNvPr id="109"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開発後の運用・保守で担当者が標準的な開発手法を把握する必要がある．</a:t>
            </a:r>
          </a:p>
          <a:p>
            <a:pPr marL="391867" indent="-293900">
              <a:spcBef>
                <a:spcPts val="1283"/>
              </a:spcBef>
              <a:buClr>
                <a:srgbClr val="000000"/>
              </a:buClr>
              <a:buSzPct val="45000"/>
              <a:buFont typeface="Wingdings" charset="2"/>
              <a:buChar char=""/>
            </a:pPr>
            <a:endParaRPr lang="en-US" sz="2900" spc="-1">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開発手順や文書作成ルールの相違による困惑を避けることができる．</a:t>
            </a:r>
          </a:p>
          <a:p>
            <a:pPr marL="391867" indent="-293900">
              <a:spcBef>
                <a:spcPts val="1283"/>
              </a:spcBef>
              <a:buClr>
                <a:srgbClr val="000000"/>
              </a:buClr>
              <a:buSzPct val="45000"/>
              <a:buFont typeface="Wingdings" charset="2"/>
              <a:buChar char=""/>
            </a:pPr>
            <a:endParaRPr lang="en-US" sz="2900" spc="-1">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以上のことにより生産性が向上する．</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17</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作業標準で定める項目</a:t>
            </a:r>
          </a:p>
        </p:txBody>
      </p:sp>
      <p:sp>
        <p:nvSpPr>
          <p:cNvPr id="111" name="TextShape 2"/>
          <p:cNvSpPr txBox="1"/>
          <p:nvPr/>
        </p:nvSpPr>
        <p:spPr>
          <a:xfrm>
            <a:off x="457172" y="1604841"/>
            <a:ext cx="8228763" cy="3977484"/>
          </a:xfrm>
          <a:prstGeom prst="rect">
            <a:avLst/>
          </a:prstGeom>
          <a:noFill/>
          <a:ln>
            <a:noFill/>
          </a:ln>
        </p:spPr>
        <p:txBody>
          <a:bodyPr lIns="0" tIns="0" rIns="0" bIns="0">
            <a:normAutofit/>
          </a:bodyPr>
          <a:lstStyle/>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ここまで説明してきた用字・用語，工程の名称・区分など．</a:t>
            </a:r>
          </a:p>
          <a:p>
            <a:pPr marL="391867" indent="-293900">
              <a:spcBef>
                <a:spcPts val="1283"/>
              </a:spcBef>
              <a:buClr>
                <a:srgbClr val="000000"/>
              </a:buClr>
              <a:buSzPct val="45000"/>
              <a:buFont typeface="Wingdings" charset="2"/>
              <a:buChar char=""/>
            </a:pPr>
            <a:endParaRPr lang="en-US" sz="2900" spc="-1">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a:solidFill>
                  <a:srgbClr val="000000"/>
                </a:solidFill>
                <a:uFill>
                  <a:solidFill>
                    <a:srgbClr val="FFFFFF"/>
                  </a:solidFill>
                </a:uFill>
                <a:latin typeface="Arial"/>
              </a:rPr>
              <a:t>他に，コーディング規約，適用する設計手法など．</a:t>
            </a: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18</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Shape 1"/>
          <p:cNvSpPr txBox="1"/>
          <p:nvPr/>
        </p:nvSpPr>
        <p:spPr>
          <a:xfrm>
            <a:off x="457172" y="273352"/>
            <a:ext cx="8228763" cy="1145009"/>
          </a:xfrm>
          <a:prstGeom prst="rect">
            <a:avLst/>
          </a:prstGeom>
          <a:noFill/>
          <a:ln>
            <a:noFill/>
          </a:ln>
        </p:spPr>
        <p:txBody>
          <a:bodyPr lIns="0" tIns="0" rIns="0" bIns="0" anchor="ctr"/>
          <a:lstStyle/>
          <a:p>
            <a:pPr algn="ctr"/>
            <a:r>
              <a:rPr lang="en-US" sz="4000" spc="-1">
                <a:solidFill>
                  <a:srgbClr val="000000"/>
                </a:solidFill>
                <a:uFill>
                  <a:solidFill>
                    <a:srgbClr val="FFFFFF"/>
                  </a:solidFill>
                </a:uFill>
                <a:latin typeface="Arial"/>
              </a:rPr>
              <a:t>まとめ</a:t>
            </a:r>
          </a:p>
        </p:txBody>
      </p:sp>
      <p:sp>
        <p:nvSpPr>
          <p:cNvPr id="113" name="TextShape 2"/>
          <p:cNvSpPr txBox="1"/>
          <p:nvPr/>
        </p:nvSpPr>
        <p:spPr>
          <a:xfrm>
            <a:off x="457172" y="1604841"/>
            <a:ext cx="8228763" cy="3977484"/>
          </a:xfrm>
          <a:prstGeom prst="rect">
            <a:avLst/>
          </a:prstGeom>
          <a:noFill/>
          <a:ln>
            <a:noFill/>
          </a:ln>
        </p:spPr>
        <p:txBody>
          <a:bodyPr lIns="0" tIns="0" rIns="0" bIns="0">
            <a:normAutofit lnSpcReduction="10000"/>
          </a:bodyPr>
          <a:lstStyle/>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文書は正確な情報をプロジェクト全体にいきわたらせるために必要</a:t>
            </a:r>
            <a:r>
              <a:rPr lang="en-US" sz="2900" spc="-1" dirty="0">
                <a:solidFill>
                  <a:srgbClr val="000000"/>
                </a:solidFill>
                <a:uFill>
                  <a:solidFill>
                    <a:srgbClr val="FFFFFF"/>
                  </a:solidFill>
                </a:uFill>
                <a:latin typeface="Arial"/>
              </a:rPr>
              <a:t>．</a:t>
            </a:r>
          </a:p>
          <a:p>
            <a:pPr marL="391867" indent="-293900">
              <a:spcBef>
                <a:spcPts val="1283"/>
              </a:spcBef>
              <a:buClr>
                <a:srgbClr val="000000"/>
              </a:buClr>
              <a:buSzPct val="45000"/>
              <a:buFont typeface="Wingdings" charset="2"/>
              <a:buChar char=""/>
            </a:pP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文書内の文章や図は統一し，作業標準としてまとめる必要がある</a:t>
            </a:r>
            <a:r>
              <a:rPr lang="en-US" sz="2900" spc="-1" dirty="0">
                <a:solidFill>
                  <a:srgbClr val="000000"/>
                </a:solidFill>
                <a:uFill>
                  <a:solidFill>
                    <a:srgbClr val="FFFFFF"/>
                  </a:solidFill>
                </a:uFill>
                <a:latin typeface="Arial"/>
              </a:rPr>
              <a:t>．</a:t>
            </a:r>
          </a:p>
          <a:p>
            <a:pPr marL="391867" indent="-293900">
              <a:spcBef>
                <a:spcPts val="1283"/>
              </a:spcBef>
              <a:buClr>
                <a:srgbClr val="000000"/>
              </a:buClr>
              <a:buSzPct val="45000"/>
              <a:buFont typeface="Wingdings" charset="2"/>
              <a:buChar char=""/>
            </a:pPr>
            <a:endParaRPr lang="en-US" sz="2900" spc="-1" dirty="0">
              <a:solidFill>
                <a:srgbClr val="000000"/>
              </a:solidFill>
              <a:uFill>
                <a:solidFill>
                  <a:srgbClr val="FFFFFF"/>
                </a:solidFill>
              </a:uFill>
              <a:latin typeface="Arial"/>
            </a:endParaRPr>
          </a:p>
          <a:p>
            <a:pPr marL="391867" indent="-293900">
              <a:spcBef>
                <a:spcPts val="1283"/>
              </a:spcBef>
              <a:buClr>
                <a:srgbClr val="000000"/>
              </a:buClr>
              <a:buSzPct val="45000"/>
              <a:buFont typeface="Wingdings" charset="2"/>
              <a:buChar char=""/>
            </a:pPr>
            <a:r>
              <a:rPr lang="en-US" sz="2900" spc="-1" dirty="0" err="1">
                <a:solidFill>
                  <a:srgbClr val="000000"/>
                </a:solidFill>
                <a:uFill>
                  <a:solidFill>
                    <a:srgbClr val="FFFFFF"/>
                  </a:solidFill>
                </a:uFill>
                <a:latin typeface="Arial"/>
              </a:rPr>
              <a:t>UMLなどの図は，プログラミングの場面だけでなく</a:t>
            </a:r>
            <a:r>
              <a:rPr lang="ja-JP" altLang="en-US" sz="2900" spc="-1" dirty="0">
                <a:solidFill>
                  <a:srgbClr val="000000"/>
                </a:solidFill>
                <a:uFill>
                  <a:solidFill>
                    <a:srgbClr val="FFFFFF"/>
                  </a:solidFill>
                </a:uFill>
                <a:latin typeface="Arial"/>
              </a:rPr>
              <a:t>業務などを簡単に説明するためにも用いられる．</a:t>
            </a:r>
            <a:endParaRPr lang="en-US" sz="2900" spc="-1" dirty="0">
              <a:solidFill>
                <a:srgbClr val="000000"/>
              </a:solidFill>
              <a:uFill>
                <a:solidFill>
                  <a:srgbClr val="FFFFFF"/>
                </a:solidFill>
              </a:uFill>
              <a:latin typeface="Arial"/>
            </a:endParaRPr>
          </a:p>
        </p:txBody>
      </p:sp>
      <p:sp>
        <p:nvSpPr>
          <p:cNvPr id="2" name="スライド番号プレースホルダー 1"/>
          <p:cNvSpPr>
            <a:spLocks noGrp="1"/>
          </p:cNvSpPr>
          <p:nvPr>
            <p:ph type="sldNum" idx="12"/>
          </p:nvPr>
        </p:nvSpPr>
        <p:spPr/>
        <p:txBody>
          <a:bodyPr/>
          <a:lstStyle/>
          <a:p>
            <a:pPr algn="r"/>
            <a:fld id="{BEB60A65-51E1-4951-A54D-A96A7AABF334}" type="slidenum">
              <a:rPr lang="en-US" sz="1300" b="0" strike="noStrike" spc="-1" smtClean="0">
                <a:solidFill>
                  <a:srgbClr val="000000"/>
                </a:solidFill>
                <a:uFill>
                  <a:solidFill>
                    <a:srgbClr val="FFFFFF"/>
                  </a:solidFill>
                </a:uFill>
                <a:latin typeface="Times New Roman"/>
              </a:rPr>
              <a:t>19</a:t>
            </a:fld>
            <a:endParaRPr lang="en-US" sz="13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1205</TotalTime>
  <Words>302</Words>
  <Application>Microsoft Office PowerPoint</Application>
  <PresentationFormat>画面に合わせる (4:3)</PresentationFormat>
  <Paragraphs>142</Paragraphs>
  <Slides>19</Slides>
  <Notes>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19</vt:i4>
      </vt:variant>
    </vt:vector>
  </HeadingPairs>
  <TitlesOfParts>
    <vt:vector size="27" baseType="lpstr">
      <vt:lpstr>DejaVu Sans</vt:lpstr>
      <vt:lpstr>ＭＳ Ｐゴシック</vt:lpstr>
      <vt:lpstr>Arial</vt:lpstr>
      <vt:lpstr>Calibri</vt:lpstr>
      <vt:lpstr>Symbol</vt:lpstr>
      <vt:lpstr>Times New Roman</vt:lpstr>
      <vt:lpstr>Wingdings</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フローチャートの図記号の種類(一部)</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
  <dc:description/>
  <cp:lastModifiedBy>Administrator</cp:lastModifiedBy>
  <cp:revision>23</cp:revision>
  <dcterms:created xsi:type="dcterms:W3CDTF">2017-10-14T16:12:58Z</dcterms:created>
  <dcterms:modified xsi:type="dcterms:W3CDTF">2017-10-20T03:05:42Z</dcterms:modified>
  <dc:language>ja-JP</dc:language>
</cp:coreProperties>
</file>