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4"/>
  </p:sldMasterIdLst>
  <p:notesMasterIdLst>
    <p:notesMasterId r:id="rId19"/>
  </p:notesMasterIdLst>
  <p:sldIdLst>
    <p:sldId id="256" r:id="rId5"/>
    <p:sldId id="614" r:id="rId6"/>
    <p:sldId id="632" r:id="rId7"/>
    <p:sldId id="641" r:id="rId8"/>
    <p:sldId id="618" r:id="rId9"/>
    <p:sldId id="634" r:id="rId10"/>
    <p:sldId id="633" r:id="rId11"/>
    <p:sldId id="636" r:id="rId12"/>
    <p:sldId id="635" r:id="rId13"/>
    <p:sldId id="637" r:id="rId14"/>
    <p:sldId id="621" r:id="rId15"/>
    <p:sldId id="620" r:id="rId16"/>
    <p:sldId id="638" r:id="rId17"/>
    <p:sldId id="639" r:id="rId1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ヒラギノ角ゴ ProN W6"/>
        <a:ea typeface="ヒラギノ角ゴ ProN W6"/>
        <a:cs typeface="ヒラギノ角ゴ ProN W6"/>
        <a:sym typeface="ヒラギノ角ゴ ProN W6"/>
      </a:defRPr>
    </a:lvl9pPr>
  </p:defaultTextStyle>
  <p:extLst>
    <p:ext uri="{521415D9-36F7-43E2-AB2F-B90AF26B5E84}">
      <p14:sectionLst xmlns:p14="http://schemas.microsoft.com/office/powerpoint/2010/main">
        <p14:section name="本編" id="{BE2C14AA-5856-A745-A592-21FB6B78176B}">
          <p14:sldIdLst>
            <p14:sldId id="256"/>
            <p14:sldId id="614"/>
            <p14:sldId id="632"/>
            <p14:sldId id="641"/>
            <p14:sldId id="618"/>
            <p14:sldId id="634"/>
            <p14:sldId id="633"/>
            <p14:sldId id="636"/>
            <p14:sldId id="635"/>
            <p14:sldId id="637"/>
            <p14:sldId id="621"/>
            <p14:sldId id="620"/>
            <p14:sldId id="638"/>
            <p14:sldId id="639"/>
          </p14:sldIdLst>
        </p14:section>
      </p14:sectionLst>
    </p:ext>
    <p:ext uri="{EFAFB233-063F-42B5-8137-9DF3F51BA10A}">
      <p15:sldGuideLst xmlns:p15="http://schemas.microsoft.com/office/powerpoint/2012/main">
        <p15:guide id="1" pos="4096" userDrawn="1">
          <p15:clr>
            <a:srgbClr val="A4A3A4"/>
          </p15:clr>
        </p15:guide>
        <p15:guide id="2" orient="horz" pos="30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D6"/>
    <a:srgbClr val="FCD768"/>
    <a:srgbClr val="777777"/>
    <a:srgbClr val="5E5E5E"/>
    <a:srgbClr val="FF654F"/>
    <a:srgbClr val="FFC1B8"/>
    <a:srgbClr val="FFA400"/>
    <a:srgbClr val="FFC700"/>
    <a:srgbClr val="FFB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C83CB1-B970-4D22-A413-1E844CD19286}" v="104" dt="2026-07-14T00:55:44.84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Ref idx="minor">
          <a:srgbClr val="000000"/>
        </a:fontRef>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ヒラギノ角ゴ ProN W6"/>
          <a:ea typeface="ヒラギノ角ゴ ProN W6"/>
          <a:cs typeface="ヒラギノ角ゴ ProN W6"/>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03"/>
    <p:restoredTop sz="96301"/>
  </p:normalViewPr>
  <p:slideViewPr>
    <p:cSldViewPr snapToGrid="0" snapToObjects="1">
      <p:cViewPr varScale="1">
        <p:scale>
          <a:sx n="44" d="100"/>
          <a:sy n="44" d="100"/>
        </p:scale>
        <p:origin x="1576" y="36"/>
      </p:cViewPr>
      <p:guideLst>
        <p:guide pos="4096"/>
        <p:guide orient="horz" pos="3072"/>
      </p:guideLst>
    </p:cSldViewPr>
  </p:slideViewPr>
  <p:outlineViewPr>
    <p:cViewPr>
      <p:scale>
        <a:sx n="33" d="100"/>
        <a:sy n="33" d="100"/>
      </p:scale>
      <p:origin x="0" y="-13984"/>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9" name="Shape 139"/>
          <p:cNvSpPr>
            <a:spLocks noGrp="1" noRot="1" noChangeAspect="1"/>
          </p:cNvSpPr>
          <p:nvPr>
            <p:ph type="sldImg"/>
          </p:nvPr>
        </p:nvSpPr>
        <p:spPr>
          <a:xfrm>
            <a:off x="1143000" y="685800"/>
            <a:ext cx="4572000" cy="3429000"/>
          </a:xfrm>
          <a:prstGeom prst="rect">
            <a:avLst/>
          </a:prstGeom>
        </p:spPr>
        <p:txBody>
          <a:bodyPr/>
          <a:lstStyle/>
          <a:p>
            <a:endParaRPr/>
          </a:p>
        </p:txBody>
      </p:sp>
      <p:sp>
        <p:nvSpPr>
          <p:cNvPr id="140" name="Shape 14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游ゴシック"/>
      </a:defRPr>
    </a:lvl1pPr>
    <a:lvl2pPr indent="228600" defTabSz="457200" latinLnBrk="0">
      <a:lnSpc>
        <a:spcPct val="117999"/>
      </a:lnSpc>
      <a:defRPr sz="2200">
        <a:latin typeface="+mn-lt"/>
        <a:ea typeface="+mn-ea"/>
        <a:cs typeface="+mn-cs"/>
        <a:sym typeface="游ゴシック"/>
      </a:defRPr>
    </a:lvl2pPr>
    <a:lvl3pPr indent="457200" defTabSz="457200" latinLnBrk="0">
      <a:lnSpc>
        <a:spcPct val="117999"/>
      </a:lnSpc>
      <a:defRPr sz="2200">
        <a:latin typeface="+mn-lt"/>
        <a:ea typeface="+mn-ea"/>
        <a:cs typeface="+mn-cs"/>
        <a:sym typeface="游ゴシック"/>
      </a:defRPr>
    </a:lvl3pPr>
    <a:lvl4pPr indent="685800" defTabSz="457200" latinLnBrk="0">
      <a:lnSpc>
        <a:spcPct val="117999"/>
      </a:lnSpc>
      <a:defRPr sz="2200">
        <a:latin typeface="+mn-lt"/>
        <a:ea typeface="+mn-ea"/>
        <a:cs typeface="+mn-cs"/>
        <a:sym typeface="游ゴシック"/>
      </a:defRPr>
    </a:lvl4pPr>
    <a:lvl5pPr indent="914400" defTabSz="457200" latinLnBrk="0">
      <a:lnSpc>
        <a:spcPct val="117999"/>
      </a:lnSpc>
      <a:defRPr sz="2200">
        <a:latin typeface="+mn-lt"/>
        <a:ea typeface="+mn-ea"/>
        <a:cs typeface="+mn-cs"/>
        <a:sym typeface="游ゴシック"/>
      </a:defRPr>
    </a:lvl5pPr>
    <a:lvl6pPr indent="1143000" defTabSz="457200" latinLnBrk="0">
      <a:lnSpc>
        <a:spcPct val="117999"/>
      </a:lnSpc>
      <a:defRPr sz="2200">
        <a:latin typeface="+mn-lt"/>
        <a:ea typeface="+mn-ea"/>
        <a:cs typeface="+mn-cs"/>
        <a:sym typeface="游ゴシック"/>
      </a:defRPr>
    </a:lvl6pPr>
    <a:lvl7pPr indent="1371600" defTabSz="457200" latinLnBrk="0">
      <a:lnSpc>
        <a:spcPct val="117999"/>
      </a:lnSpc>
      <a:defRPr sz="2200">
        <a:latin typeface="+mn-lt"/>
        <a:ea typeface="+mn-ea"/>
        <a:cs typeface="+mn-cs"/>
        <a:sym typeface="游ゴシック"/>
      </a:defRPr>
    </a:lvl7pPr>
    <a:lvl8pPr indent="1600200" defTabSz="457200" latinLnBrk="0">
      <a:lnSpc>
        <a:spcPct val="117999"/>
      </a:lnSpc>
      <a:defRPr sz="2200">
        <a:latin typeface="+mn-lt"/>
        <a:ea typeface="+mn-ea"/>
        <a:cs typeface="+mn-cs"/>
        <a:sym typeface="游ゴシック"/>
      </a:defRPr>
    </a:lvl8pPr>
    <a:lvl9pPr indent="1828800" defTabSz="457200" latinLnBrk="0">
      <a:lnSpc>
        <a:spcPct val="117999"/>
      </a:lnSpc>
      <a:defRPr sz="2200">
        <a:latin typeface="+mn-lt"/>
        <a:ea typeface="+mn-ea"/>
        <a:cs typeface="+mn-cs"/>
        <a:sym typeface="游ゴシック"/>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noRot="1" noChangeAspect="1"/>
          </p:cNvSpPr>
          <p:nvPr>
            <p:ph type="sldImg"/>
          </p:nvPr>
        </p:nvSpPr>
        <p:spPr>
          <a:prstGeom prst="rect">
            <a:avLst/>
          </a:prstGeom>
        </p:spPr>
        <p:txBody>
          <a:bodyPr/>
          <a:lstStyle/>
          <a:p>
            <a:endParaRPr/>
          </a:p>
        </p:txBody>
      </p:sp>
      <p:sp>
        <p:nvSpPr>
          <p:cNvPr id="146" name="Shape 14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多言語も含まれているから</a:t>
            </a:r>
            <a:endParaRPr kumimoji="1" lang="en-US" altLang="ja-JP" dirty="0"/>
          </a:p>
          <a:p>
            <a:endParaRPr kumimoji="1" lang="en-US" altLang="ja-JP" dirty="0"/>
          </a:p>
          <a:p>
            <a:r>
              <a:rPr kumimoji="1" lang="ja-JP" altLang="en-US" dirty="0"/>
              <a:t>最も新しいモデル</a:t>
            </a:r>
            <a:r>
              <a:rPr kumimoji="1" lang="en-US" altLang="ja-JP" dirty="0"/>
              <a:t>,</a:t>
            </a:r>
            <a:r>
              <a:rPr kumimoji="1" lang="ja-JP" altLang="en-US" dirty="0"/>
              <a:t>強力であり安価な高速モデル</a:t>
            </a:r>
          </a:p>
        </p:txBody>
      </p:sp>
    </p:spTree>
    <p:extLst>
      <p:ext uri="{BB962C8B-B14F-4D97-AF65-F5344CB8AC3E}">
        <p14:creationId xmlns:p14="http://schemas.microsoft.com/office/powerpoint/2010/main" val="923396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タイトル&amp;サブタイトル">
    <p:spTree>
      <p:nvGrpSpPr>
        <p:cNvPr id="1" name=""/>
        <p:cNvGrpSpPr/>
        <p:nvPr/>
      </p:nvGrpSpPr>
      <p:grpSpPr>
        <a:xfrm>
          <a:off x="0" y="0"/>
          <a:ext cx="0" cy="0"/>
          <a:chOff x="0" y="0"/>
          <a:chExt cx="0" cy="0"/>
        </a:xfrm>
      </p:grpSpPr>
      <p:sp>
        <p:nvSpPr>
          <p:cNvPr id="117" name="タイトルテキスト"/>
          <p:cNvSpPr txBox="1">
            <a:spLocks noGrp="1"/>
          </p:cNvSpPr>
          <p:nvPr>
            <p:ph type="title" hasCustomPrompt="1"/>
          </p:nvPr>
        </p:nvSpPr>
        <p:spPr>
          <a:xfrm>
            <a:off x="1270000" y="1638300"/>
            <a:ext cx="10464800" cy="3302000"/>
          </a:xfrm>
          <a:prstGeom prst="rect">
            <a:avLst/>
          </a:prstGeom>
        </p:spPr>
        <p:txBody>
          <a:bodyPr anchor="b">
            <a:normAutofit/>
          </a:bodyPr>
          <a:lstStyle>
            <a:lvl1pPr>
              <a:defRPr sz="7200">
                <a:solidFill>
                  <a:srgbClr val="5E5E5E"/>
                </a:solidFill>
                <a:latin typeface="游ゴシック" panose="020B0300000000000000" pitchFamily="34" charset="-128"/>
                <a:ea typeface="游ゴシック" panose="020B0300000000000000" pitchFamily="34" charset="-128"/>
              </a:defRPr>
            </a:lvl1pPr>
          </a:lstStyle>
          <a:p>
            <a:r>
              <a:rPr dirty="0" err="1"/>
              <a:t>タイトルテキスト</a:t>
            </a:r>
            <a:endParaRPr dirty="0"/>
          </a:p>
        </p:txBody>
      </p:sp>
      <p:sp>
        <p:nvSpPr>
          <p:cNvPr id="118" name="本文レベル1…"/>
          <p:cNvSpPr txBox="1">
            <a:spLocks noGrp="1"/>
          </p:cNvSpPr>
          <p:nvPr>
            <p:ph type="body" sz="quarter" idx="1" hasCustomPrompt="1"/>
          </p:nvPr>
        </p:nvSpPr>
        <p:spPr>
          <a:xfrm>
            <a:off x="1270000" y="5102860"/>
            <a:ext cx="10464800" cy="1130300"/>
          </a:xfrm>
          <a:prstGeom prst="rect">
            <a:avLst/>
          </a:prstGeom>
        </p:spPr>
        <p:txBody>
          <a:bodyPr anchor="t">
            <a:noAutofit/>
          </a:bodyPr>
          <a:lstStyle>
            <a:lvl1pPr marL="0" indent="0" algn="ctr">
              <a:spcBef>
                <a:spcPts val="0"/>
              </a:spcBef>
              <a:buSzTx/>
              <a:buNone/>
              <a:defRPr sz="2800">
                <a:solidFill>
                  <a:srgbClr val="5E5E5E"/>
                </a:solidFill>
                <a:latin typeface="游ゴシック" panose="020B0300000000000000" pitchFamily="34" charset="-128"/>
                <a:ea typeface="游ゴシック" panose="020B0300000000000000" pitchFamily="34" charset="-128"/>
              </a:defRPr>
            </a:lvl1pPr>
            <a:lvl2pPr marL="0" indent="0" algn="ctr">
              <a:spcBef>
                <a:spcPts val="0"/>
              </a:spcBef>
              <a:buSzTx/>
              <a:buNone/>
              <a:defRPr sz="2800">
                <a:solidFill>
                  <a:srgbClr val="5E5E5E"/>
                </a:solidFill>
                <a:latin typeface="游ゴシック" panose="020B0300000000000000" pitchFamily="34" charset="-128"/>
                <a:ea typeface="游ゴシック" panose="020B0300000000000000" pitchFamily="34" charset="-128"/>
              </a:defRPr>
            </a:lvl2pPr>
            <a:lvl3pPr marL="0" indent="0" algn="ctr">
              <a:spcBef>
                <a:spcPts val="0"/>
              </a:spcBef>
              <a:buSzTx/>
              <a:buNone/>
              <a:defRPr sz="2800">
                <a:solidFill>
                  <a:srgbClr val="5E5E5E"/>
                </a:solidFill>
                <a:latin typeface="游ゴシック" panose="020B0300000000000000" pitchFamily="34" charset="-128"/>
                <a:ea typeface="游ゴシック" panose="020B0300000000000000" pitchFamily="34" charset="-128"/>
              </a:defRPr>
            </a:lvl3pPr>
            <a:lvl4pPr marL="0" indent="0" algn="ctr">
              <a:spcBef>
                <a:spcPts val="0"/>
              </a:spcBef>
              <a:buSzTx/>
              <a:buNone/>
              <a:defRPr sz="2800">
                <a:solidFill>
                  <a:srgbClr val="5E5E5E"/>
                </a:solidFill>
                <a:latin typeface="游ゴシック" panose="020B0300000000000000" pitchFamily="34" charset="-128"/>
                <a:ea typeface="游ゴシック" panose="020B0300000000000000" pitchFamily="34" charset="-128"/>
              </a:defRPr>
            </a:lvl4pPr>
            <a:lvl5pPr marL="0" indent="0" algn="ctr">
              <a:spcBef>
                <a:spcPts val="0"/>
              </a:spcBef>
              <a:buSzTx/>
              <a:buNone/>
              <a:defRPr sz="2800">
                <a:solidFill>
                  <a:srgbClr val="5E5E5E"/>
                </a:solidFill>
                <a:latin typeface="游ゴシック" panose="020B0300000000000000" pitchFamily="34" charset="-128"/>
                <a:ea typeface="游ゴシック" panose="020B0300000000000000" pitchFamily="34" charset="-128"/>
              </a:defRPr>
            </a:lvl5pPr>
          </a:lstStyle>
          <a:p>
            <a:r>
              <a:rPr lang="ja-JP" altLang="en-US"/>
              <a:t>本文レベル</a:t>
            </a:r>
            <a:r>
              <a:rPr lang="en-US" altLang="ja-JP" dirty="0"/>
              <a:t>1</a:t>
            </a:r>
          </a:p>
          <a:p>
            <a:pPr lvl="1"/>
            <a:r>
              <a:rPr lang="ja-JP" altLang="en-US"/>
              <a:t>本文レベル</a:t>
            </a:r>
            <a:r>
              <a:rPr lang="en-US" altLang="ja-JP" dirty="0"/>
              <a:t>2</a:t>
            </a:r>
          </a:p>
          <a:p>
            <a:pPr lvl="2"/>
            <a:r>
              <a:rPr lang="ja-JP" altLang="en-US"/>
              <a:t>本文レベル</a:t>
            </a:r>
            <a:r>
              <a:rPr lang="en-US" altLang="ja-JP" dirty="0"/>
              <a:t>3</a:t>
            </a:r>
          </a:p>
          <a:p>
            <a:pPr lvl="3"/>
            <a:r>
              <a:rPr lang="ja-JP" altLang="en-US"/>
              <a:t>本文レベル</a:t>
            </a:r>
            <a:r>
              <a:rPr lang="en-US" altLang="ja-JP" dirty="0"/>
              <a:t>4</a:t>
            </a:r>
          </a:p>
          <a:p>
            <a:pPr lvl="4"/>
            <a:r>
              <a:rPr lang="ja-JP" altLang="en-US"/>
              <a:t>本文レベル</a:t>
            </a:r>
            <a:r>
              <a:rPr lang="en-US" altLang="ja-JP" dirty="0"/>
              <a:t>5</a:t>
            </a:r>
          </a:p>
        </p:txBody>
      </p:sp>
      <p:sp>
        <p:nvSpPr>
          <p:cNvPr id="119" name="線"/>
          <p:cNvSpPr/>
          <p:nvPr/>
        </p:nvSpPr>
        <p:spPr>
          <a:xfrm>
            <a:off x="515081" y="5051040"/>
            <a:ext cx="11974637" cy="1"/>
          </a:xfrm>
          <a:prstGeom prst="line">
            <a:avLst/>
          </a:prstGeom>
          <a:ln w="28575">
            <a:solidFill>
              <a:srgbClr val="FFA400"/>
            </a:solidFill>
            <a:prstDash val="sysDot"/>
            <a:miter lim="400000"/>
          </a:ln>
        </p:spPr>
        <p:txBody>
          <a:bodyPr lIns="50800" tIns="50800" rIns="50800" bIns="50800" anchor="ctr"/>
          <a:lstStyle/>
          <a:p>
            <a:pPr>
              <a:defRPr sz="2200">
                <a:solidFill>
                  <a:srgbClr val="FFFFFF"/>
                </a:solidFill>
                <a:latin typeface="+mn-lt"/>
                <a:ea typeface="+mn-ea"/>
                <a:cs typeface="+mn-cs"/>
                <a:sym typeface="游ゴシック"/>
              </a:defRPr>
            </a:pPr>
            <a:endParaRPr/>
          </a:p>
        </p:txBody>
      </p:sp>
      <p:sp>
        <p:nvSpPr>
          <p:cNvPr id="120" name="スライド番号"/>
          <p:cNvSpPr txBox="1">
            <a:spLocks noGrp="1"/>
          </p:cNvSpPr>
          <p:nvPr>
            <p:ph type="sldNum" sz="quarter" idx="2"/>
          </p:nvPr>
        </p:nvSpPr>
        <p:spPr>
          <a:xfrm>
            <a:off x="6328884" y="9418320"/>
            <a:ext cx="340259" cy="324306"/>
          </a:xfrm>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dirty="0"/>
          </a:p>
        </p:txBody>
      </p:sp>
      <p:sp>
        <p:nvSpPr>
          <p:cNvPr id="3" name="テキスト プレースホルダー 2" descr="会議名 ">
            <a:extLst>
              <a:ext uri="{FF2B5EF4-FFF2-40B4-BE49-F238E27FC236}">
                <a16:creationId xmlns:a16="http://schemas.microsoft.com/office/drawing/2014/main" id="{AA2A2C5D-5F1B-794F-975D-E44B71204830}"/>
              </a:ext>
            </a:extLst>
          </p:cNvPr>
          <p:cNvSpPr>
            <a:spLocks noGrp="1"/>
          </p:cNvSpPr>
          <p:nvPr>
            <p:ph type="body" sz="quarter" idx="10"/>
          </p:nvPr>
        </p:nvSpPr>
        <p:spPr>
          <a:xfrm>
            <a:off x="1270000" y="7714728"/>
            <a:ext cx="10464800" cy="560387"/>
          </a:xfrm>
        </p:spPr>
        <p:txBody>
          <a:bodyPr>
            <a:normAutofit/>
          </a:bodyPr>
          <a:lstStyle>
            <a:lvl1pPr marL="0" indent="0" algn="ctr">
              <a:buNone/>
              <a:defRPr sz="2000">
                <a:solidFill>
                  <a:srgbClr val="5E5E5E"/>
                </a:solidFill>
                <a:latin typeface="游ゴシック" panose="020B0300000000000000" pitchFamily="34" charset="-128"/>
                <a:ea typeface="游ゴシック" panose="020B0300000000000000" pitchFamily="34" charset="-128"/>
              </a:defRPr>
            </a:lvl1pPr>
            <a:lvl2pPr marL="444500" indent="0">
              <a:buNone/>
              <a:defRPr/>
            </a:lvl2pPr>
            <a:lvl3pPr marL="889000" indent="0">
              <a:buNone/>
              <a:defRPr/>
            </a:lvl3pPr>
            <a:lvl4pPr marL="1333500" indent="0">
              <a:buNone/>
              <a:defRPr/>
            </a:lvl4pPr>
            <a:lvl5pPr marL="1778000" indent="0">
              <a:buNone/>
              <a:defRPr/>
            </a:lvl5pPr>
          </a:lstStyle>
          <a:p>
            <a:pPr lvl="0"/>
            <a:r>
              <a:rPr kumimoji="1" lang="ja-JP" altLang="en-US"/>
              <a:t>マスター テキストの書式設定</a:t>
            </a:r>
          </a:p>
        </p:txBody>
      </p:sp>
      <p:sp>
        <p:nvSpPr>
          <p:cNvPr id="9" name="四角形">
            <a:extLst>
              <a:ext uri="{FF2B5EF4-FFF2-40B4-BE49-F238E27FC236}">
                <a16:creationId xmlns:a16="http://schemas.microsoft.com/office/drawing/2014/main" id="{09D7B29A-6BAB-F647-A986-0FC3D4156434}"/>
              </a:ext>
            </a:extLst>
          </p:cNvPr>
          <p:cNvSpPr/>
          <p:nvPr userDrawn="1"/>
        </p:nvSpPr>
        <p:spPr>
          <a:xfrm>
            <a:off x="-1" y="9411545"/>
            <a:ext cx="13004801" cy="348814"/>
          </a:xfrm>
          <a:prstGeom prst="rect">
            <a:avLst/>
          </a:prstGeom>
          <a:solidFill>
            <a:srgbClr val="FFA400">
              <a:alpha val="70000"/>
            </a:srgbClr>
          </a:solidFill>
          <a:ln w="12700">
            <a:miter lim="400000"/>
          </a:ln>
        </p:spPr>
        <p:txBody>
          <a:bodyPr lIns="50800" tIns="50800" rIns="50800" bIns="50800" anchor="ctr"/>
          <a:lstStyle/>
          <a:p>
            <a:pPr>
              <a:defRPr sz="2200">
                <a:solidFill>
                  <a:srgbClr val="FFFFFF"/>
                </a:solidFill>
                <a:latin typeface="+mn-lt"/>
                <a:ea typeface="+mn-ea"/>
                <a:cs typeface="+mn-cs"/>
                <a:sym typeface="游ゴシック"/>
              </a:defRPr>
            </a:pPr>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タイトル&amp;箇条書き">
    <p:spTree>
      <p:nvGrpSpPr>
        <p:cNvPr id="1" name=""/>
        <p:cNvGrpSpPr/>
        <p:nvPr/>
      </p:nvGrpSpPr>
      <p:grpSpPr>
        <a:xfrm>
          <a:off x="0" y="0"/>
          <a:ext cx="0" cy="0"/>
          <a:chOff x="0" y="0"/>
          <a:chExt cx="0" cy="0"/>
        </a:xfrm>
      </p:grpSpPr>
      <p:sp>
        <p:nvSpPr>
          <p:cNvPr id="128" name="タイトルテキスト"/>
          <p:cNvSpPr txBox="1">
            <a:spLocks noGrp="1"/>
          </p:cNvSpPr>
          <p:nvPr>
            <p:ph type="title" hasCustomPrompt="1"/>
          </p:nvPr>
        </p:nvSpPr>
        <p:spPr>
          <a:xfrm>
            <a:off x="565779" y="361354"/>
            <a:ext cx="11873242" cy="1198872"/>
          </a:xfrm>
          <a:prstGeom prst="rect">
            <a:avLst/>
          </a:prstGeom>
        </p:spPr>
        <p:txBody>
          <a:bodyPr anchor="b">
            <a:normAutofit/>
          </a:bodyPr>
          <a:lstStyle>
            <a:lvl1pPr algn="l">
              <a:defRPr sz="5400">
                <a:solidFill>
                  <a:srgbClr val="5E5E5E"/>
                </a:solidFill>
                <a:latin typeface="游ゴシック" panose="020B0300000000000000" pitchFamily="34" charset="-128"/>
                <a:ea typeface="游ゴシック" panose="020B0300000000000000" pitchFamily="34" charset="-128"/>
                <a:cs typeface="游ゴシック" panose="020B0300000000000000" pitchFamily="34" charset="-128"/>
                <a:sym typeface="Calibri"/>
              </a:defRPr>
            </a:lvl1pPr>
          </a:lstStyle>
          <a:p>
            <a:r>
              <a:rPr dirty="0" err="1"/>
              <a:t>タイトルテキスト</a:t>
            </a:r>
            <a:endParaRPr dirty="0"/>
          </a:p>
        </p:txBody>
      </p:sp>
      <p:sp>
        <p:nvSpPr>
          <p:cNvPr id="129" name="本文レベル1…"/>
          <p:cNvSpPr txBox="1">
            <a:spLocks noGrp="1"/>
          </p:cNvSpPr>
          <p:nvPr>
            <p:ph type="body" idx="1" hasCustomPrompt="1"/>
          </p:nvPr>
        </p:nvSpPr>
        <p:spPr>
          <a:xfrm>
            <a:off x="565779" y="1868133"/>
            <a:ext cx="11873242" cy="7483843"/>
          </a:xfrm>
          <a:prstGeom prst="rect">
            <a:avLst/>
          </a:prstGeom>
        </p:spPr>
        <p:txBody>
          <a:bodyPr lIns="50400" anchor="t"/>
          <a:lstStyle>
            <a:lvl1pPr marL="571500" indent="-571500">
              <a:spcBef>
                <a:spcPts val="1400"/>
              </a:spcBef>
              <a:buClr>
                <a:srgbClr val="FFA400"/>
              </a:buClr>
              <a:buSzPct val="145000"/>
              <a:buFont typeface="游ゴシック"/>
              <a:buChar char="|"/>
              <a:defRPr sz="3600">
                <a:solidFill>
                  <a:srgbClr val="5E5E5E"/>
                </a:solidFill>
                <a:latin typeface="游ゴシック"/>
                <a:ea typeface="游ゴシック"/>
                <a:cs typeface="游ゴシック"/>
                <a:sym typeface="游ゴシック"/>
              </a:defRPr>
            </a:lvl1pPr>
            <a:lvl2pPr marL="901700" indent="-457200">
              <a:spcBef>
                <a:spcPts val="1400"/>
              </a:spcBef>
              <a:buSzPct val="100000"/>
              <a:buFont typeface="Arial" panose="020B0604020202020204" pitchFamily="34" charset="0"/>
              <a:buChar char="•"/>
              <a:defRPr sz="3000">
                <a:solidFill>
                  <a:srgbClr val="5E5E5E"/>
                </a:solidFill>
                <a:latin typeface="游ゴシック"/>
                <a:ea typeface="游ゴシック"/>
                <a:cs typeface="游ゴシック"/>
                <a:sym typeface="游ゴシック"/>
              </a:defRPr>
            </a:lvl2pPr>
            <a:lvl3pPr marL="1333500" indent="-444500">
              <a:spcBef>
                <a:spcPts val="1400"/>
              </a:spcBef>
              <a:buFont typeface="游ゴシック"/>
              <a:buChar char="-"/>
              <a:defRPr sz="2400">
                <a:solidFill>
                  <a:srgbClr val="5E5E5E"/>
                </a:solidFill>
                <a:latin typeface="游ゴシック"/>
                <a:ea typeface="游ゴシック"/>
                <a:cs typeface="游ゴシック"/>
                <a:sym typeface="游ゴシック"/>
              </a:defRPr>
            </a:lvl3pPr>
            <a:lvl4pPr>
              <a:spcBef>
                <a:spcPts val="1400"/>
              </a:spcBef>
              <a:defRPr sz="1800">
                <a:solidFill>
                  <a:srgbClr val="5E5E5E"/>
                </a:solidFill>
                <a:latin typeface="游ゴシック"/>
                <a:ea typeface="游ゴシック"/>
                <a:cs typeface="游ゴシック"/>
                <a:sym typeface="游ゴシック"/>
              </a:defRPr>
            </a:lvl4pPr>
            <a:lvl5pPr>
              <a:spcBef>
                <a:spcPts val="1400"/>
              </a:spcBef>
              <a:buSzPct val="100000"/>
              <a:defRPr sz="1200">
                <a:solidFill>
                  <a:srgbClr val="5E5E5E"/>
                </a:solidFill>
                <a:latin typeface="游ゴシック"/>
                <a:ea typeface="游ゴシック"/>
                <a:cs typeface="游ゴシック"/>
                <a:sym typeface="游ゴシック"/>
              </a:defRPr>
            </a:lvl5pPr>
          </a:lstStyle>
          <a:p>
            <a:r>
              <a:rPr dirty="0"/>
              <a:t>本文レベル1</a:t>
            </a:r>
          </a:p>
          <a:p>
            <a:pPr lvl="1"/>
            <a:r>
              <a:rPr dirty="0"/>
              <a:t>本文レベル2</a:t>
            </a:r>
          </a:p>
          <a:p>
            <a:pPr lvl="2"/>
            <a:r>
              <a:rPr dirty="0"/>
              <a:t>本文レベル3</a:t>
            </a:r>
          </a:p>
          <a:p>
            <a:pPr lvl="3"/>
            <a:r>
              <a:rPr dirty="0"/>
              <a:t>本文レベル4</a:t>
            </a:r>
          </a:p>
          <a:p>
            <a:pPr lvl="4"/>
            <a:r>
              <a:rPr dirty="0"/>
              <a:t>本文レベル5</a:t>
            </a:r>
          </a:p>
        </p:txBody>
      </p:sp>
      <p:sp>
        <p:nvSpPr>
          <p:cNvPr id="131" name="四角形"/>
          <p:cNvSpPr/>
          <p:nvPr userDrawn="1"/>
        </p:nvSpPr>
        <p:spPr>
          <a:xfrm>
            <a:off x="-1" y="9411545"/>
            <a:ext cx="13004801" cy="348814"/>
          </a:xfrm>
          <a:prstGeom prst="rect">
            <a:avLst/>
          </a:prstGeom>
          <a:solidFill>
            <a:srgbClr val="FFA400">
              <a:alpha val="70000"/>
            </a:srgbClr>
          </a:solidFill>
          <a:ln w="12700">
            <a:miter lim="400000"/>
          </a:ln>
        </p:spPr>
        <p:txBody>
          <a:bodyPr lIns="50800" tIns="50800" rIns="50800" bIns="50800" anchor="ctr"/>
          <a:lstStyle/>
          <a:p>
            <a:pPr>
              <a:defRPr sz="2200">
                <a:solidFill>
                  <a:srgbClr val="FFFFFF"/>
                </a:solidFill>
                <a:latin typeface="+mn-lt"/>
                <a:ea typeface="+mn-ea"/>
                <a:cs typeface="+mn-cs"/>
                <a:sym typeface="游ゴシック"/>
              </a:defRPr>
            </a:pPr>
            <a:endParaRPr/>
          </a:p>
        </p:txBody>
      </p:sp>
      <p:sp>
        <p:nvSpPr>
          <p:cNvPr id="132" name="スライド番号"/>
          <p:cNvSpPr txBox="1">
            <a:spLocks noGrp="1"/>
          </p:cNvSpPr>
          <p:nvPr>
            <p:ph type="sldNum" sz="quarter" idx="2"/>
          </p:nvPr>
        </p:nvSpPr>
        <p:spPr>
          <a:xfrm>
            <a:off x="6337912" y="9418320"/>
            <a:ext cx="322203" cy="348813"/>
          </a:xfrm>
          <a:prstGeom prst="rect">
            <a:avLst/>
          </a:prstGeom>
        </p:spPr>
        <p:txBody>
          <a:bodyPr/>
          <a:lstStyle>
            <a:lvl1pPr>
              <a:defRPr sz="1600">
                <a:solidFill>
                  <a:schemeClr val="tx1"/>
                </a:solidFill>
              </a:defRPr>
            </a:lvl1pPr>
          </a:lstStyle>
          <a:p>
            <a:fld id="{86CB4B4D-7CA3-9044-876B-883B54F8677D}" type="slidenum">
              <a:rPr lang="en-US" altLang="ja-JP" smtClean="0"/>
              <a:pPr/>
              <a:t>‹#›</a:t>
            </a:fld>
            <a:endParaRPr lang="ja-JP" altLang="en-US" dirty="0"/>
          </a:p>
        </p:txBody>
      </p:sp>
      <p:grpSp>
        <p:nvGrpSpPr>
          <p:cNvPr id="3" name="グループ化 2">
            <a:extLst>
              <a:ext uri="{FF2B5EF4-FFF2-40B4-BE49-F238E27FC236}">
                <a16:creationId xmlns:a16="http://schemas.microsoft.com/office/drawing/2014/main" id="{142D41A7-7978-984E-BB25-A4577F3E988D}"/>
              </a:ext>
            </a:extLst>
          </p:cNvPr>
          <p:cNvGrpSpPr/>
          <p:nvPr userDrawn="1"/>
        </p:nvGrpSpPr>
        <p:grpSpPr>
          <a:xfrm>
            <a:off x="347286" y="1529050"/>
            <a:ext cx="12240000" cy="59565"/>
            <a:chOff x="591126" y="1285210"/>
            <a:chExt cx="11822546" cy="59565"/>
          </a:xfrm>
        </p:grpSpPr>
        <p:sp>
          <p:nvSpPr>
            <p:cNvPr id="130" name="線"/>
            <p:cNvSpPr/>
            <p:nvPr/>
          </p:nvSpPr>
          <p:spPr>
            <a:xfrm flipV="1">
              <a:off x="591126" y="1344775"/>
              <a:ext cx="11822546" cy="0"/>
            </a:xfrm>
            <a:prstGeom prst="line">
              <a:avLst/>
            </a:prstGeom>
            <a:ln w="63500" cmpd="tri">
              <a:solidFill>
                <a:schemeClr val="bg2"/>
              </a:solidFill>
              <a:prstDash val="solid"/>
              <a:miter lim="400000"/>
            </a:ln>
          </p:spPr>
          <p:txBody>
            <a:bodyPr lIns="50800" tIns="50800" rIns="50800" bIns="50800" anchor="ctr"/>
            <a:lstStyle/>
            <a:p>
              <a:pPr>
                <a:defRPr sz="2200">
                  <a:solidFill>
                    <a:srgbClr val="FFFFFF"/>
                  </a:solidFill>
                  <a:latin typeface="+mn-lt"/>
                  <a:ea typeface="+mn-ea"/>
                  <a:cs typeface="+mn-cs"/>
                  <a:sym typeface="游ゴシック"/>
                </a:defRPr>
              </a:pPr>
              <a:endParaRPr dirty="0"/>
            </a:p>
          </p:txBody>
        </p:sp>
        <p:sp>
          <p:nvSpPr>
            <p:cNvPr id="8" name="線">
              <a:extLst>
                <a:ext uri="{FF2B5EF4-FFF2-40B4-BE49-F238E27FC236}">
                  <a16:creationId xmlns:a16="http://schemas.microsoft.com/office/drawing/2014/main" id="{A7EA77B5-8DBD-3E47-826B-E7FC2F03EABE}"/>
                </a:ext>
              </a:extLst>
            </p:cNvPr>
            <p:cNvSpPr/>
            <p:nvPr userDrawn="1"/>
          </p:nvSpPr>
          <p:spPr>
            <a:xfrm flipV="1">
              <a:off x="591126" y="1285210"/>
              <a:ext cx="11822546" cy="0"/>
            </a:xfrm>
            <a:prstGeom prst="line">
              <a:avLst/>
            </a:prstGeom>
            <a:ln w="63500" cmpd="tri">
              <a:solidFill>
                <a:srgbClr val="FFA400"/>
              </a:solidFill>
              <a:prstDash val="solid"/>
              <a:miter lim="400000"/>
            </a:ln>
          </p:spPr>
          <p:txBody>
            <a:bodyPr lIns="50800" tIns="50800" rIns="50800" bIns="50800" anchor="ctr"/>
            <a:lstStyle/>
            <a:p>
              <a:pPr>
                <a:defRPr sz="2200">
                  <a:solidFill>
                    <a:srgbClr val="FFFFFF"/>
                  </a:solidFill>
                  <a:latin typeface="+mn-lt"/>
                  <a:ea typeface="+mn-ea"/>
                  <a:cs typeface="+mn-cs"/>
                  <a:sym typeface="游ゴシック"/>
                </a:defRPr>
              </a:pPr>
              <a:endParaRPr dirty="0"/>
            </a:p>
          </p:txBody>
        </p:sp>
      </p:grpSp>
      <p:sp>
        <p:nvSpPr>
          <p:cNvPr id="9" name="線">
            <a:extLst>
              <a:ext uri="{FF2B5EF4-FFF2-40B4-BE49-F238E27FC236}">
                <a16:creationId xmlns:a16="http://schemas.microsoft.com/office/drawing/2014/main" id="{A81288A4-4BFD-5046-A307-8338258BEA1C}"/>
              </a:ext>
            </a:extLst>
          </p:cNvPr>
          <p:cNvSpPr/>
          <p:nvPr userDrawn="1"/>
        </p:nvSpPr>
        <p:spPr>
          <a:xfrm flipV="1">
            <a:off x="-10108" y="10138"/>
            <a:ext cx="13014908" cy="15240"/>
          </a:xfrm>
          <a:prstGeom prst="line">
            <a:avLst/>
          </a:prstGeom>
          <a:ln w="76200">
            <a:solidFill>
              <a:srgbClr val="FFA400"/>
            </a:solidFill>
            <a:miter lim="400000"/>
          </a:ln>
        </p:spPr>
        <p:txBody>
          <a:bodyPr lIns="50800" tIns="50800" rIns="50800" bIns="50800" anchor="ctr"/>
          <a:lstStyle/>
          <a:p>
            <a:pPr>
              <a:defRPr sz="2200">
                <a:solidFill>
                  <a:srgbClr val="FFFFFF"/>
                </a:solidFill>
                <a:latin typeface="+mn-lt"/>
                <a:ea typeface="+mn-ea"/>
                <a:cs typeface="+mn-cs"/>
                <a:sym typeface="游ゴシック"/>
              </a:defRPr>
            </a:pPr>
            <a:endParaRPr dirty="0"/>
          </a:p>
        </p:txBody>
      </p:sp>
    </p:spTree>
  </p:cSld>
  <p:clrMapOvr>
    <a:masterClrMapping/>
  </p:clrMapOvr>
  <p:transition spd="med"/>
  <p:extLst>
    <p:ext uri="{DCECCB84-F9BA-43D5-87BE-67443E8EF086}">
      <p15:sldGuideLst xmlns:p15="http://schemas.microsoft.com/office/powerpoint/2012/main">
        <p15:guide id="1" orient="horz" pos="3072" userDrawn="1">
          <p15:clr>
            <a:srgbClr val="FBAE40"/>
          </p15:clr>
        </p15:guide>
        <p15:guide id="2" pos="40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タイトル&amp;箇条書き">
    <p:spTree>
      <p:nvGrpSpPr>
        <p:cNvPr id="1" name=""/>
        <p:cNvGrpSpPr/>
        <p:nvPr/>
      </p:nvGrpSpPr>
      <p:grpSpPr>
        <a:xfrm>
          <a:off x="0" y="0"/>
          <a:ext cx="0" cy="0"/>
          <a:chOff x="0" y="0"/>
          <a:chExt cx="0" cy="0"/>
        </a:xfrm>
      </p:grpSpPr>
      <p:sp>
        <p:nvSpPr>
          <p:cNvPr id="131" name="四角形"/>
          <p:cNvSpPr/>
          <p:nvPr userDrawn="1"/>
        </p:nvSpPr>
        <p:spPr>
          <a:xfrm>
            <a:off x="-1" y="9411545"/>
            <a:ext cx="13004801" cy="348814"/>
          </a:xfrm>
          <a:prstGeom prst="rect">
            <a:avLst/>
          </a:prstGeom>
          <a:solidFill>
            <a:srgbClr val="FFA400">
              <a:alpha val="70000"/>
            </a:srgbClr>
          </a:solidFill>
          <a:ln w="12700">
            <a:miter lim="400000"/>
          </a:ln>
        </p:spPr>
        <p:txBody>
          <a:bodyPr lIns="50800" tIns="50800" rIns="50800" bIns="50800" anchor="ctr"/>
          <a:lstStyle/>
          <a:p>
            <a:pPr>
              <a:defRPr sz="2200">
                <a:solidFill>
                  <a:srgbClr val="FFFFFF"/>
                </a:solidFill>
                <a:latin typeface="+mn-lt"/>
                <a:ea typeface="+mn-ea"/>
                <a:cs typeface="+mn-cs"/>
                <a:sym typeface="游ゴシック"/>
              </a:defRPr>
            </a:pPr>
            <a:endParaRPr/>
          </a:p>
        </p:txBody>
      </p:sp>
      <p:sp>
        <p:nvSpPr>
          <p:cNvPr id="132" name="スライド番号"/>
          <p:cNvSpPr txBox="1">
            <a:spLocks noGrp="1"/>
          </p:cNvSpPr>
          <p:nvPr>
            <p:ph type="sldNum" sz="quarter" idx="2"/>
          </p:nvPr>
        </p:nvSpPr>
        <p:spPr>
          <a:xfrm>
            <a:off x="6337912" y="9418320"/>
            <a:ext cx="322203" cy="348813"/>
          </a:xfrm>
          <a:prstGeom prst="rect">
            <a:avLst/>
          </a:prstGeom>
        </p:spPr>
        <p:txBody>
          <a:bodyPr/>
          <a:lstStyle>
            <a:lvl1pPr>
              <a:defRPr sz="1600">
                <a:solidFill>
                  <a:schemeClr val="tx1"/>
                </a:solidFill>
              </a:defRPr>
            </a:lvl1pPr>
          </a:lstStyle>
          <a:p>
            <a:fld id="{86CB4B4D-7CA3-9044-876B-883B54F8677D}" type="slidenum">
              <a:rPr lang="en-US" altLang="ja-JP" smtClean="0"/>
              <a:pPr/>
              <a:t>‹#›</a:t>
            </a:fld>
            <a:endParaRPr lang="ja-JP" altLang="en-US" dirty="0"/>
          </a:p>
        </p:txBody>
      </p:sp>
      <p:sp>
        <p:nvSpPr>
          <p:cNvPr id="9" name="線">
            <a:extLst>
              <a:ext uri="{FF2B5EF4-FFF2-40B4-BE49-F238E27FC236}">
                <a16:creationId xmlns:a16="http://schemas.microsoft.com/office/drawing/2014/main" id="{A81288A4-4BFD-5046-A307-8338258BEA1C}"/>
              </a:ext>
            </a:extLst>
          </p:cNvPr>
          <p:cNvSpPr/>
          <p:nvPr userDrawn="1"/>
        </p:nvSpPr>
        <p:spPr>
          <a:xfrm flipV="1">
            <a:off x="-10108" y="10138"/>
            <a:ext cx="13014908" cy="15240"/>
          </a:xfrm>
          <a:prstGeom prst="line">
            <a:avLst/>
          </a:prstGeom>
          <a:ln w="76200">
            <a:solidFill>
              <a:srgbClr val="FFA400"/>
            </a:solidFill>
            <a:miter lim="400000"/>
          </a:ln>
        </p:spPr>
        <p:txBody>
          <a:bodyPr lIns="50800" tIns="50800" rIns="50800" bIns="50800" anchor="ctr"/>
          <a:lstStyle/>
          <a:p>
            <a:pPr>
              <a:defRPr sz="2200">
                <a:solidFill>
                  <a:srgbClr val="FFFFFF"/>
                </a:solidFill>
                <a:latin typeface="+mn-lt"/>
                <a:ea typeface="+mn-ea"/>
                <a:cs typeface="+mn-cs"/>
                <a:sym typeface="游ゴシック"/>
              </a:defRPr>
            </a:pPr>
            <a:endParaRPr dirty="0"/>
          </a:p>
        </p:txBody>
      </p:sp>
    </p:spTree>
    <p:extLst>
      <p:ext uri="{BB962C8B-B14F-4D97-AF65-F5344CB8AC3E}">
        <p14:creationId xmlns:p14="http://schemas.microsoft.com/office/powerpoint/2010/main" val="1809088744"/>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タイトルテキスト"/>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normAutofit/>
          </a:bodyPr>
          <a:lstStyle/>
          <a:p>
            <a:r>
              <a:t>タイトルテキスト</a:t>
            </a:r>
          </a:p>
        </p:txBody>
      </p:sp>
      <p:sp>
        <p:nvSpPr>
          <p:cNvPr id="3" name="本文レベル1…"/>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ctr">
            <a:normAutofit/>
          </a:bodyPr>
          <a:lstStyle/>
          <a:p>
            <a:r>
              <a:t>本文レベル1</a:t>
            </a:r>
          </a:p>
          <a:p>
            <a:pPr lvl="1"/>
            <a:r>
              <a:t>本文レベル2</a:t>
            </a:r>
          </a:p>
          <a:p>
            <a:pPr lvl="2"/>
            <a:r>
              <a:t>本文レベル3</a:t>
            </a:r>
          </a:p>
          <a:p>
            <a:pPr lvl="3"/>
            <a:r>
              <a:t>本文レベル4</a:t>
            </a:r>
          </a:p>
          <a:p>
            <a:pPr lvl="4"/>
            <a:r>
              <a:t>本文レベル5</a:t>
            </a:r>
          </a:p>
        </p:txBody>
      </p:sp>
      <p:sp>
        <p:nvSpPr>
          <p:cNvPr id="4" name="スライド番号"/>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spd="med"/>
  <p:hf hdr="0" dt="0"/>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游ゴシック"/>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solidFill>
            <a:srgbClr val="000000"/>
          </a:solidFill>
          <a:uFillTx/>
          <a:latin typeface="+mn-lt"/>
          <a:ea typeface="+mn-ea"/>
          <a:cs typeface="+mn-cs"/>
          <a:sym typeface="游ゴシック"/>
        </a:defRPr>
      </a:lvl9pPr>
    </p:bodyStyle>
    <p:otherStyle>
      <a:lvl1pPr marL="0" marR="0" indent="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70526F35-4A49-5641-B0B1-9460B3D31B02}"/>
              </a:ext>
            </a:extLst>
          </p:cNvPr>
          <p:cNvSpPr>
            <a:spLocks noGrp="1"/>
          </p:cNvSpPr>
          <p:nvPr>
            <p:ph type="body" sz="quarter" idx="1"/>
          </p:nvPr>
        </p:nvSpPr>
        <p:spPr>
          <a:xfrm>
            <a:off x="1270000" y="5133340"/>
            <a:ext cx="10464800" cy="1130300"/>
          </a:xfrm>
        </p:spPr>
        <p:txBody>
          <a:bodyPr/>
          <a:lstStyle/>
          <a:p>
            <a:r>
              <a:rPr lang="ja-JP" altLang="ja-JP" dirty="0"/>
              <a:t>Dominik Fuchß , Tobias Hey , Jan Keim , Haoyu Liu , Niklas Ewald , Tobias Thirolf</a:t>
            </a:r>
            <a:r>
              <a:rPr lang="en-US" altLang="ja-JP" dirty="0"/>
              <a:t>,</a:t>
            </a:r>
            <a:r>
              <a:rPr lang="ja-JP" altLang="ja-JP" dirty="0"/>
              <a:t> Anne Koziolek</a:t>
            </a:r>
            <a:endParaRPr lang="en-US" altLang="ja-JP" dirty="0"/>
          </a:p>
          <a:p>
            <a:r>
              <a:rPr lang="en-US" altLang="ja-JP" dirty="0"/>
              <a:t>ICSE 2025</a:t>
            </a:r>
            <a:endParaRPr lang="en" altLang="ja-JP" dirty="0"/>
          </a:p>
        </p:txBody>
      </p:sp>
      <p:sp>
        <p:nvSpPr>
          <p:cNvPr id="5" name="タイトル 4">
            <a:extLst>
              <a:ext uri="{FF2B5EF4-FFF2-40B4-BE49-F238E27FC236}">
                <a16:creationId xmlns:a16="http://schemas.microsoft.com/office/drawing/2014/main" id="{8DAA4308-E300-7A98-A67D-2D552398472E}"/>
              </a:ext>
            </a:extLst>
          </p:cNvPr>
          <p:cNvSpPr>
            <a:spLocks noGrp="1"/>
          </p:cNvSpPr>
          <p:nvPr>
            <p:ph type="title"/>
          </p:nvPr>
        </p:nvSpPr>
        <p:spPr/>
        <p:txBody>
          <a:bodyPr>
            <a:noAutofit/>
          </a:bodyPr>
          <a:lstStyle/>
          <a:p>
            <a:pPr>
              <a:spcAft>
                <a:spcPts val="375"/>
              </a:spcAft>
            </a:pPr>
            <a:r>
              <a:rPr lang="ja-JP" altLang="ja-JP" sz="4800" dirty="0"/>
              <a:t>LiSSA: Toward Generic Traceability Link Recovery through Retrieval-Augmented Generation</a:t>
            </a:r>
            <a:endParaRPr lang="ja-JP" altLang="en-US" sz="48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A69F5-3177-31D7-21A0-801357A219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AA2B470-124A-9761-261F-14D33D2C9477}"/>
              </a:ext>
            </a:extLst>
          </p:cNvPr>
          <p:cNvSpPr>
            <a:spLocks noGrp="1"/>
          </p:cNvSpPr>
          <p:nvPr>
            <p:ph type="title"/>
          </p:nvPr>
        </p:nvSpPr>
        <p:spPr/>
        <p:txBody>
          <a:bodyPr/>
          <a:lstStyle/>
          <a:p>
            <a:r>
              <a:rPr kumimoji="1" lang="ja-JP" altLang="en-US" dirty="0"/>
              <a:t>背景</a:t>
            </a:r>
            <a:r>
              <a:rPr kumimoji="1" lang="en-US" altLang="ja-JP" dirty="0"/>
              <a:t>|</a:t>
            </a:r>
            <a:r>
              <a:rPr kumimoji="1" lang="ja-JP" altLang="en-US" dirty="0"/>
              <a:t>ソフトウェア開発</a:t>
            </a:r>
          </a:p>
        </p:txBody>
      </p:sp>
      <p:sp>
        <p:nvSpPr>
          <p:cNvPr id="3" name="テキスト プレースホルダー 2">
            <a:extLst>
              <a:ext uri="{FF2B5EF4-FFF2-40B4-BE49-F238E27FC236}">
                <a16:creationId xmlns:a16="http://schemas.microsoft.com/office/drawing/2014/main" id="{FDB911E5-91E6-B163-2FE3-8AA21F9F79BA}"/>
              </a:ext>
            </a:extLst>
          </p:cNvPr>
          <p:cNvSpPr>
            <a:spLocks noGrp="1"/>
          </p:cNvSpPr>
          <p:nvPr>
            <p:ph type="body" idx="1"/>
          </p:nvPr>
        </p:nvSpPr>
        <p:spPr/>
        <p:txBody>
          <a:bodyPr>
            <a:normAutofit/>
          </a:bodyPr>
          <a:lstStyle/>
          <a:p>
            <a:pPr algn="just"/>
            <a:r>
              <a:rPr kumimoji="1" lang="ja-JP" altLang="en-US" sz="3800" b="1" dirty="0"/>
              <a:t>様々な成果物と開発の関係</a:t>
            </a:r>
            <a:endParaRPr kumimoji="1" lang="en-US" altLang="ja-JP" sz="3800" b="1"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・ソースコード</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dirty="0"/>
              <a:t>・要求仕様</a:t>
            </a: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dirty="0"/>
              <a:t>・モデル</a:t>
            </a: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dirty="0"/>
              <a:t>・ドキュメント　　など</a:t>
            </a: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800" b="1" u="sng"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b="1" u="sng" dirty="0"/>
              <a:t>成果物間の相互関係を理解⇒風通しの良いシステム開発</a:t>
            </a:r>
            <a:endParaRPr kumimoji="1" lang="en-US" altLang="ja-JP" sz="2800" b="1" u="sng" dirty="0"/>
          </a:p>
        </p:txBody>
      </p:sp>
      <p:sp>
        <p:nvSpPr>
          <p:cNvPr id="4" name="スライド番号プレースホルダー 3">
            <a:extLst>
              <a:ext uri="{FF2B5EF4-FFF2-40B4-BE49-F238E27FC236}">
                <a16:creationId xmlns:a16="http://schemas.microsoft.com/office/drawing/2014/main" id="{1ACCD2CF-6995-7DA0-15BC-AD4C7B0A791D}"/>
              </a:ext>
            </a:extLst>
          </p:cNvPr>
          <p:cNvSpPr>
            <a:spLocks noGrp="1"/>
          </p:cNvSpPr>
          <p:nvPr>
            <p:ph type="sldNum" sz="quarter" idx="2"/>
          </p:nvPr>
        </p:nvSpPr>
        <p:spPr/>
        <p:txBody>
          <a:bodyPr/>
          <a:lstStyle/>
          <a:p>
            <a:fld id="{86CB4B4D-7CA3-9044-876B-883B54F8677D}" type="slidenum">
              <a:rPr lang="en-US" altLang="ja-JP" smtClean="0"/>
              <a:pPr/>
              <a:t>2</a:t>
            </a:fld>
            <a:endParaRPr lang="ja-JP" altLang="en-US" dirty="0"/>
          </a:p>
        </p:txBody>
      </p:sp>
      <p:grpSp>
        <p:nvGrpSpPr>
          <p:cNvPr id="21" name="グループ化 20">
            <a:extLst>
              <a:ext uri="{FF2B5EF4-FFF2-40B4-BE49-F238E27FC236}">
                <a16:creationId xmlns:a16="http://schemas.microsoft.com/office/drawing/2014/main" id="{3701E3AC-9431-4EC7-A8BA-DCFCA355538A}"/>
              </a:ext>
            </a:extLst>
          </p:cNvPr>
          <p:cNvGrpSpPr/>
          <p:nvPr/>
        </p:nvGrpSpPr>
        <p:grpSpPr>
          <a:xfrm>
            <a:off x="2764210" y="6139475"/>
            <a:ext cx="7469606" cy="1619915"/>
            <a:chOff x="2281299" y="6128723"/>
            <a:chExt cx="7469606" cy="1619915"/>
          </a:xfrm>
        </p:grpSpPr>
        <p:pic>
          <p:nvPicPr>
            <p:cNvPr id="10" name="グラフィックス 9" descr="ドキュメント 単色塗りつぶし">
              <a:extLst>
                <a:ext uri="{FF2B5EF4-FFF2-40B4-BE49-F238E27FC236}">
                  <a16:creationId xmlns:a16="http://schemas.microsoft.com/office/drawing/2014/main" id="{5CF5D71F-9B19-7B4B-2504-84D53EA845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75502" y="6128723"/>
              <a:ext cx="1619915" cy="1619915"/>
            </a:xfrm>
            <a:prstGeom prst="rect">
              <a:avLst/>
            </a:prstGeom>
          </p:spPr>
        </p:pic>
        <p:pic>
          <p:nvPicPr>
            <p:cNvPr id="11" name="グラフィックス 10" descr="ドキュメント 単色塗りつぶし">
              <a:extLst>
                <a:ext uri="{FF2B5EF4-FFF2-40B4-BE49-F238E27FC236}">
                  <a16:creationId xmlns:a16="http://schemas.microsoft.com/office/drawing/2014/main" id="{48EE6FD1-0C78-7B1A-2917-90707FBB0A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59044" y="6128723"/>
              <a:ext cx="1619915" cy="1619915"/>
            </a:xfrm>
            <a:prstGeom prst="rect">
              <a:avLst/>
            </a:prstGeom>
          </p:spPr>
        </p:pic>
        <p:pic>
          <p:nvPicPr>
            <p:cNvPr id="12" name="グラフィックス 11" descr="ドキュメント 単色塗りつぶし">
              <a:extLst>
                <a:ext uri="{FF2B5EF4-FFF2-40B4-BE49-F238E27FC236}">
                  <a16:creationId xmlns:a16="http://schemas.microsoft.com/office/drawing/2014/main" id="{AE533607-AD0E-4B2C-9C03-2823828388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42586" y="6128723"/>
              <a:ext cx="1619915" cy="1619915"/>
            </a:xfrm>
            <a:prstGeom prst="rect">
              <a:avLst/>
            </a:prstGeom>
          </p:spPr>
        </p:pic>
        <p:sp>
          <p:nvSpPr>
            <p:cNvPr id="13" name="楕円 12">
              <a:extLst>
                <a:ext uri="{FF2B5EF4-FFF2-40B4-BE49-F238E27FC236}">
                  <a16:creationId xmlns:a16="http://schemas.microsoft.com/office/drawing/2014/main" id="{01C4A750-C1B3-17AF-BC7F-0E64155FDAB3}"/>
                </a:ext>
              </a:extLst>
            </p:cNvPr>
            <p:cNvSpPr/>
            <p:nvPr/>
          </p:nvSpPr>
          <p:spPr>
            <a:xfrm>
              <a:off x="2281299" y="6547833"/>
              <a:ext cx="1808320" cy="620335"/>
            </a:xfrm>
            <a:prstGeom prst="ellipse">
              <a:avLst/>
            </a:prstGeom>
            <a:noFill/>
            <a:ln w="76200" cap="flat">
              <a:solidFill>
                <a:schemeClr val="accent5">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sp>
          <p:nvSpPr>
            <p:cNvPr id="14" name="楕円 13">
              <a:extLst>
                <a:ext uri="{FF2B5EF4-FFF2-40B4-BE49-F238E27FC236}">
                  <a16:creationId xmlns:a16="http://schemas.microsoft.com/office/drawing/2014/main" id="{01ED1464-4EDD-B18D-71CB-DFB44683C6DD}"/>
                </a:ext>
              </a:extLst>
            </p:cNvPr>
            <p:cNvSpPr/>
            <p:nvPr/>
          </p:nvSpPr>
          <p:spPr>
            <a:xfrm>
              <a:off x="5064841" y="7058820"/>
              <a:ext cx="1808320" cy="620335"/>
            </a:xfrm>
            <a:prstGeom prst="ellipse">
              <a:avLst/>
            </a:prstGeom>
            <a:noFill/>
            <a:ln w="76200" cap="flat">
              <a:solidFill>
                <a:schemeClr val="accent5">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sp>
          <p:nvSpPr>
            <p:cNvPr id="15" name="楕円 14">
              <a:extLst>
                <a:ext uri="{FF2B5EF4-FFF2-40B4-BE49-F238E27FC236}">
                  <a16:creationId xmlns:a16="http://schemas.microsoft.com/office/drawing/2014/main" id="{53940E6C-4E4B-FDF1-1029-EB12C16C1816}"/>
                </a:ext>
              </a:extLst>
            </p:cNvPr>
            <p:cNvSpPr/>
            <p:nvPr/>
          </p:nvSpPr>
          <p:spPr>
            <a:xfrm>
              <a:off x="7942585" y="6807809"/>
              <a:ext cx="1808320" cy="620335"/>
            </a:xfrm>
            <a:prstGeom prst="ellipse">
              <a:avLst/>
            </a:prstGeom>
            <a:noFill/>
            <a:ln w="76200" cap="flat">
              <a:solidFill>
                <a:schemeClr val="accent5">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pic>
          <p:nvPicPr>
            <p:cNvPr id="17" name="グラフィックス 16" descr="並べ替え 枠線">
              <a:extLst>
                <a:ext uri="{FF2B5EF4-FFF2-40B4-BE49-F238E27FC236}">
                  <a16:creationId xmlns:a16="http://schemas.microsoft.com/office/drawing/2014/main" id="{8512F5F4-1448-7D94-3BE8-9F33F21DE4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4089619" y="6481480"/>
              <a:ext cx="914400" cy="914400"/>
            </a:xfrm>
            <a:prstGeom prst="rect">
              <a:avLst/>
            </a:prstGeom>
          </p:spPr>
        </p:pic>
        <p:pic>
          <p:nvPicPr>
            <p:cNvPr id="18" name="グラフィックス 17" descr="並べ替え 枠線">
              <a:extLst>
                <a:ext uri="{FF2B5EF4-FFF2-40B4-BE49-F238E27FC236}">
                  <a16:creationId xmlns:a16="http://schemas.microsoft.com/office/drawing/2014/main" id="{F1679698-5CCD-F6F5-1FF6-E6B3092384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6988245" y="6400800"/>
              <a:ext cx="914400" cy="914400"/>
            </a:xfrm>
            <a:prstGeom prst="rect">
              <a:avLst/>
            </a:prstGeom>
          </p:spPr>
        </p:pic>
      </p:grpSp>
    </p:spTree>
    <p:extLst>
      <p:ext uri="{BB962C8B-B14F-4D97-AF65-F5344CB8AC3E}">
        <p14:creationId xmlns:p14="http://schemas.microsoft.com/office/powerpoint/2010/main" val="396465191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423EA-9159-5AD4-FF5D-4B3B3BFEE2D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618B016-20A3-9C10-6415-43845CDA6D99}"/>
              </a:ext>
            </a:extLst>
          </p:cNvPr>
          <p:cNvSpPr>
            <a:spLocks noGrp="1"/>
          </p:cNvSpPr>
          <p:nvPr>
            <p:ph type="title"/>
          </p:nvPr>
        </p:nvSpPr>
        <p:spPr/>
        <p:txBody>
          <a:bodyPr/>
          <a:lstStyle/>
          <a:p>
            <a:r>
              <a:rPr kumimoji="1" lang="ja-JP" altLang="en-US" dirty="0"/>
              <a:t>背景</a:t>
            </a:r>
            <a:r>
              <a:rPr kumimoji="1" lang="en-US" altLang="ja-JP" dirty="0"/>
              <a:t>|</a:t>
            </a:r>
            <a:r>
              <a:rPr kumimoji="1" lang="ja-JP" altLang="en-US" dirty="0"/>
              <a:t>トレーサビリティ</a:t>
            </a:r>
          </a:p>
        </p:txBody>
      </p:sp>
      <p:sp>
        <p:nvSpPr>
          <p:cNvPr id="3" name="テキスト プレースホルダー 2">
            <a:extLst>
              <a:ext uri="{FF2B5EF4-FFF2-40B4-BE49-F238E27FC236}">
                <a16:creationId xmlns:a16="http://schemas.microsoft.com/office/drawing/2014/main" id="{D1CA77E1-E4C3-C438-93D0-311A0AFA8422}"/>
              </a:ext>
            </a:extLst>
          </p:cNvPr>
          <p:cNvSpPr>
            <a:spLocks noGrp="1"/>
          </p:cNvSpPr>
          <p:nvPr>
            <p:ph type="body" idx="1"/>
          </p:nvPr>
        </p:nvSpPr>
        <p:spPr/>
        <p:txBody>
          <a:bodyPr>
            <a:normAutofit lnSpcReduction="10000"/>
          </a:bodyPr>
          <a:lstStyle/>
          <a:p>
            <a:pPr marL="571500" marR="0" lvl="0" indent="-571500" algn="just" defTabSz="584200" rtl="0" eaLnBrk="1" fontAlgn="auto" latinLnBrk="0" hangingPunct="1">
              <a:lnSpc>
                <a:spcPct val="100000"/>
              </a:lnSpc>
              <a:spcBef>
                <a:spcPts val="1400"/>
              </a:spcBef>
              <a:spcAft>
                <a:spcPts val="0"/>
              </a:spcAft>
              <a:buClr>
                <a:srgbClr val="FFA400"/>
              </a:buClr>
              <a:buSzPct val="145000"/>
              <a:buFont typeface="游ゴシック"/>
              <a:buChar char="|"/>
              <a:tabLst/>
              <a:defRPr/>
            </a:pPr>
            <a:r>
              <a:rPr kumimoji="1" lang="ja-JP" altLang="en-US" sz="3800" b="1" i="0" u="none" strike="noStrike" kern="0" cap="none" spc="0" normalizeH="0" baseline="0" noProof="0" dirty="0">
                <a:ln>
                  <a:noFill/>
                </a:ln>
                <a:solidFill>
                  <a:srgbClr val="5E5E5E"/>
                </a:solidFill>
                <a:effectLst/>
                <a:uLnTx/>
                <a:uFillTx/>
                <a:latin typeface="游ゴシック"/>
                <a:ea typeface="游ゴシック"/>
                <a:sym typeface="游ゴシック"/>
              </a:rPr>
              <a:t>トレーサビリティリンク回復（</a:t>
            </a:r>
            <a:r>
              <a:rPr kumimoji="1" lang="en-US" altLang="ja-JP" sz="3800" b="1" i="0" u="none" strike="noStrike" kern="0" cap="none" spc="0" normalizeH="0" baseline="0" noProof="0" dirty="0">
                <a:ln>
                  <a:noFill/>
                </a:ln>
                <a:solidFill>
                  <a:srgbClr val="5E5E5E"/>
                </a:solidFill>
                <a:effectLst/>
                <a:uLnTx/>
                <a:uFillTx/>
                <a:latin typeface="游ゴシック"/>
                <a:ea typeface="游ゴシック"/>
                <a:sym typeface="游ゴシック"/>
              </a:rPr>
              <a:t>TLR</a:t>
            </a:r>
            <a:r>
              <a:rPr kumimoji="1" lang="ja-JP" altLang="en-US" sz="3800" b="1" i="0" u="none" strike="noStrike" kern="0" cap="none" spc="0" normalizeH="0" baseline="0" noProof="0" dirty="0">
                <a:ln>
                  <a:noFill/>
                </a:ln>
                <a:solidFill>
                  <a:srgbClr val="5E5E5E"/>
                </a:solidFill>
                <a:effectLst/>
                <a:uLnTx/>
                <a:uFillTx/>
                <a:latin typeface="游ゴシック"/>
                <a:ea typeface="游ゴシック"/>
                <a:sym typeface="游ゴシック"/>
              </a:rPr>
              <a:t>）</a:t>
            </a:r>
            <a:endParaRPr kumimoji="1" lang="en-US" altLang="ja-JP" sz="38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3800" b="0" i="0" u="none" strike="noStrike" kern="0" cap="none" spc="0" normalizeH="0" baseline="0" noProof="0" dirty="0">
                <a:ln>
                  <a:noFill/>
                </a:ln>
                <a:solidFill>
                  <a:srgbClr val="5E5E5E"/>
                </a:solidFill>
                <a:effectLst/>
                <a:uLnTx/>
                <a:uFillTx/>
                <a:latin typeface="游ゴシック"/>
                <a:ea typeface="游ゴシック"/>
                <a:sym typeface="游ゴシック"/>
              </a:rPr>
              <a:t>ー</a:t>
            </a:r>
            <a:r>
              <a:rPr kumimoji="1" lang="ja-JP" altLang="en-US" sz="3300" b="0" i="0" u="none" strike="noStrike" kern="0" cap="none" spc="0" normalizeH="0" baseline="0" noProof="0" dirty="0">
                <a:ln>
                  <a:noFill/>
                </a:ln>
                <a:solidFill>
                  <a:srgbClr val="5E5E5E"/>
                </a:solidFill>
                <a:effectLst/>
                <a:uLnTx/>
                <a:uFillTx/>
                <a:latin typeface="游ゴシック"/>
                <a:ea typeface="游ゴシック"/>
                <a:sym typeface="游ゴシック"/>
              </a:rPr>
              <a:t>成果物内の要素間の対応関係（リンク）を特定し</a:t>
            </a:r>
            <a:r>
              <a:rPr kumimoji="1" lang="en-US" altLang="ja-JP" sz="33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3300" b="0" i="0" u="none" strike="noStrike" kern="0" cap="none" spc="0" normalizeH="0" baseline="0" noProof="0" dirty="0">
                <a:ln>
                  <a:noFill/>
                </a:ln>
                <a:solidFill>
                  <a:srgbClr val="5E5E5E"/>
                </a:solidFill>
                <a:effectLst/>
                <a:uLnTx/>
                <a:uFillTx/>
                <a:latin typeface="游ゴシック"/>
                <a:ea typeface="游ゴシック"/>
                <a:sym typeface="游ゴシック"/>
              </a:rPr>
              <a:t>明示化する技術</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＜影響のあるタスク＞</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・変更影響分析ー仕様の変化に対して</a:t>
            </a:r>
            <a:r>
              <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どこまでコードを直すか</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・バグ局所化ー不具合が起きたときに怪しいコードを絞り込める</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・保守</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ja-JP" altLang="en-US" sz="2600" b="0" i="0" u="none" strike="noStrike" kern="0" cap="none" spc="0" normalizeH="0" baseline="0" noProof="0" dirty="0">
                <a:ln>
                  <a:noFill/>
                </a:ln>
                <a:solidFill>
                  <a:srgbClr val="007DD6"/>
                </a:solidFill>
                <a:effectLst/>
                <a:uLnTx/>
                <a:uFillTx/>
                <a:latin typeface="游ゴシック"/>
                <a:ea typeface="游ゴシック"/>
                <a:sym typeface="游ゴシック"/>
              </a:rPr>
              <a:t>　</a:t>
            </a:r>
            <a:r>
              <a:rPr kumimoji="1" lang="ja-JP" altLang="en-US" b="1" i="0" u="none" strike="noStrike" kern="0" cap="none" spc="0" normalizeH="0" baseline="0" noProof="0" dirty="0">
                <a:ln>
                  <a:noFill/>
                </a:ln>
                <a:solidFill>
                  <a:srgbClr val="007DD6"/>
                </a:solidFill>
                <a:effectLst/>
                <a:uLnTx/>
                <a:uFillTx/>
                <a:latin typeface="游ゴシック"/>
                <a:ea typeface="游ゴシック"/>
                <a:sym typeface="游ゴシック"/>
              </a:rPr>
              <a:t>自動化</a:t>
            </a:r>
            <a:endParaRPr kumimoji="1" lang="en-US" altLang="ja-JP" sz="3300" b="1" i="0" u="none" strike="noStrike" kern="0" cap="none" spc="0" normalizeH="0" baseline="0" noProof="0" dirty="0">
              <a:ln>
                <a:noFill/>
              </a:ln>
              <a:solidFill>
                <a:srgbClr val="007DD6"/>
              </a:solidFill>
              <a:effectLst/>
              <a:uLnTx/>
              <a:uFillTx/>
              <a:latin typeface="游ゴシック"/>
              <a:ea typeface="游ゴシック"/>
              <a:sym typeface="游ゴシック"/>
            </a:endParaRPr>
          </a:p>
        </p:txBody>
      </p:sp>
      <p:sp>
        <p:nvSpPr>
          <p:cNvPr id="4" name="スライド番号プレースホルダー 3">
            <a:extLst>
              <a:ext uri="{FF2B5EF4-FFF2-40B4-BE49-F238E27FC236}">
                <a16:creationId xmlns:a16="http://schemas.microsoft.com/office/drawing/2014/main" id="{A62226A8-F109-431C-165C-7A3890ACD981}"/>
              </a:ext>
            </a:extLst>
          </p:cNvPr>
          <p:cNvSpPr>
            <a:spLocks noGrp="1"/>
          </p:cNvSpPr>
          <p:nvPr>
            <p:ph type="sldNum" sz="quarter" idx="2"/>
          </p:nvPr>
        </p:nvSpPr>
        <p:spPr/>
        <p:txBody>
          <a:bodyPr/>
          <a:lstStyle/>
          <a:p>
            <a:fld id="{86CB4B4D-7CA3-9044-876B-883B54F8677D}" type="slidenum">
              <a:rPr lang="en-US" altLang="ja-JP" smtClean="0"/>
              <a:pPr/>
              <a:t>3</a:t>
            </a:fld>
            <a:endParaRPr lang="ja-JP" altLang="en-US" dirty="0"/>
          </a:p>
        </p:txBody>
      </p:sp>
      <p:grpSp>
        <p:nvGrpSpPr>
          <p:cNvPr id="7" name="グループ化 6">
            <a:extLst>
              <a:ext uri="{FF2B5EF4-FFF2-40B4-BE49-F238E27FC236}">
                <a16:creationId xmlns:a16="http://schemas.microsoft.com/office/drawing/2014/main" id="{001CA55B-2884-9244-1C13-13B0BDFA6BAF}"/>
              </a:ext>
            </a:extLst>
          </p:cNvPr>
          <p:cNvGrpSpPr/>
          <p:nvPr/>
        </p:nvGrpSpPr>
        <p:grpSpPr>
          <a:xfrm>
            <a:off x="2764210" y="6139475"/>
            <a:ext cx="7469606" cy="1619915"/>
            <a:chOff x="2281299" y="6128723"/>
            <a:chExt cx="7469606" cy="1619915"/>
          </a:xfrm>
        </p:grpSpPr>
        <p:pic>
          <p:nvPicPr>
            <p:cNvPr id="8" name="グラフィックス 7" descr="ドキュメント 単色塗りつぶし">
              <a:extLst>
                <a:ext uri="{FF2B5EF4-FFF2-40B4-BE49-F238E27FC236}">
                  <a16:creationId xmlns:a16="http://schemas.microsoft.com/office/drawing/2014/main" id="{2D4C0938-A6AB-0F05-F8FF-05CBFCB9542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75502" y="6128723"/>
              <a:ext cx="1619915" cy="1619915"/>
            </a:xfrm>
            <a:prstGeom prst="rect">
              <a:avLst/>
            </a:prstGeom>
          </p:spPr>
        </p:pic>
        <p:pic>
          <p:nvPicPr>
            <p:cNvPr id="9" name="グラフィックス 8" descr="ドキュメント 単色塗りつぶし">
              <a:extLst>
                <a:ext uri="{FF2B5EF4-FFF2-40B4-BE49-F238E27FC236}">
                  <a16:creationId xmlns:a16="http://schemas.microsoft.com/office/drawing/2014/main" id="{EE3AC89E-12E8-3D2D-1D01-1DCEB1EA5A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59044" y="6128723"/>
              <a:ext cx="1619915" cy="1619915"/>
            </a:xfrm>
            <a:prstGeom prst="rect">
              <a:avLst/>
            </a:prstGeom>
          </p:spPr>
        </p:pic>
        <p:pic>
          <p:nvPicPr>
            <p:cNvPr id="10" name="グラフィックス 9" descr="ドキュメント 単色塗りつぶし">
              <a:extLst>
                <a:ext uri="{FF2B5EF4-FFF2-40B4-BE49-F238E27FC236}">
                  <a16:creationId xmlns:a16="http://schemas.microsoft.com/office/drawing/2014/main" id="{09F2166B-E40E-5E50-BF25-4624FE85619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42586" y="6128723"/>
              <a:ext cx="1619915" cy="1619915"/>
            </a:xfrm>
            <a:prstGeom prst="rect">
              <a:avLst/>
            </a:prstGeom>
          </p:spPr>
        </p:pic>
        <p:sp>
          <p:nvSpPr>
            <p:cNvPr id="11" name="楕円 10">
              <a:extLst>
                <a:ext uri="{FF2B5EF4-FFF2-40B4-BE49-F238E27FC236}">
                  <a16:creationId xmlns:a16="http://schemas.microsoft.com/office/drawing/2014/main" id="{78933203-F309-A060-BCE0-8D8DD0BD160A}"/>
                </a:ext>
              </a:extLst>
            </p:cNvPr>
            <p:cNvSpPr/>
            <p:nvPr/>
          </p:nvSpPr>
          <p:spPr>
            <a:xfrm>
              <a:off x="2281299" y="6547833"/>
              <a:ext cx="1808320" cy="620335"/>
            </a:xfrm>
            <a:prstGeom prst="ellipse">
              <a:avLst/>
            </a:prstGeom>
            <a:noFill/>
            <a:ln w="76200" cap="flat">
              <a:solidFill>
                <a:schemeClr val="accent5">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sp>
          <p:nvSpPr>
            <p:cNvPr id="12" name="楕円 11">
              <a:extLst>
                <a:ext uri="{FF2B5EF4-FFF2-40B4-BE49-F238E27FC236}">
                  <a16:creationId xmlns:a16="http://schemas.microsoft.com/office/drawing/2014/main" id="{30A71AA6-F91C-3941-BA4A-D9D64F0793FE}"/>
                </a:ext>
              </a:extLst>
            </p:cNvPr>
            <p:cNvSpPr/>
            <p:nvPr/>
          </p:nvSpPr>
          <p:spPr>
            <a:xfrm>
              <a:off x="5064841" y="7058820"/>
              <a:ext cx="1808320" cy="620335"/>
            </a:xfrm>
            <a:prstGeom prst="ellipse">
              <a:avLst/>
            </a:prstGeom>
            <a:noFill/>
            <a:ln w="76200" cap="flat">
              <a:solidFill>
                <a:schemeClr val="accent5">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sp>
          <p:nvSpPr>
            <p:cNvPr id="13" name="楕円 12">
              <a:extLst>
                <a:ext uri="{FF2B5EF4-FFF2-40B4-BE49-F238E27FC236}">
                  <a16:creationId xmlns:a16="http://schemas.microsoft.com/office/drawing/2014/main" id="{ABAA7E94-0435-E800-1971-16B5F2101A82}"/>
                </a:ext>
              </a:extLst>
            </p:cNvPr>
            <p:cNvSpPr/>
            <p:nvPr/>
          </p:nvSpPr>
          <p:spPr>
            <a:xfrm>
              <a:off x="7942585" y="6807809"/>
              <a:ext cx="1808320" cy="620335"/>
            </a:xfrm>
            <a:prstGeom prst="ellipse">
              <a:avLst/>
            </a:prstGeom>
            <a:noFill/>
            <a:ln w="76200" cap="flat">
              <a:solidFill>
                <a:schemeClr val="accent5">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pic>
          <p:nvPicPr>
            <p:cNvPr id="14" name="グラフィックス 13" descr="並べ替え 枠線">
              <a:extLst>
                <a:ext uri="{FF2B5EF4-FFF2-40B4-BE49-F238E27FC236}">
                  <a16:creationId xmlns:a16="http://schemas.microsoft.com/office/drawing/2014/main" id="{DEF94377-41C9-92BF-28A2-72CC4173FD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4089619" y="6481480"/>
              <a:ext cx="914400" cy="914400"/>
            </a:xfrm>
            <a:prstGeom prst="rect">
              <a:avLst/>
            </a:prstGeom>
          </p:spPr>
        </p:pic>
        <p:pic>
          <p:nvPicPr>
            <p:cNvPr id="15" name="グラフィックス 14" descr="並べ替え 枠線">
              <a:extLst>
                <a:ext uri="{FF2B5EF4-FFF2-40B4-BE49-F238E27FC236}">
                  <a16:creationId xmlns:a16="http://schemas.microsoft.com/office/drawing/2014/main" id="{AE24FE13-5F96-12AB-474E-62E39F5A3F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5400000">
              <a:off x="6988245" y="6400800"/>
              <a:ext cx="914400" cy="914400"/>
            </a:xfrm>
            <a:prstGeom prst="rect">
              <a:avLst/>
            </a:prstGeom>
          </p:spPr>
        </p:pic>
      </p:grpSp>
      <p:sp>
        <p:nvSpPr>
          <p:cNvPr id="17" name="正方形/長方形 16">
            <a:extLst>
              <a:ext uri="{FF2B5EF4-FFF2-40B4-BE49-F238E27FC236}">
                <a16:creationId xmlns:a16="http://schemas.microsoft.com/office/drawing/2014/main" id="{BD77833D-1AD7-45E3-25D7-AB036BBB8F1E}"/>
              </a:ext>
            </a:extLst>
          </p:cNvPr>
          <p:cNvSpPr/>
          <p:nvPr/>
        </p:nvSpPr>
        <p:spPr>
          <a:xfrm>
            <a:off x="4478328" y="6139475"/>
            <a:ext cx="1123687" cy="1619915"/>
          </a:xfrm>
          <a:prstGeom prst="rect">
            <a:avLst/>
          </a:prstGeom>
          <a:noFill/>
          <a:ln w="762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sp>
        <p:nvSpPr>
          <p:cNvPr id="18" name="正方形/長方形 17">
            <a:extLst>
              <a:ext uri="{FF2B5EF4-FFF2-40B4-BE49-F238E27FC236}">
                <a16:creationId xmlns:a16="http://schemas.microsoft.com/office/drawing/2014/main" id="{47136ACB-6502-CE7B-0FD3-3BDC0677298B}"/>
              </a:ext>
            </a:extLst>
          </p:cNvPr>
          <p:cNvSpPr/>
          <p:nvPr/>
        </p:nvSpPr>
        <p:spPr>
          <a:xfrm>
            <a:off x="7366512" y="6139475"/>
            <a:ext cx="1123687" cy="1619915"/>
          </a:xfrm>
          <a:prstGeom prst="rect">
            <a:avLst/>
          </a:prstGeom>
          <a:noFill/>
          <a:ln w="762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200" b="0" i="0" u="none" strike="noStrike" cap="none" spc="0" normalizeH="0" baseline="0">
              <a:ln>
                <a:noFill/>
              </a:ln>
              <a:solidFill>
                <a:srgbClr val="FFFFFF"/>
              </a:solidFill>
              <a:effectLst/>
              <a:uFillTx/>
              <a:latin typeface="+mn-lt"/>
              <a:ea typeface="+mn-ea"/>
              <a:cs typeface="+mn-cs"/>
              <a:sym typeface="游ゴシック"/>
            </a:endParaRPr>
          </a:p>
        </p:txBody>
      </p:sp>
      <p:sp>
        <p:nvSpPr>
          <p:cNvPr id="5" name="テキスト ボックス 4">
            <a:extLst>
              <a:ext uri="{FF2B5EF4-FFF2-40B4-BE49-F238E27FC236}">
                <a16:creationId xmlns:a16="http://schemas.microsoft.com/office/drawing/2014/main" id="{CCD55E23-75ED-EE31-BA0A-02E228DEAE29}"/>
              </a:ext>
            </a:extLst>
          </p:cNvPr>
          <p:cNvSpPr txBox="1"/>
          <p:nvPr/>
        </p:nvSpPr>
        <p:spPr>
          <a:xfrm>
            <a:off x="4539270" y="5708101"/>
            <a:ext cx="1025923"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b="1" i="0" u="none" strike="noStrike" cap="none" spc="0" normalizeH="0" baseline="0" dirty="0">
                <a:ln>
                  <a:noFill/>
                </a:ln>
                <a:solidFill>
                  <a:srgbClr val="007DD6"/>
                </a:solidFill>
                <a:effectLst/>
                <a:uFillTx/>
                <a:latin typeface="游ゴシック" panose="020B0300000000000000" pitchFamily="34" charset="-128"/>
                <a:ea typeface="游ゴシック" panose="020B0300000000000000" pitchFamily="34" charset="-128"/>
                <a:sym typeface="游ゴシック Bold"/>
              </a:rPr>
              <a:t>リンク</a:t>
            </a:r>
          </a:p>
        </p:txBody>
      </p:sp>
      <p:sp>
        <p:nvSpPr>
          <p:cNvPr id="6" name="テキスト ボックス 5">
            <a:extLst>
              <a:ext uri="{FF2B5EF4-FFF2-40B4-BE49-F238E27FC236}">
                <a16:creationId xmlns:a16="http://schemas.microsoft.com/office/drawing/2014/main" id="{573DB5AA-8D8C-5FC1-E20A-5CF5876783CA}"/>
              </a:ext>
            </a:extLst>
          </p:cNvPr>
          <p:cNvSpPr txBox="1"/>
          <p:nvPr/>
        </p:nvSpPr>
        <p:spPr>
          <a:xfrm>
            <a:off x="7415393" y="5735988"/>
            <a:ext cx="1025923"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b="1" i="0" u="none" strike="noStrike" cap="none" spc="0" normalizeH="0" baseline="0" dirty="0">
                <a:ln>
                  <a:noFill/>
                </a:ln>
                <a:solidFill>
                  <a:srgbClr val="007DD6"/>
                </a:solidFill>
                <a:effectLst/>
                <a:uFillTx/>
                <a:latin typeface="游ゴシック" panose="020B0300000000000000" pitchFamily="34" charset="-128"/>
                <a:ea typeface="游ゴシック" panose="020B0300000000000000" pitchFamily="34" charset="-128"/>
                <a:sym typeface="游ゴシック Bold"/>
              </a:rPr>
              <a:t>リンク</a:t>
            </a:r>
          </a:p>
        </p:txBody>
      </p:sp>
    </p:spTree>
    <p:extLst>
      <p:ext uri="{BB962C8B-B14F-4D97-AF65-F5344CB8AC3E}">
        <p14:creationId xmlns:p14="http://schemas.microsoft.com/office/powerpoint/2010/main" val="140826119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8940B-CD21-2797-FA0A-017F69E5816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B78E86B-894D-9ADA-77F4-04307C1444A5}"/>
              </a:ext>
            </a:extLst>
          </p:cNvPr>
          <p:cNvSpPr>
            <a:spLocks noGrp="1"/>
          </p:cNvSpPr>
          <p:nvPr>
            <p:ph type="title"/>
          </p:nvPr>
        </p:nvSpPr>
        <p:spPr/>
        <p:txBody>
          <a:bodyPr/>
          <a:lstStyle/>
          <a:p>
            <a:r>
              <a:rPr kumimoji="1" lang="ja-JP" altLang="en-US" dirty="0"/>
              <a:t>背景</a:t>
            </a:r>
            <a:r>
              <a:rPr kumimoji="1" lang="en-US" altLang="ja-JP" dirty="0"/>
              <a:t>|</a:t>
            </a:r>
            <a:r>
              <a:rPr kumimoji="1" lang="ja-JP" altLang="en-US" dirty="0"/>
              <a:t>トレーサビリティリンク回復</a:t>
            </a:r>
          </a:p>
        </p:txBody>
      </p:sp>
      <p:sp>
        <p:nvSpPr>
          <p:cNvPr id="3" name="テキスト プレースホルダー 2">
            <a:extLst>
              <a:ext uri="{FF2B5EF4-FFF2-40B4-BE49-F238E27FC236}">
                <a16:creationId xmlns:a16="http://schemas.microsoft.com/office/drawing/2014/main" id="{8D707FC7-AF8E-914D-27D5-C6DC9380DBF6}"/>
              </a:ext>
            </a:extLst>
          </p:cNvPr>
          <p:cNvSpPr>
            <a:spLocks noGrp="1"/>
          </p:cNvSpPr>
          <p:nvPr>
            <p:ph type="body" idx="1"/>
          </p:nvPr>
        </p:nvSpPr>
        <p:spPr/>
        <p:txBody>
          <a:bodyPr>
            <a:normAutofit/>
          </a:bodyPr>
          <a:lstStyle/>
          <a:p>
            <a:pPr marL="571500" marR="0" lvl="0" indent="-571500" algn="just" defTabSz="584200" rtl="0" eaLnBrk="1" fontAlgn="auto" latinLnBrk="0" hangingPunct="1">
              <a:lnSpc>
                <a:spcPct val="100000"/>
              </a:lnSpc>
              <a:spcBef>
                <a:spcPts val="1400"/>
              </a:spcBef>
              <a:spcAft>
                <a:spcPts val="0"/>
              </a:spcAft>
              <a:buClr>
                <a:srgbClr val="FFA400"/>
              </a:buClr>
              <a:buSzPct val="145000"/>
              <a:buFont typeface="游ゴシック"/>
              <a:buChar char="|"/>
              <a:tabLst/>
              <a:defRPr/>
            </a:pPr>
            <a:r>
              <a:rPr kumimoji="1" lang="en-US" altLang="ja-JP" sz="3800" b="1" i="0" u="none" strike="noStrike" kern="0" cap="none" spc="0" normalizeH="0" baseline="0" noProof="0" dirty="0">
                <a:ln>
                  <a:noFill/>
                </a:ln>
                <a:solidFill>
                  <a:srgbClr val="5E5E5E"/>
                </a:solidFill>
                <a:effectLst/>
                <a:uLnTx/>
                <a:uFillTx/>
                <a:latin typeface="游ゴシック"/>
                <a:ea typeface="游ゴシック"/>
                <a:sym typeface="游ゴシック"/>
              </a:rPr>
              <a:t>LLM</a:t>
            </a:r>
          </a:p>
          <a:p>
            <a:pPr marL="0" lvl="0" indent="0" algn="just">
              <a:buNone/>
              <a:defRPr/>
            </a:pPr>
            <a:r>
              <a:rPr kumimoji="1" lang="ja-JP" altLang="en-US" sz="2600" dirty="0"/>
              <a:t>＜背景＞</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コード生成や要約で高い成績</a:t>
            </a: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en-US" altLang="ja-JP" sz="2600" b="1" i="0" u="none" strike="noStrike" kern="0" cap="none" spc="0" normalizeH="0" baseline="0" noProof="0" dirty="0">
                <a:ln>
                  <a:noFill/>
                </a:ln>
                <a:solidFill>
                  <a:srgbClr val="5E5E5E"/>
                </a:solidFill>
                <a:effectLst/>
                <a:uLnTx/>
                <a:uFillTx/>
                <a:latin typeface="游ゴシック"/>
                <a:ea typeface="游ゴシック"/>
                <a:sym typeface="游ゴシック"/>
              </a:rPr>
              <a:t>TLR</a:t>
            </a:r>
            <a:r>
              <a:rPr kumimoji="1" lang="ja-JP" altLang="en-US" sz="2600" b="1" i="0" u="none" strike="noStrike" kern="0" cap="none" spc="0" normalizeH="0" baseline="0" noProof="0" dirty="0">
                <a:ln>
                  <a:noFill/>
                </a:ln>
                <a:solidFill>
                  <a:srgbClr val="5E5E5E"/>
                </a:solidFill>
                <a:effectLst/>
                <a:uLnTx/>
                <a:uFillTx/>
                <a:latin typeface="游ゴシック"/>
                <a:ea typeface="游ゴシック"/>
                <a:sym typeface="游ゴシック"/>
              </a:rPr>
              <a:t>にも利用できる可能性</a:t>
            </a:r>
            <a:endParaRPr kumimoji="1" lang="en-US" altLang="ja-JP" sz="2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1" dirty="0"/>
              <a:t>＜課題＞</a:t>
            </a:r>
            <a:endParaRPr kumimoji="1" lang="en-US" altLang="ja-JP" sz="2600" b="1"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1" dirty="0"/>
              <a:t>ソフトウェア開発のデータは膨大</a:t>
            </a:r>
            <a:endParaRPr kumimoji="1" lang="en-US" altLang="ja-JP" sz="2600" b="1"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600" b="1" dirty="0"/>
              <a:t>⇒プロジェクト全体の資料を処理不可</a:t>
            </a:r>
            <a:endParaRPr kumimoji="1" lang="en-US" altLang="ja-JP" sz="2600" b="1"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600"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en-US" altLang="ja-JP" sz="3200" b="1" u="sng" dirty="0"/>
              <a:t>RAG</a:t>
            </a:r>
            <a:r>
              <a:rPr kumimoji="1" lang="ja-JP" altLang="en-US" sz="3200" b="1" u="sng" dirty="0"/>
              <a:t>の導入により関連する資料の一部を</a:t>
            </a:r>
            <a:r>
              <a:rPr kumimoji="1" lang="en-US" altLang="ja-JP" sz="3200" b="1" u="sng" dirty="0"/>
              <a:t>LLM</a:t>
            </a:r>
            <a:r>
              <a:rPr kumimoji="1" lang="ja-JP" altLang="en-US" sz="3200" b="1" u="sng" dirty="0"/>
              <a:t>に渡す</a:t>
            </a:r>
            <a:endParaRPr kumimoji="1" lang="en-US" altLang="ja-JP" sz="3200" b="1" u="sng" dirty="0"/>
          </a:p>
        </p:txBody>
      </p:sp>
      <p:sp>
        <p:nvSpPr>
          <p:cNvPr id="4" name="スライド番号プレースホルダー 3">
            <a:extLst>
              <a:ext uri="{FF2B5EF4-FFF2-40B4-BE49-F238E27FC236}">
                <a16:creationId xmlns:a16="http://schemas.microsoft.com/office/drawing/2014/main" id="{155286C8-4DA1-F279-6231-9934B93FC725}"/>
              </a:ext>
            </a:extLst>
          </p:cNvPr>
          <p:cNvSpPr>
            <a:spLocks noGrp="1"/>
          </p:cNvSpPr>
          <p:nvPr>
            <p:ph type="sldNum" sz="quarter" idx="2"/>
          </p:nvPr>
        </p:nvSpPr>
        <p:spPr/>
        <p:txBody>
          <a:bodyPr/>
          <a:lstStyle/>
          <a:p>
            <a:fld id="{86CB4B4D-7CA3-9044-876B-883B54F8677D}" type="slidenum">
              <a:rPr lang="en-US" altLang="ja-JP" smtClean="0"/>
              <a:pPr/>
              <a:t>4</a:t>
            </a:fld>
            <a:endParaRPr lang="ja-JP" altLang="en-US" dirty="0"/>
          </a:p>
        </p:txBody>
      </p:sp>
    </p:spTree>
    <p:extLst>
      <p:ext uri="{BB962C8B-B14F-4D97-AF65-F5344CB8AC3E}">
        <p14:creationId xmlns:p14="http://schemas.microsoft.com/office/powerpoint/2010/main" val="98528833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48649-AF98-52FB-126F-548E1C99471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33A6BD5-5C86-22B4-1C7A-92636789825F}"/>
              </a:ext>
            </a:extLst>
          </p:cNvPr>
          <p:cNvSpPr>
            <a:spLocks noGrp="1"/>
          </p:cNvSpPr>
          <p:nvPr>
            <p:ph type="title"/>
          </p:nvPr>
        </p:nvSpPr>
        <p:spPr/>
        <p:txBody>
          <a:bodyPr>
            <a:normAutofit fontScale="90000"/>
          </a:bodyPr>
          <a:lstStyle/>
          <a:p>
            <a:r>
              <a:rPr kumimoji="1" lang="ja-JP" altLang="en-US" dirty="0"/>
              <a:t>提案手法｜</a:t>
            </a:r>
            <a:r>
              <a:rPr kumimoji="1" lang="en-US" altLang="ja-JP" dirty="0"/>
              <a:t>Lissa</a:t>
            </a:r>
            <a:br>
              <a:rPr kumimoji="1" lang="en-US" altLang="ja-JP" dirty="0"/>
            </a:br>
            <a:r>
              <a:rPr kumimoji="1" lang="ja-JP" altLang="en-US" dirty="0"/>
              <a:t>（</a:t>
            </a:r>
            <a:r>
              <a:rPr kumimoji="1" lang="en-US" altLang="ja-JP" dirty="0"/>
              <a:t>Linking</a:t>
            </a:r>
            <a:r>
              <a:rPr kumimoji="1" lang="ja-JP" altLang="en-US" dirty="0"/>
              <a:t> </a:t>
            </a:r>
            <a:r>
              <a:rPr kumimoji="1" lang="en-US" altLang="ja-JP" dirty="0"/>
              <a:t>Software</a:t>
            </a:r>
            <a:r>
              <a:rPr kumimoji="1" lang="ja-JP" altLang="en-US" dirty="0"/>
              <a:t> </a:t>
            </a:r>
            <a:r>
              <a:rPr kumimoji="1" lang="en-US" altLang="ja-JP" dirty="0"/>
              <a:t>System</a:t>
            </a:r>
            <a:r>
              <a:rPr kumimoji="1" lang="ja-JP" altLang="en-US" dirty="0"/>
              <a:t> </a:t>
            </a:r>
            <a:r>
              <a:rPr kumimoji="1" lang="en-US" altLang="ja-JP" dirty="0"/>
              <a:t>Artifacts</a:t>
            </a:r>
            <a:r>
              <a:rPr kumimoji="1" lang="ja-JP" altLang="en-US" dirty="0"/>
              <a:t>）</a:t>
            </a:r>
          </a:p>
        </p:txBody>
      </p:sp>
      <p:sp>
        <p:nvSpPr>
          <p:cNvPr id="3" name="テキスト プレースホルダー 2">
            <a:extLst>
              <a:ext uri="{FF2B5EF4-FFF2-40B4-BE49-F238E27FC236}">
                <a16:creationId xmlns:a16="http://schemas.microsoft.com/office/drawing/2014/main" id="{2B5AD5EB-A50E-D3C7-CAEE-5B3E23D6F045}"/>
              </a:ext>
            </a:extLst>
          </p:cNvPr>
          <p:cNvSpPr>
            <a:spLocks noGrp="1"/>
          </p:cNvSpPr>
          <p:nvPr>
            <p:ph type="body" idx="1"/>
          </p:nvPr>
        </p:nvSpPr>
        <p:spPr/>
        <p:txBody>
          <a:bodyPr>
            <a:normAutofit/>
          </a:bodyPr>
          <a:lstStyle/>
          <a:p>
            <a:pPr algn="just"/>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概要</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lang="ja-JP" altLang="en-US" sz="2800" dirty="0"/>
              <a:t>ー</a:t>
            </a:r>
            <a:r>
              <a:rPr lang="en-US" altLang="ja-JP" sz="2800" dirty="0"/>
              <a:t>LLM</a:t>
            </a:r>
            <a:r>
              <a:rPr lang="ja-JP" altLang="en-US" sz="2800" dirty="0"/>
              <a:t>と</a:t>
            </a:r>
            <a:r>
              <a:rPr lang="en-US" altLang="ja-JP" sz="2800" dirty="0"/>
              <a:t>RAG</a:t>
            </a:r>
            <a:r>
              <a:rPr lang="ja-JP" altLang="en-US" sz="2800" dirty="0"/>
              <a:t>を組み合わせた自動リンク発見システム</a:t>
            </a:r>
            <a:endParaRPr lang="en-US" altLang="ja-JP" sz="2800" dirty="0"/>
          </a:p>
          <a:p>
            <a:pPr marL="0" indent="0" algn="just">
              <a:buNone/>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①検索エンジンが膨大なデータの中から関係のありそうな文やコードの断片を探す</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kumimoji="1" lang="ja-JP" altLang="en-US" sz="2800" dirty="0"/>
              <a:t>②絞り込まれたピンポイントの情報だけを</a:t>
            </a:r>
            <a:r>
              <a:rPr kumimoji="1" lang="en-US" altLang="ja-JP" sz="2800" dirty="0"/>
              <a:t>LLM</a:t>
            </a:r>
            <a:r>
              <a:rPr kumimoji="1" lang="ja-JP" altLang="en-US" sz="2800" dirty="0"/>
              <a:t>に渡し繋がりを考えさせ判断させる</a:t>
            </a:r>
            <a:r>
              <a:rPr kumimoji="1" lang="en-US" altLang="ja-JP" sz="2800" dirty="0"/>
              <a:t>.</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ja-JP" altLang="en-US" b="1" dirty="0"/>
              <a:t>焦点を当てた</a:t>
            </a:r>
            <a:r>
              <a:rPr kumimoji="1" lang="en-US" altLang="ja-JP" b="1" dirty="0"/>
              <a:t>3</a:t>
            </a:r>
            <a:r>
              <a:rPr kumimoji="1" lang="ja-JP" altLang="en-US" b="1" dirty="0"/>
              <a:t>つのタイプの</a:t>
            </a:r>
            <a:r>
              <a:rPr kumimoji="1" lang="en-US" altLang="ja-JP" b="1" dirty="0"/>
              <a:t>TLR</a:t>
            </a:r>
            <a:r>
              <a:rPr kumimoji="1" lang="ja-JP" altLang="en-US" b="1" dirty="0"/>
              <a:t>タスク</a:t>
            </a:r>
            <a:endParaRPr kumimoji="1" lang="en-US" altLang="ja-JP" b="1" dirty="0"/>
          </a:p>
          <a:p>
            <a:pPr marL="0" indent="0" algn="just">
              <a:buNone/>
            </a:pPr>
            <a:r>
              <a:rPr lang="ja-JP" altLang="en-US" sz="2800" dirty="0"/>
              <a:t>①要件↔コード</a:t>
            </a:r>
            <a:endParaRPr lang="en-US" altLang="ja-JP" sz="2800" dirty="0"/>
          </a:p>
          <a:p>
            <a:pPr marL="0" indent="0" algn="just">
              <a:buNone/>
            </a:pPr>
            <a:r>
              <a:rPr lang="ja-JP" altLang="en-US" sz="2800" dirty="0"/>
              <a:t>②アーキテクチャドキュメント↔コード</a:t>
            </a:r>
            <a:endParaRPr lang="en-US" altLang="ja-JP" sz="2800" dirty="0"/>
          </a:p>
          <a:p>
            <a:pPr marL="0" indent="0" algn="just">
              <a:buNone/>
            </a:pPr>
            <a:r>
              <a:rPr lang="ja-JP" altLang="en-US" sz="2800" dirty="0"/>
              <a:t>③アーキテクチャドキュメント↔アーキテクチャモデル</a:t>
            </a:r>
            <a:endParaRPr lang="en-US" altLang="ja-JP" sz="2800" dirty="0"/>
          </a:p>
        </p:txBody>
      </p:sp>
      <p:sp>
        <p:nvSpPr>
          <p:cNvPr id="4" name="スライド番号プレースホルダー 3">
            <a:extLst>
              <a:ext uri="{FF2B5EF4-FFF2-40B4-BE49-F238E27FC236}">
                <a16:creationId xmlns:a16="http://schemas.microsoft.com/office/drawing/2014/main" id="{9A9C5E96-4B3E-3847-2659-1C5C8FC6A449}"/>
              </a:ext>
            </a:extLst>
          </p:cNvPr>
          <p:cNvSpPr>
            <a:spLocks noGrp="1"/>
          </p:cNvSpPr>
          <p:nvPr>
            <p:ph type="sldNum" sz="quarter" idx="2"/>
          </p:nvPr>
        </p:nvSpPr>
        <p:spPr/>
        <p:txBody>
          <a:bodyPr/>
          <a:lstStyle/>
          <a:p>
            <a:fld id="{86CB4B4D-7CA3-9044-876B-883B54F8677D}" type="slidenum">
              <a:rPr lang="en-US" altLang="ja-JP" smtClean="0"/>
              <a:pPr/>
              <a:t>5</a:t>
            </a:fld>
            <a:endParaRPr lang="ja-JP" altLang="en-US" dirty="0"/>
          </a:p>
        </p:txBody>
      </p:sp>
    </p:spTree>
    <p:extLst>
      <p:ext uri="{BB962C8B-B14F-4D97-AF65-F5344CB8AC3E}">
        <p14:creationId xmlns:p14="http://schemas.microsoft.com/office/powerpoint/2010/main" val="41582406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7AC2C-6322-046E-B54F-4E9F6962BE4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8A9F411-3665-8321-C8DE-6E501FECD9DB}"/>
              </a:ext>
            </a:extLst>
          </p:cNvPr>
          <p:cNvSpPr>
            <a:spLocks noGrp="1"/>
          </p:cNvSpPr>
          <p:nvPr>
            <p:ph type="title"/>
          </p:nvPr>
        </p:nvSpPr>
        <p:spPr/>
        <p:txBody>
          <a:bodyPr>
            <a:normAutofit/>
          </a:bodyPr>
          <a:lstStyle/>
          <a:p>
            <a:r>
              <a:rPr kumimoji="1" lang="ja-JP" altLang="en-US" dirty="0"/>
              <a:t>提案手法｜</a:t>
            </a:r>
            <a:r>
              <a:rPr kumimoji="1" lang="en-US" altLang="ja-JP" dirty="0"/>
              <a:t>Lissa</a:t>
            </a:r>
            <a:endParaRPr kumimoji="1" lang="ja-JP" altLang="en-US" dirty="0"/>
          </a:p>
        </p:txBody>
      </p:sp>
      <p:sp>
        <p:nvSpPr>
          <p:cNvPr id="3" name="テキスト プレースホルダー 2">
            <a:extLst>
              <a:ext uri="{FF2B5EF4-FFF2-40B4-BE49-F238E27FC236}">
                <a16:creationId xmlns:a16="http://schemas.microsoft.com/office/drawing/2014/main" id="{8F25FECE-BC34-9C00-48D5-EE5D10ACB051}"/>
              </a:ext>
            </a:extLst>
          </p:cNvPr>
          <p:cNvSpPr>
            <a:spLocks noGrp="1"/>
          </p:cNvSpPr>
          <p:nvPr>
            <p:ph type="body" idx="1"/>
          </p:nvPr>
        </p:nvSpPr>
        <p:spPr/>
        <p:txBody>
          <a:bodyPr>
            <a:normAutofit/>
          </a:bodyPr>
          <a:lstStyle/>
          <a:p>
            <a:pPr algn="just"/>
            <a:r>
              <a:rPr kumimoji="1" lang="ja-JP" altLang="en-US" b="1" dirty="0"/>
              <a:t>処理手順</a:t>
            </a:r>
            <a:endParaRPr kumimoji="1" lang="en-US" altLang="ja-JP" b="1" dirty="0"/>
          </a:p>
          <a:p>
            <a:pPr marL="0" indent="0" algn="just">
              <a:buNone/>
            </a:pPr>
            <a:r>
              <a:rPr kumimoji="1" lang="ja-JP" altLang="en-US" sz="3200" dirty="0"/>
              <a:t>①データの前処理</a:t>
            </a:r>
            <a:endParaRPr kumimoji="1" lang="en-US" altLang="ja-JP" sz="3200" dirty="0"/>
          </a:p>
          <a:p>
            <a:pPr marL="0" indent="0" algn="just">
              <a:buNone/>
            </a:pPr>
            <a:r>
              <a:rPr kumimoji="1" lang="ja-JP" altLang="en-US" sz="3200" dirty="0"/>
              <a:t>②候補の選定</a:t>
            </a:r>
            <a:endParaRPr kumimoji="1" lang="en-US" altLang="ja-JP" sz="3200" dirty="0"/>
          </a:p>
          <a:p>
            <a:pPr marL="0" indent="0" algn="just">
              <a:buNone/>
            </a:pPr>
            <a:r>
              <a:rPr kumimoji="1" lang="ja-JP" altLang="en-US" sz="3200" dirty="0"/>
              <a:t>③</a:t>
            </a:r>
            <a:r>
              <a:rPr kumimoji="1" lang="en-US" altLang="ja-JP" sz="3200" dirty="0"/>
              <a:t>LLM</a:t>
            </a:r>
            <a:r>
              <a:rPr kumimoji="1" lang="ja-JP" altLang="en-US" sz="3200" dirty="0"/>
              <a:t>による判定</a:t>
            </a:r>
            <a:endParaRPr kumimoji="1" lang="en-US" altLang="ja-JP" sz="3200" dirty="0"/>
          </a:p>
          <a:p>
            <a:pPr marL="0" indent="0" algn="just">
              <a:buNone/>
            </a:pPr>
            <a:r>
              <a:rPr kumimoji="1" lang="ja-JP" altLang="en-US" sz="3200" dirty="0"/>
              <a:t>④評価と出力</a:t>
            </a:r>
            <a:endParaRPr kumimoji="1" lang="en-US" altLang="ja-JP" sz="3200" dirty="0"/>
          </a:p>
          <a:p>
            <a:pPr marL="0" indent="0" algn="just">
              <a:buNone/>
            </a:pPr>
            <a:endParaRPr lang="en-US" altLang="ja-JP" sz="2800" dirty="0"/>
          </a:p>
        </p:txBody>
      </p:sp>
      <p:sp>
        <p:nvSpPr>
          <p:cNvPr id="4" name="スライド番号プレースホルダー 3">
            <a:extLst>
              <a:ext uri="{FF2B5EF4-FFF2-40B4-BE49-F238E27FC236}">
                <a16:creationId xmlns:a16="http://schemas.microsoft.com/office/drawing/2014/main" id="{6BF84B5C-4C1A-4703-2033-051C581707C1}"/>
              </a:ext>
            </a:extLst>
          </p:cNvPr>
          <p:cNvSpPr>
            <a:spLocks noGrp="1"/>
          </p:cNvSpPr>
          <p:nvPr>
            <p:ph type="sldNum" sz="quarter" idx="2"/>
          </p:nvPr>
        </p:nvSpPr>
        <p:spPr/>
        <p:txBody>
          <a:bodyPr/>
          <a:lstStyle/>
          <a:p>
            <a:fld id="{86CB4B4D-7CA3-9044-876B-883B54F8677D}" type="slidenum">
              <a:rPr lang="en-US" altLang="ja-JP" smtClean="0"/>
              <a:pPr/>
              <a:t>6</a:t>
            </a:fld>
            <a:endParaRPr lang="ja-JP" altLang="en-US" dirty="0"/>
          </a:p>
        </p:txBody>
      </p:sp>
    </p:spTree>
    <p:extLst>
      <p:ext uri="{BB962C8B-B14F-4D97-AF65-F5344CB8AC3E}">
        <p14:creationId xmlns:p14="http://schemas.microsoft.com/office/powerpoint/2010/main" val="321413357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7C3DB-B8DB-8423-AE7C-FDDA99649DE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90DA772-2B3F-CE45-666A-06AD60C89DAE}"/>
              </a:ext>
            </a:extLst>
          </p:cNvPr>
          <p:cNvSpPr>
            <a:spLocks noGrp="1"/>
          </p:cNvSpPr>
          <p:nvPr>
            <p:ph type="title"/>
          </p:nvPr>
        </p:nvSpPr>
        <p:spPr/>
        <p:txBody>
          <a:bodyPr>
            <a:normAutofit/>
          </a:bodyPr>
          <a:lstStyle/>
          <a:p>
            <a:r>
              <a:rPr kumimoji="1" lang="ja-JP" altLang="en-US" dirty="0"/>
              <a:t>①前処理</a:t>
            </a:r>
          </a:p>
        </p:txBody>
      </p:sp>
      <p:sp>
        <p:nvSpPr>
          <p:cNvPr id="3" name="テキスト プレースホルダー 2">
            <a:extLst>
              <a:ext uri="{FF2B5EF4-FFF2-40B4-BE49-F238E27FC236}">
                <a16:creationId xmlns:a16="http://schemas.microsoft.com/office/drawing/2014/main" id="{C2782CB9-1F40-25C0-3D71-5191675FB1A5}"/>
              </a:ext>
            </a:extLst>
          </p:cNvPr>
          <p:cNvSpPr>
            <a:spLocks noGrp="1"/>
          </p:cNvSpPr>
          <p:nvPr>
            <p:ph type="body" idx="1"/>
          </p:nvPr>
        </p:nvSpPr>
        <p:spPr/>
        <p:txBody>
          <a:bodyPr>
            <a:normAutofit/>
          </a:bodyPr>
          <a:lstStyle/>
          <a:p>
            <a:pPr algn="just"/>
            <a:r>
              <a:rPr kumimoji="1" lang="ja-JP" altLang="en-US" b="1" dirty="0"/>
              <a:t>３つの重要キーワード</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lang="ja-JP" altLang="en-US" sz="2800" dirty="0"/>
              <a:t>①成果物</a:t>
            </a:r>
            <a:r>
              <a:rPr kumimoji="1" lang="ja-JP" altLang="en-US" sz="2800" dirty="0"/>
              <a:t>ー入力されるファイルそのもの</a:t>
            </a:r>
            <a:endParaRPr kumimoji="1" lang="en-US" altLang="ja-JP" sz="2800" dirty="0"/>
          </a:p>
          <a:p>
            <a:pPr marL="0" indent="0" algn="just">
              <a:buNone/>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②要素ー成果物を細かく刻んだパーツ</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kumimoji="1" lang="ja-JP" altLang="en-US" sz="2800" dirty="0"/>
              <a:t>③ナレッジー</a:t>
            </a:r>
            <a:r>
              <a:rPr kumimoji="1" lang="en-US" altLang="ja-JP" sz="2800" dirty="0"/>
              <a:t>AI</a:t>
            </a:r>
            <a:r>
              <a:rPr kumimoji="1" lang="ja-JP" altLang="en-US" sz="2800" dirty="0"/>
              <a:t>に渡す知識の総称</a:t>
            </a:r>
            <a:endParaRPr kumimoji="1" lang="en-US" altLang="ja-JP" sz="2800" dirty="0"/>
          </a:p>
          <a:p>
            <a:pPr marL="0" indent="0" algn="just">
              <a:buNone/>
            </a:pPr>
            <a:endParaRPr lang="en-US" altLang="ja-JP" sz="2800" dirty="0"/>
          </a:p>
          <a:p>
            <a:pPr marL="571500" marR="0" lvl="0" indent="-571500" algn="just" defTabSz="584200" rtl="0" eaLnBrk="1" fontAlgn="auto" latinLnBrk="0" hangingPunct="1">
              <a:lnSpc>
                <a:spcPct val="100000"/>
              </a:lnSpc>
              <a:spcBef>
                <a:spcPts val="1400"/>
              </a:spcBef>
              <a:spcAft>
                <a:spcPts val="0"/>
              </a:spcAft>
              <a:buClr>
                <a:srgbClr val="FFA400"/>
              </a:buClr>
              <a:buSzPct val="145000"/>
              <a:buFont typeface="游ゴシック"/>
              <a:buChar char="|"/>
              <a:tabLst/>
              <a:defRPr/>
            </a:pP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前処理</a:t>
            </a: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0"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①</a:t>
            </a:r>
            <a:r>
              <a:rPr lang="ja-JP" altLang="en-US" sz="2800" dirty="0"/>
              <a:t>分類</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②切り分け</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p:txBody>
      </p:sp>
      <p:sp>
        <p:nvSpPr>
          <p:cNvPr id="4" name="スライド番号プレースホルダー 3">
            <a:extLst>
              <a:ext uri="{FF2B5EF4-FFF2-40B4-BE49-F238E27FC236}">
                <a16:creationId xmlns:a16="http://schemas.microsoft.com/office/drawing/2014/main" id="{BDF9F0BD-A4EF-D3ED-14EE-10D0A1188FF4}"/>
              </a:ext>
            </a:extLst>
          </p:cNvPr>
          <p:cNvSpPr>
            <a:spLocks noGrp="1"/>
          </p:cNvSpPr>
          <p:nvPr>
            <p:ph type="sldNum" sz="quarter" idx="2"/>
          </p:nvPr>
        </p:nvSpPr>
        <p:spPr/>
        <p:txBody>
          <a:bodyPr/>
          <a:lstStyle/>
          <a:p>
            <a:fld id="{86CB4B4D-7CA3-9044-876B-883B54F8677D}" type="slidenum">
              <a:rPr lang="en-US" altLang="ja-JP" smtClean="0"/>
              <a:pPr/>
              <a:t>7</a:t>
            </a:fld>
            <a:endParaRPr lang="ja-JP" altLang="en-US" dirty="0"/>
          </a:p>
        </p:txBody>
      </p:sp>
      <p:pic>
        <p:nvPicPr>
          <p:cNvPr id="6" name="図 5">
            <a:extLst>
              <a:ext uri="{FF2B5EF4-FFF2-40B4-BE49-F238E27FC236}">
                <a16:creationId xmlns:a16="http://schemas.microsoft.com/office/drawing/2014/main" id="{15963913-D6B0-9B01-79B3-EA67DB3CB495}"/>
              </a:ext>
            </a:extLst>
          </p:cNvPr>
          <p:cNvPicPr>
            <a:picLocks noChangeAspect="1"/>
          </p:cNvPicPr>
          <p:nvPr/>
        </p:nvPicPr>
        <p:blipFill>
          <a:blip r:embed="rId2"/>
          <a:stretch>
            <a:fillRect/>
          </a:stretch>
        </p:blipFill>
        <p:spPr>
          <a:xfrm>
            <a:off x="7169280" y="2106513"/>
            <a:ext cx="5524744" cy="2770287"/>
          </a:xfrm>
          <a:prstGeom prst="rect">
            <a:avLst/>
          </a:prstGeom>
        </p:spPr>
      </p:pic>
      <p:pic>
        <p:nvPicPr>
          <p:cNvPr id="9" name="図 8">
            <a:extLst>
              <a:ext uri="{FF2B5EF4-FFF2-40B4-BE49-F238E27FC236}">
                <a16:creationId xmlns:a16="http://schemas.microsoft.com/office/drawing/2014/main" id="{6D5E5293-627F-14B8-2C5A-A0BAA8BA452F}"/>
              </a:ext>
            </a:extLst>
          </p:cNvPr>
          <p:cNvPicPr>
            <a:picLocks noChangeAspect="1"/>
          </p:cNvPicPr>
          <p:nvPr/>
        </p:nvPicPr>
        <p:blipFill>
          <a:blip r:embed="rId3"/>
          <a:stretch>
            <a:fillRect/>
          </a:stretch>
        </p:blipFill>
        <p:spPr>
          <a:xfrm>
            <a:off x="3050209" y="5423087"/>
            <a:ext cx="5588209" cy="3541619"/>
          </a:xfrm>
          <a:prstGeom prst="rect">
            <a:avLst/>
          </a:prstGeom>
        </p:spPr>
      </p:pic>
      <p:sp>
        <p:nvSpPr>
          <p:cNvPr id="7" name="テキスト ボックス 6">
            <a:extLst>
              <a:ext uri="{FF2B5EF4-FFF2-40B4-BE49-F238E27FC236}">
                <a16:creationId xmlns:a16="http://schemas.microsoft.com/office/drawing/2014/main" id="{88605257-F2ED-379F-376A-5425109DEF00}"/>
              </a:ext>
            </a:extLst>
          </p:cNvPr>
          <p:cNvSpPr txBox="1"/>
          <p:nvPr/>
        </p:nvSpPr>
        <p:spPr>
          <a:xfrm>
            <a:off x="3511816" y="5115180"/>
            <a:ext cx="71814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b="1" i="0" u="none" strike="noStrike" cap="none" spc="0" normalizeH="0" baseline="0" dirty="0">
                <a:ln>
                  <a:noFill/>
                </a:ln>
                <a:solidFill>
                  <a:schemeClr val="tx1"/>
                </a:solidFill>
                <a:effectLst/>
                <a:uFillTx/>
                <a:latin typeface="游ゴシック" panose="020B0300000000000000" pitchFamily="34" charset="-128"/>
                <a:ea typeface="游ゴシック" panose="020B0300000000000000" pitchFamily="34" charset="-128"/>
                <a:sym typeface="游ゴシック Bold"/>
              </a:rPr>
              <a:t>入力</a:t>
            </a:r>
          </a:p>
        </p:txBody>
      </p:sp>
      <p:sp>
        <p:nvSpPr>
          <p:cNvPr id="10" name="テキスト ボックス 9">
            <a:extLst>
              <a:ext uri="{FF2B5EF4-FFF2-40B4-BE49-F238E27FC236}">
                <a16:creationId xmlns:a16="http://schemas.microsoft.com/office/drawing/2014/main" id="{9B065415-E3C1-89A0-0F36-1B7055E657A0}"/>
              </a:ext>
            </a:extLst>
          </p:cNvPr>
          <p:cNvSpPr txBox="1"/>
          <p:nvPr/>
        </p:nvSpPr>
        <p:spPr>
          <a:xfrm>
            <a:off x="5372730" y="5115180"/>
            <a:ext cx="102592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b="1" dirty="0">
                <a:solidFill>
                  <a:schemeClr val="tx1"/>
                </a:solidFill>
                <a:latin typeface="游ゴシック" panose="020B0300000000000000" pitchFamily="34" charset="-128"/>
                <a:ea typeface="游ゴシック" panose="020B0300000000000000" pitchFamily="34" charset="-128"/>
                <a:sym typeface="游ゴシック Bold"/>
              </a:rPr>
              <a:t>前処理</a:t>
            </a:r>
            <a:endParaRPr kumimoji="0" lang="ja-JP" altLang="en-US" b="1" i="0" u="none" strike="noStrike" cap="none" spc="0" normalizeH="0" baseline="0" dirty="0">
              <a:ln>
                <a:noFill/>
              </a:ln>
              <a:solidFill>
                <a:schemeClr val="tx1"/>
              </a:solidFill>
              <a:effectLst/>
              <a:uFillTx/>
              <a:latin typeface="游ゴシック" panose="020B0300000000000000" pitchFamily="34" charset="-128"/>
              <a:ea typeface="游ゴシック" panose="020B0300000000000000" pitchFamily="34" charset="-128"/>
              <a:sym typeface="游ゴシック Bold"/>
            </a:endParaRPr>
          </a:p>
        </p:txBody>
      </p:sp>
      <p:sp>
        <p:nvSpPr>
          <p:cNvPr id="11" name="テキスト ボックス 10">
            <a:extLst>
              <a:ext uri="{FF2B5EF4-FFF2-40B4-BE49-F238E27FC236}">
                <a16:creationId xmlns:a16="http://schemas.microsoft.com/office/drawing/2014/main" id="{83D48231-554B-9DF6-B3EA-151C02C2313C}"/>
              </a:ext>
            </a:extLst>
          </p:cNvPr>
          <p:cNvSpPr txBox="1"/>
          <p:nvPr/>
        </p:nvSpPr>
        <p:spPr>
          <a:xfrm>
            <a:off x="7226718" y="5115180"/>
            <a:ext cx="1333699"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b="1" dirty="0">
                <a:solidFill>
                  <a:schemeClr val="tx1"/>
                </a:solidFill>
                <a:latin typeface="游ゴシック" panose="020B0300000000000000" pitchFamily="34" charset="-128"/>
                <a:ea typeface="游ゴシック" panose="020B0300000000000000" pitchFamily="34" charset="-128"/>
                <a:sym typeface="游ゴシック Bold"/>
              </a:rPr>
              <a:t>埋め込み</a:t>
            </a:r>
            <a:endParaRPr kumimoji="0" lang="ja-JP" altLang="en-US" b="1" i="0" u="none" strike="noStrike" cap="none" spc="0" normalizeH="0" baseline="0" dirty="0">
              <a:ln>
                <a:noFill/>
              </a:ln>
              <a:solidFill>
                <a:schemeClr val="tx1"/>
              </a:solidFill>
              <a:effectLst/>
              <a:uFillTx/>
              <a:latin typeface="游ゴシック" panose="020B0300000000000000" pitchFamily="34" charset="-128"/>
              <a:ea typeface="游ゴシック" panose="020B0300000000000000" pitchFamily="34" charset="-128"/>
              <a:sym typeface="游ゴシック Bold"/>
            </a:endParaRPr>
          </a:p>
        </p:txBody>
      </p:sp>
    </p:spTree>
    <p:extLst>
      <p:ext uri="{BB962C8B-B14F-4D97-AF65-F5344CB8AC3E}">
        <p14:creationId xmlns:p14="http://schemas.microsoft.com/office/powerpoint/2010/main" val="255552327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0FAC1-6E50-F03B-20BD-024D1775947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87333E9-E169-8584-C202-1859A6970DA0}"/>
              </a:ext>
            </a:extLst>
          </p:cNvPr>
          <p:cNvSpPr>
            <a:spLocks noGrp="1"/>
          </p:cNvSpPr>
          <p:nvPr>
            <p:ph type="title"/>
          </p:nvPr>
        </p:nvSpPr>
        <p:spPr/>
        <p:txBody>
          <a:bodyPr>
            <a:normAutofit/>
          </a:bodyPr>
          <a:lstStyle/>
          <a:p>
            <a:r>
              <a:rPr kumimoji="1" lang="ja-JP" altLang="en-US" dirty="0"/>
              <a:t>①前処理</a:t>
            </a:r>
          </a:p>
        </p:txBody>
      </p:sp>
      <p:sp>
        <p:nvSpPr>
          <p:cNvPr id="3" name="テキスト プレースホルダー 2">
            <a:extLst>
              <a:ext uri="{FF2B5EF4-FFF2-40B4-BE49-F238E27FC236}">
                <a16:creationId xmlns:a16="http://schemas.microsoft.com/office/drawing/2014/main" id="{0EBF91BD-EEE4-7206-5069-DDB508A8F00F}"/>
              </a:ext>
            </a:extLst>
          </p:cNvPr>
          <p:cNvSpPr>
            <a:spLocks noGrp="1"/>
          </p:cNvSpPr>
          <p:nvPr>
            <p:ph type="body" idx="1"/>
          </p:nvPr>
        </p:nvSpPr>
        <p:spPr/>
        <p:txBody>
          <a:bodyPr>
            <a:normAutofit/>
          </a:bodyPr>
          <a:lstStyle/>
          <a:p>
            <a:pPr algn="just"/>
            <a:r>
              <a:rPr kumimoji="1" lang="ja-JP" altLang="en-US" b="1" dirty="0"/>
              <a:t>切り分け</a:t>
            </a:r>
            <a:endParaRPr kumimoji="1" lang="en-US" altLang="ja-JP" b="1" dirty="0"/>
          </a:p>
          <a:p>
            <a:pPr algn="just"/>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endParaRPr kumimoji="1" lang="en-US" altLang="ja-JP" b="1" dirty="0"/>
          </a:p>
          <a:p>
            <a:pPr marL="0" indent="0" algn="just">
              <a:buNone/>
            </a:pPr>
            <a:br>
              <a:rPr kumimoji="1" lang="en-US" altLang="ja-JP" b="1" dirty="0"/>
            </a:b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p:txBody>
      </p:sp>
      <p:sp>
        <p:nvSpPr>
          <p:cNvPr id="4" name="スライド番号プレースホルダー 3">
            <a:extLst>
              <a:ext uri="{FF2B5EF4-FFF2-40B4-BE49-F238E27FC236}">
                <a16:creationId xmlns:a16="http://schemas.microsoft.com/office/drawing/2014/main" id="{4CE3A240-CEE0-B736-B6B3-EDB006C40038}"/>
              </a:ext>
            </a:extLst>
          </p:cNvPr>
          <p:cNvSpPr>
            <a:spLocks noGrp="1"/>
          </p:cNvSpPr>
          <p:nvPr>
            <p:ph type="sldNum" sz="quarter" idx="2"/>
          </p:nvPr>
        </p:nvSpPr>
        <p:spPr/>
        <p:txBody>
          <a:bodyPr/>
          <a:lstStyle/>
          <a:p>
            <a:fld id="{86CB4B4D-7CA3-9044-876B-883B54F8677D}" type="slidenum">
              <a:rPr lang="en-US" altLang="ja-JP" smtClean="0"/>
              <a:pPr/>
              <a:t>8</a:t>
            </a:fld>
            <a:endParaRPr lang="ja-JP" altLang="en-US" dirty="0"/>
          </a:p>
        </p:txBody>
      </p:sp>
      <p:graphicFrame>
        <p:nvGraphicFramePr>
          <p:cNvPr id="8" name="表 7">
            <a:extLst>
              <a:ext uri="{FF2B5EF4-FFF2-40B4-BE49-F238E27FC236}">
                <a16:creationId xmlns:a16="http://schemas.microsoft.com/office/drawing/2014/main" id="{CD75361D-A1FE-9C05-DF48-A1B71C1FCDA3}"/>
              </a:ext>
            </a:extLst>
          </p:cNvPr>
          <p:cNvGraphicFramePr>
            <a:graphicFrameLocks noGrp="1"/>
          </p:cNvGraphicFramePr>
          <p:nvPr>
            <p:extLst>
              <p:ext uri="{D42A27DB-BD31-4B8C-83A1-F6EECF244321}">
                <p14:modId xmlns:p14="http://schemas.microsoft.com/office/powerpoint/2010/main" val="3005144390"/>
              </p:ext>
            </p:extLst>
          </p:nvPr>
        </p:nvGraphicFramePr>
        <p:xfrm>
          <a:off x="677201" y="2605599"/>
          <a:ext cx="11321422" cy="3629082"/>
        </p:xfrm>
        <a:graphic>
          <a:graphicData uri="http://schemas.openxmlformats.org/drawingml/2006/table">
            <a:tbl>
              <a:tblPr firstRow="1" firstCol="1" bandRow="1">
                <a:tableStyleId>{616DA210-FB5B-4158-B5E0-FEB733F419BA}</a:tableStyleId>
              </a:tblPr>
              <a:tblGrid>
                <a:gridCol w="5660711">
                  <a:extLst>
                    <a:ext uri="{9D8B030D-6E8A-4147-A177-3AD203B41FA5}">
                      <a16:colId xmlns:a16="http://schemas.microsoft.com/office/drawing/2014/main" val="701656348"/>
                    </a:ext>
                  </a:extLst>
                </a:gridCol>
                <a:gridCol w="5660711">
                  <a:extLst>
                    <a:ext uri="{9D8B030D-6E8A-4147-A177-3AD203B41FA5}">
                      <a16:colId xmlns:a16="http://schemas.microsoft.com/office/drawing/2014/main" val="1926831658"/>
                    </a:ext>
                  </a:extLst>
                </a:gridCol>
              </a:tblGrid>
              <a:tr h="604847">
                <a:tc>
                  <a:txBody>
                    <a:bodyPr/>
                    <a:lstStyle/>
                    <a:p>
                      <a:pPr algn="ctr"/>
                      <a:r>
                        <a:rPr kumimoji="1" lang="ja-JP" altLang="en-US" sz="3200" dirty="0"/>
                        <a:t>切り分けの方法</a:t>
                      </a:r>
                    </a:p>
                  </a:txBody>
                  <a:tcPr/>
                </a:tc>
                <a:tc>
                  <a:txBody>
                    <a:bodyPr/>
                    <a:lstStyle/>
                    <a:p>
                      <a:pPr algn="ctr"/>
                      <a:r>
                        <a:rPr kumimoji="1" lang="ja-JP" altLang="en-US" sz="3200" dirty="0"/>
                        <a:t>対象となる成果物</a:t>
                      </a:r>
                    </a:p>
                  </a:txBody>
                  <a:tcPr/>
                </a:tc>
                <a:extLst>
                  <a:ext uri="{0D108BD9-81ED-4DB2-BD59-A6C34878D82A}">
                    <a16:rowId xmlns:a16="http://schemas.microsoft.com/office/drawing/2014/main" val="4159978457"/>
                  </a:ext>
                </a:extLst>
              </a:tr>
              <a:tr h="604847">
                <a:tc>
                  <a:txBody>
                    <a:bodyPr/>
                    <a:lstStyle/>
                    <a:p>
                      <a:pPr algn="ctr"/>
                      <a:r>
                        <a:rPr kumimoji="1" lang="ja-JP" altLang="en-US" sz="3200" dirty="0"/>
                        <a:t>なし</a:t>
                      </a:r>
                    </a:p>
                  </a:txBody>
                  <a:tcPr/>
                </a:tc>
                <a:tc>
                  <a:txBody>
                    <a:bodyPr/>
                    <a:lstStyle/>
                    <a:p>
                      <a:pPr algn="ctr"/>
                      <a:r>
                        <a:rPr kumimoji="1" lang="ja-JP" altLang="en-US" sz="3200" dirty="0"/>
                        <a:t>すべて</a:t>
                      </a:r>
                      <a:endParaRPr kumimoji="1" lang="en-US" altLang="ja-JP" sz="3200" dirty="0"/>
                    </a:p>
                  </a:txBody>
                  <a:tcPr/>
                </a:tc>
                <a:extLst>
                  <a:ext uri="{0D108BD9-81ED-4DB2-BD59-A6C34878D82A}">
                    <a16:rowId xmlns:a16="http://schemas.microsoft.com/office/drawing/2014/main" val="2088120750"/>
                  </a:ext>
                </a:extLst>
              </a:tr>
              <a:tr h="604847">
                <a:tc>
                  <a:txBody>
                    <a:bodyPr/>
                    <a:lstStyle/>
                    <a:p>
                      <a:pPr algn="ctr"/>
                      <a:r>
                        <a:rPr kumimoji="1" lang="ja-JP" altLang="en-US" sz="3200" dirty="0"/>
                        <a:t>文</a:t>
                      </a:r>
                    </a:p>
                  </a:txBody>
                  <a:tcPr/>
                </a:tc>
                <a:tc>
                  <a:txBody>
                    <a:bodyPr/>
                    <a:lstStyle/>
                    <a:p>
                      <a:pPr algn="ctr"/>
                      <a:r>
                        <a:rPr kumimoji="1" lang="ja-JP" altLang="en-US" sz="3200" dirty="0"/>
                        <a:t>仕様書・ドキュメント</a:t>
                      </a:r>
                    </a:p>
                  </a:txBody>
                  <a:tcPr/>
                </a:tc>
                <a:extLst>
                  <a:ext uri="{0D108BD9-81ED-4DB2-BD59-A6C34878D82A}">
                    <a16:rowId xmlns:a16="http://schemas.microsoft.com/office/drawing/2014/main" val="2251892583"/>
                  </a:ext>
                </a:extLst>
              </a:tr>
              <a:tr h="604847">
                <a:tc>
                  <a:txBody>
                    <a:bodyPr/>
                    <a:lstStyle/>
                    <a:p>
                      <a:pPr algn="ctr"/>
                      <a:r>
                        <a:rPr kumimoji="1" lang="ja-JP" altLang="en-US" sz="3200" dirty="0"/>
                        <a:t>チャンク</a:t>
                      </a:r>
                    </a:p>
                  </a:txBody>
                  <a:tcPr/>
                </a:tc>
                <a:tc>
                  <a:txBody>
                    <a:bodyPr/>
                    <a:lstStyle/>
                    <a:p>
                      <a:pPr algn="ctr"/>
                      <a:r>
                        <a:rPr kumimoji="1" lang="ja-JP" altLang="en-US" sz="3200" dirty="0"/>
                        <a:t>ソースコード</a:t>
                      </a:r>
                    </a:p>
                  </a:txBody>
                  <a:tcPr/>
                </a:tc>
                <a:extLst>
                  <a:ext uri="{0D108BD9-81ED-4DB2-BD59-A6C34878D82A}">
                    <a16:rowId xmlns:a16="http://schemas.microsoft.com/office/drawing/2014/main" val="4279221369"/>
                  </a:ext>
                </a:extLst>
              </a:tr>
              <a:tr h="604847">
                <a:tc>
                  <a:txBody>
                    <a:bodyPr/>
                    <a:lstStyle/>
                    <a:p>
                      <a:pPr algn="ctr"/>
                      <a:r>
                        <a:rPr kumimoji="1" lang="ja-JP" altLang="en-US" sz="3200" dirty="0"/>
                        <a:t>メソッド</a:t>
                      </a:r>
                    </a:p>
                  </a:txBody>
                  <a:tcPr/>
                </a:tc>
                <a:tc>
                  <a:txBody>
                    <a:bodyPr/>
                    <a:lstStyle/>
                    <a:p>
                      <a:pPr algn="ctr"/>
                      <a:r>
                        <a:rPr kumimoji="1" lang="ja-JP" altLang="en-US" sz="3200" dirty="0"/>
                        <a:t>ソースコード</a:t>
                      </a:r>
                      <a:endParaRPr kumimoji="1" lang="en-US" altLang="ja-JP" sz="3200" dirty="0"/>
                    </a:p>
                  </a:txBody>
                  <a:tcPr/>
                </a:tc>
                <a:extLst>
                  <a:ext uri="{0D108BD9-81ED-4DB2-BD59-A6C34878D82A}">
                    <a16:rowId xmlns:a16="http://schemas.microsoft.com/office/drawing/2014/main" val="2280521246"/>
                  </a:ext>
                </a:extLst>
              </a:tr>
              <a:tr h="604847">
                <a:tc>
                  <a:txBody>
                    <a:bodyPr/>
                    <a:lstStyle/>
                    <a:p>
                      <a:pPr algn="ctr"/>
                      <a:r>
                        <a:rPr kumimoji="1" lang="ja-JP" altLang="en-US" sz="3200" dirty="0"/>
                        <a:t>モデル特徴量抽出</a:t>
                      </a:r>
                    </a:p>
                  </a:txBody>
                  <a:tcPr/>
                </a:tc>
                <a:tc>
                  <a:txBody>
                    <a:bodyPr/>
                    <a:lstStyle/>
                    <a:p>
                      <a:pPr algn="ctr"/>
                      <a:r>
                        <a:rPr kumimoji="1" lang="en-US" altLang="ja-JP" sz="3200" dirty="0"/>
                        <a:t>UML</a:t>
                      </a:r>
                      <a:r>
                        <a:rPr kumimoji="1" lang="ja-JP" altLang="en-US" sz="3200" dirty="0"/>
                        <a:t>コンポーネント図</a:t>
                      </a:r>
                      <a:endParaRPr kumimoji="1" lang="en-US" altLang="ja-JP" sz="3200" dirty="0"/>
                    </a:p>
                  </a:txBody>
                  <a:tcPr/>
                </a:tc>
                <a:extLst>
                  <a:ext uri="{0D108BD9-81ED-4DB2-BD59-A6C34878D82A}">
                    <a16:rowId xmlns:a16="http://schemas.microsoft.com/office/drawing/2014/main" val="4184841289"/>
                  </a:ext>
                </a:extLst>
              </a:tr>
            </a:tbl>
          </a:graphicData>
        </a:graphic>
      </p:graphicFrame>
    </p:spTree>
    <p:extLst>
      <p:ext uri="{BB962C8B-B14F-4D97-AF65-F5344CB8AC3E}">
        <p14:creationId xmlns:p14="http://schemas.microsoft.com/office/powerpoint/2010/main" val="178409494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1BDFE-861B-12DB-F16F-5DB308B1B33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036D66C-69EC-848A-6EE2-C3B4943C04C4}"/>
              </a:ext>
            </a:extLst>
          </p:cNvPr>
          <p:cNvSpPr>
            <a:spLocks noGrp="1"/>
          </p:cNvSpPr>
          <p:nvPr>
            <p:ph type="title"/>
          </p:nvPr>
        </p:nvSpPr>
        <p:spPr/>
        <p:txBody>
          <a:bodyPr>
            <a:normAutofit/>
          </a:bodyPr>
          <a:lstStyle/>
          <a:p>
            <a:r>
              <a:rPr kumimoji="1" lang="ja-JP" altLang="en-US" dirty="0"/>
              <a:t>②候補の選定</a:t>
            </a:r>
          </a:p>
        </p:txBody>
      </p:sp>
      <p:sp>
        <p:nvSpPr>
          <p:cNvPr id="3" name="テキスト プレースホルダー 2">
            <a:extLst>
              <a:ext uri="{FF2B5EF4-FFF2-40B4-BE49-F238E27FC236}">
                <a16:creationId xmlns:a16="http://schemas.microsoft.com/office/drawing/2014/main" id="{7FBC58B4-0732-956E-1DB7-0F92B96C8265}"/>
              </a:ext>
            </a:extLst>
          </p:cNvPr>
          <p:cNvSpPr>
            <a:spLocks noGrp="1"/>
          </p:cNvSpPr>
          <p:nvPr>
            <p:ph type="body" idx="1"/>
          </p:nvPr>
        </p:nvSpPr>
        <p:spPr/>
        <p:txBody>
          <a:bodyPr>
            <a:normAutofit/>
          </a:bodyPr>
          <a:lstStyle/>
          <a:p>
            <a:pPr algn="just"/>
            <a:r>
              <a:rPr kumimoji="1" lang="ja-JP" altLang="en-US" b="1" dirty="0"/>
              <a:t>手順</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lang="ja-JP" altLang="en-US" sz="2800" dirty="0"/>
              <a:t>①検索ーコサイン類似度で関係ありそうな候補を絞り込む</a:t>
            </a:r>
            <a:r>
              <a:rPr lang="en-US" altLang="ja-JP" sz="2800" dirty="0"/>
              <a:t>.</a:t>
            </a:r>
            <a:endParaRPr kumimoji="1" lang="en-US" altLang="ja-JP" sz="2800" dirty="0"/>
          </a:p>
          <a:p>
            <a:pPr marL="0" indent="0" algn="just">
              <a:buNone/>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②マッピングー絞り込んだ候補を</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LLM</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に見せ</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2</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種類の質問方法（</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KISS</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または</a:t>
            </a:r>
            <a:r>
              <a:rPr kumimoji="1" lang="en-US" altLang="ja-JP" sz="2800" b="0" i="0" u="none" strike="noStrike" kern="0" cap="none" spc="0" normalizeH="0" baseline="0" noProof="0" dirty="0" err="1">
                <a:ln>
                  <a:noFill/>
                </a:ln>
                <a:solidFill>
                  <a:srgbClr val="5E5E5E"/>
                </a:solidFill>
                <a:effectLst/>
                <a:uLnTx/>
                <a:uFillTx/>
                <a:latin typeface="游ゴシック"/>
                <a:ea typeface="游ゴシック"/>
                <a:sym typeface="游ゴシック"/>
              </a:rPr>
              <a:t>CoT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）で判断させる</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p>
          <a:p>
            <a:pPr marL="0" indent="0" algn="just">
              <a:buNone/>
            </a:pPr>
            <a:r>
              <a:rPr kumimoji="1" lang="ja-JP" altLang="en-US" sz="2800" dirty="0"/>
              <a:t>③集約ー</a:t>
            </a:r>
            <a:r>
              <a:rPr kumimoji="1" lang="en-US" altLang="ja-JP" sz="2800" dirty="0"/>
              <a:t>AI</a:t>
            </a:r>
            <a:r>
              <a:rPr kumimoji="1" lang="ja-JP" altLang="en-US" sz="2800" dirty="0"/>
              <a:t>が下した判定を合算し</a:t>
            </a:r>
            <a:r>
              <a:rPr kumimoji="1" lang="en-US" altLang="ja-JP" sz="2800" dirty="0"/>
              <a:t>,</a:t>
            </a:r>
            <a:r>
              <a:rPr kumimoji="1" lang="ja-JP" altLang="en-US" sz="2800" dirty="0"/>
              <a:t>出力する</a:t>
            </a:r>
            <a:r>
              <a:rPr kumimoji="1" lang="en-US" altLang="ja-JP" sz="2800" dirty="0"/>
              <a:t>.</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lang="en-US" altLang="ja-JP" sz="2800" dirty="0"/>
          </a:p>
          <a:p>
            <a:pPr marL="571500" marR="0" lvl="0" indent="-571500" algn="just" defTabSz="584200" rtl="0" eaLnBrk="1" fontAlgn="auto" latinLnBrk="0" hangingPunct="1">
              <a:lnSpc>
                <a:spcPct val="100000"/>
              </a:lnSpc>
              <a:spcBef>
                <a:spcPts val="1400"/>
              </a:spcBef>
              <a:spcAft>
                <a:spcPts val="0"/>
              </a:spcAft>
              <a:buClr>
                <a:srgbClr val="FFA400"/>
              </a:buClr>
              <a:buSzPct val="145000"/>
              <a:buFont typeface="游ゴシック"/>
              <a:buChar char="|"/>
              <a:tabLst/>
              <a:defRPr/>
            </a:pP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検索</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①出発点から探す対象を決定する</a:t>
            </a:r>
            <a:r>
              <a:rPr kumimoji="1" lang="en-US" altLang="ja-JP" sz="2800" dirty="0"/>
              <a:t>.</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dirty="0"/>
              <a:t>例：「要求仕様書（出発点）」を元に「ソースコード（対象）」を探す</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②コサイン類似度を使用する</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571500" marR="0" lvl="0" indent="-571500" algn="just" defTabSz="584200" rtl="0" eaLnBrk="1" fontAlgn="auto" latinLnBrk="0" hangingPunct="1">
              <a:lnSpc>
                <a:spcPct val="100000"/>
              </a:lnSpc>
              <a:spcBef>
                <a:spcPts val="1400"/>
              </a:spcBef>
              <a:spcAft>
                <a:spcPts val="0"/>
              </a:spcAft>
              <a:buClr>
                <a:srgbClr val="FFA400"/>
              </a:buClr>
              <a:buSzPct val="145000"/>
              <a:buFont typeface="游ゴシック"/>
              <a:buChar char="|"/>
              <a:tabLst/>
              <a:defRPr/>
            </a:pP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p:txBody>
      </p:sp>
      <p:sp>
        <p:nvSpPr>
          <p:cNvPr id="4" name="スライド番号プレースホルダー 3">
            <a:extLst>
              <a:ext uri="{FF2B5EF4-FFF2-40B4-BE49-F238E27FC236}">
                <a16:creationId xmlns:a16="http://schemas.microsoft.com/office/drawing/2014/main" id="{62A32E5D-38C1-9D99-59E0-2B7AA00CFF8B}"/>
              </a:ext>
            </a:extLst>
          </p:cNvPr>
          <p:cNvSpPr>
            <a:spLocks noGrp="1"/>
          </p:cNvSpPr>
          <p:nvPr>
            <p:ph type="sldNum" sz="quarter" idx="2"/>
          </p:nvPr>
        </p:nvSpPr>
        <p:spPr/>
        <p:txBody>
          <a:bodyPr/>
          <a:lstStyle/>
          <a:p>
            <a:fld id="{86CB4B4D-7CA3-9044-876B-883B54F8677D}" type="slidenum">
              <a:rPr lang="en-US" altLang="ja-JP" smtClean="0"/>
              <a:pPr/>
              <a:t>9</a:t>
            </a:fld>
            <a:endParaRPr lang="ja-JP" altLang="en-US" dirty="0"/>
          </a:p>
        </p:txBody>
      </p:sp>
    </p:spTree>
    <p:extLst>
      <p:ext uri="{BB962C8B-B14F-4D97-AF65-F5344CB8AC3E}">
        <p14:creationId xmlns:p14="http://schemas.microsoft.com/office/powerpoint/2010/main" val="281821672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85318-FCE1-24DA-9523-3FBBEF33AAE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3614419-36D1-D087-E39C-F5B32FDB223F}"/>
              </a:ext>
            </a:extLst>
          </p:cNvPr>
          <p:cNvSpPr>
            <a:spLocks noGrp="1"/>
          </p:cNvSpPr>
          <p:nvPr>
            <p:ph type="title"/>
          </p:nvPr>
        </p:nvSpPr>
        <p:spPr/>
        <p:txBody>
          <a:bodyPr>
            <a:normAutofit/>
          </a:bodyPr>
          <a:lstStyle/>
          <a:p>
            <a:r>
              <a:rPr kumimoji="1" lang="ja-JP" altLang="en-US" dirty="0"/>
              <a:t>②候補の選定</a:t>
            </a:r>
          </a:p>
        </p:txBody>
      </p:sp>
      <p:sp>
        <p:nvSpPr>
          <p:cNvPr id="3" name="テキスト プレースホルダー 2">
            <a:extLst>
              <a:ext uri="{FF2B5EF4-FFF2-40B4-BE49-F238E27FC236}">
                <a16:creationId xmlns:a16="http://schemas.microsoft.com/office/drawing/2014/main" id="{03E2BAAC-CFAD-B94D-7451-C576726C57BA}"/>
              </a:ext>
            </a:extLst>
          </p:cNvPr>
          <p:cNvSpPr>
            <a:spLocks noGrp="1"/>
          </p:cNvSpPr>
          <p:nvPr>
            <p:ph type="body" idx="1"/>
          </p:nvPr>
        </p:nvSpPr>
        <p:spPr/>
        <p:txBody>
          <a:bodyPr>
            <a:normAutofit/>
          </a:bodyPr>
          <a:lstStyle/>
          <a:p>
            <a:pPr algn="just"/>
            <a:r>
              <a:rPr kumimoji="1" lang="ja-JP" altLang="en-US" b="1" dirty="0"/>
              <a:t>マッピング</a:t>
            </a:r>
            <a:endParaRPr lang="en-US" altLang="ja-JP" sz="2800" dirty="0"/>
          </a:p>
          <a:p>
            <a:pPr marL="0" indent="0" algn="just">
              <a:buNone/>
            </a:pPr>
            <a:r>
              <a:rPr lang="ja-JP" altLang="en-US" sz="2800" dirty="0"/>
              <a:t>・</a:t>
            </a:r>
            <a:r>
              <a:rPr lang="en-US" altLang="ja-JP" sz="2800" dirty="0"/>
              <a:t>KISS</a:t>
            </a:r>
            <a:r>
              <a:rPr lang="ja-JP" altLang="en-US" sz="2800" dirty="0"/>
              <a:t>プロンプト：</a:t>
            </a:r>
            <a:r>
              <a:rPr lang="en-US" altLang="ja-JP" sz="2800" dirty="0"/>
              <a:t>Yes</a:t>
            </a:r>
            <a:r>
              <a:rPr lang="ja-JP" altLang="en-US" sz="2800" dirty="0"/>
              <a:t> </a:t>
            </a:r>
            <a:r>
              <a:rPr lang="en-US" altLang="ja-JP" sz="2800" dirty="0"/>
              <a:t>or</a:t>
            </a:r>
            <a:r>
              <a:rPr lang="ja-JP" altLang="en-US" sz="2800" dirty="0"/>
              <a:t> </a:t>
            </a:r>
            <a:r>
              <a:rPr lang="en-US" altLang="ja-JP" sz="2800" dirty="0"/>
              <a:t>No</a:t>
            </a:r>
          </a:p>
          <a:p>
            <a:pPr marL="0" indent="0" algn="just">
              <a:buNone/>
            </a:pPr>
            <a:r>
              <a:rPr lang="ja-JP" altLang="en-US" sz="2800" dirty="0"/>
              <a:t>・</a:t>
            </a:r>
            <a:r>
              <a:rPr lang="en-US" altLang="ja-JP" sz="2800" dirty="0" err="1"/>
              <a:t>CoT</a:t>
            </a:r>
            <a:r>
              <a:rPr lang="ja-JP" altLang="en-US" sz="2800" dirty="0"/>
              <a:t>プロンプト：答えを出す前の過程も書き出す命令</a:t>
            </a:r>
          </a:p>
          <a:p>
            <a:pPr marL="0" marR="0" lvl="0" indent="0" algn="just" defTabSz="584200" rtl="0" eaLnBrk="1" fontAlgn="auto" latinLnBrk="0" hangingPunct="1">
              <a:lnSpc>
                <a:spcPct val="100000"/>
              </a:lnSpc>
              <a:spcBef>
                <a:spcPts val="1400"/>
              </a:spcBef>
              <a:spcAft>
                <a:spcPts val="0"/>
              </a:spcAft>
              <a:buClr>
                <a:srgbClr val="FFA400"/>
              </a:buClr>
              <a:buSzPct val="145000"/>
              <a:buNone/>
              <a:tabLst/>
              <a:defRPr/>
            </a:pP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p:txBody>
      </p:sp>
      <p:sp>
        <p:nvSpPr>
          <p:cNvPr id="4" name="スライド番号プレースホルダー 3">
            <a:extLst>
              <a:ext uri="{FF2B5EF4-FFF2-40B4-BE49-F238E27FC236}">
                <a16:creationId xmlns:a16="http://schemas.microsoft.com/office/drawing/2014/main" id="{0383C060-7D45-414D-998F-A9F81E5A4DB4}"/>
              </a:ext>
            </a:extLst>
          </p:cNvPr>
          <p:cNvSpPr>
            <a:spLocks noGrp="1"/>
          </p:cNvSpPr>
          <p:nvPr>
            <p:ph type="sldNum" sz="quarter" idx="2"/>
          </p:nvPr>
        </p:nvSpPr>
        <p:spPr/>
        <p:txBody>
          <a:bodyPr/>
          <a:lstStyle/>
          <a:p>
            <a:fld id="{86CB4B4D-7CA3-9044-876B-883B54F8677D}" type="slidenum">
              <a:rPr lang="en-US" altLang="ja-JP" smtClean="0"/>
              <a:pPr/>
              <a:t>10</a:t>
            </a:fld>
            <a:endParaRPr lang="ja-JP" altLang="en-US" dirty="0"/>
          </a:p>
        </p:txBody>
      </p:sp>
      <p:pic>
        <p:nvPicPr>
          <p:cNvPr id="6" name="図 5">
            <a:extLst>
              <a:ext uri="{FF2B5EF4-FFF2-40B4-BE49-F238E27FC236}">
                <a16:creationId xmlns:a16="http://schemas.microsoft.com/office/drawing/2014/main" id="{44CFB110-D545-38EA-8AD7-0419E0C80EA0}"/>
              </a:ext>
            </a:extLst>
          </p:cNvPr>
          <p:cNvPicPr>
            <a:picLocks noChangeAspect="1"/>
          </p:cNvPicPr>
          <p:nvPr/>
        </p:nvPicPr>
        <p:blipFill>
          <a:blip r:embed="rId2"/>
          <a:stretch>
            <a:fillRect/>
          </a:stretch>
        </p:blipFill>
        <p:spPr>
          <a:xfrm>
            <a:off x="3190104" y="3987291"/>
            <a:ext cx="6295615" cy="5364685"/>
          </a:xfrm>
          <a:prstGeom prst="rect">
            <a:avLst/>
          </a:prstGeom>
        </p:spPr>
      </p:pic>
    </p:spTree>
    <p:extLst>
      <p:ext uri="{BB962C8B-B14F-4D97-AF65-F5344CB8AC3E}">
        <p14:creationId xmlns:p14="http://schemas.microsoft.com/office/powerpoint/2010/main" val="55303817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7C8FB-BC43-C67A-0F63-A9DCA4325CE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8752272-9F72-9834-D188-17B9A3855DBB}"/>
              </a:ext>
            </a:extLst>
          </p:cNvPr>
          <p:cNvSpPr>
            <a:spLocks noGrp="1"/>
          </p:cNvSpPr>
          <p:nvPr>
            <p:ph type="title"/>
          </p:nvPr>
        </p:nvSpPr>
        <p:spPr/>
        <p:txBody>
          <a:bodyPr/>
          <a:lstStyle/>
          <a:p>
            <a:r>
              <a:rPr kumimoji="1" lang="ja-JP" altLang="en-US" dirty="0"/>
              <a:t>データセット</a:t>
            </a:r>
          </a:p>
        </p:txBody>
      </p:sp>
      <p:sp>
        <p:nvSpPr>
          <p:cNvPr id="3" name="テキスト プレースホルダー 2">
            <a:extLst>
              <a:ext uri="{FF2B5EF4-FFF2-40B4-BE49-F238E27FC236}">
                <a16:creationId xmlns:a16="http://schemas.microsoft.com/office/drawing/2014/main" id="{85D7E9E9-2876-F723-B1C2-791D395A818E}"/>
              </a:ext>
            </a:extLst>
          </p:cNvPr>
          <p:cNvSpPr>
            <a:spLocks noGrp="1"/>
          </p:cNvSpPr>
          <p:nvPr>
            <p:ph type="body" idx="1"/>
          </p:nvPr>
        </p:nvSpPr>
        <p:spPr/>
        <p:txBody>
          <a:bodyPr>
            <a:normAutofit/>
          </a:bodyPr>
          <a:lstStyle/>
          <a:p>
            <a:pPr algn="just"/>
            <a:r>
              <a:rPr kumimoji="1" lang="en-US" altLang="ja-JP" sz="3600" b="1" i="0" u="none" strike="noStrike" kern="0" cap="none" spc="0" normalizeH="0" baseline="0" noProof="0" dirty="0" err="1">
                <a:ln>
                  <a:noFill/>
                </a:ln>
                <a:solidFill>
                  <a:srgbClr val="5E5E5E"/>
                </a:solidFill>
                <a:effectLst/>
                <a:uLnTx/>
                <a:uFillTx/>
                <a:latin typeface="游ゴシック"/>
                <a:ea typeface="游ゴシック"/>
                <a:sym typeface="游ゴシック"/>
              </a:rPr>
              <a:t>CoEST</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Center</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of</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Excellence</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for</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Software</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en-US" altLang="ja-JP" sz="3600" b="1" i="0" u="none" strike="noStrike" kern="0" cap="none" spc="0" normalizeH="0" baseline="0" noProof="0" dirty="0" err="1">
                <a:ln>
                  <a:noFill/>
                </a:ln>
                <a:solidFill>
                  <a:srgbClr val="5E5E5E"/>
                </a:solidFill>
                <a:effectLst/>
                <a:uLnTx/>
                <a:uFillTx/>
                <a:latin typeface="游ゴシック"/>
                <a:ea typeface="游ゴシック"/>
                <a:sym typeface="游ゴシック"/>
              </a:rPr>
              <a:t>Systemus</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 </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Traceability</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ー医療</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観光</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航空宇宙</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教育など様々な業界の合計９つの実際のソフトウェア開発プロジェクト</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ja-JP" altLang="en-US" b="1" dirty="0"/>
              <a:t>使用モデル</a:t>
            </a:r>
            <a:endParaRPr kumimoji="1" lang="en-US" altLang="ja-JP" b="1" dirty="0"/>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・埋め込みモデル：</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text-embedding-3-large</a:t>
            </a: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dirty="0"/>
              <a:t>・分類用</a:t>
            </a:r>
            <a:r>
              <a:rPr kumimoji="1" lang="en-US" altLang="ja-JP" sz="2800" dirty="0"/>
              <a:t>LLM</a:t>
            </a:r>
            <a:r>
              <a:rPr kumimoji="1" lang="ja-JP" altLang="en-US" sz="2800" dirty="0"/>
              <a:t>：</a:t>
            </a:r>
            <a:r>
              <a:rPr kumimoji="1" lang="en-US" altLang="ja-JP" sz="2800" dirty="0"/>
              <a:t>GPT-4o</a:t>
            </a:r>
            <a:r>
              <a:rPr kumimoji="1" lang="ja-JP" altLang="en-US" sz="2800" dirty="0"/>
              <a:t>および</a:t>
            </a:r>
            <a:r>
              <a:rPr kumimoji="1" lang="en-US" altLang="ja-JP" sz="2800" dirty="0"/>
              <a:t>GPT-4o mini</a:t>
            </a:r>
          </a:p>
          <a:p>
            <a:pPr marL="0" marR="0" lvl="0" indent="0" algn="just"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kumimoji="1" lang="en-US" altLang="ja-JP" sz="2800" dirty="0"/>
          </a:p>
          <a:p>
            <a:pPr marL="0" indent="0" algn="just">
              <a:buNone/>
            </a:pPr>
            <a:endParaRPr lang="en-US" altLang="ja-JP" sz="2800" dirty="0"/>
          </a:p>
        </p:txBody>
      </p:sp>
      <p:sp>
        <p:nvSpPr>
          <p:cNvPr id="4" name="スライド番号プレースホルダー 3">
            <a:extLst>
              <a:ext uri="{FF2B5EF4-FFF2-40B4-BE49-F238E27FC236}">
                <a16:creationId xmlns:a16="http://schemas.microsoft.com/office/drawing/2014/main" id="{83D8F201-664A-68A3-2BD4-3AD999A2D6A5}"/>
              </a:ext>
            </a:extLst>
          </p:cNvPr>
          <p:cNvSpPr>
            <a:spLocks noGrp="1"/>
          </p:cNvSpPr>
          <p:nvPr>
            <p:ph type="sldNum" sz="quarter" idx="2"/>
          </p:nvPr>
        </p:nvSpPr>
        <p:spPr/>
        <p:txBody>
          <a:bodyPr/>
          <a:lstStyle/>
          <a:p>
            <a:fld id="{86CB4B4D-7CA3-9044-876B-883B54F8677D}" type="slidenum">
              <a:rPr lang="en-US" altLang="ja-JP" smtClean="0"/>
              <a:pPr/>
              <a:t>11</a:t>
            </a:fld>
            <a:endParaRPr lang="ja-JP" altLang="en-US" dirty="0"/>
          </a:p>
        </p:txBody>
      </p:sp>
    </p:spTree>
    <p:extLst>
      <p:ext uri="{BB962C8B-B14F-4D97-AF65-F5344CB8AC3E}">
        <p14:creationId xmlns:p14="http://schemas.microsoft.com/office/powerpoint/2010/main" val="387312031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A7BDF-A5C2-179E-87D3-344DB348932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72EBDDC-6A69-7E5B-99BB-3F0A95630611}"/>
              </a:ext>
            </a:extLst>
          </p:cNvPr>
          <p:cNvSpPr>
            <a:spLocks noGrp="1"/>
          </p:cNvSpPr>
          <p:nvPr>
            <p:ph type="title"/>
          </p:nvPr>
        </p:nvSpPr>
        <p:spPr/>
        <p:txBody>
          <a:bodyPr/>
          <a:lstStyle/>
          <a:p>
            <a:r>
              <a:rPr kumimoji="1" lang="en-US" altLang="ja-JP" dirty="0"/>
              <a:t>RQ</a:t>
            </a:r>
            <a:endParaRPr kumimoji="1" lang="ja-JP" altLang="en-US" dirty="0"/>
          </a:p>
        </p:txBody>
      </p:sp>
      <p:sp>
        <p:nvSpPr>
          <p:cNvPr id="3" name="テキスト プレースホルダー 2">
            <a:extLst>
              <a:ext uri="{FF2B5EF4-FFF2-40B4-BE49-F238E27FC236}">
                <a16:creationId xmlns:a16="http://schemas.microsoft.com/office/drawing/2014/main" id="{E3E3CBAD-1C66-72B2-7B9E-39272160C6FD}"/>
              </a:ext>
            </a:extLst>
          </p:cNvPr>
          <p:cNvSpPr>
            <a:spLocks noGrp="1"/>
          </p:cNvSpPr>
          <p:nvPr>
            <p:ph type="body" idx="1"/>
          </p:nvPr>
        </p:nvSpPr>
        <p:spPr/>
        <p:txBody>
          <a:bodyPr>
            <a:normAutofit/>
          </a:bodyPr>
          <a:lstStyle/>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RQ1</a:t>
            </a:r>
          </a:p>
          <a:p>
            <a:pPr marL="0" marR="0" lvl="0" indent="0" algn="l"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dirty="0"/>
              <a:t>汎用的な</a:t>
            </a:r>
            <a:r>
              <a:rPr kumimoji="1" lang="en-US" altLang="ja-JP" sz="2800" dirty="0"/>
              <a:t>RAG</a:t>
            </a:r>
            <a:r>
              <a:rPr kumimoji="1" lang="ja-JP" altLang="en-US" sz="2800" dirty="0"/>
              <a:t>ベースの</a:t>
            </a:r>
            <a:r>
              <a:rPr kumimoji="1" lang="en-US" altLang="ja-JP" sz="2800" dirty="0"/>
              <a:t>TLR</a:t>
            </a:r>
            <a:r>
              <a:rPr kumimoji="1" lang="ja-JP" altLang="en-US" sz="2800" dirty="0"/>
              <a:t>アプローチは</a:t>
            </a:r>
            <a:r>
              <a:rPr kumimoji="1" lang="en-US" altLang="ja-JP" sz="2800" dirty="0"/>
              <a:t>,</a:t>
            </a:r>
            <a:r>
              <a:rPr kumimoji="1" lang="ja-JP" altLang="en-US" sz="2800" dirty="0"/>
              <a:t>タスク特化型の最先端のアプローチよりも優れているのか？</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RQ2</a:t>
            </a:r>
          </a:p>
          <a:p>
            <a:pPr marL="0" indent="0" algn="just">
              <a:buNone/>
            </a:pPr>
            <a:r>
              <a:rPr kumimoji="1" lang="en-US" altLang="ja-JP" sz="2800" b="0" i="0" u="none" strike="noStrike" kern="0" cap="none" spc="0" normalizeH="0" baseline="0" noProof="0" dirty="0" err="1">
                <a:ln>
                  <a:noFill/>
                </a:ln>
                <a:solidFill>
                  <a:srgbClr val="5E5E5E"/>
                </a:solidFill>
                <a:effectLst/>
                <a:uLnTx/>
                <a:uFillTx/>
                <a:latin typeface="游ゴシック"/>
                <a:ea typeface="游ゴシック"/>
                <a:sym typeface="游ゴシック"/>
              </a:rPr>
              <a:t>CoT</a:t>
            </a:r>
            <a:r>
              <a:rPr kumimoji="1" lang="ja-JP" altLang="en-US" sz="2800" dirty="0"/>
              <a:t>プロンプティングは単純な分類プロンプトよりも効果的か？</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RQ3</a:t>
            </a:r>
          </a:p>
          <a:p>
            <a:pPr marL="0" indent="0" algn="just">
              <a:buNone/>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成果物レベルのマッピングと比較して</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より粒度の細かいサブ成果物レベルでの検索およびマッピングは</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TLR</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の性能を向上させるのか？</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RQ4</a:t>
            </a:r>
          </a:p>
          <a:p>
            <a:pPr marL="0" indent="0" algn="just">
              <a:buNone/>
            </a:pP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RAG</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は</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埋め込みベースの</a:t>
            </a:r>
            <a:r>
              <a:rPr kumimoji="1" lang="ja-JP" altLang="en-US" sz="2800" dirty="0"/>
              <a:t>情報検索による</a:t>
            </a:r>
            <a:r>
              <a:rPr kumimoji="1" lang="en-US" altLang="ja-JP" sz="2800" dirty="0"/>
              <a:t>TLR</a:t>
            </a:r>
            <a:r>
              <a:rPr kumimoji="1" lang="ja-JP" altLang="en-US" sz="2800" dirty="0"/>
              <a:t>と比較して</a:t>
            </a:r>
            <a:r>
              <a:rPr kumimoji="1" lang="en-US" altLang="ja-JP" sz="2800" dirty="0"/>
              <a:t>,TLR</a:t>
            </a:r>
            <a:r>
              <a:rPr kumimoji="1" lang="ja-JP" altLang="en-US" sz="2800" dirty="0"/>
              <a:t>の性能を向上させるのか？</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lang="en-US" altLang="ja-JP" sz="2800" dirty="0"/>
          </a:p>
        </p:txBody>
      </p:sp>
      <p:sp>
        <p:nvSpPr>
          <p:cNvPr id="4" name="スライド番号プレースホルダー 3">
            <a:extLst>
              <a:ext uri="{FF2B5EF4-FFF2-40B4-BE49-F238E27FC236}">
                <a16:creationId xmlns:a16="http://schemas.microsoft.com/office/drawing/2014/main" id="{5FB2611D-A182-D1E8-7C6F-D8A9CE710EA0}"/>
              </a:ext>
            </a:extLst>
          </p:cNvPr>
          <p:cNvSpPr>
            <a:spLocks noGrp="1"/>
          </p:cNvSpPr>
          <p:nvPr>
            <p:ph type="sldNum" sz="quarter" idx="2"/>
          </p:nvPr>
        </p:nvSpPr>
        <p:spPr/>
        <p:txBody>
          <a:bodyPr/>
          <a:lstStyle/>
          <a:p>
            <a:fld id="{86CB4B4D-7CA3-9044-876B-883B54F8677D}" type="slidenum">
              <a:rPr lang="en-US" altLang="ja-JP" smtClean="0"/>
              <a:pPr/>
              <a:t>12</a:t>
            </a:fld>
            <a:endParaRPr lang="ja-JP" altLang="en-US" dirty="0"/>
          </a:p>
        </p:txBody>
      </p:sp>
    </p:spTree>
    <p:extLst>
      <p:ext uri="{BB962C8B-B14F-4D97-AF65-F5344CB8AC3E}">
        <p14:creationId xmlns:p14="http://schemas.microsoft.com/office/powerpoint/2010/main" val="132106871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C21A9-6162-7A32-0D01-7C41DF13A8E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4F3E1CA-2159-5042-1A07-05192941E247}"/>
              </a:ext>
            </a:extLst>
          </p:cNvPr>
          <p:cNvSpPr>
            <a:spLocks noGrp="1"/>
          </p:cNvSpPr>
          <p:nvPr>
            <p:ph type="title"/>
          </p:nvPr>
        </p:nvSpPr>
        <p:spPr/>
        <p:txBody>
          <a:bodyPr/>
          <a:lstStyle/>
          <a:p>
            <a:r>
              <a:rPr kumimoji="1" lang="en-US" altLang="ja-JP" dirty="0"/>
              <a:t>RQ</a:t>
            </a:r>
            <a:endParaRPr kumimoji="1" lang="ja-JP" altLang="en-US" dirty="0"/>
          </a:p>
        </p:txBody>
      </p:sp>
      <p:sp>
        <p:nvSpPr>
          <p:cNvPr id="3" name="テキスト プレースホルダー 2">
            <a:extLst>
              <a:ext uri="{FF2B5EF4-FFF2-40B4-BE49-F238E27FC236}">
                <a16:creationId xmlns:a16="http://schemas.microsoft.com/office/drawing/2014/main" id="{C28D52F1-A10E-9A43-AA01-D95664A23248}"/>
              </a:ext>
            </a:extLst>
          </p:cNvPr>
          <p:cNvSpPr>
            <a:spLocks noGrp="1"/>
          </p:cNvSpPr>
          <p:nvPr>
            <p:ph type="body" idx="1"/>
          </p:nvPr>
        </p:nvSpPr>
        <p:spPr/>
        <p:txBody>
          <a:bodyPr>
            <a:normAutofit fontScale="85000" lnSpcReduction="20000"/>
          </a:bodyPr>
          <a:lstStyle/>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RQ1</a:t>
            </a:r>
          </a:p>
          <a:p>
            <a:pPr marL="0" marR="0" lvl="0" indent="0" algn="l"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dirty="0"/>
              <a:t>汎用的な</a:t>
            </a:r>
            <a:r>
              <a:rPr kumimoji="1" lang="en-US" altLang="ja-JP" sz="2800" dirty="0"/>
              <a:t>RAG</a:t>
            </a:r>
            <a:r>
              <a:rPr kumimoji="1" lang="ja-JP" altLang="en-US" sz="2800" dirty="0"/>
              <a:t>ベースの</a:t>
            </a:r>
            <a:r>
              <a:rPr kumimoji="1" lang="en-US" altLang="ja-JP" sz="2800" dirty="0"/>
              <a:t>TLR</a:t>
            </a:r>
            <a:r>
              <a:rPr kumimoji="1" lang="ja-JP" altLang="en-US" sz="2800" dirty="0"/>
              <a:t>アプローチは</a:t>
            </a:r>
            <a:r>
              <a:rPr kumimoji="1" lang="en-US" altLang="ja-JP" sz="2800" dirty="0"/>
              <a:t>,</a:t>
            </a:r>
            <a:r>
              <a:rPr kumimoji="1" lang="ja-JP" altLang="en-US" sz="2800" dirty="0"/>
              <a:t>タスク特化型の最先端のアプローチよりも優れているのか？</a:t>
            </a:r>
            <a:endParaRPr kumimoji="1" lang="en-US" altLang="ja-JP" sz="2800" dirty="0"/>
          </a:p>
          <a:p>
            <a:pPr marL="0" marR="0" lvl="0" indent="0" algn="l"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3500" b="1" i="0" u="none" strike="noStrike" kern="0" cap="none" spc="0" normalizeH="0" baseline="0" noProof="0" dirty="0">
                <a:ln>
                  <a:noFill/>
                </a:ln>
                <a:solidFill>
                  <a:srgbClr val="5E5E5E"/>
                </a:solidFill>
                <a:effectLst/>
                <a:uLnTx/>
                <a:uFillTx/>
                <a:latin typeface="游ゴシック"/>
                <a:ea typeface="游ゴシック"/>
                <a:sym typeface="游ゴシック"/>
              </a:rPr>
              <a:t>⇒「要件↔コード」高い精度を示した</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RQ2</a:t>
            </a:r>
          </a:p>
          <a:p>
            <a:pPr marL="0" indent="0" algn="just">
              <a:buNone/>
            </a:pPr>
            <a:r>
              <a:rPr kumimoji="1" lang="en-US" altLang="ja-JP" sz="2800" b="0" i="0" u="none" strike="noStrike" kern="0" cap="none" spc="0" normalizeH="0" baseline="0" noProof="0" dirty="0" err="1">
                <a:ln>
                  <a:noFill/>
                </a:ln>
                <a:solidFill>
                  <a:srgbClr val="5E5E5E"/>
                </a:solidFill>
                <a:effectLst/>
                <a:uLnTx/>
                <a:uFillTx/>
                <a:latin typeface="游ゴシック"/>
                <a:ea typeface="游ゴシック"/>
                <a:sym typeface="游ゴシック"/>
              </a:rPr>
              <a:t>CoT</a:t>
            </a:r>
            <a:r>
              <a:rPr kumimoji="1" lang="ja-JP" altLang="en-US" sz="2800" dirty="0"/>
              <a:t>プロンプティングは単純な分類プロンプトよりも効果的か？</a:t>
            </a:r>
            <a:endParaRPr kumimoji="1" lang="en-US" altLang="ja-JP" sz="2800" dirty="0"/>
          </a:p>
          <a:p>
            <a:pPr marL="0" indent="0" algn="just">
              <a:buNone/>
            </a:pP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en-US" altLang="ja-JP" sz="3600" b="1" i="0" u="none" strike="noStrike" kern="0" cap="none" spc="0" normalizeH="0" baseline="0" noProof="0" dirty="0" err="1">
                <a:ln>
                  <a:noFill/>
                </a:ln>
                <a:solidFill>
                  <a:srgbClr val="5E5E5E"/>
                </a:solidFill>
                <a:effectLst/>
                <a:uLnTx/>
                <a:uFillTx/>
                <a:latin typeface="游ゴシック"/>
                <a:ea typeface="游ゴシック"/>
                <a:sym typeface="游ゴシック"/>
              </a:rPr>
              <a:t>CoT</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の方が精度が向上</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RQ3</a:t>
            </a:r>
          </a:p>
          <a:p>
            <a:pPr marL="0" indent="0" algn="just">
              <a:buNone/>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成果物レベルのマッピングと比較して</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より粒度の細かいサブ成果物レベルでの検索およびマッピングは</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TLR</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の性能を向上させるのか？</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⇒細粒度の方が微妙に精度向上</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RQ4</a:t>
            </a:r>
          </a:p>
          <a:p>
            <a:pPr marL="0" indent="0" algn="just">
              <a:buNone/>
            </a:pP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RAG</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は</a:t>
            </a:r>
            <a:r>
              <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埋め込みベースの</a:t>
            </a:r>
            <a:r>
              <a:rPr kumimoji="1" lang="ja-JP" altLang="en-US" sz="2800" dirty="0"/>
              <a:t>情報検索による</a:t>
            </a:r>
            <a:r>
              <a:rPr kumimoji="1" lang="en-US" altLang="ja-JP" sz="2800" dirty="0"/>
              <a:t>TLR</a:t>
            </a:r>
            <a:r>
              <a:rPr kumimoji="1" lang="ja-JP" altLang="en-US" sz="2800" dirty="0"/>
              <a:t>と比較して</a:t>
            </a:r>
            <a:r>
              <a:rPr kumimoji="1" lang="en-US" altLang="ja-JP" sz="2800" dirty="0"/>
              <a:t>,TLR</a:t>
            </a:r>
            <a:r>
              <a:rPr kumimoji="1" lang="ja-JP" altLang="en-US" sz="2800" dirty="0"/>
              <a:t>の性能を向上させるのか？</a:t>
            </a:r>
            <a:endParaRPr kumimoji="1" lang="en-US" altLang="ja-JP" sz="2800" dirty="0"/>
          </a:p>
          <a:p>
            <a:pPr marL="0" indent="0" algn="just">
              <a:buNone/>
            </a:pP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a:t>
            </a:r>
            <a:r>
              <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rPr>
              <a:t>RAG</a:t>
            </a:r>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の価値はあった</a:t>
            </a:r>
            <a:endParaRPr kumimoji="1" lang="en-US" altLang="ja-JP" sz="2800" dirty="0"/>
          </a:p>
          <a:p>
            <a:pPr marL="0" indent="0" algn="just">
              <a:buNone/>
            </a:pP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endParaRPr lang="en-US" altLang="ja-JP" sz="2800" dirty="0"/>
          </a:p>
        </p:txBody>
      </p:sp>
      <p:sp>
        <p:nvSpPr>
          <p:cNvPr id="4" name="スライド番号プレースホルダー 3">
            <a:extLst>
              <a:ext uri="{FF2B5EF4-FFF2-40B4-BE49-F238E27FC236}">
                <a16:creationId xmlns:a16="http://schemas.microsoft.com/office/drawing/2014/main" id="{1F18A354-FC28-876B-1EE3-6E18B924C95C}"/>
              </a:ext>
            </a:extLst>
          </p:cNvPr>
          <p:cNvSpPr>
            <a:spLocks noGrp="1"/>
          </p:cNvSpPr>
          <p:nvPr>
            <p:ph type="sldNum" sz="quarter" idx="2"/>
          </p:nvPr>
        </p:nvSpPr>
        <p:spPr/>
        <p:txBody>
          <a:bodyPr/>
          <a:lstStyle/>
          <a:p>
            <a:fld id="{86CB4B4D-7CA3-9044-876B-883B54F8677D}" type="slidenum">
              <a:rPr lang="en-US" altLang="ja-JP" smtClean="0"/>
              <a:pPr/>
              <a:t>13</a:t>
            </a:fld>
            <a:endParaRPr lang="ja-JP" altLang="en-US" dirty="0"/>
          </a:p>
        </p:txBody>
      </p:sp>
    </p:spTree>
    <p:extLst>
      <p:ext uri="{BB962C8B-B14F-4D97-AF65-F5344CB8AC3E}">
        <p14:creationId xmlns:p14="http://schemas.microsoft.com/office/powerpoint/2010/main" val="67161733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4CA33-2E1E-D97E-C1D6-B3DAFCB19A9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496B94D-35A3-0B07-1711-53B952FEA626}"/>
              </a:ext>
            </a:extLst>
          </p:cNvPr>
          <p:cNvSpPr>
            <a:spLocks noGrp="1"/>
          </p:cNvSpPr>
          <p:nvPr>
            <p:ph type="title"/>
          </p:nvPr>
        </p:nvSpPr>
        <p:spPr/>
        <p:txBody>
          <a:bodyPr/>
          <a:lstStyle/>
          <a:p>
            <a:r>
              <a:rPr kumimoji="1" lang="ja-JP" altLang="en-US" dirty="0"/>
              <a:t>課題</a:t>
            </a:r>
          </a:p>
        </p:txBody>
      </p:sp>
      <p:sp>
        <p:nvSpPr>
          <p:cNvPr id="3" name="テキスト プレースホルダー 2">
            <a:extLst>
              <a:ext uri="{FF2B5EF4-FFF2-40B4-BE49-F238E27FC236}">
                <a16:creationId xmlns:a16="http://schemas.microsoft.com/office/drawing/2014/main" id="{27F6DDA4-B01A-B939-D6B6-A36C8283F23F}"/>
              </a:ext>
            </a:extLst>
          </p:cNvPr>
          <p:cNvSpPr>
            <a:spLocks noGrp="1"/>
          </p:cNvSpPr>
          <p:nvPr>
            <p:ph type="body" idx="1"/>
          </p:nvPr>
        </p:nvSpPr>
        <p:spPr/>
        <p:txBody>
          <a:bodyPr>
            <a:normAutofit/>
          </a:bodyPr>
          <a:lstStyle/>
          <a:p>
            <a:pPr algn="just"/>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プロンプトの曖昧さ</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marR="0" lvl="0" indent="0" algn="l"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en-US" altLang="ja-JP" sz="2800" dirty="0"/>
              <a:t>LLM</a:t>
            </a:r>
            <a:r>
              <a:rPr kumimoji="1" lang="ja-JP" altLang="en-US" sz="2800" dirty="0"/>
              <a:t>に対して「関連する資料を探して」</a:t>
            </a:r>
            <a:endParaRPr kumimoji="1" lang="en-US" altLang="ja-JP" sz="2800" dirty="0"/>
          </a:p>
          <a:p>
            <a:pPr marL="0" marR="0" lvl="0" indent="0" algn="l" defTabSz="584200" rtl="0" eaLnBrk="1" fontAlgn="auto" latinLnBrk="0" hangingPunct="1">
              <a:lnSpc>
                <a:spcPct val="100000"/>
              </a:lnSpc>
              <a:spcBef>
                <a:spcPts val="1400"/>
              </a:spcBef>
              <a:spcAft>
                <a:spcPts val="0"/>
              </a:spcAft>
              <a:buClr>
                <a:srgbClr val="FFA400"/>
              </a:buClr>
              <a:buSzPct val="145000"/>
              <a:buFont typeface="游ゴシック"/>
              <a:buNone/>
              <a:tabLst/>
              <a:defRPr/>
            </a:pPr>
            <a:r>
              <a:rPr kumimoji="1" lang="ja-JP" altLang="en-US" sz="2800" dirty="0"/>
              <a:t>⇒「関連」という言葉が曖昧</a:t>
            </a:r>
            <a:endParaRPr kumimoji="1" lang="en-US" altLang="ja-JP" sz="2800" dirty="0"/>
          </a:p>
          <a:p>
            <a:pPr marL="0" marR="0" lvl="0" indent="0" algn="l" defTabSz="584200" rtl="0" eaLnBrk="1" fontAlgn="auto" latinLnBrk="0" hangingPunct="1">
              <a:lnSpc>
                <a:spcPct val="100000"/>
              </a:lnSpc>
              <a:spcBef>
                <a:spcPts val="1400"/>
              </a:spcBef>
              <a:spcAft>
                <a:spcPts val="0"/>
              </a:spcAft>
              <a:buClr>
                <a:srgbClr val="FFA400"/>
              </a:buClr>
              <a:buSzPct val="145000"/>
              <a:buFont typeface="游ゴシック"/>
              <a:buNone/>
              <a:tabLst/>
              <a:defRPr/>
            </a:pPr>
            <a:endParaRPr kumimoji="1" lang="en-US" altLang="ja-JP" sz="2800" dirty="0"/>
          </a:p>
          <a:p>
            <a:pPr algn="just"/>
            <a:r>
              <a:rPr kumimoji="1" lang="ja-JP" altLang="en-US" sz="3600" b="1" i="0" u="none" strike="noStrike" kern="0" cap="none" spc="0" normalizeH="0" baseline="0" noProof="0" dirty="0">
                <a:ln>
                  <a:noFill/>
                </a:ln>
                <a:solidFill>
                  <a:srgbClr val="5E5E5E"/>
                </a:solidFill>
                <a:effectLst/>
                <a:uLnTx/>
                <a:uFillTx/>
                <a:latin typeface="游ゴシック"/>
                <a:ea typeface="游ゴシック"/>
                <a:sym typeface="游ゴシック"/>
              </a:rPr>
              <a:t>検索の限界</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kumimoji="1" lang="ja-JP" altLang="en-US" sz="2800" b="0" i="0" u="none" strike="noStrike" kern="0" cap="none" spc="0" normalizeH="0" baseline="0" noProof="0" dirty="0">
                <a:ln>
                  <a:noFill/>
                </a:ln>
                <a:solidFill>
                  <a:srgbClr val="5E5E5E"/>
                </a:solidFill>
                <a:effectLst/>
                <a:uLnTx/>
                <a:uFillTx/>
                <a:latin typeface="游ゴシック"/>
                <a:ea typeface="游ゴシック"/>
                <a:sym typeface="游ゴシック"/>
              </a:rPr>
              <a:t>設計書の一文に対して関連するプログラムが数百個存在することもある</a:t>
            </a:r>
            <a:endParaRPr kumimoji="1" lang="en-US" altLang="ja-JP" sz="2800" b="0" i="0" u="none" strike="noStrike" kern="0" cap="none" spc="0" normalizeH="0" baseline="0" noProof="0" dirty="0">
              <a:ln>
                <a:noFill/>
              </a:ln>
              <a:solidFill>
                <a:srgbClr val="5E5E5E"/>
              </a:solidFill>
              <a:effectLst/>
              <a:uLnTx/>
              <a:uFillTx/>
              <a:latin typeface="游ゴシック"/>
              <a:ea typeface="游ゴシック"/>
              <a:sym typeface="游ゴシック"/>
            </a:endParaRPr>
          </a:p>
          <a:p>
            <a:pPr marL="0" indent="0" algn="just">
              <a:buNone/>
            </a:pPr>
            <a:r>
              <a:rPr kumimoji="1" lang="ja-JP" altLang="en-US" sz="2800" dirty="0"/>
              <a:t>⇒</a:t>
            </a:r>
            <a:r>
              <a:rPr kumimoji="1" lang="en-US" altLang="ja-JP" sz="2800" dirty="0"/>
              <a:t>LLM</a:t>
            </a:r>
            <a:r>
              <a:rPr kumimoji="1" lang="ja-JP" altLang="en-US" sz="2800" dirty="0"/>
              <a:t>に渡すデータ量が多すぎる</a:t>
            </a:r>
            <a:endParaRPr kumimoji="1" lang="en-US" altLang="ja-JP" sz="2800" dirty="0"/>
          </a:p>
          <a:p>
            <a:pPr marL="0" indent="0" algn="just">
              <a:buNone/>
            </a:pP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a:p>
            <a:pPr algn="just"/>
            <a:r>
              <a:rPr kumimoji="1" lang="ja-JP" altLang="en-US" b="1" dirty="0"/>
              <a:t>実務レベルには</a:t>
            </a:r>
            <a:r>
              <a:rPr kumimoji="1" lang="ja-JP" altLang="en-US" b="1"/>
              <a:t>届かない精度</a:t>
            </a:r>
            <a:endParaRPr kumimoji="1" lang="en-US" altLang="ja-JP" sz="3600" b="1" i="0" u="none" strike="noStrike" kern="0" cap="none" spc="0" normalizeH="0" baseline="0" noProof="0" dirty="0">
              <a:ln>
                <a:noFill/>
              </a:ln>
              <a:solidFill>
                <a:srgbClr val="5E5E5E"/>
              </a:solidFill>
              <a:effectLst/>
              <a:uLnTx/>
              <a:uFillTx/>
              <a:latin typeface="游ゴシック"/>
              <a:ea typeface="游ゴシック"/>
              <a:sym typeface="游ゴシック"/>
            </a:endParaRPr>
          </a:p>
        </p:txBody>
      </p:sp>
      <p:sp>
        <p:nvSpPr>
          <p:cNvPr id="4" name="スライド番号プレースホルダー 3">
            <a:extLst>
              <a:ext uri="{FF2B5EF4-FFF2-40B4-BE49-F238E27FC236}">
                <a16:creationId xmlns:a16="http://schemas.microsoft.com/office/drawing/2014/main" id="{36743C30-D18C-73A2-1307-870FA7AD6D2C}"/>
              </a:ext>
            </a:extLst>
          </p:cNvPr>
          <p:cNvSpPr>
            <a:spLocks noGrp="1"/>
          </p:cNvSpPr>
          <p:nvPr>
            <p:ph type="sldNum" sz="quarter" idx="2"/>
          </p:nvPr>
        </p:nvSpPr>
        <p:spPr/>
        <p:txBody>
          <a:bodyPr/>
          <a:lstStyle/>
          <a:p>
            <a:fld id="{86CB4B4D-7CA3-9044-876B-883B54F8677D}" type="slidenum">
              <a:rPr lang="en-US" altLang="ja-JP" smtClean="0"/>
              <a:pPr/>
              <a:t>14</a:t>
            </a:fld>
            <a:endParaRPr lang="ja-JP" altLang="en-US" dirty="0"/>
          </a:p>
        </p:txBody>
      </p:sp>
    </p:spTree>
    <p:extLst>
      <p:ext uri="{BB962C8B-B14F-4D97-AF65-F5344CB8AC3E}">
        <p14:creationId xmlns:p14="http://schemas.microsoft.com/office/powerpoint/2010/main" val="637471166"/>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游ゴシック"/>
        <a:ea typeface="游ゴシック"/>
        <a:cs typeface="游ゴシック"/>
      </a:majorFont>
      <a:minorFont>
        <a:latin typeface="游ゴシック"/>
        <a:ea typeface="游ゴシック"/>
        <a:cs typeface="游ゴシック"/>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游ゴシック"/>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E5E5E"/>
            </a:solidFill>
            <a:effectLst/>
            <a:uFillTx/>
            <a:latin typeface="游ゴシック" panose="020B0300000000000000" pitchFamily="34" charset="-128"/>
            <a:ea typeface="游ゴシック" panose="020B0300000000000000" pitchFamily="34" charset="-128"/>
            <a:sym typeface="游ゴシック Bold"/>
          </a:defRPr>
        </a:def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游ゴシック"/>
        <a:ea typeface="游ゴシック"/>
        <a:cs typeface="游ゴシック"/>
      </a:majorFont>
      <a:minorFont>
        <a:latin typeface="游ゴシック"/>
        <a:ea typeface="游ゴシック"/>
        <a:cs typeface="游ゴシック"/>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游ゴシック"/>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游ゴシック Bold"/>
            <a:ea typeface="游ゴシック Bold"/>
            <a:cs typeface="游ゴシック Bold"/>
            <a:sym typeface="游ゴシック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25a74c0-b616-448f-ad1c-fe5a2fdb13a4" xsi:nil="true"/>
    <lcf76f155ced4ddcb4097134ff3c332f xmlns="88f8049e-a72b-4fe0-b3c4-557c2ca3b6d6">
      <Terms xmlns="http://schemas.microsoft.com/office/infopath/2007/PartnerControls"/>
    </lcf76f155ced4ddcb4097134ff3c332f>
    <SharedWithUsers xmlns="325a74c0-b616-448f-ad1c-fe5a2fdb13a4">
      <UserInfo>
        <DisplayName>OSS-Lab_Grp メンバー</DisplayName>
        <AccountId>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E4607EF059CEB4B94D4E73189B88EFC" ma:contentTypeVersion="19" ma:contentTypeDescription="Create a new document." ma:contentTypeScope="" ma:versionID="1e7ba5659808228c35daa90d69777e9f">
  <xsd:schema xmlns:xsd="http://www.w3.org/2001/XMLSchema" xmlns:xs="http://www.w3.org/2001/XMLSchema" xmlns:p="http://schemas.microsoft.com/office/2006/metadata/properties" xmlns:ns2="88f8049e-a72b-4fe0-b3c4-557c2ca3b6d6" xmlns:ns3="325a74c0-b616-448f-ad1c-fe5a2fdb13a4" targetNamespace="http://schemas.microsoft.com/office/2006/metadata/properties" ma:root="true" ma:fieldsID="dfcf74adbc9ceefaaefcb5694a814f08" ns2:_="" ns3:_="">
    <xsd:import namespace="88f8049e-a72b-4fe0-b3c4-557c2ca3b6d6"/>
    <xsd:import namespace="325a74c0-b616-448f-ad1c-fe5a2fdb13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8049e-a72b-4fe0-b3c4-557c2ca3b6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95a092e-a480-45c9-ac0c-f22d17ff2e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5a74c0-b616-448f-ad1c-fe5a2fdb13a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574f411-658b-43b3-acd8-8e34eddfb9e6}" ma:internalName="TaxCatchAll" ma:showField="CatchAllData" ma:web="325a74c0-b616-448f-ad1c-fe5a2fdb13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36A82A-2D14-4EFE-B9D1-8DFB3A1A9645}">
  <ds:schemaRefs>
    <ds:schemaRef ds:uri="http://schemas.microsoft.com/sharepoint/v3/contenttype/forms"/>
  </ds:schemaRefs>
</ds:datastoreItem>
</file>

<file path=customXml/itemProps2.xml><?xml version="1.0" encoding="utf-8"?>
<ds:datastoreItem xmlns:ds="http://schemas.openxmlformats.org/officeDocument/2006/customXml" ds:itemID="{7A5C1E11-0230-4BE6-BBB8-CC01403E91E2}">
  <ds:schemaRefs>
    <ds:schemaRef ds:uri="http://purl.org/dc/elements/1.1/"/>
    <ds:schemaRef ds:uri="http://purl.org/dc/terms/"/>
    <ds:schemaRef ds:uri="http://schemas.openxmlformats.org/package/2006/metadata/core-properties"/>
    <ds:schemaRef ds:uri="http://purl.org/dc/dcmitype/"/>
    <ds:schemaRef ds:uri="http://schemas.microsoft.com/office/2006/documentManagement/types"/>
    <ds:schemaRef ds:uri="http://schemas.microsoft.com/office/2006/metadata/properties"/>
    <ds:schemaRef ds:uri="88f8049e-a72b-4fe0-b3c4-557c2ca3b6d6"/>
    <ds:schemaRef ds:uri="http://schemas.microsoft.com/office/infopath/2007/PartnerControls"/>
    <ds:schemaRef ds:uri="325a74c0-b616-448f-ad1c-fe5a2fdb13a4"/>
    <ds:schemaRef ds:uri="http://www.w3.org/XML/1998/namespace"/>
  </ds:schemaRefs>
</ds:datastoreItem>
</file>

<file path=customXml/itemProps3.xml><?xml version="1.0" encoding="utf-8"?>
<ds:datastoreItem xmlns:ds="http://schemas.openxmlformats.org/officeDocument/2006/customXml" ds:itemID="{8832946F-DB3E-46D8-B819-ED96C9A708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f8049e-a72b-4fe0-b3c4-557c2ca3b6d6"/>
    <ds:schemaRef ds:uri="325a74c0-b616-448f-ad1c-fe5a2fdb13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158912</TotalTime>
  <Words>821</Words>
  <Application>Microsoft Office PowerPoint</Application>
  <PresentationFormat>ユーザー設定</PresentationFormat>
  <Paragraphs>156</Paragraphs>
  <Slides>14</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Helvetica Neue Light</vt:lpstr>
      <vt:lpstr>Helvetica Neue Thin</vt:lpstr>
      <vt:lpstr>ヒラギノ角ゴ ProN W6</vt:lpstr>
      <vt:lpstr>游ゴシック</vt:lpstr>
      <vt:lpstr>Arial</vt:lpstr>
      <vt:lpstr>White</vt:lpstr>
      <vt:lpstr>LiSSA: Toward Generic Traceability Link Recovery through Retrieval-Augmented Generation</vt:lpstr>
      <vt:lpstr>背景|ソフトウェア開発</vt:lpstr>
      <vt:lpstr>背景|トレーサビリティ</vt:lpstr>
      <vt:lpstr>背景|トレーサビリティリンク回復</vt:lpstr>
      <vt:lpstr>提案手法｜Lissa （Linking Software System Artifacts）</vt:lpstr>
      <vt:lpstr>提案手法｜Lissa</vt:lpstr>
      <vt:lpstr>①前処理</vt:lpstr>
      <vt:lpstr>①前処理</vt:lpstr>
      <vt:lpstr>②候補の選定</vt:lpstr>
      <vt:lpstr>②候補の選定</vt:lpstr>
      <vt:lpstr>データセット</vt:lpstr>
      <vt:lpstr>RQ</vt:lpstr>
      <vt:lpstr>RQ</vt:lpstr>
      <vt:lpstr>課題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古川陽希</dc:creator>
  <cp:lastModifiedBy>陽希 古川</cp:lastModifiedBy>
  <cp:revision>503</cp:revision>
  <dcterms:modified xsi:type="dcterms:W3CDTF">2026-07-14T01:48:13Z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0x010100CE4607EF059CEB4B94D4E73189B88EFC</vt:lpwstr>
  </property>
  <property fmtid="{D5CDD505-2E9C-101B-9397-08002B2CF9AE}" pid="3" name="MediaServiceImageTags">
    <vt:lpwstr/>
  </property>
</Properties>
</file>