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9" r:id="rId4"/>
    <p:sldId id="258"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6" autoAdjust="0"/>
    <p:restoredTop sz="83333" autoAdjust="0"/>
  </p:normalViewPr>
  <p:slideViewPr>
    <p:cSldViewPr snapToGrid="0">
      <p:cViewPr varScale="1">
        <p:scale>
          <a:sx n="82" d="100"/>
          <a:sy n="82" d="100"/>
        </p:scale>
        <p:origin x="136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7F418A-2B11-4883-B988-B4BD4255C37F}" type="datetimeFigureOut">
              <a:rPr kumimoji="1" lang="ja-JP" altLang="en-US" smtClean="0"/>
              <a:t>2018/12/14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2A7BE9-BA41-4232-B1DC-803C46E3CC7B}" type="slidenum">
              <a:rPr kumimoji="1" lang="ja-JP" altLang="en-US" smtClean="0"/>
              <a:t>‹#›</a:t>
            </a:fld>
            <a:endParaRPr kumimoji="1" lang="ja-JP" altLang="en-US"/>
          </a:p>
        </p:txBody>
      </p:sp>
    </p:spTree>
    <p:extLst>
      <p:ext uri="{BB962C8B-B14F-4D97-AF65-F5344CB8AC3E}">
        <p14:creationId xmlns:p14="http://schemas.microsoft.com/office/powerpoint/2010/main" val="145751465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コストが高い：生産性の向上</a:t>
            </a:r>
            <a:endParaRPr kumimoji="1" lang="en-US" altLang="ja-JP" dirty="0"/>
          </a:p>
          <a:p>
            <a:r>
              <a:rPr kumimoji="1" lang="ja-JP" altLang="en-US" dirty="0"/>
              <a:t>ブラック</a:t>
            </a:r>
          </a:p>
        </p:txBody>
      </p:sp>
      <p:sp>
        <p:nvSpPr>
          <p:cNvPr id="4" name="スライド番号プレースホルダー 3"/>
          <p:cNvSpPr>
            <a:spLocks noGrp="1"/>
          </p:cNvSpPr>
          <p:nvPr>
            <p:ph type="sldNum" sz="quarter" idx="5"/>
          </p:nvPr>
        </p:nvSpPr>
        <p:spPr/>
        <p:txBody>
          <a:bodyPr/>
          <a:lstStyle/>
          <a:p>
            <a:fld id="{DE2A7BE9-BA41-4232-B1DC-803C46E3CC7B}" type="slidenum">
              <a:rPr kumimoji="1" lang="ja-JP" altLang="en-US" smtClean="0"/>
              <a:t>1</a:t>
            </a:fld>
            <a:endParaRPr kumimoji="1" lang="ja-JP" altLang="en-US"/>
          </a:p>
        </p:txBody>
      </p:sp>
    </p:spTree>
    <p:extLst>
      <p:ext uri="{BB962C8B-B14F-4D97-AF65-F5344CB8AC3E}">
        <p14:creationId xmlns:p14="http://schemas.microsoft.com/office/powerpoint/2010/main" val="1124334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マルチタスクや割り込みに関するバグは研究内容として掘り下げれていない？</a:t>
            </a:r>
            <a:endParaRPr kumimoji="1" lang="en-US" altLang="ja-JP" dirty="0"/>
          </a:p>
          <a:p>
            <a:endParaRPr kumimoji="1" lang="en-US" altLang="ja-JP" dirty="0"/>
          </a:p>
          <a:p>
            <a:r>
              <a:rPr kumimoji="1" lang="ja-JP" altLang="en-US" dirty="0"/>
              <a:t>面白い論文をみつける</a:t>
            </a:r>
            <a:endParaRPr kumimoji="1" lang="en-US" altLang="ja-JP" dirty="0"/>
          </a:p>
          <a:p>
            <a:r>
              <a:rPr kumimoji="1" lang="ja-JP" altLang="en-US" dirty="0"/>
              <a:t>周りの系統を調べる</a:t>
            </a:r>
            <a:endParaRPr kumimoji="1" lang="en-US" altLang="ja-JP" dirty="0"/>
          </a:p>
          <a:p>
            <a:r>
              <a:rPr kumimoji="1" lang="ja-JP" altLang="en-US" dirty="0"/>
              <a:t>新しいのを見つける</a:t>
            </a:r>
            <a:endParaRPr kumimoji="1" lang="en-US" altLang="ja-JP" dirty="0"/>
          </a:p>
          <a:p>
            <a:r>
              <a:rPr kumimoji="1" lang="ja-JP" altLang="en-US" dirty="0"/>
              <a:t>自分の</a:t>
            </a:r>
            <a:endParaRPr kumimoji="1" lang="en-US" altLang="ja-JP" dirty="0"/>
          </a:p>
          <a:p>
            <a:endParaRPr kumimoji="1" lang="en-US" altLang="ja-JP" dirty="0"/>
          </a:p>
          <a:p>
            <a:r>
              <a:rPr kumimoji="1" lang="ja-JP" altLang="en-US" dirty="0"/>
              <a:t>ここ</a:t>
            </a:r>
            <a:r>
              <a:rPr kumimoji="1" lang="en-US" altLang="ja-JP" dirty="0"/>
              <a:t>2,3</a:t>
            </a:r>
            <a:r>
              <a:rPr kumimoji="1" lang="ja-JP" altLang="en-US" dirty="0"/>
              <a:t>年</a:t>
            </a:r>
            <a:endParaRPr kumimoji="1" lang="en-US" altLang="ja-JP" dirty="0"/>
          </a:p>
          <a:p>
            <a:endParaRPr kumimoji="1" lang="en-US" altLang="ja-JP" dirty="0"/>
          </a:p>
          <a:p>
            <a:endParaRPr kumimoji="1" lang="en-US" altLang="ja-JP" dirty="0"/>
          </a:p>
          <a:p>
            <a:r>
              <a:rPr kumimoji="1" lang="en-US" altLang="ja-JP" dirty="0"/>
              <a:t>DMM</a:t>
            </a:r>
          </a:p>
          <a:p>
            <a:endParaRPr kumimoji="1" lang="en-US" altLang="ja-JP" dirty="0"/>
          </a:p>
          <a:p>
            <a:r>
              <a:rPr kumimoji="1" lang="ja-JP" altLang="en-US" dirty="0"/>
              <a:t>いくしー</a:t>
            </a:r>
            <a:endParaRPr kumimoji="1" lang="en-US" altLang="ja-JP" dirty="0"/>
          </a:p>
          <a:p>
            <a:r>
              <a:rPr kumimoji="1" lang="en-US" altLang="ja-JP" dirty="0"/>
              <a:t>ASE</a:t>
            </a:r>
            <a:r>
              <a:rPr kumimoji="1" lang="ja-JP" altLang="en-US" dirty="0"/>
              <a:t>自動化</a:t>
            </a:r>
            <a:endParaRPr kumimoji="1" lang="en-US" altLang="ja-JP" dirty="0"/>
          </a:p>
          <a:p>
            <a:r>
              <a:rPr kumimoji="1" lang="en-US" altLang="ja-JP" dirty="0"/>
              <a:t>FSE</a:t>
            </a:r>
            <a:r>
              <a:rPr kumimoji="1" lang="ja-JP" altLang="en-US" dirty="0"/>
              <a:t>いくしーとならんでる</a:t>
            </a:r>
            <a:endParaRPr kumimoji="1" lang="en-US" altLang="ja-JP" dirty="0"/>
          </a:p>
          <a:p>
            <a:endParaRPr kumimoji="1" lang="en-US" altLang="ja-JP" dirty="0"/>
          </a:p>
          <a:p>
            <a:r>
              <a:rPr kumimoji="1" lang="ja-JP" altLang="en-US" dirty="0"/>
              <a:t>こんなんおもしろそうです</a:t>
            </a:r>
            <a:endParaRPr kumimoji="1" lang="en-US" altLang="ja-JP" dirty="0"/>
          </a:p>
          <a:p>
            <a:r>
              <a:rPr kumimoji="1" lang="ja-JP" altLang="en-US" dirty="0"/>
              <a:t>論文をよむ</a:t>
            </a:r>
            <a:endParaRPr kumimoji="1" lang="en-US" altLang="ja-JP" dirty="0"/>
          </a:p>
          <a:p>
            <a:r>
              <a:rPr kumimoji="1" lang="ja-JP" altLang="en-US" dirty="0"/>
              <a:t>あぶすとのみでもいい</a:t>
            </a:r>
            <a:endParaRPr kumimoji="1" lang="en-US" altLang="ja-JP" dirty="0"/>
          </a:p>
          <a:p>
            <a:r>
              <a:rPr kumimoji="1" lang="ja-JP" altLang="en-US" dirty="0"/>
              <a:t>いー</a:t>
            </a:r>
            <a:r>
              <a:rPr kumimoji="1" lang="ja-JP" altLang="en-US" dirty="0" err="1"/>
              <a:t>せむ</a:t>
            </a:r>
            <a:r>
              <a:rPr kumimoji="1" lang="en-US" altLang="ja-JP" dirty="0"/>
              <a:t>(</a:t>
            </a:r>
            <a:r>
              <a:rPr kumimoji="1" lang="ja-JP" altLang="en-US" dirty="0"/>
              <a:t>いくやつ</a:t>
            </a:r>
            <a:r>
              <a:rPr kumimoji="1" lang="en-US" altLang="ja-JP" dirty="0"/>
              <a:t>)</a:t>
            </a:r>
          </a:p>
          <a:p>
            <a:endParaRPr kumimoji="1" lang="en-US" altLang="ja-JP" dirty="0"/>
          </a:p>
          <a:p>
            <a:r>
              <a:rPr kumimoji="1" lang="ja-JP" altLang="en-US" dirty="0"/>
              <a:t>特化する</a:t>
            </a:r>
            <a:endParaRPr kumimoji="1" lang="en-US" altLang="ja-JP" dirty="0"/>
          </a:p>
          <a:p>
            <a:r>
              <a:rPr kumimoji="1" lang="ja-JP" altLang="en-US" dirty="0"/>
              <a:t>場面ごとに使えるものが違う</a:t>
            </a:r>
          </a:p>
        </p:txBody>
      </p:sp>
      <p:sp>
        <p:nvSpPr>
          <p:cNvPr id="4" name="スライド番号プレースホルダー 3"/>
          <p:cNvSpPr>
            <a:spLocks noGrp="1"/>
          </p:cNvSpPr>
          <p:nvPr>
            <p:ph type="sldNum" sz="quarter" idx="5"/>
          </p:nvPr>
        </p:nvSpPr>
        <p:spPr/>
        <p:txBody>
          <a:bodyPr/>
          <a:lstStyle/>
          <a:p>
            <a:fld id="{DE2A7BE9-BA41-4232-B1DC-803C46E3CC7B}" type="slidenum">
              <a:rPr kumimoji="1" lang="ja-JP" altLang="en-US" smtClean="0"/>
              <a:t>2</a:t>
            </a:fld>
            <a:endParaRPr kumimoji="1" lang="ja-JP" altLang="en-US"/>
          </a:p>
        </p:txBody>
      </p:sp>
    </p:spTree>
    <p:extLst>
      <p:ext uri="{BB962C8B-B14F-4D97-AF65-F5344CB8AC3E}">
        <p14:creationId xmlns:p14="http://schemas.microsoft.com/office/powerpoint/2010/main" val="698015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マルチタスクや割り込みに関するバグは研究内容として掘り下げれていない？</a:t>
            </a:r>
            <a:endParaRPr kumimoji="1" lang="en-US" altLang="ja-JP" dirty="0"/>
          </a:p>
          <a:p>
            <a:endParaRPr kumimoji="1" lang="en-US" altLang="ja-JP" dirty="0"/>
          </a:p>
          <a:p>
            <a:r>
              <a:rPr kumimoji="1" lang="ja-JP" altLang="en-US" dirty="0"/>
              <a:t>面白い論文をみつける</a:t>
            </a:r>
            <a:endParaRPr kumimoji="1" lang="en-US" altLang="ja-JP" dirty="0"/>
          </a:p>
          <a:p>
            <a:r>
              <a:rPr kumimoji="1" lang="ja-JP" altLang="en-US" dirty="0"/>
              <a:t>周りの系統を調べる</a:t>
            </a:r>
            <a:endParaRPr kumimoji="1" lang="en-US" altLang="ja-JP" dirty="0"/>
          </a:p>
          <a:p>
            <a:r>
              <a:rPr kumimoji="1" lang="ja-JP" altLang="en-US" dirty="0"/>
              <a:t>新しいのを見つける</a:t>
            </a:r>
            <a:endParaRPr kumimoji="1" lang="en-US" altLang="ja-JP" dirty="0"/>
          </a:p>
          <a:p>
            <a:r>
              <a:rPr kumimoji="1" lang="ja-JP" altLang="en-US" dirty="0"/>
              <a:t>自分の</a:t>
            </a:r>
            <a:endParaRPr kumimoji="1" lang="en-US" altLang="ja-JP" dirty="0"/>
          </a:p>
          <a:p>
            <a:endParaRPr kumimoji="1" lang="en-US" altLang="ja-JP" dirty="0"/>
          </a:p>
          <a:p>
            <a:r>
              <a:rPr kumimoji="1" lang="ja-JP" altLang="en-US" dirty="0"/>
              <a:t>ここ</a:t>
            </a:r>
            <a:r>
              <a:rPr kumimoji="1" lang="en-US" altLang="ja-JP" dirty="0"/>
              <a:t>2,3</a:t>
            </a:r>
            <a:r>
              <a:rPr kumimoji="1" lang="ja-JP" altLang="en-US" dirty="0"/>
              <a:t>年</a:t>
            </a:r>
            <a:endParaRPr kumimoji="1" lang="en-US" altLang="ja-JP" dirty="0"/>
          </a:p>
          <a:p>
            <a:endParaRPr kumimoji="1" lang="en-US" altLang="ja-JP" dirty="0"/>
          </a:p>
          <a:p>
            <a:endParaRPr kumimoji="1" lang="en-US" altLang="ja-JP" dirty="0"/>
          </a:p>
          <a:p>
            <a:r>
              <a:rPr kumimoji="1" lang="en-US" altLang="ja-JP" dirty="0"/>
              <a:t>DMM</a:t>
            </a:r>
          </a:p>
          <a:p>
            <a:endParaRPr kumimoji="1" lang="en-US" altLang="ja-JP" dirty="0"/>
          </a:p>
          <a:p>
            <a:r>
              <a:rPr kumimoji="1" lang="ja-JP" altLang="en-US" dirty="0"/>
              <a:t>いくしー</a:t>
            </a:r>
            <a:endParaRPr kumimoji="1" lang="en-US" altLang="ja-JP" dirty="0"/>
          </a:p>
          <a:p>
            <a:r>
              <a:rPr kumimoji="1" lang="en-US" altLang="ja-JP" dirty="0"/>
              <a:t>ASE</a:t>
            </a:r>
            <a:r>
              <a:rPr kumimoji="1" lang="ja-JP" altLang="en-US" dirty="0"/>
              <a:t>自動化</a:t>
            </a:r>
            <a:endParaRPr kumimoji="1" lang="en-US" altLang="ja-JP" dirty="0"/>
          </a:p>
          <a:p>
            <a:r>
              <a:rPr kumimoji="1" lang="en-US" altLang="ja-JP" dirty="0"/>
              <a:t>FSE</a:t>
            </a:r>
            <a:r>
              <a:rPr kumimoji="1" lang="ja-JP" altLang="en-US" dirty="0"/>
              <a:t>いくしーとならんでる</a:t>
            </a:r>
            <a:endParaRPr kumimoji="1" lang="en-US" altLang="ja-JP" dirty="0"/>
          </a:p>
          <a:p>
            <a:endParaRPr kumimoji="1" lang="en-US" altLang="ja-JP" dirty="0"/>
          </a:p>
          <a:p>
            <a:r>
              <a:rPr kumimoji="1" lang="ja-JP" altLang="en-US" dirty="0"/>
              <a:t>こんなんおもしろそうです</a:t>
            </a:r>
            <a:endParaRPr kumimoji="1" lang="en-US" altLang="ja-JP" dirty="0"/>
          </a:p>
          <a:p>
            <a:r>
              <a:rPr kumimoji="1" lang="ja-JP" altLang="en-US" dirty="0"/>
              <a:t>論文をよむ</a:t>
            </a:r>
            <a:endParaRPr kumimoji="1" lang="en-US" altLang="ja-JP" dirty="0"/>
          </a:p>
          <a:p>
            <a:r>
              <a:rPr kumimoji="1" lang="ja-JP" altLang="en-US" dirty="0"/>
              <a:t>あぶすとのみでもいい</a:t>
            </a:r>
            <a:endParaRPr kumimoji="1" lang="en-US" altLang="ja-JP" dirty="0"/>
          </a:p>
          <a:p>
            <a:r>
              <a:rPr kumimoji="1" lang="ja-JP" altLang="en-US" dirty="0"/>
              <a:t>いー</a:t>
            </a:r>
            <a:r>
              <a:rPr kumimoji="1" lang="ja-JP" altLang="en-US" dirty="0" err="1"/>
              <a:t>せむ</a:t>
            </a:r>
            <a:r>
              <a:rPr kumimoji="1" lang="en-US" altLang="ja-JP" dirty="0"/>
              <a:t>(</a:t>
            </a:r>
            <a:r>
              <a:rPr kumimoji="1" lang="ja-JP" altLang="en-US" dirty="0"/>
              <a:t>いくやつ</a:t>
            </a:r>
            <a:r>
              <a:rPr kumimoji="1" lang="en-US" altLang="ja-JP" dirty="0"/>
              <a:t>)</a:t>
            </a:r>
          </a:p>
          <a:p>
            <a:endParaRPr kumimoji="1" lang="en-US" altLang="ja-JP" dirty="0"/>
          </a:p>
          <a:p>
            <a:r>
              <a:rPr kumimoji="1" lang="ja-JP" altLang="en-US" dirty="0"/>
              <a:t>特化する</a:t>
            </a:r>
            <a:endParaRPr kumimoji="1" lang="en-US" altLang="ja-JP" dirty="0"/>
          </a:p>
          <a:p>
            <a:r>
              <a:rPr kumimoji="1" lang="ja-JP" altLang="en-US" dirty="0"/>
              <a:t>場面ごとに使えるものが違う</a:t>
            </a:r>
          </a:p>
          <a:p>
            <a:endParaRPr kumimoji="1" lang="en-US" altLang="ja-JP" dirty="0"/>
          </a:p>
          <a:p>
            <a:endParaRPr kumimoji="1" lang="en-US" altLang="ja-JP" dirty="0"/>
          </a:p>
          <a:p>
            <a:endParaRPr kumimoji="1" lang="en-US" altLang="ja-JP" dirty="0"/>
          </a:p>
          <a:p>
            <a:r>
              <a:rPr kumimoji="1" lang="ja-JP" altLang="en-US" dirty="0"/>
              <a:t>広く浅く論文を読むことで今必要とされている問題</a:t>
            </a:r>
            <a:r>
              <a:rPr kumimoji="1" lang="en-US" altLang="ja-JP" dirty="0"/>
              <a:t>,</a:t>
            </a:r>
            <a:r>
              <a:rPr kumimoji="1" lang="ja-JP" altLang="en-US" dirty="0"/>
              <a:t>解決したい問題がわかってくる</a:t>
            </a:r>
            <a:r>
              <a:rPr kumimoji="1" lang="en-US" altLang="ja-JP" dirty="0"/>
              <a:t>.</a:t>
            </a:r>
          </a:p>
          <a:p>
            <a:r>
              <a:rPr kumimoji="1" lang="ja-JP" altLang="en-US" dirty="0"/>
              <a:t>いくしーのセッションにテストがあるのでそれをみるのはあり</a:t>
            </a:r>
            <a:endParaRPr kumimoji="1" lang="en-US" altLang="ja-JP" dirty="0"/>
          </a:p>
          <a:p>
            <a:r>
              <a:rPr kumimoji="1" lang="ja-JP" altLang="en-US" dirty="0"/>
              <a:t>背景を知ることでなんで研究しているのかがわかる</a:t>
            </a:r>
            <a:endParaRPr kumimoji="1" lang="en-US" altLang="ja-JP" dirty="0"/>
          </a:p>
        </p:txBody>
      </p:sp>
      <p:sp>
        <p:nvSpPr>
          <p:cNvPr id="4" name="スライド番号プレースホルダー 3"/>
          <p:cNvSpPr>
            <a:spLocks noGrp="1"/>
          </p:cNvSpPr>
          <p:nvPr>
            <p:ph type="sldNum" sz="quarter" idx="5"/>
          </p:nvPr>
        </p:nvSpPr>
        <p:spPr/>
        <p:txBody>
          <a:bodyPr/>
          <a:lstStyle/>
          <a:p>
            <a:fld id="{DE2A7BE9-BA41-4232-B1DC-803C46E3CC7B}" type="slidenum">
              <a:rPr kumimoji="1" lang="ja-JP" altLang="en-US" smtClean="0"/>
              <a:t>6</a:t>
            </a:fld>
            <a:endParaRPr kumimoji="1" lang="ja-JP" altLang="en-US"/>
          </a:p>
        </p:txBody>
      </p:sp>
    </p:spTree>
    <p:extLst>
      <p:ext uri="{BB962C8B-B14F-4D97-AF65-F5344CB8AC3E}">
        <p14:creationId xmlns:p14="http://schemas.microsoft.com/office/powerpoint/2010/main" val="3151318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F09CCE-CAD8-4E24-8C5E-2F8B4962E01E}" type="datetime1">
              <a:rPr kumimoji="1" lang="ja-JP" altLang="en-US" smtClean="0"/>
              <a:t>2018/12/14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4192173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329ED14-4CAF-46AB-BCB0-E86EDEA147EB}" type="datetime1">
              <a:rPr kumimoji="1" lang="ja-JP" altLang="en-US" smtClean="0"/>
              <a:t>2018/12/14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3305350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7A48990-3658-4678-919B-303EF45690AB}" type="datetime1">
              <a:rPr kumimoji="1" lang="ja-JP" altLang="en-US" smtClean="0"/>
              <a:t>2018/12/14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65179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864B5DC-0299-4D5E-9DE4-C6EFA99B8B32}" type="datetime1">
              <a:rPr kumimoji="1" lang="ja-JP" altLang="en-US" smtClean="0"/>
              <a:t>2018/12/14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783184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B692CA9-3DAD-48CD-A880-55BE0B7B890D}" type="datetime1">
              <a:rPr kumimoji="1" lang="ja-JP" altLang="en-US" smtClean="0"/>
              <a:t>2018/12/14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876265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039E1EF-A3A0-4496-9222-36E36610B8EE}" type="datetime1">
              <a:rPr kumimoji="1" lang="ja-JP" altLang="en-US" smtClean="0"/>
              <a:t>2018/12/14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2910144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D6787-3543-4D76-A841-771308327455}" type="datetime1">
              <a:rPr kumimoji="1" lang="ja-JP" altLang="en-US" smtClean="0"/>
              <a:t>2018/12/14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556230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EEF1162-1243-499F-AD73-52CDF75140F0}" type="datetime1">
              <a:rPr kumimoji="1" lang="ja-JP" altLang="en-US" smtClean="0"/>
              <a:t>2018/12/14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69940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51C86E4-823E-42E1-925C-C31B7FDEB2B2}" type="datetime1">
              <a:rPr kumimoji="1" lang="ja-JP" altLang="en-US" smtClean="0"/>
              <a:t>2018/12/14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372265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153BEF-0978-454B-9AE0-59984CA35C77}" type="datetime1">
              <a:rPr kumimoji="1" lang="ja-JP" altLang="en-US" smtClean="0"/>
              <a:t>2018/12/14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106946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809BA4-F171-4C83-8C31-1FA8D832E3B0}" type="datetime1">
              <a:rPr kumimoji="1" lang="ja-JP" altLang="en-US" smtClean="0"/>
              <a:t>2018/12/14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81917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9DA6B-087C-4F14-A8CC-88F8C45D0EE6}" type="datetime1">
              <a:rPr kumimoji="1" lang="ja-JP" altLang="en-US" smtClean="0"/>
              <a:t>2018/12/14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12D71-C33E-4517-87D1-C3B12EB7971B}" type="slidenum">
              <a:rPr kumimoji="1" lang="ja-JP" altLang="en-US" smtClean="0"/>
              <a:t>‹#›</a:t>
            </a:fld>
            <a:endParaRPr kumimoji="1" lang="ja-JP" altLang="en-US"/>
          </a:p>
        </p:txBody>
      </p:sp>
    </p:spTree>
    <p:extLst>
      <p:ext uri="{BB962C8B-B14F-4D97-AF65-F5344CB8AC3E}">
        <p14:creationId xmlns:p14="http://schemas.microsoft.com/office/powerpoint/2010/main" val="30278482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BCDFFB-9FB5-472E-8C85-8DC1708981FF}"/>
              </a:ext>
            </a:extLst>
          </p:cNvPr>
          <p:cNvSpPr>
            <a:spLocks noGrp="1"/>
          </p:cNvSpPr>
          <p:nvPr>
            <p:ph type="ctrTitle"/>
          </p:nvPr>
        </p:nvSpPr>
        <p:spPr/>
        <p:txBody>
          <a:bodyPr/>
          <a:lstStyle/>
          <a:p>
            <a:r>
              <a:rPr lang="ja-JP" altLang="en-US" dirty="0"/>
              <a:t>テスト</a:t>
            </a:r>
            <a:endParaRPr kumimoji="1" lang="ja-JP" altLang="en-US" dirty="0"/>
          </a:p>
        </p:txBody>
      </p:sp>
      <p:sp>
        <p:nvSpPr>
          <p:cNvPr id="3" name="字幕 2">
            <a:extLst>
              <a:ext uri="{FF2B5EF4-FFF2-40B4-BE49-F238E27FC236}">
                <a16:creationId xmlns:a16="http://schemas.microsoft.com/office/drawing/2014/main" id="{62523847-34E8-4215-BEE8-CAB9D353C190}"/>
              </a:ext>
            </a:extLst>
          </p:cNvPr>
          <p:cNvSpPr>
            <a:spLocks noGrp="1"/>
          </p:cNvSpPr>
          <p:nvPr>
            <p:ph type="subTitle" idx="1"/>
          </p:nvPr>
        </p:nvSpPr>
        <p:spPr/>
        <p:txBody>
          <a:bodyPr/>
          <a:lstStyle/>
          <a:p>
            <a:r>
              <a:rPr lang="ja-JP" altLang="en-US" dirty="0"/>
              <a:t>大平研究室</a:t>
            </a:r>
            <a:r>
              <a:rPr kumimoji="1" lang="ja-JP" altLang="en-US" dirty="0"/>
              <a:t>　作島大智</a:t>
            </a:r>
          </a:p>
        </p:txBody>
      </p:sp>
      <p:sp>
        <p:nvSpPr>
          <p:cNvPr id="4" name="スライド番号プレースホルダー 3">
            <a:extLst>
              <a:ext uri="{FF2B5EF4-FFF2-40B4-BE49-F238E27FC236}">
                <a16:creationId xmlns:a16="http://schemas.microsoft.com/office/drawing/2014/main" id="{DB4DC948-4DCE-439D-BA76-4FD405DFCBBE}"/>
              </a:ext>
            </a:extLst>
          </p:cNvPr>
          <p:cNvSpPr>
            <a:spLocks noGrp="1"/>
          </p:cNvSpPr>
          <p:nvPr>
            <p:ph type="sldNum" sz="quarter" idx="12"/>
          </p:nvPr>
        </p:nvSpPr>
        <p:spPr/>
        <p:txBody>
          <a:bodyPr/>
          <a:lstStyle/>
          <a:p>
            <a:fld id="{01012D71-C33E-4517-87D1-C3B12EB7971B}" type="slidenum">
              <a:rPr kumimoji="1" lang="ja-JP" altLang="en-US" smtClean="0"/>
              <a:t>1</a:t>
            </a:fld>
            <a:endParaRPr kumimoji="1" lang="ja-JP" altLang="en-US"/>
          </a:p>
        </p:txBody>
      </p:sp>
    </p:spTree>
    <p:extLst>
      <p:ext uri="{BB962C8B-B14F-4D97-AF65-F5344CB8AC3E}">
        <p14:creationId xmlns:p14="http://schemas.microsoft.com/office/powerpoint/2010/main" val="258268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EBC281-AAA2-46F6-810C-E84B88BB1366}"/>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2BEE23C1-4886-485C-B5D7-8EB81E62FEB3}"/>
              </a:ext>
            </a:extLst>
          </p:cNvPr>
          <p:cNvSpPr>
            <a:spLocks noGrp="1"/>
          </p:cNvSpPr>
          <p:nvPr>
            <p:ph idx="1"/>
          </p:nvPr>
        </p:nvSpPr>
        <p:spPr/>
        <p:txBody>
          <a:bodyPr/>
          <a:lstStyle/>
          <a:p>
            <a:r>
              <a:rPr kumimoji="1" lang="ja-JP" altLang="en-US" dirty="0"/>
              <a:t>リリースされてからのバグが多すぎる</a:t>
            </a:r>
            <a:endParaRPr lang="en-US" altLang="ja-JP" dirty="0"/>
          </a:p>
          <a:p>
            <a:r>
              <a:rPr kumimoji="1" lang="ja-JP" altLang="en-US" dirty="0"/>
              <a:t>テストケースの作成にコストがかかりすぎる</a:t>
            </a:r>
            <a:endParaRPr kumimoji="1" lang="en-US" altLang="ja-JP" dirty="0"/>
          </a:p>
          <a:p>
            <a:r>
              <a:rPr lang="ja-JP" altLang="en-US" dirty="0"/>
              <a:t>テストケース自動生成がうまくいっていない？</a:t>
            </a:r>
            <a:endParaRPr kumimoji="1" lang="en-US" altLang="ja-JP" dirty="0"/>
          </a:p>
          <a:p>
            <a:endParaRPr kumimoji="1" lang="en-US" altLang="ja-JP" dirty="0"/>
          </a:p>
          <a:p>
            <a:r>
              <a:rPr lang="ja-JP" altLang="en-US" dirty="0"/>
              <a:t>マルチタスクや割り込みに関するバグは研究内容として掘り下げれていない？</a:t>
            </a:r>
            <a:endParaRPr lang="en-US" altLang="ja-JP" dirty="0"/>
          </a:p>
          <a:p>
            <a:endParaRPr lang="en-US" altLang="ja-JP" dirty="0"/>
          </a:p>
          <a:p>
            <a:endParaRPr lang="en-US" altLang="ja-JP" dirty="0"/>
          </a:p>
          <a:p>
            <a:endParaRPr lang="ja-JP" altLang="en-US" dirty="0"/>
          </a:p>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D731B34E-F420-4C68-9214-62E057FF49EF}"/>
              </a:ext>
            </a:extLst>
          </p:cNvPr>
          <p:cNvSpPr>
            <a:spLocks noGrp="1"/>
          </p:cNvSpPr>
          <p:nvPr>
            <p:ph type="sldNum" sz="quarter" idx="12"/>
          </p:nvPr>
        </p:nvSpPr>
        <p:spPr/>
        <p:txBody>
          <a:bodyPr/>
          <a:lstStyle/>
          <a:p>
            <a:fld id="{01012D71-C33E-4517-87D1-C3B12EB7971B}" type="slidenum">
              <a:rPr kumimoji="1" lang="ja-JP" altLang="en-US" smtClean="0"/>
              <a:t>2</a:t>
            </a:fld>
            <a:endParaRPr kumimoji="1" lang="ja-JP" altLang="en-US"/>
          </a:p>
        </p:txBody>
      </p:sp>
    </p:spTree>
    <p:extLst>
      <p:ext uri="{BB962C8B-B14F-4D97-AF65-F5344CB8AC3E}">
        <p14:creationId xmlns:p14="http://schemas.microsoft.com/office/powerpoint/2010/main" val="693893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680FAD-8CB0-4728-BE86-BBD390D792C3}"/>
              </a:ext>
            </a:extLst>
          </p:cNvPr>
          <p:cNvSpPr>
            <a:spLocks noGrp="1"/>
          </p:cNvSpPr>
          <p:nvPr>
            <p:ph type="title"/>
          </p:nvPr>
        </p:nvSpPr>
        <p:spPr/>
        <p:txBody>
          <a:bodyPr/>
          <a:lstStyle/>
          <a:p>
            <a:r>
              <a:rPr kumimoji="1" lang="ja-JP" altLang="en-US" dirty="0"/>
              <a:t>目的</a:t>
            </a:r>
            <a:r>
              <a:rPr kumimoji="1" lang="en-US" altLang="ja-JP" dirty="0"/>
              <a:t>(</a:t>
            </a:r>
            <a:r>
              <a:rPr kumimoji="1" lang="ja-JP" altLang="en-US" dirty="0"/>
              <a:t>研究タイトルにあたる</a:t>
            </a:r>
            <a:r>
              <a:rPr kumimoji="1" lang="en-US" altLang="ja-JP" dirty="0"/>
              <a:t>)</a:t>
            </a:r>
            <a:endParaRPr kumimoji="1" lang="ja-JP" altLang="en-US" dirty="0"/>
          </a:p>
        </p:txBody>
      </p:sp>
      <p:sp>
        <p:nvSpPr>
          <p:cNvPr id="3" name="コンテンツ プレースホルダー 2">
            <a:extLst>
              <a:ext uri="{FF2B5EF4-FFF2-40B4-BE49-F238E27FC236}">
                <a16:creationId xmlns:a16="http://schemas.microsoft.com/office/drawing/2014/main" id="{55AE1AB9-5A72-4FC4-B574-4FADCD5A914B}"/>
              </a:ext>
            </a:extLst>
          </p:cNvPr>
          <p:cNvSpPr>
            <a:spLocks noGrp="1"/>
          </p:cNvSpPr>
          <p:nvPr>
            <p:ph idx="1"/>
          </p:nvPr>
        </p:nvSpPr>
        <p:spPr/>
        <p:txBody>
          <a:bodyPr/>
          <a:lstStyle/>
          <a:p>
            <a:r>
              <a:rPr kumimoji="1" lang="ja-JP" altLang="en-US" dirty="0"/>
              <a:t>カバレッジテストは必要だがコストが高い？ため実際には行われていない？</a:t>
            </a:r>
            <a:r>
              <a:rPr kumimoji="1" lang="ja-JP" altLang="en-US" dirty="0" err="1"/>
              <a:t>ので</a:t>
            </a:r>
            <a:r>
              <a:rPr kumimoji="1" lang="ja-JP" altLang="en-US" dirty="0"/>
              <a:t>実装できるレベルの低コストを目指す</a:t>
            </a:r>
            <a:r>
              <a:rPr kumimoji="1" lang="en-US" altLang="ja-JP" dirty="0"/>
              <a:t>(</a:t>
            </a:r>
            <a:r>
              <a:rPr kumimoji="1" lang="ja-JP" altLang="en-US" dirty="0"/>
              <a:t>ホワイト</a:t>
            </a:r>
            <a:r>
              <a:rPr kumimoji="1" lang="en-US" altLang="ja-JP" dirty="0"/>
              <a:t>)</a:t>
            </a:r>
          </a:p>
          <a:p>
            <a:r>
              <a:rPr lang="ja-JP" altLang="en-US" dirty="0"/>
              <a:t>テストケースの自動化を行う</a:t>
            </a:r>
            <a:r>
              <a:rPr lang="en-US" altLang="ja-JP" dirty="0"/>
              <a:t>.(</a:t>
            </a:r>
            <a:r>
              <a:rPr lang="ja-JP" altLang="en-US" dirty="0"/>
              <a:t>機械学習などを用いて・</a:t>
            </a:r>
            <a:r>
              <a:rPr lang="en-US" altLang="ja-JP" dirty="0"/>
              <a:t>fuzz</a:t>
            </a:r>
            <a:r>
              <a:rPr lang="ja-JP" altLang="en-US" dirty="0"/>
              <a:t>？</a:t>
            </a:r>
            <a:r>
              <a:rPr lang="en-US" altLang="ja-JP" dirty="0"/>
              <a:t>)(</a:t>
            </a:r>
            <a:r>
              <a:rPr lang="ja-JP" altLang="en-US" dirty="0"/>
              <a:t>ブラック</a:t>
            </a:r>
            <a:r>
              <a:rPr lang="en-US" altLang="ja-JP" dirty="0"/>
              <a:t>)</a:t>
            </a:r>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2FF90BD4-2918-4F65-AA64-CB3A2FEC82CE}"/>
              </a:ext>
            </a:extLst>
          </p:cNvPr>
          <p:cNvSpPr>
            <a:spLocks noGrp="1"/>
          </p:cNvSpPr>
          <p:nvPr>
            <p:ph type="sldNum" sz="quarter" idx="12"/>
          </p:nvPr>
        </p:nvSpPr>
        <p:spPr/>
        <p:txBody>
          <a:bodyPr/>
          <a:lstStyle/>
          <a:p>
            <a:fld id="{01012D71-C33E-4517-87D1-C3B12EB7971B}" type="slidenum">
              <a:rPr kumimoji="1" lang="ja-JP" altLang="en-US" smtClean="0"/>
              <a:t>3</a:t>
            </a:fld>
            <a:endParaRPr kumimoji="1" lang="ja-JP" altLang="en-US"/>
          </a:p>
        </p:txBody>
      </p:sp>
    </p:spTree>
    <p:extLst>
      <p:ext uri="{BB962C8B-B14F-4D97-AF65-F5344CB8AC3E}">
        <p14:creationId xmlns:p14="http://schemas.microsoft.com/office/powerpoint/2010/main" val="1799530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E31BD4-83E6-4BB8-8B9D-AA152AAE9217}"/>
              </a:ext>
            </a:extLst>
          </p:cNvPr>
          <p:cNvSpPr>
            <a:spLocks noGrp="1"/>
          </p:cNvSpPr>
          <p:nvPr>
            <p:ph type="title"/>
          </p:nvPr>
        </p:nvSpPr>
        <p:spPr/>
        <p:txBody>
          <a:bodyPr/>
          <a:lstStyle/>
          <a:p>
            <a:r>
              <a:rPr kumimoji="1" lang="ja-JP" altLang="en-US" dirty="0"/>
              <a:t>問題点</a:t>
            </a:r>
          </a:p>
        </p:txBody>
      </p:sp>
      <p:sp>
        <p:nvSpPr>
          <p:cNvPr id="3" name="コンテンツ プレースホルダー 2">
            <a:extLst>
              <a:ext uri="{FF2B5EF4-FFF2-40B4-BE49-F238E27FC236}">
                <a16:creationId xmlns:a16="http://schemas.microsoft.com/office/drawing/2014/main" id="{1CCA9E17-99A0-4FF4-9501-B7C60EA198D4}"/>
              </a:ext>
            </a:extLst>
          </p:cNvPr>
          <p:cNvSpPr>
            <a:spLocks noGrp="1"/>
          </p:cNvSpPr>
          <p:nvPr>
            <p:ph idx="1"/>
          </p:nvPr>
        </p:nvSpPr>
        <p:spPr/>
        <p:txBody>
          <a:bodyPr/>
          <a:lstStyle/>
          <a:p>
            <a:r>
              <a:rPr lang="ja-JP" altLang="en-US" dirty="0"/>
              <a:t>コスト</a:t>
            </a:r>
            <a:r>
              <a:rPr kumimoji="1" lang="ja-JP" altLang="en-US" dirty="0"/>
              <a:t>高い</a:t>
            </a:r>
          </a:p>
        </p:txBody>
      </p:sp>
      <p:sp>
        <p:nvSpPr>
          <p:cNvPr id="4" name="スライド番号プレースホルダー 3">
            <a:extLst>
              <a:ext uri="{FF2B5EF4-FFF2-40B4-BE49-F238E27FC236}">
                <a16:creationId xmlns:a16="http://schemas.microsoft.com/office/drawing/2014/main" id="{B0F261BE-F473-44B1-A832-F184853E3234}"/>
              </a:ext>
            </a:extLst>
          </p:cNvPr>
          <p:cNvSpPr>
            <a:spLocks noGrp="1"/>
          </p:cNvSpPr>
          <p:nvPr>
            <p:ph type="sldNum" sz="quarter" idx="12"/>
          </p:nvPr>
        </p:nvSpPr>
        <p:spPr/>
        <p:txBody>
          <a:bodyPr/>
          <a:lstStyle/>
          <a:p>
            <a:fld id="{01012D71-C33E-4517-87D1-C3B12EB7971B}" type="slidenum">
              <a:rPr kumimoji="1" lang="ja-JP" altLang="en-US" smtClean="0"/>
              <a:t>4</a:t>
            </a:fld>
            <a:endParaRPr kumimoji="1" lang="ja-JP" altLang="en-US"/>
          </a:p>
        </p:txBody>
      </p:sp>
    </p:spTree>
    <p:extLst>
      <p:ext uri="{BB962C8B-B14F-4D97-AF65-F5344CB8AC3E}">
        <p14:creationId xmlns:p14="http://schemas.microsoft.com/office/powerpoint/2010/main" val="2921489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384B47-F5AB-4F1F-934C-9518D530DAD6}"/>
              </a:ext>
            </a:extLst>
          </p:cNvPr>
          <p:cNvSpPr>
            <a:spLocks noGrp="1"/>
          </p:cNvSpPr>
          <p:nvPr>
            <p:ph type="title"/>
          </p:nvPr>
        </p:nvSpPr>
        <p:spPr/>
        <p:txBody>
          <a:bodyPr/>
          <a:lstStyle/>
          <a:p>
            <a:r>
              <a:rPr kumimoji="1" lang="ja-JP" altLang="en-US" dirty="0"/>
              <a:t>アプローチ</a:t>
            </a:r>
          </a:p>
        </p:txBody>
      </p:sp>
      <p:sp>
        <p:nvSpPr>
          <p:cNvPr id="3" name="コンテンツ プレースホルダー 2">
            <a:extLst>
              <a:ext uri="{FF2B5EF4-FFF2-40B4-BE49-F238E27FC236}">
                <a16:creationId xmlns:a16="http://schemas.microsoft.com/office/drawing/2014/main" id="{4081776A-8F43-4FFC-888A-19ECA0C4749F}"/>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B546011-DA73-4B16-ADB3-7901685D2362}"/>
              </a:ext>
            </a:extLst>
          </p:cNvPr>
          <p:cNvSpPr>
            <a:spLocks noGrp="1"/>
          </p:cNvSpPr>
          <p:nvPr>
            <p:ph type="sldNum" sz="quarter" idx="12"/>
          </p:nvPr>
        </p:nvSpPr>
        <p:spPr/>
        <p:txBody>
          <a:bodyPr/>
          <a:lstStyle/>
          <a:p>
            <a:fld id="{01012D71-C33E-4517-87D1-C3B12EB7971B}" type="slidenum">
              <a:rPr kumimoji="1" lang="ja-JP" altLang="en-US" smtClean="0"/>
              <a:t>5</a:t>
            </a:fld>
            <a:endParaRPr kumimoji="1" lang="ja-JP" altLang="en-US"/>
          </a:p>
        </p:txBody>
      </p:sp>
    </p:spTree>
    <p:extLst>
      <p:ext uri="{BB962C8B-B14F-4D97-AF65-F5344CB8AC3E}">
        <p14:creationId xmlns:p14="http://schemas.microsoft.com/office/powerpoint/2010/main" val="3859514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F63448-27AF-4D64-A3A5-3F5C452A3EBF}"/>
              </a:ext>
            </a:extLst>
          </p:cNvPr>
          <p:cNvSpPr>
            <a:spLocks noGrp="1"/>
          </p:cNvSpPr>
          <p:nvPr>
            <p:ph type="title"/>
          </p:nvPr>
        </p:nvSpPr>
        <p:spPr/>
        <p:txBody>
          <a:bodyPr/>
          <a:lstStyle/>
          <a:p>
            <a:r>
              <a:rPr kumimoji="1" lang="ja-JP" altLang="en-US" dirty="0"/>
              <a:t>次回までの課題</a:t>
            </a:r>
          </a:p>
        </p:txBody>
      </p:sp>
      <p:sp>
        <p:nvSpPr>
          <p:cNvPr id="3" name="コンテンツ プレースホルダー 2">
            <a:extLst>
              <a:ext uri="{FF2B5EF4-FFF2-40B4-BE49-F238E27FC236}">
                <a16:creationId xmlns:a16="http://schemas.microsoft.com/office/drawing/2014/main" id="{471F917D-9D90-4C8E-9E44-276927B07EE1}"/>
              </a:ext>
            </a:extLst>
          </p:cNvPr>
          <p:cNvSpPr>
            <a:spLocks noGrp="1"/>
          </p:cNvSpPr>
          <p:nvPr>
            <p:ph idx="1"/>
          </p:nvPr>
        </p:nvSpPr>
        <p:spPr/>
        <p:txBody>
          <a:bodyPr/>
          <a:lstStyle/>
          <a:p>
            <a:r>
              <a:rPr kumimoji="1" lang="ja-JP" altLang="en-US" dirty="0"/>
              <a:t>面白い</a:t>
            </a:r>
            <a:r>
              <a:rPr lang="ja-JP" altLang="en-US" dirty="0"/>
              <a:t>論文を見つけて読む</a:t>
            </a:r>
            <a:r>
              <a:rPr lang="en-US" altLang="ja-JP" dirty="0"/>
              <a:t>.</a:t>
            </a:r>
            <a:r>
              <a:rPr lang="ja-JP" altLang="en-US" dirty="0"/>
              <a:t>周りの系統調べて</a:t>
            </a:r>
            <a:r>
              <a:rPr lang="ja-JP" altLang="en-US" dirty="0">
                <a:solidFill>
                  <a:srgbClr val="FF0000"/>
                </a:solidFill>
              </a:rPr>
              <a:t>自分の興味のある分野</a:t>
            </a:r>
            <a:r>
              <a:rPr lang="ja-JP" altLang="en-US" dirty="0"/>
              <a:t>をなんとなく知る</a:t>
            </a:r>
            <a:r>
              <a:rPr lang="en-US" altLang="ja-JP" dirty="0"/>
              <a:t>.</a:t>
            </a:r>
            <a:br>
              <a:rPr lang="en-US" altLang="ja-JP" dirty="0"/>
            </a:br>
            <a:r>
              <a:rPr lang="ja-JP" altLang="en-US" dirty="0"/>
              <a:t>そのあとに新しい分野を探す</a:t>
            </a:r>
            <a:r>
              <a:rPr lang="en-US" altLang="ja-JP" dirty="0"/>
              <a:t>.</a:t>
            </a:r>
          </a:p>
          <a:p>
            <a:r>
              <a:rPr lang="ja-JP" altLang="en-US" dirty="0"/>
              <a:t>テストの知識が必要→本を読む</a:t>
            </a:r>
            <a:endParaRPr lang="en-US" altLang="ja-JP" dirty="0"/>
          </a:p>
          <a:p>
            <a:endParaRPr lang="en-US" altLang="ja-JP" dirty="0"/>
          </a:p>
          <a:p>
            <a:pPr marL="0" indent="0">
              <a:buNone/>
            </a:pPr>
            <a:r>
              <a:rPr lang="ja-JP" altLang="en-US" dirty="0"/>
              <a:t>論文の読み方</a:t>
            </a:r>
            <a:endParaRPr lang="en-US" altLang="ja-JP" dirty="0"/>
          </a:p>
          <a:p>
            <a:r>
              <a:rPr lang="ja-JP" altLang="en-US" dirty="0"/>
              <a:t>論文のアブストを読む</a:t>
            </a:r>
            <a:r>
              <a:rPr lang="en-US" altLang="ja-JP" dirty="0"/>
              <a:t>(ASE,FSE,ICSE)</a:t>
            </a:r>
          </a:p>
          <a:p>
            <a:r>
              <a:rPr lang="en-US" altLang="ja-JP" dirty="0"/>
              <a:t>ICSE</a:t>
            </a:r>
            <a:r>
              <a:rPr lang="ja-JP" altLang="en-US" dirty="0"/>
              <a:t>勉強会を読む</a:t>
            </a:r>
            <a:r>
              <a:rPr lang="en-US" altLang="ja-JP" dirty="0"/>
              <a:t>(</a:t>
            </a:r>
            <a:r>
              <a:rPr lang="ja-JP" altLang="en-US" dirty="0"/>
              <a:t>直近</a:t>
            </a:r>
            <a:r>
              <a:rPr lang="en-US" altLang="ja-JP" dirty="0"/>
              <a:t>2,3</a:t>
            </a:r>
            <a:r>
              <a:rPr lang="ja-JP" altLang="en-US" dirty="0"/>
              <a:t>年</a:t>
            </a:r>
            <a:r>
              <a:rPr lang="en-US" altLang="ja-JP" dirty="0"/>
              <a:t>)</a:t>
            </a:r>
          </a:p>
          <a:p>
            <a:endParaRPr lang="en-US" altLang="ja-JP" dirty="0"/>
          </a:p>
          <a:p>
            <a:endParaRPr lang="en-US" altLang="ja-JP" dirty="0"/>
          </a:p>
        </p:txBody>
      </p:sp>
      <p:sp>
        <p:nvSpPr>
          <p:cNvPr id="4" name="スライド番号プレースホルダー 3">
            <a:extLst>
              <a:ext uri="{FF2B5EF4-FFF2-40B4-BE49-F238E27FC236}">
                <a16:creationId xmlns:a16="http://schemas.microsoft.com/office/drawing/2014/main" id="{6529B095-80A6-475F-B2C3-E75C46230A3A}"/>
              </a:ext>
            </a:extLst>
          </p:cNvPr>
          <p:cNvSpPr>
            <a:spLocks noGrp="1"/>
          </p:cNvSpPr>
          <p:nvPr>
            <p:ph type="sldNum" sz="quarter" idx="12"/>
          </p:nvPr>
        </p:nvSpPr>
        <p:spPr/>
        <p:txBody>
          <a:bodyPr/>
          <a:lstStyle/>
          <a:p>
            <a:fld id="{01012D71-C33E-4517-87D1-C3B12EB7971B}" type="slidenum">
              <a:rPr kumimoji="1" lang="ja-JP" altLang="en-US" smtClean="0"/>
              <a:t>6</a:t>
            </a:fld>
            <a:endParaRPr kumimoji="1" lang="ja-JP" altLang="en-US"/>
          </a:p>
        </p:txBody>
      </p:sp>
    </p:spTree>
    <p:extLst>
      <p:ext uri="{BB962C8B-B14F-4D97-AF65-F5344CB8AC3E}">
        <p14:creationId xmlns:p14="http://schemas.microsoft.com/office/powerpoint/2010/main" val="11007077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TotalTime>
  <Words>329</Words>
  <Application>Microsoft Office PowerPoint</Application>
  <PresentationFormat>画面に合わせる (4:3)</PresentationFormat>
  <Paragraphs>87</Paragraphs>
  <Slides>6</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游ゴシック</vt:lpstr>
      <vt:lpstr>Arial</vt:lpstr>
      <vt:lpstr>Calibri</vt:lpstr>
      <vt:lpstr>Calibri Light</vt:lpstr>
      <vt:lpstr>Office テーマ</vt:lpstr>
      <vt:lpstr>テスト</vt:lpstr>
      <vt:lpstr>背景</vt:lpstr>
      <vt:lpstr>目的(研究タイトルにあたる)</vt:lpstr>
      <vt:lpstr>問題点</vt:lpstr>
      <vt:lpstr>アプローチ</vt:lpstr>
      <vt:lpstr>次回までの課題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大智 作島</dc:creator>
  <cp:lastModifiedBy>大智 作島</cp:lastModifiedBy>
  <cp:revision>22</cp:revision>
  <dcterms:created xsi:type="dcterms:W3CDTF">2018-12-14T04:20:45Z</dcterms:created>
  <dcterms:modified xsi:type="dcterms:W3CDTF">2018-12-14T05:47:58Z</dcterms:modified>
</cp:coreProperties>
</file>