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58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835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043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1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11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717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93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74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2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18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457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67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31CC3-D4CA-4AA4-8089-4BB5DFC7E1DA}" type="datetimeFigureOut">
              <a:rPr kumimoji="1" lang="ja-JP" altLang="en-US" smtClean="0"/>
              <a:t>2015/9/1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6393A-2DAB-49C0-921A-FF24C1ED7F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94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mtClean="0"/>
              <a:t>プロジェクト選定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89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求められる要件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smtClean="0"/>
              <a:t>言語：　</a:t>
            </a:r>
            <a:r>
              <a:rPr kumimoji="1" lang="en-US" altLang="ja-JP" smtClean="0"/>
              <a:t>C or Java</a:t>
            </a:r>
          </a:p>
          <a:p>
            <a:r>
              <a:rPr kumimoji="1" lang="en-US" altLang="ja-JP" smtClean="0"/>
              <a:t>BTS </a:t>
            </a:r>
            <a:r>
              <a:rPr kumimoji="1" lang="ja-JP" altLang="en-US" smtClean="0"/>
              <a:t>：　</a:t>
            </a:r>
            <a:r>
              <a:rPr lang="ja-JP" altLang="en-US" smtClean="0"/>
              <a:t>データがある</a:t>
            </a:r>
            <a:endParaRPr kumimoji="1" lang="en-US" altLang="ja-JP" smtClean="0"/>
          </a:p>
          <a:p>
            <a:r>
              <a:rPr lang="en-US" altLang="ja-JP" smtClean="0"/>
              <a:t>VCS :  Git</a:t>
            </a:r>
            <a:r>
              <a:rPr lang="ja-JP" altLang="en-US" smtClean="0"/>
              <a:t>の単一リポジトリ</a:t>
            </a:r>
            <a:endParaRPr kumimoji="1" lang="en-US" altLang="ja-JP" smtClean="0"/>
          </a:p>
          <a:p>
            <a:r>
              <a:rPr lang="ja-JP" altLang="en-US" smtClean="0"/>
              <a:t>活動期間　：　</a:t>
            </a:r>
            <a:r>
              <a:rPr lang="en-US" altLang="ja-JP" smtClean="0"/>
              <a:t>10</a:t>
            </a:r>
            <a:r>
              <a:rPr lang="ja-JP" altLang="en-US" smtClean="0"/>
              <a:t>年以上（できれば）</a:t>
            </a:r>
            <a:endParaRPr lang="en-US" altLang="ja-JP" smtClean="0"/>
          </a:p>
          <a:p>
            <a:r>
              <a:rPr kumimoji="1" lang="en-US" altLang="ja-JP" smtClean="0"/>
              <a:t>SZZ</a:t>
            </a:r>
            <a:r>
              <a:rPr kumimoji="1" lang="ja-JP" altLang="en-US" smtClean="0"/>
              <a:t>　：　</a:t>
            </a:r>
            <a:r>
              <a:rPr kumimoji="1" lang="en-US" altLang="ja-JP" smtClean="0"/>
              <a:t>Commit </a:t>
            </a:r>
            <a:r>
              <a:rPr kumimoji="1" lang="ja-JP" altLang="en-US" smtClean="0"/>
              <a:t>とバグのひもづけ可能</a:t>
            </a:r>
            <a:endParaRPr kumimoji="1" lang="en-US" altLang="ja-JP" smtClean="0"/>
          </a:p>
          <a:p>
            <a:r>
              <a:rPr lang="ja-JP" altLang="en-US" smtClean="0"/>
              <a:t>特徴</a:t>
            </a:r>
            <a:endParaRPr lang="en-US" altLang="ja-JP" smtClean="0"/>
          </a:p>
          <a:p>
            <a:pPr lvl="1"/>
            <a:r>
              <a:rPr lang="ja-JP" altLang="en-US" smtClean="0"/>
              <a:t>プロジェクト初期は開発者少な目でだんだんおおくなっていく</a:t>
            </a:r>
            <a:endParaRPr lang="en-US" altLang="ja-JP" smtClean="0"/>
          </a:p>
          <a:p>
            <a:pPr lvl="1"/>
            <a:r>
              <a:rPr kumimoji="1" lang="ja-JP" altLang="en-US" smtClean="0"/>
              <a:t>開発ツール的なプロジェクト（分析しやすい）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30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Apache Ant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期間：</a:t>
            </a:r>
            <a:r>
              <a:rPr kumimoji="1" lang="en-US" altLang="ja-JP" smtClean="0"/>
              <a:t>2000/ 1</a:t>
            </a:r>
            <a:r>
              <a:rPr kumimoji="1" lang="ja-JP" altLang="en-US" smtClean="0"/>
              <a:t>～</a:t>
            </a:r>
            <a:endParaRPr kumimoji="1" lang="en-US" altLang="ja-JP" smtClean="0"/>
          </a:p>
          <a:p>
            <a:r>
              <a:rPr kumimoji="1" lang="ja-JP" altLang="en-US" smtClean="0"/>
              <a:t>言語：</a:t>
            </a:r>
            <a:r>
              <a:rPr kumimoji="1" lang="en-US" altLang="ja-JP" smtClean="0"/>
              <a:t>Java(70%)</a:t>
            </a:r>
          </a:p>
          <a:p>
            <a:r>
              <a:rPr lang="en-US" altLang="ja-JP" smtClean="0"/>
              <a:t>BTS</a:t>
            </a:r>
            <a:r>
              <a:rPr lang="ja-JP" altLang="en-US" smtClean="0"/>
              <a:t>：</a:t>
            </a:r>
            <a:r>
              <a:rPr lang="en-US" altLang="ja-JP" smtClean="0"/>
              <a:t>Bugzilla</a:t>
            </a:r>
            <a:r>
              <a:rPr lang="ja-JP" altLang="en-US" smtClean="0"/>
              <a:t>（該当</a:t>
            </a:r>
            <a:r>
              <a:rPr lang="en-US" altLang="ja-JP" smtClean="0"/>
              <a:t>Bug ID</a:t>
            </a:r>
            <a:r>
              <a:rPr lang="ja-JP" altLang="en-US" smtClean="0"/>
              <a:t>のみ取得可能）</a:t>
            </a:r>
            <a:endParaRPr lang="en-US" altLang="ja-JP" smtClean="0"/>
          </a:p>
          <a:p>
            <a:pPr lvl="1"/>
            <a:r>
              <a:rPr lang="en-US" altLang="ja-JP" smtClean="0"/>
              <a:t>https://bz.apache.org/bugzilla/</a:t>
            </a:r>
            <a:endParaRPr lang="en-US" altLang="ja-JP"/>
          </a:p>
          <a:p>
            <a:r>
              <a:rPr lang="en-US" altLang="ja-JP" smtClean="0"/>
              <a:t>Git repo : </a:t>
            </a:r>
            <a:r>
              <a:rPr lang="en-US" altLang="ja-JP" sz="2400" smtClean="0"/>
              <a:t>https://git-wip-us.apache.org/repos/asf/ant.git </a:t>
            </a:r>
          </a:p>
          <a:p>
            <a:endParaRPr lang="en-US" altLang="ja-JP" sz="2400"/>
          </a:p>
          <a:p>
            <a:r>
              <a:rPr lang="en-US" altLang="ja-JP" sz="2800" smtClean="0"/>
              <a:t>13,182</a:t>
            </a:r>
            <a:r>
              <a:rPr lang="en-US" altLang="ja-JP" sz="2400" smtClean="0"/>
              <a:t>commit</a:t>
            </a:r>
          </a:p>
          <a:p>
            <a:r>
              <a:rPr lang="en-US" altLang="ja-JP" sz="2800" smtClean="0"/>
              <a:t>74</a:t>
            </a:r>
            <a:r>
              <a:rPr lang="en-US" altLang="ja-JP" sz="2400" smtClean="0"/>
              <a:t> contributors</a:t>
            </a:r>
          </a:p>
          <a:p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4" t="36655" r="22680" b="39406"/>
          <a:stretch/>
        </p:blipFill>
        <p:spPr bwMode="auto">
          <a:xfrm>
            <a:off x="4427984" y="4581128"/>
            <a:ext cx="4426745" cy="21006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611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GNU Compiler Collection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期間</a:t>
            </a:r>
            <a:r>
              <a:rPr lang="ja-JP" altLang="en-US" smtClean="0"/>
              <a:t>：</a:t>
            </a:r>
            <a:r>
              <a:rPr lang="en-US" altLang="ja-JP" smtClean="0"/>
              <a:t>1988/ 11</a:t>
            </a:r>
            <a:r>
              <a:rPr lang="ja-JP" altLang="en-US" smtClean="0"/>
              <a:t>～</a:t>
            </a:r>
            <a:endParaRPr lang="en-US" altLang="ja-JP"/>
          </a:p>
          <a:p>
            <a:r>
              <a:rPr lang="ja-JP" altLang="en-US"/>
              <a:t>言語</a:t>
            </a:r>
            <a:r>
              <a:rPr lang="ja-JP" altLang="en-US" smtClean="0"/>
              <a:t>：</a:t>
            </a:r>
            <a:r>
              <a:rPr lang="en-US" altLang="ja-JP" smtClean="0"/>
              <a:t>C(36%), C++(18%)</a:t>
            </a:r>
            <a:endParaRPr lang="en-US" altLang="ja-JP"/>
          </a:p>
          <a:p>
            <a:r>
              <a:rPr lang="en-US" altLang="ja-JP" smtClean="0"/>
              <a:t>BTS</a:t>
            </a:r>
            <a:r>
              <a:rPr lang="ja-JP" altLang="en-US" smtClean="0"/>
              <a:t>：</a:t>
            </a:r>
            <a:r>
              <a:rPr lang="en-US" altLang="ja-JP" smtClean="0"/>
              <a:t>Bugzilla</a:t>
            </a:r>
            <a:r>
              <a:rPr lang="ja-JP" altLang="en-US" smtClean="0"/>
              <a:t>（取得済み）</a:t>
            </a:r>
            <a:endParaRPr lang="en-US" altLang="ja-JP" smtClean="0"/>
          </a:p>
          <a:p>
            <a:pPr lvl="1"/>
            <a:r>
              <a:rPr lang="en-US" altLang="ja-JP" smtClean="0"/>
              <a:t>https://gcc.gnu.org/bugzilla/</a:t>
            </a:r>
          </a:p>
          <a:p>
            <a:r>
              <a:rPr lang="en-US" altLang="ja-JP" smtClean="0"/>
              <a:t>Git repo : </a:t>
            </a:r>
            <a:r>
              <a:rPr lang="en-US" altLang="ja-JP" sz="2400"/>
              <a:t>git</a:t>
            </a:r>
            <a:r>
              <a:rPr lang="en-US" altLang="ja-JP" sz="2400"/>
              <a:t>://</a:t>
            </a:r>
            <a:r>
              <a:rPr lang="en-US" altLang="ja-JP" sz="2400" smtClean="0"/>
              <a:t>gcc.gnu.org/git/gcc.git</a:t>
            </a:r>
          </a:p>
          <a:p>
            <a:pPr lvl="1"/>
            <a:endParaRPr lang="en-US" altLang="ja-JP" sz="2000" smtClean="0"/>
          </a:p>
          <a:p>
            <a:r>
              <a:rPr lang="en-US" altLang="ja-JP" sz="2800" smtClean="0"/>
              <a:t>140,804</a:t>
            </a:r>
            <a:r>
              <a:rPr lang="en-US" altLang="ja-JP" sz="2400" smtClean="0"/>
              <a:t>commit</a:t>
            </a:r>
          </a:p>
          <a:p>
            <a:r>
              <a:rPr lang="en-US" altLang="ja-JP" sz="2800" smtClean="0"/>
              <a:t>554</a:t>
            </a:r>
            <a:r>
              <a:rPr lang="en-US" altLang="ja-JP" sz="2400" smtClean="0"/>
              <a:t> contributors</a:t>
            </a:r>
          </a:p>
          <a:p>
            <a:endParaRPr lang="ja-JP" altLang="en-US"/>
          </a:p>
          <a:p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6068" r="22662" b="41008"/>
          <a:stretch/>
        </p:blipFill>
        <p:spPr bwMode="auto">
          <a:xfrm>
            <a:off x="4067944" y="4581128"/>
            <a:ext cx="4441269" cy="203278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931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GIMP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期間：</a:t>
            </a:r>
            <a:r>
              <a:rPr lang="en-US" altLang="ja-JP" smtClean="0"/>
              <a:t>1997/ 1</a:t>
            </a:r>
            <a:r>
              <a:rPr lang="ja-JP" altLang="en-US" smtClean="0"/>
              <a:t>～</a:t>
            </a:r>
            <a:endParaRPr lang="en-US" altLang="ja-JP" smtClean="0"/>
          </a:p>
          <a:p>
            <a:r>
              <a:rPr lang="ja-JP" altLang="en-US" smtClean="0"/>
              <a:t>言語：</a:t>
            </a:r>
            <a:r>
              <a:rPr lang="en-US" altLang="ja-JP" smtClean="0"/>
              <a:t>C(94%),</a:t>
            </a:r>
          </a:p>
          <a:p>
            <a:r>
              <a:rPr lang="en-US" altLang="ja-JP" smtClean="0"/>
              <a:t>BTS</a:t>
            </a:r>
            <a:r>
              <a:rPr lang="ja-JP" altLang="en-US" smtClean="0"/>
              <a:t>：</a:t>
            </a:r>
            <a:r>
              <a:rPr lang="en-US" altLang="ja-JP" smtClean="0"/>
              <a:t>Bugzilla</a:t>
            </a:r>
            <a:r>
              <a:rPr lang="ja-JP" altLang="en-US" smtClean="0"/>
              <a:t>（取得済み）</a:t>
            </a:r>
            <a:endParaRPr lang="en-US" altLang="ja-JP" smtClean="0"/>
          </a:p>
          <a:p>
            <a:pPr lvl="1"/>
            <a:r>
              <a:rPr lang="en-US" altLang="ja-JP" smtClean="0"/>
              <a:t>https://bugzilla.gnome.org/</a:t>
            </a:r>
          </a:p>
          <a:p>
            <a:r>
              <a:rPr lang="en-US" altLang="ja-JP" smtClean="0"/>
              <a:t>Git repo : </a:t>
            </a:r>
            <a:r>
              <a:rPr lang="en-US" altLang="ja-JP"/>
              <a:t>git://git.gnome.org/gimp </a:t>
            </a:r>
            <a:endParaRPr lang="en-US" altLang="ja-JP" smtClean="0"/>
          </a:p>
          <a:p>
            <a:pPr lvl="1"/>
            <a:endParaRPr lang="en-US" altLang="ja-JP" sz="2000" smtClean="0"/>
          </a:p>
          <a:p>
            <a:r>
              <a:rPr lang="en-US" altLang="ja-JP" sz="2800" smtClean="0"/>
              <a:t>35</a:t>
            </a:r>
            <a:r>
              <a:rPr lang="en-US" altLang="ja-JP" sz="2800" smtClean="0"/>
              <a:t>,407</a:t>
            </a:r>
            <a:r>
              <a:rPr lang="en-US" altLang="ja-JP" sz="2400" smtClean="0"/>
              <a:t>commit</a:t>
            </a:r>
          </a:p>
          <a:p>
            <a:r>
              <a:rPr lang="en-US" altLang="ja-JP" sz="2800" smtClean="0"/>
              <a:t>535</a:t>
            </a:r>
            <a:r>
              <a:rPr lang="en-US" altLang="ja-JP" sz="2400" smtClean="0"/>
              <a:t> contributors</a:t>
            </a:r>
          </a:p>
          <a:p>
            <a:endParaRPr lang="ja-JP" altLang="en-US" smtClean="0"/>
          </a:p>
          <a:p>
            <a:endParaRPr lang="ja-JP" altLang="en-US"/>
          </a:p>
          <a:p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5147" r="22775" b="29742"/>
          <a:stretch/>
        </p:blipFill>
        <p:spPr bwMode="auto">
          <a:xfrm>
            <a:off x="4355975" y="4581128"/>
            <a:ext cx="4004905" cy="201622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13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Apache http server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mtClean="0"/>
              <a:t>期間：</a:t>
            </a:r>
            <a:r>
              <a:rPr lang="en-US" altLang="ja-JP" smtClean="0"/>
              <a:t>1996/ 7</a:t>
            </a:r>
            <a:r>
              <a:rPr lang="ja-JP" altLang="en-US" smtClean="0"/>
              <a:t>～</a:t>
            </a:r>
            <a:endParaRPr lang="en-US" altLang="ja-JP" smtClean="0"/>
          </a:p>
          <a:p>
            <a:r>
              <a:rPr lang="ja-JP" altLang="en-US" smtClean="0"/>
              <a:t>言語：</a:t>
            </a:r>
            <a:r>
              <a:rPr lang="en-US" altLang="ja-JP" smtClean="0"/>
              <a:t>C(32%),</a:t>
            </a:r>
          </a:p>
          <a:p>
            <a:r>
              <a:rPr lang="en-US" altLang="ja-JP" smtClean="0"/>
              <a:t>BTS</a:t>
            </a:r>
            <a:r>
              <a:rPr lang="ja-JP" altLang="en-US" smtClean="0"/>
              <a:t>：</a:t>
            </a:r>
            <a:r>
              <a:rPr lang="en-US" altLang="ja-JP" smtClean="0"/>
              <a:t>Bugzilla</a:t>
            </a:r>
            <a:r>
              <a:rPr lang="ja-JP" altLang="en-US" smtClean="0"/>
              <a:t>（取得済み）</a:t>
            </a:r>
            <a:endParaRPr lang="en-US" altLang="ja-JP" smtClean="0"/>
          </a:p>
          <a:p>
            <a:pPr lvl="1"/>
            <a:r>
              <a:rPr lang="en-US" altLang="ja-JP" smtClean="0"/>
              <a:t>https://bz.apache.org/bugzilla/</a:t>
            </a:r>
          </a:p>
          <a:p>
            <a:r>
              <a:rPr lang="en-US" altLang="ja-JP" smtClean="0"/>
              <a:t>Git repo : </a:t>
            </a:r>
            <a:r>
              <a:rPr lang="en-US" altLang="ja-JP" sz="2800" smtClean="0"/>
              <a:t>https://github.com/apache/httpd.git</a:t>
            </a:r>
            <a:r>
              <a:rPr lang="en-US" altLang="ja-JP" smtClean="0"/>
              <a:t> </a:t>
            </a:r>
          </a:p>
          <a:p>
            <a:pPr lvl="1"/>
            <a:endParaRPr lang="en-US" altLang="ja-JP" sz="2000" smtClean="0"/>
          </a:p>
          <a:p>
            <a:r>
              <a:rPr lang="en-US" altLang="ja-JP" sz="2800" smtClean="0"/>
              <a:t>74</a:t>
            </a:r>
            <a:r>
              <a:rPr lang="en-US" altLang="ja-JP" sz="2800" smtClean="0"/>
              <a:t>,447</a:t>
            </a:r>
            <a:r>
              <a:rPr lang="en-US" altLang="ja-JP" sz="2400" smtClean="0"/>
              <a:t>commit</a:t>
            </a:r>
          </a:p>
          <a:p>
            <a:r>
              <a:rPr lang="en-US" altLang="ja-JP" sz="2800" smtClean="0"/>
              <a:t>118</a:t>
            </a:r>
            <a:r>
              <a:rPr lang="en-US" altLang="ja-JP" sz="2400" smtClean="0"/>
              <a:t> contributors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4960" r="22575" b="41744"/>
          <a:stretch/>
        </p:blipFill>
        <p:spPr bwMode="auto">
          <a:xfrm>
            <a:off x="3923928" y="4532554"/>
            <a:ext cx="4608512" cy="21368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1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GNU Classpath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期間：</a:t>
            </a:r>
            <a:r>
              <a:rPr lang="en-US" altLang="ja-JP" smtClean="0"/>
              <a:t>1998/ 5</a:t>
            </a:r>
            <a:r>
              <a:rPr lang="ja-JP" altLang="en-US" smtClean="0"/>
              <a:t>～</a:t>
            </a:r>
            <a:endParaRPr lang="en-US" altLang="ja-JP" smtClean="0"/>
          </a:p>
          <a:p>
            <a:r>
              <a:rPr lang="ja-JP" altLang="en-US" smtClean="0"/>
              <a:t>言語：</a:t>
            </a:r>
            <a:r>
              <a:rPr lang="en-US" altLang="ja-JP" smtClean="0"/>
              <a:t>Java</a:t>
            </a:r>
            <a:r>
              <a:rPr lang="en-US" altLang="ja-JP" smtClean="0"/>
              <a:t>(92%),</a:t>
            </a:r>
          </a:p>
          <a:p>
            <a:r>
              <a:rPr lang="en-US" altLang="ja-JP" smtClean="0"/>
              <a:t>BTS</a:t>
            </a:r>
            <a:r>
              <a:rPr lang="ja-JP" altLang="en-US" smtClean="0"/>
              <a:t>：</a:t>
            </a:r>
            <a:r>
              <a:rPr lang="en-US" altLang="ja-JP" smtClean="0"/>
              <a:t>Bugzilla</a:t>
            </a:r>
            <a:r>
              <a:rPr lang="ja-JP" altLang="en-US" smtClean="0"/>
              <a:t>（取得済み）</a:t>
            </a:r>
            <a:endParaRPr lang="en-US" altLang="ja-JP" smtClean="0"/>
          </a:p>
          <a:p>
            <a:pPr lvl="1"/>
            <a:r>
              <a:rPr lang="en-US" altLang="ja-JP" smtClean="0"/>
              <a:t>https://gcc.gnu.org/bugzilla/ </a:t>
            </a:r>
          </a:p>
          <a:p>
            <a:r>
              <a:rPr lang="en-US" altLang="ja-JP" smtClean="0"/>
              <a:t>Git repo : </a:t>
            </a:r>
            <a:r>
              <a:rPr lang="en-US" altLang="ja-JP" sz="2800" smtClean="0"/>
              <a:t>git://gcc.gnu.org/git/classpath.git</a:t>
            </a:r>
          </a:p>
          <a:p>
            <a:pPr lvl="1"/>
            <a:endParaRPr lang="en-US" altLang="ja-JP" sz="2000" smtClean="0"/>
          </a:p>
          <a:p>
            <a:r>
              <a:rPr lang="en-US" altLang="ja-JP" sz="2800" smtClean="0"/>
              <a:t>12</a:t>
            </a:r>
            <a:r>
              <a:rPr lang="en-US" altLang="ja-JP" sz="2800" smtClean="0"/>
              <a:t>,813 </a:t>
            </a:r>
            <a:r>
              <a:rPr lang="en-US" altLang="ja-JP" sz="2400" smtClean="0"/>
              <a:t>commit</a:t>
            </a:r>
          </a:p>
          <a:p>
            <a:r>
              <a:rPr lang="en-US" altLang="ja-JP" sz="2800" smtClean="0"/>
              <a:t>110</a:t>
            </a:r>
            <a:r>
              <a:rPr lang="en-US" altLang="ja-JP" sz="2400" smtClean="0"/>
              <a:t> contributors</a:t>
            </a:r>
          </a:p>
          <a:p>
            <a:endParaRPr kumimoji="1" lang="ja-JP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3" t="44355" r="22786" b="30578"/>
          <a:stretch/>
        </p:blipFill>
        <p:spPr bwMode="auto">
          <a:xfrm>
            <a:off x="3804106" y="4455412"/>
            <a:ext cx="4656326" cy="22859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457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2551</TotalTime>
  <Words>166</Words>
  <Application>Microsoft Office PowerPoint</Application>
  <PresentationFormat>画面に合わせる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​​テーマ</vt:lpstr>
      <vt:lpstr>プロジェクト選定</vt:lpstr>
      <vt:lpstr>求められる要件</vt:lpstr>
      <vt:lpstr>Apache Ant</vt:lpstr>
      <vt:lpstr>GNU Compiler Collection</vt:lpstr>
      <vt:lpstr>GIMP</vt:lpstr>
      <vt:lpstr>Apache http server</vt:lpstr>
      <vt:lpstr>GNU Classpath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プロジェクト選定</dc:title>
  <dc:creator>Yamatani</dc:creator>
  <cp:lastModifiedBy>Yamatani</cp:lastModifiedBy>
  <cp:revision>10</cp:revision>
  <dcterms:created xsi:type="dcterms:W3CDTF">2015-09-01T11:40:44Z</dcterms:created>
  <dcterms:modified xsi:type="dcterms:W3CDTF">2015-09-03T06:12:10Z</dcterms:modified>
</cp:coreProperties>
</file>