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7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7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93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46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712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887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4841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6568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4607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99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6145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303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65E24-8EF4-2F4D-B238-7AC326B9971C}" type="datetimeFigureOut">
              <a:rPr kumimoji="1" lang="ja-JP" altLang="en-US" smtClean="0"/>
              <a:t>15/07/03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C7B8-EC02-2C46-9D12-EEFD7044B8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16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An Empirical Study of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Architectural </a:t>
            </a:r>
            <a:r>
              <a:rPr lang="en-US" altLang="ja-JP" dirty="0"/>
              <a:t>Change in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Open</a:t>
            </a:r>
            <a:r>
              <a:rPr lang="en-US" altLang="ja-JP" dirty="0"/>
              <a:t>-Source Software Systems 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522021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Macintosh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An Empirical Study of  Architectural Change in  Open-Source Software Systems  </vt:lpstr>
    </vt:vector>
  </TitlesOfParts>
  <Company>wakayama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Empirical Study of  Architectural Change in  Open-Source Software Systems  </dc:title>
  <dc:creator>maeda yoshiya</dc:creator>
  <cp:lastModifiedBy>maeda yoshiya</cp:lastModifiedBy>
  <cp:revision>1</cp:revision>
  <dcterms:created xsi:type="dcterms:W3CDTF">2015-07-03T08:40:24Z</dcterms:created>
  <dcterms:modified xsi:type="dcterms:W3CDTF">2015-07-03T08:40:54Z</dcterms:modified>
</cp:coreProperties>
</file>