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6"/>
  </p:notesMasterIdLst>
  <p:sldIdLst>
    <p:sldId id="270" r:id="rId5"/>
    <p:sldId id="303" r:id="rId6"/>
    <p:sldId id="311" r:id="rId7"/>
    <p:sldId id="310" r:id="rId8"/>
    <p:sldId id="291" r:id="rId9"/>
    <p:sldId id="293" r:id="rId10"/>
    <p:sldId id="312" r:id="rId11"/>
    <p:sldId id="306" r:id="rId12"/>
    <p:sldId id="313" r:id="rId13"/>
    <p:sldId id="307" r:id="rId14"/>
    <p:sldId id="29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99B1E0-565D-4FA8-98EE-2F922BA1CD51}" v="2" dt="2023-04-11T20:20:01.195"/>
    <p1510:client id="{A19FEE13-F52F-6D4A-918D-F26482E82741}" v="95" dt="2023-04-12T02:20:32.38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6110" autoAdjust="0"/>
  </p:normalViewPr>
  <p:slideViewPr>
    <p:cSldViewPr snapToGrid="0">
      <p:cViewPr>
        <p:scale>
          <a:sx n="109" d="100"/>
          <a:sy n="109" d="100"/>
        </p:scale>
        <p:origin x="688" y="23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稲葉　真幸" userId="e0b79c3b-9b28-4f11-a973-1310abc69105" providerId="ADAL" clId="{A19FEE13-F52F-6D4A-918D-F26482E82741}"/>
    <pc:docChg chg="undo custSel addSld delSld modSld sldOrd">
      <pc:chgData name="稲葉　真幸" userId="e0b79c3b-9b28-4f11-a973-1310abc69105" providerId="ADAL" clId="{A19FEE13-F52F-6D4A-918D-F26482E82741}" dt="2023-04-12T02:17:24.327" v="3025" actId="20577"/>
      <pc:docMkLst>
        <pc:docMk/>
      </pc:docMkLst>
      <pc:sldChg chg="modSp mod">
        <pc:chgData name="稲葉　真幸" userId="e0b79c3b-9b28-4f11-a973-1310abc69105" providerId="ADAL" clId="{A19FEE13-F52F-6D4A-918D-F26482E82741}" dt="2023-04-12T02:09:30.279" v="3005"/>
        <pc:sldMkLst>
          <pc:docMk/>
          <pc:sldMk cId="552710415" sldId="291"/>
        </pc:sldMkLst>
        <pc:spChg chg="mod">
          <ac:chgData name="稲葉　真幸" userId="e0b79c3b-9b28-4f11-a973-1310abc69105" providerId="ADAL" clId="{A19FEE13-F52F-6D4A-918D-F26482E82741}" dt="2023-04-12T02:09:30.279" v="3005"/>
          <ac:spMkLst>
            <pc:docMk/>
            <pc:sldMk cId="552710415" sldId="291"/>
            <ac:spMk id="3" creationId="{73ACC749-D32A-A41E-0625-5449727FFDB8}"/>
          </ac:spMkLst>
        </pc:spChg>
      </pc:sldChg>
      <pc:sldChg chg="addSp delSp modSp mod">
        <pc:chgData name="稲葉　真幸" userId="e0b79c3b-9b28-4f11-a973-1310abc69105" providerId="ADAL" clId="{A19FEE13-F52F-6D4A-918D-F26482E82741}" dt="2023-04-12T01:48:30.721" v="2679" actId="20577"/>
        <pc:sldMkLst>
          <pc:docMk/>
          <pc:sldMk cId="2644386430" sldId="293"/>
        </pc:sldMkLst>
        <pc:spChg chg="mod">
          <ac:chgData name="稲葉　真幸" userId="e0b79c3b-9b28-4f11-a973-1310abc69105" providerId="ADAL" clId="{A19FEE13-F52F-6D4A-918D-F26482E82741}" dt="2023-04-12T01:21:00.759" v="2415" actId="20577"/>
          <ac:spMkLst>
            <pc:docMk/>
            <pc:sldMk cId="2644386430" sldId="293"/>
            <ac:spMk id="2" creationId="{B0C01C23-74F7-D524-C626-2FD2EF3A2954}"/>
          </ac:spMkLst>
        </pc:spChg>
        <pc:spChg chg="mod">
          <ac:chgData name="稲葉　真幸" userId="e0b79c3b-9b28-4f11-a973-1310abc69105" providerId="ADAL" clId="{A19FEE13-F52F-6D4A-918D-F26482E82741}" dt="2023-04-12T01:05:28.520" v="2210" actId="1035"/>
          <ac:spMkLst>
            <pc:docMk/>
            <pc:sldMk cId="2644386430" sldId="293"/>
            <ac:spMk id="3" creationId="{73ACC749-D32A-A41E-0625-5449727FFDB8}"/>
          </ac:spMkLst>
        </pc:spChg>
        <pc:spChg chg="add del mod">
          <ac:chgData name="稲葉　真幸" userId="e0b79c3b-9b28-4f11-a973-1310abc69105" providerId="ADAL" clId="{A19FEE13-F52F-6D4A-918D-F26482E82741}" dt="2023-04-12T00:56:08.813" v="1902"/>
          <ac:spMkLst>
            <pc:docMk/>
            <pc:sldMk cId="2644386430" sldId="293"/>
            <ac:spMk id="9" creationId="{2C50A3C3-E036-6586-DCB8-5031DADCC1CE}"/>
          </ac:spMkLst>
        </pc:spChg>
        <pc:spChg chg="add mod">
          <ac:chgData name="稲葉　真幸" userId="e0b79c3b-9b28-4f11-a973-1310abc69105" providerId="ADAL" clId="{A19FEE13-F52F-6D4A-918D-F26482E82741}" dt="2023-04-12T01:48:30.721" v="2679" actId="20577"/>
          <ac:spMkLst>
            <pc:docMk/>
            <pc:sldMk cId="2644386430" sldId="293"/>
            <ac:spMk id="10" creationId="{310E93CC-318B-EA66-DCAE-B635A926655D}"/>
          </ac:spMkLst>
        </pc:spChg>
        <pc:spChg chg="add mod">
          <ac:chgData name="稲葉　真幸" userId="e0b79c3b-9b28-4f11-a973-1310abc69105" providerId="ADAL" clId="{A19FEE13-F52F-6D4A-918D-F26482E82741}" dt="2023-04-12T01:05:53.137" v="2232" actId="1036"/>
          <ac:spMkLst>
            <pc:docMk/>
            <pc:sldMk cId="2644386430" sldId="293"/>
            <ac:spMk id="11" creationId="{CCF189D9-F63C-1DB1-98F8-C539ABB7F875}"/>
          </ac:spMkLst>
        </pc:spChg>
        <pc:spChg chg="add del mod">
          <ac:chgData name="稲葉　真幸" userId="e0b79c3b-9b28-4f11-a973-1310abc69105" providerId="ADAL" clId="{A19FEE13-F52F-6D4A-918D-F26482E82741}" dt="2023-04-12T01:00:38.517" v="2083"/>
          <ac:spMkLst>
            <pc:docMk/>
            <pc:sldMk cId="2644386430" sldId="293"/>
            <ac:spMk id="12" creationId="{E996F19D-96B1-8F5D-8ACE-BD5FC7F1AD8D}"/>
          </ac:spMkLst>
        </pc:spChg>
        <pc:spChg chg="add del mod">
          <ac:chgData name="稲葉　真幸" userId="e0b79c3b-9b28-4f11-a973-1310abc69105" providerId="ADAL" clId="{A19FEE13-F52F-6D4A-918D-F26482E82741}" dt="2023-04-12T01:02:50.139" v="2105"/>
          <ac:spMkLst>
            <pc:docMk/>
            <pc:sldMk cId="2644386430" sldId="293"/>
            <ac:spMk id="13" creationId="{29856246-76CA-E885-6E66-FDDCD6D7C5DB}"/>
          </ac:spMkLst>
        </pc:spChg>
        <pc:spChg chg="add mod">
          <ac:chgData name="稲葉　真幸" userId="e0b79c3b-9b28-4f11-a973-1310abc69105" providerId="ADAL" clId="{A19FEE13-F52F-6D4A-918D-F26482E82741}" dt="2023-04-12T01:17:14.568" v="2328" actId="1076"/>
          <ac:spMkLst>
            <pc:docMk/>
            <pc:sldMk cId="2644386430" sldId="293"/>
            <ac:spMk id="14" creationId="{C6A1E97B-6448-0C8B-6C26-E94F489A5101}"/>
          </ac:spMkLst>
        </pc:spChg>
        <pc:picChg chg="add del mod">
          <ac:chgData name="稲葉　真幸" userId="e0b79c3b-9b28-4f11-a973-1310abc69105" providerId="ADAL" clId="{A19FEE13-F52F-6D4A-918D-F26482E82741}" dt="2023-04-12T00:52:02.353" v="1849" actId="478"/>
          <ac:picMkLst>
            <pc:docMk/>
            <pc:sldMk cId="2644386430" sldId="293"/>
            <ac:picMk id="4" creationId="{4B9C2403-EAC2-4D6E-A3CA-BB85B055DF17}"/>
          </ac:picMkLst>
        </pc:picChg>
        <pc:picChg chg="add del mod">
          <ac:chgData name="稲葉　真幸" userId="e0b79c3b-9b28-4f11-a973-1310abc69105" providerId="ADAL" clId="{A19FEE13-F52F-6D4A-918D-F26482E82741}" dt="2023-04-12T00:52:04.896" v="1851"/>
          <ac:picMkLst>
            <pc:docMk/>
            <pc:sldMk cId="2644386430" sldId="293"/>
            <ac:picMk id="6" creationId="{5C42BBCB-91E1-BDF4-55DD-80474D40D5D5}"/>
          </ac:picMkLst>
        </pc:picChg>
        <pc:picChg chg="add mod">
          <ac:chgData name="稲葉　真幸" userId="e0b79c3b-9b28-4f11-a973-1310abc69105" providerId="ADAL" clId="{A19FEE13-F52F-6D4A-918D-F26482E82741}" dt="2023-04-12T01:05:53.137" v="2232" actId="1036"/>
          <ac:picMkLst>
            <pc:docMk/>
            <pc:sldMk cId="2644386430" sldId="293"/>
            <ac:picMk id="8" creationId="{05596DDD-A189-D45E-254A-C73C7E51BB38}"/>
          </ac:picMkLst>
        </pc:picChg>
      </pc:sldChg>
      <pc:sldChg chg="del">
        <pc:chgData name="稲葉　真幸" userId="e0b79c3b-9b28-4f11-a973-1310abc69105" providerId="ADAL" clId="{A19FEE13-F52F-6D4A-918D-F26482E82741}" dt="2023-04-12T00:32:45.801" v="1504" actId="2696"/>
        <pc:sldMkLst>
          <pc:docMk/>
          <pc:sldMk cId="1434226440" sldId="294"/>
        </pc:sldMkLst>
      </pc:sldChg>
      <pc:sldChg chg="modSp mod">
        <pc:chgData name="稲葉　真幸" userId="e0b79c3b-9b28-4f11-a973-1310abc69105" providerId="ADAL" clId="{A19FEE13-F52F-6D4A-918D-F26482E82741}" dt="2023-04-12T02:09:38.624" v="3006"/>
        <pc:sldMkLst>
          <pc:docMk/>
          <pc:sldMk cId="540127950" sldId="297"/>
        </pc:sldMkLst>
        <pc:spChg chg="mod">
          <ac:chgData name="稲葉　真幸" userId="e0b79c3b-9b28-4f11-a973-1310abc69105" providerId="ADAL" clId="{A19FEE13-F52F-6D4A-918D-F26482E82741}" dt="2023-04-12T02:05:09.221" v="2961" actId="1076"/>
          <ac:spMkLst>
            <pc:docMk/>
            <pc:sldMk cId="540127950" sldId="297"/>
            <ac:spMk id="2" creationId="{B0C01C23-74F7-D524-C626-2FD2EF3A2954}"/>
          </ac:spMkLst>
        </pc:spChg>
        <pc:spChg chg="mod">
          <ac:chgData name="稲葉　真幸" userId="e0b79c3b-9b28-4f11-a973-1310abc69105" providerId="ADAL" clId="{A19FEE13-F52F-6D4A-918D-F26482E82741}" dt="2023-04-12T02:09:38.624" v="3006"/>
          <ac:spMkLst>
            <pc:docMk/>
            <pc:sldMk cId="540127950" sldId="297"/>
            <ac:spMk id="3" creationId="{73ACC749-D32A-A41E-0625-5449727FFDB8}"/>
          </ac:spMkLst>
        </pc:spChg>
      </pc:sldChg>
      <pc:sldChg chg="addSp delSp modSp mod setBg">
        <pc:chgData name="稲葉　真幸" userId="e0b79c3b-9b28-4f11-a973-1310abc69105" providerId="ADAL" clId="{A19FEE13-F52F-6D4A-918D-F26482E82741}" dt="2023-04-12T02:09:30.279" v="3005"/>
        <pc:sldMkLst>
          <pc:docMk/>
          <pc:sldMk cId="1567068892" sldId="303"/>
        </pc:sldMkLst>
        <pc:spChg chg="mod">
          <ac:chgData name="稲葉　真幸" userId="e0b79c3b-9b28-4f11-a973-1310abc69105" providerId="ADAL" clId="{A19FEE13-F52F-6D4A-918D-F26482E82741}" dt="2023-04-11T23:26:45.692" v="183" actId="26606"/>
          <ac:spMkLst>
            <pc:docMk/>
            <pc:sldMk cId="1567068892" sldId="303"/>
            <ac:spMk id="2" creationId="{B0C01C23-74F7-D524-C626-2FD2EF3A2954}"/>
          </ac:spMkLst>
        </pc:spChg>
        <pc:spChg chg="mod">
          <ac:chgData name="稲葉　真幸" userId="e0b79c3b-9b28-4f11-a973-1310abc69105" providerId="ADAL" clId="{A19FEE13-F52F-6D4A-918D-F26482E82741}" dt="2023-04-12T02:09:30.279" v="3005"/>
          <ac:spMkLst>
            <pc:docMk/>
            <pc:sldMk cId="1567068892" sldId="303"/>
            <ac:spMk id="3" creationId="{73ACC749-D32A-A41E-0625-5449727FFDB8}"/>
          </ac:spMkLst>
        </pc:spChg>
        <pc:spChg chg="del mod">
          <ac:chgData name="稲葉　真幸" userId="e0b79c3b-9b28-4f11-a973-1310abc69105" providerId="ADAL" clId="{A19FEE13-F52F-6D4A-918D-F26482E82741}" dt="2023-04-11T23:22:52.308" v="4" actId="478"/>
          <ac:spMkLst>
            <pc:docMk/>
            <pc:sldMk cId="1567068892" sldId="303"/>
            <ac:spMk id="4" creationId="{BF9D92E6-9B2D-25A7-392B-151268BA485C}"/>
          </ac:spMkLst>
        </pc:spChg>
        <pc:spChg chg="mod ord">
          <ac:chgData name="稲葉　真幸" userId="e0b79c3b-9b28-4f11-a973-1310abc69105" providerId="ADAL" clId="{A19FEE13-F52F-6D4A-918D-F26482E82741}" dt="2023-04-11T23:26:45.692" v="183" actId="26606"/>
          <ac:spMkLst>
            <pc:docMk/>
            <pc:sldMk cId="1567068892" sldId="303"/>
            <ac:spMk id="5" creationId="{F18F35CD-D534-1A9B-8442-6431320AEEF2}"/>
          </ac:spMkLst>
        </pc:spChg>
        <pc:spChg chg="add del">
          <ac:chgData name="稲葉　真幸" userId="e0b79c3b-9b28-4f11-a973-1310abc69105" providerId="ADAL" clId="{A19FEE13-F52F-6D4A-918D-F26482E82741}" dt="2023-04-11T23:26:45.692" v="183" actId="26606"/>
          <ac:spMkLst>
            <pc:docMk/>
            <pc:sldMk cId="1567068892" sldId="303"/>
            <ac:spMk id="12" creationId="{C4285719-470E-454C-AF62-8323075F1F5B}"/>
          </ac:spMkLst>
        </pc:spChg>
        <pc:spChg chg="add del">
          <ac:chgData name="稲葉　真幸" userId="e0b79c3b-9b28-4f11-a973-1310abc69105" providerId="ADAL" clId="{A19FEE13-F52F-6D4A-918D-F26482E82741}" dt="2023-04-11T23:26:45.692" v="183" actId="26606"/>
          <ac:spMkLst>
            <pc:docMk/>
            <pc:sldMk cId="1567068892" sldId="303"/>
            <ac:spMk id="14" creationId="{CD9FE4EF-C4D8-49A0-B2FF-81D8DB7D8A24}"/>
          </ac:spMkLst>
        </pc:spChg>
        <pc:spChg chg="add del">
          <ac:chgData name="稲葉　真幸" userId="e0b79c3b-9b28-4f11-a973-1310abc69105" providerId="ADAL" clId="{A19FEE13-F52F-6D4A-918D-F26482E82741}" dt="2023-04-11T23:26:45.692" v="183" actId="26606"/>
          <ac:spMkLst>
            <pc:docMk/>
            <pc:sldMk cId="1567068892" sldId="303"/>
            <ac:spMk id="16" creationId="{4300840D-0A0B-4512-BACA-B439D5B9C57C}"/>
          </ac:spMkLst>
        </pc:spChg>
        <pc:spChg chg="add del">
          <ac:chgData name="稲葉　真幸" userId="e0b79c3b-9b28-4f11-a973-1310abc69105" providerId="ADAL" clId="{A19FEE13-F52F-6D4A-918D-F26482E82741}" dt="2023-04-11T23:26:45.692" v="183" actId="26606"/>
          <ac:spMkLst>
            <pc:docMk/>
            <pc:sldMk cId="1567068892" sldId="303"/>
            <ac:spMk id="18" creationId="{D2B78728-A580-49A7-84F9-6EF6F583ADE0}"/>
          </ac:spMkLst>
        </pc:spChg>
        <pc:spChg chg="add del">
          <ac:chgData name="稲葉　真幸" userId="e0b79c3b-9b28-4f11-a973-1310abc69105" providerId="ADAL" clId="{A19FEE13-F52F-6D4A-918D-F26482E82741}" dt="2023-04-11T23:26:45.692" v="183" actId="26606"/>
          <ac:spMkLst>
            <pc:docMk/>
            <pc:sldMk cId="1567068892" sldId="303"/>
            <ac:spMk id="20" creationId="{38FAA1A1-D861-433F-88FA-1E9D6FD31D11}"/>
          </ac:spMkLst>
        </pc:spChg>
        <pc:spChg chg="add del">
          <ac:chgData name="稲葉　真幸" userId="e0b79c3b-9b28-4f11-a973-1310abc69105" providerId="ADAL" clId="{A19FEE13-F52F-6D4A-918D-F26482E82741}" dt="2023-04-11T23:26:45.692" v="183" actId="26606"/>
          <ac:spMkLst>
            <pc:docMk/>
            <pc:sldMk cId="1567068892" sldId="303"/>
            <ac:spMk id="22" creationId="{8D71EDA1-87BF-4D5D-AB79-F346FD19278A}"/>
          </ac:spMkLst>
        </pc:spChg>
        <pc:picChg chg="add mod">
          <ac:chgData name="稲葉　真幸" userId="e0b79c3b-9b28-4f11-a973-1310abc69105" providerId="ADAL" clId="{A19FEE13-F52F-6D4A-918D-F26482E82741}" dt="2023-04-11T23:29:12.184" v="213" actId="1076"/>
          <ac:picMkLst>
            <pc:docMk/>
            <pc:sldMk cId="1567068892" sldId="303"/>
            <ac:picMk id="7" creationId="{AE2E0902-46CE-6BC7-EAFA-140ED13E5195}"/>
          </ac:picMkLst>
        </pc:picChg>
        <pc:picChg chg="add mod">
          <ac:chgData name="稲葉　真幸" userId="e0b79c3b-9b28-4f11-a973-1310abc69105" providerId="ADAL" clId="{A19FEE13-F52F-6D4A-918D-F26482E82741}" dt="2023-04-11T23:29:12.184" v="213" actId="1076"/>
          <ac:picMkLst>
            <pc:docMk/>
            <pc:sldMk cId="1567068892" sldId="303"/>
            <ac:picMk id="8" creationId="{8E8B1645-6BE0-DF02-A73B-DC9B4DBC3313}"/>
          </ac:picMkLst>
        </pc:picChg>
      </pc:sldChg>
      <pc:sldChg chg="del">
        <pc:chgData name="稲葉　真幸" userId="e0b79c3b-9b28-4f11-a973-1310abc69105" providerId="ADAL" clId="{A19FEE13-F52F-6D4A-918D-F26482E82741}" dt="2023-04-12T00:03:45.366" v="1306" actId="2696"/>
        <pc:sldMkLst>
          <pc:docMk/>
          <pc:sldMk cId="3407254993" sldId="304"/>
        </pc:sldMkLst>
      </pc:sldChg>
      <pc:sldChg chg="addSp delSp modSp mod">
        <pc:chgData name="稲葉　真幸" userId="e0b79c3b-9b28-4f11-a973-1310abc69105" providerId="ADAL" clId="{A19FEE13-F52F-6D4A-918D-F26482E82741}" dt="2023-04-12T02:09:38.624" v="3006"/>
        <pc:sldMkLst>
          <pc:docMk/>
          <pc:sldMk cId="3653944054" sldId="306"/>
        </pc:sldMkLst>
        <pc:spChg chg="mod">
          <ac:chgData name="稲葉　真幸" userId="e0b79c3b-9b28-4f11-a973-1310abc69105" providerId="ADAL" clId="{A19FEE13-F52F-6D4A-918D-F26482E82741}" dt="2023-04-12T02:09:30.279" v="3005"/>
          <ac:spMkLst>
            <pc:docMk/>
            <pc:sldMk cId="3653944054" sldId="306"/>
            <ac:spMk id="2" creationId="{B0C01C23-74F7-D524-C626-2FD2EF3A2954}"/>
          </ac:spMkLst>
        </pc:spChg>
        <pc:spChg chg="del">
          <ac:chgData name="稲葉　真幸" userId="e0b79c3b-9b28-4f11-a973-1310abc69105" providerId="ADAL" clId="{A19FEE13-F52F-6D4A-918D-F26482E82741}" dt="2023-04-12T01:08:11.715" v="2234" actId="478"/>
          <ac:spMkLst>
            <pc:docMk/>
            <pc:sldMk cId="3653944054" sldId="306"/>
            <ac:spMk id="3" creationId="{73ACC749-D32A-A41E-0625-5449727FFDB8}"/>
          </ac:spMkLst>
        </pc:spChg>
        <pc:spChg chg="add mod">
          <ac:chgData name="稲葉　真幸" userId="e0b79c3b-9b28-4f11-a973-1310abc69105" providerId="ADAL" clId="{A19FEE13-F52F-6D4A-918D-F26482E82741}" dt="2023-04-12T02:09:38.624" v="3006"/>
          <ac:spMkLst>
            <pc:docMk/>
            <pc:sldMk cId="3653944054" sldId="306"/>
            <ac:spMk id="7" creationId="{4AF57E21-8172-4C0E-2071-0FB3475FA94F}"/>
          </ac:spMkLst>
        </pc:spChg>
        <pc:spChg chg="add del">
          <ac:chgData name="稲葉　真幸" userId="e0b79c3b-9b28-4f11-a973-1310abc69105" providerId="ADAL" clId="{A19FEE13-F52F-6D4A-918D-F26482E82741}" dt="2023-04-12T01:30:24.607" v="2492" actId="22"/>
          <ac:spMkLst>
            <pc:docMk/>
            <pc:sldMk cId="3653944054" sldId="306"/>
            <ac:spMk id="9" creationId="{BCFA3DDF-97FE-0C2A-EE3F-430046B04882}"/>
          </ac:spMkLst>
        </pc:spChg>
        <pc:picChg chg="del">
          <ac:chgData name="稲葉　真幸" userId="e0b79c3b-9b28-4f11-a973-1310abc69105" providerId="ADAL" clId="{A19FEE13-F52F-6D4A-918D-F26482E82741}" dt="2023-04-12T01:08:13.918" v="2235" actId="478"/>
          <ac:picMkLst>
            <pc:docMk/>
            <pc:sldMk cId="3653944054" sldId="306"/>
            <ac:picMk id="4" creationId="{D339CCBA-2982-30AD-CB66-37AEC0F8E962}"/>
          </ac:picMkLst>
        </pc:picChg>
        <pc:picChg chg="add mod">
          <ac:chgData name="稲葉　真幸" userId="e0b79c3b-9b28-4f11-a973-1310abc69105" providerId="ADAL" clId="{A19FEE13-F52F-6D4A-918D-F26482E82741}" dt="2023-04-12T01:32:38.987" v="2513" actId="1076"/>
          <ac:picMkLst>
            <pc:docMk/>
            <pc:sldMk cId="3653944054" sldId="306"/>
            <ac:picMk id="11" creationId="{CFF74DAE-25A9-C347-7DE8-234A1EF653A4}"/>
          </ac:picMkLst>
        </pc:picChg>
      </pc:sldChg>
      <pc:sldChg chg="addSp delSp modSp mod">
        <pc:chgData name="稲葉　真幸" userId="e0b79c3b-9b28-4f11-a973-1310abc69105" providerId="ADAL" clId="{A19FEE13-F52F-6D4A-918D-F26482E82741}" dt="2023-04-12T02:09:30.279" v="3005"/>
        <pc:sldMkLst>
          <pc:docMk/>
          <pc:sldMk cId="2064696773" sldId="307"/>
        </pc:sldMkLst>
        <pc:spChg chg="mod">
          <ac:chgData name="稲葉　真幸" userId="e0b79c3b-9b28-4f11-a973-1310abc69105" providerId="ADAL" clId="{A19FEE13-F52F-6D4A-918D-F26482E82741}" dt="2023-04-12T02:09:30.279" v="3005"/>
          <ac:spMkLst>
            <pc:docMk/>
            <pc:sldMk cId="2064696773" sldId="307"/>
            <ac:spMk id="2" creationId="{B0C01C23-74F7-D524-C626-2FD2EF3A2954}"/>
          </ac:spMkLst>
        </pc:spChg>
        <pc:spChg chg="del mod">
          <ac:chgData name="稲葉　真幸" userId="e0b79c3b-9b28-4f11-a973-1310abc69105" providerId="ADAL" clId="{A19FEE13-F52F-6D4A-918D-F26482E82741}" dt="2023-04-12T01:47:28.266" v="2667" actId="478"/>
          <ac:spMkLst>
            <pc:docMk/>
            <pc:sldMk cId="2064696773" sldId="307"/>
            <ac:spMk id="3" creationId="{73ACC749-D32A-A41E-0625-5449727FFDB8}"/>
          </ac:spMkLst>
        </pc:spChg>
        <pc:spChg chg="del mod">
          <ac:chgData name="稲葉　真幸" userId="e0b79c3b-9b28-4f11-a973-1310abc69105" providerId="ADAL" clId="{A19FEE13-F52F-6D4A-918D-F26482E82741}" dt="2023-04-12T01:47:31.061" v="2669" actId="478"/>
          <ac:spMkLst>
            <pc:docMk/>
            <pc:sldMk cId="2064696773" sldId="307"/>
            <ac:spMk id="4" creationId="{E91A11CC-4629-7DE1-AF97-B79629AD63E7}"/>
          </ac:spMkLst>
        </pc:spChg>
        <pc:spChg chg="add del mod">
          <ac:chgData name="稲葉　真幸" userId="e0b79c3b-9b28-4f11-a973-1310abc69105" providerId="ADAL" clId="{A19FEE13-F52F-6D4A-918D-F26482E82741}" dt="2023-04-12T01:47:30.028" v="2668" actId="478"/>
          <ac:spMkLst>
            <pc:docMk/>
            <pc:sldMk cId="2064696773" sldId="307"/>
            <ac:spMk id="7" creationId="{2D98EA64-AA21-E87B-67DC-3A0924440350}"/>
          </ac:spMkLst>
        </pc:spChg>
        <pc:spChg chg="add del">
          <ac:chgData name="稲葉　真幸" userId="e0b79c3b-9b28-4f11-a973-1310abc69105" providerId="ADAL" clId="{A19FEE13-F52F-6D4A-918D-F26482E82741}" dt="2023-04-12T01:47:32.882" v="2671" actId="22"/>
          <ac:spMkLst>
            <pc:docMk/>
            <pc:sldMk cId="2064696773" sldId="307"/>
            <ac:spMk id="9" creationId="{EF9E32F5-5B48-D8A9-CF73-48CA38554E1A}"/>
          </ac:spMkLst>
        </pc:spChg>
        <pc:spChg chg="add del">
          <ac:chgData name="稲葉　真幸" userId="e0b79c3b-9b28-4f11-a973-1310abc69105" providerId="ADAL" clId="{A19FEE13-F52F-6D4A-918D-F26482E82741}" dt="2023-04-12T01:47:51.120" v="2673" actId="22"/>
          <ac:spMkLst>
            <pc:docMk/>
            <pc:sldMk cId="2064696773" sldId="307"/>
            <ac:spMk id="11" creationId="{6464246D-862B-2D64-CDBE-7747893AE4F9}"/>
          </ac:spMkLst>
        </pc:spChg>
        <pc:spChg chg="add mod">
          <ac:chgData name="稲葉　真幸" userId="e0b79c3b-9b28-4f11-a973-1310abc69105" providerId="ADAL" clId="{A19FEE13-F52F-6D4A-918D-F26482E82741}" dt="2023-04-12T01:50:11.813" v="2688" actId="1076"/>
          <ac:spMkLst>
            <pc:docMk/>
            <pc:sldMk cId="2064696773" sldId="307"/>
            <ac:spMk id="13" creationId="{A571FD37-777A-4372-76CB-69466B44E7AF}"/>
          </ac:spMkLst>
        </pc:spChg>
        <pc:spChg chg="add mod">
          <ac:chgData name="稲葉　真幸" userId="e0b79c3b-9b28-4f11-a973-1310abc69105" providerId="ADAL" clId="{A19FEE13-F52F-6D4A-918D-F26482E82741}" dt="2023-04-12T01:49:06.978" v="2686" actId="1076"/>
          <ac:spMkLst>
            <pc:docMk/>
            <pc:sldMk cId="2064696773" sldId="307"/>
            <ac:spMk id="14" creationId="{A89E1306-31BB-497E-225D-7D8B97171091}"/>
          </ac:spMkLst>
        </pc:spChg>
        <pc:picChg chg="add mod">
          <ac:chgData name="稲葉　真幸" userId="e0b79c3b-9b28-4f11-a973-1310abc69105" providerId="ADAL" clId="{A19FEE13-F52F-6D4A-918D-F26482E82741}" dt="2023-04-12T01:48:20.003" v="2677" actId="14100"/>
          <ac:picMkLst>
            <pc:docMk/>
            <pc:sldMk cId="2064696773" sldId="307"/>
            <ac:picMk id="12" creationId="{507C7206-D21E-EFA1-DD6F-621A54DB9230}"/>
          </ac:picMkLst>
        </pc:picChg>
      </pc:sldChg>
      <pc:sldChg chg="del">
        <pc:chgData name="稲葉　真幸" userId="e0b79c3b-9b28-4f11-a973-1310abc69105" providerId="ADAL" clId="{A19FEE13-F52F-6D4A-918D-F26482E82741}" dt="2023-04-12T00:32:41.983" v="1503" actId="2696"/>
        <pc:sldMkLst>
          <pc:docMk/>
          <pc:sldMk cId="993065327" sldId="308"/>
        </pc:sldMkLst>
      </pc:sldChg>
      <pc:sldChg chg="del">
        <pc:chgData name="稲葉　真幸" userId="e0b79c3b-9b28-4f11-a973-1310abc69105" providerId="ADAL" clId="{A19FEE13-F52F-6D4A-918D-F26482E82741}" dt="2023-04-12T00:32:28.531" v="1502" actId="2696"/>
        <pc:sldMkLst>
          <pc:docMk/>
          <pc:sldMk cId="2190704759" sldId="309"/>
        </pc:sldMkLst>
      </pc:sldChg>
      <pc:sldChg chg="addSp delSp modSp add mod ord">
        <pc:chgData name="稲葉　真幸" userId="e0b79c3b-9b28-4f11-a973-1310abc69105" providerId="ADAL" clId="{A19FEE13-F52F-6D4A-918D-F26482E82741}" dt="2023-04-12T02:17:24.327" v="3025" actId="20577"/>
        <pc:sldMkLst>
          <pc:docMk/>
          <pc:sldMk cId="4015110221" sldId="310"/>
        </pc:sldMkLst>
        <pc:spChg chg="del mod">
          <ac:chgData name="稲葉　真幸" userId="e0b79c3b-9b28-4f11-a973-1310abc69105" providerId="ADAL" clId="{A19FEE13-F52F-6D4A-918D-F26482E82741}" dt="2023-04-11T23:59:32.976" v="1281" actId="478"/>
          <ac:spMkLst>
            <pc:docMk/>
            <pc:sldMk cId="4015110221" sldId="310"/>
            <ac:spMk id="2" creationId="{B0C01C23-74F7-D524-C626-2FD2EF3A2954}"/>
          </ac:spMkLst>
        </pc:spChg>
        <pc:spChg chg="del mod">
          <ac:chgData name="稲葉　真幸" userId="e0b79c3b-9b28-4f11-a973-1310abc69105" providerId="ADAL" clId="{A19FEE13-F52F-6D4A-918D-F26482E82741}" dt="2023-04-11T23:59:26.116" v="1271" actId="478"/>
          <ac:spMkLst>
            <pc:docMk/>
            <pc:sldMk cId="4015110221" sldId="310"/>
            <ac:spMk id="3" creationId="{73ACC749-D32A-A41E-0625-5449727FFDB8}"/>
          </ac:spMkLst>
        </pc:spChg>
        <pc:spChg chg="mod">
          <ac:chgData name="稲葉　真幸" userId="e0b79c3b-9b28-4f11-a973-1310abc69105" providerId="ADAL" clId="{A19FEE13-F52F-6D4A-918D-F26482E82741}" dt="2023-04-12T02:09:38.624" v="3006"/>
          <ac:spMkLst>
            <pc:docMk/>
            <pc:sldMk cId="4015110221" sldId="310"/>
            <ac:spMk id="4" creationId="{BF9D92E6-9B2D-25A7-392B-151268BA485C}"/>
          </ac:spMkLst>
        </pc:spChg>
        <pc:spChg chg="add del mod">
          <ac:chgData name="稲葉　真幸" userId="e0b79c3b-9b28-4f11-a973-1310abc69105" providerId="ADAL" clId="{A19FEE13-F52F-6D4A-918D-F26482E82741}" dt="2023-04-12T00:38:51.464" v="1698" actId="478"/>
          <ac:spMkLst>
            <pc:docMk/>
            <pc:sldMk cId="4015110221" sldId="310"/>
            <ac:spMk id="7" creationId="{93BD93F8-40CA-F0E7-7A40-4C484BE516F5}"/>
          </ac:spMkLst>
        </pc:spChg>
        <pc:spChg chg="add mod">
          <ac:chgData name="稲葉　真幸" userId="e0b79c3b-9b28-4f11-a973-1310abc69105" providerId="ADAL" clId="{A19FEE13-F52F-6D4A-918D-F26482E82741}" dt="2023-04-12T02:17:24.327" v="3025" actId="20577"/>
          <ac:spMkLst>
            <pc:docMk/>
            <pc:sldMk cId="4015110221" sldId="310"/>
            <ac:spMk id="8" creationId="{3D7D6C19-C754-E437-2213-66E5E729B092}"/>
          </ac:spMkLst>
        </pc:spChg>
        <pc:spChg chg="add del mod">
          <ac:chgData name="稲葉　真幸" userId="e0b79c3b-9b28-4f11-a973-1310abc69105" providerId="ADAL" clId="{A19FEE13-F52F-6D4A-918D-F26482E82741}" dt="2023-04-12T00:38:53.122" v="1699" actId="478"/>
          <ac:spMkLst>
            <pc:docMk/>
            <pc:sldMk cId="4015110221" sldId="310"/>
            <ac:spMk id="11" creationId="{2E153444-AACD-8AB6-334B-221893D20FEC}"/>
          </ac:spMkLst>
        </pc:spChg>
        <pc:picChg chg="add mod">
          <ac:chgData name="稲葉　真幸" userId="e0b79c3b-9b28-4f11-a973-1310abc69105" providerId="ADAL" clId="{A19FEE13-F52F-6D4A-918D-F26482E82741}" dt="2023-04-12T00:39:07.033" v="1703" actId="14100"/>
          <ac:picMkLst>
            <pc:docMk/>
            <pc:sldMk cId="4015110221" sldId="310"/>
            <ac:picMk id="9" creationId="{1DEB3BF3-A874-460E-CE1F-A9043985EEB2}"/>
          </ac:picMkLst>
        </pc:picChg>
      </pc:sldChg>
      <pc:sldChg chg="delSp modSp add mod">
        <pc:chgData name="稲葉　真幸" userId="e0b79c3b-9b28-4f11-a973-1310abc69105" providerId="ADAL" clId="{A19FEE13-F52F-6D4A-918D-F26482E82741}" dt="2023-04-12T02:11:39.279" v="3014" actId="20577"/>
        <pc:sldMkLst>
          <pc:docMk/>
          <pc:sldMk cId="2041659072" sldId="311"/>
        </pc:sldMkLst>
        <pc:spChg chg="mod">
          <ac:chgData name="稲葉　真幸" userId="e0b79c3b-9b28-4f11-a973-1310abc69105" providerId="ADAL" clId="{A19FEE13-F52F-6D4A-918D-F26482E82741}" dt="2023-04-12T02:11:39.279" v="3014" actId="20577"/>
          <ac:spMkLst>
            <pc:docMk/>
            <pc:sldMk cId="2041659072" sldId="311"/>
            <ac:spMk id="3" creationId="{73ACC749-D32A-A41E-0625-5449727FFDB8}"/>
          </ac:spMkLst>
        </pc:spChg>
        <pc:spChg chg="del">
          <ac:chgData name="稲葉　真幸" userId="e0b79c3b-9b28-4f11-a973-1310abc69105" providerId="ADAL" clId="{A19FEE13-F52F-6D4A-918D-F26482E82741}" dt="2023-04-11T23:47:44.850" v="607" actId="478"/>
          <ac:spMkLst>
            <pc:docMk/>
            <pc:sldMk cId="2041659072" sldId="311"/>
            <ac:spMk id="4" creationId="{BF9D92E6-9B2D-25A7-392B-151268BA485C}"/>
          </ac:spMkLst>
        </pc:spChg>
      </pc:sldChg>
      <pc:sldChg chg="addSp delSp modSp add mod">
        <pc:chgData name="稲葉　真幸" userId="e0b79c3b-9b28-4f11-a973-1310abc69105" providerId="ADAL" clId="{A19FEE13-F52F-6D4A-918D-F26482E82741}" dt="2023-04-12T02:15:48.357" v="3015" actId="20577"/>
        <pc:sldMkLst>
          <pc:docMk/>
          <pc:sldMk cId="2088277055" sldId="312"/>
        </pc:sldMkLst>
        <pc:spChg chg="mod">
          <ac:chgData name="稲葉　真幸" userId="e0b79c3b-9b28-4f11-a973-1310abc69105" providerId="ADAL" clId="{A19FEE13-F52F-6D4A-918D-F26482E82741}" dt="2023-04-12T01:20:46.342" v="2411" actId="20577"/>
          <ac:spMkLst>
            <pc:docMk/>
            <pc:sldMk cId="2088277055" sldId="312"/>
            <ac:spMk id="2" creationId="{B0C01C23-74F7-D524-C626-2FD2EF3A2954}"/>
          </ac:spMkLst>
        </pc:spChg>
        <pc:spChg chg="mod">
          <ac:chgData name="稲葉　真幸" userId="e0b79c3b-9b28-4f11-a973-1310abc69105" providerId="ADAL" clId="{A19FEE13-F52F-6D4A-918D-F26482E82741}" dt="2023-04-12T02:09:38.624" v="3006"/>
          <ac:spMkLst>
            <pc:docMk/>
            <pc:sldMk cId="2088277055" sldId="312"/>
            <ac:spMk id="3" creationId="{73ACC749-D32A-A41E-0625-5449727FFDB8}"/>
          </ac:spMkLst>
        </pc:spChg>
        <pc:spChg chg="add del">
          <ac:chgData name="稲葉　真幸" userId="e0b79c3b-9b28-4f11-a973-1310abc69105" providerId="ADAL" clId="{A19FEE13-F52F-6D4A-918D-F26482E82741}" dt="2023-04-12T01:12:07.645" v="2296" actId="22"/>
          <ac:spMkLst>
            <pc:docMk/>
            <pc:sldMk cId="2088277055" sldId="312"/>
            <ac:spMk id="6" creationId="{9C607B1B-D85F-9C9E-D14A-5BB4E1634333}"/>
          </ac:spMkLst>
        </pc:spChg>
        <pc:spChg chg="add del">
          <ac:chgData name="稲葉　真幸" userId="e0b79c3b-9b28-4f11-a973-1310abc69105" providerId="ADAL" clId="{A19FEE13-F52F-6D4A-918D-F26482E82741}" dt="2023-04-12T01:11:57.618" v="2292" actId="478"/>
          <ac:spMkLst>
            <pc:docMk/>
            <pc:sldMk cId="2088277055" sldId="312"/>
            <ac:spMk id="10" creationId="{310E93CC-318B-EA66-DCAE-B635A926655D}"/>
          </ac:spMkLst>
        </pc:spChg>
        <pc:spChg chg="add del">
          <ac:chgData name="稲葉　真幸" userId="e0b79c3b-9b28-4f11-a973-1310abc69105" providerId="ADAL" clId="{A19FEE13-F52F-6D4A-918D-F26482E82741}" dt="2023-04-12T01:11:58.378" v="2293" actId="478"/>
          <ac:spMkLst>
            <pc:docMk/>
            <pc:sldMk cId="2088277055" sldId="312"/>
            <ac:spMk id="11" creationId="{CCF189D9-F63C-1DB1-98F8-C539ABB7F875}"/>
          </ac:spMkLst>
        </pc:spChg>
        <pc:spChg chg="mod">
          <ac:chgData name="稲葉　真幸" userId="e0b79c3b-9b28-4f11-a973-1310abc69105" providerId="ADAL" clId="{A19FEE13-F52F-6D4A-918D-F26482E82741}" dt="2023-04-12T02:15:48.357" v="3015" actId="20577"/>
          <ac:spMkLst>
            <pc:docMk/>
            <pc:sldMk cId="2088277055" sldId="312"/>
            <ac:spMk id="14" creationId="{C6A1E97B-6448-0C8B-6C26-E94F489A5101}"/>
          </ac:spMkLst>
        </pc:spChg>
        <pc:picChg chg="add del">
          <ac:chgData name="稲葉　真幸" userId="e0b79c3b-9b28-4f11-a973-1310abc69105" providerId="ADAL" clId="{A19FEE13-F52F-6D4A-918D-F26482E82741}" dt="2023-04-12T01:11:55.720" v="2291" actId="478"/>
          <ac:picMkLst>
            <pc:docMk/>
            <pc:sldMk cId="2088277055" sldId="312"/>
            <ac:picMk id="8" creationId="{05596DDD-A189-D45E-254A-C73C7E51BB38}"/>
          </ac:picMkLst>
        </pc:picChg>
        <pc:picChg chg="add mod">
          <ac:chgData name="稲葉　真幸" userId="e0b79c3b-9b28-4f11-a973-1310abc69105" providerId="ADAL" clId="{A19FEE13-F52F-6D4A-918D-F26482E82741}" dt="2023-04-12T01:12:37.688" v="2305" actId="1076"/>
          <ac:picMkLst>
            <pc:docMk/>
            <pc:sldMk cId="2088277055" sldId="312"/>
            <ac:picMk id="9" creationId="{9CC889F0-54DA-EF6C-773B-A62018247DF6}"/>
          </ac:picMkLst>
        </pc:picChg>
      </pc:sldChg>
      <pc:sldChg chg="modSp add ord">
        <pc:chgData name="稲葉　真幸" userId="e0b79c3b-9b28-4f11-a973-1310abc69105" providerId="ADAL" clId="{A19FEE13-F52F-6D4A-918D-F26482E82741}" dt="2023-04-12T02:09:38.624" v="3006"/>
        <pc:sldMkLst>
          <pc:docMk/>
          <pc:sldMk cId="1802989111" sldId="313"/>
        </pc:sldMkLst>
        <pc:spChg chg="mod">
          <ac:chgData name="稲葉　真幸" userId="e0b79c3b-9b28-4f11-a973-1310abc69105" providerId="ADAL" clId="{A19FEE13-F52F-6D4A-918D-F26482E82741}" dt="2023-04-12T02:09:30.279" v="3005"/>
          <ac:spMkLst>
            <pc:docMk/>
            <pc:sldMk cId="1802989111" sldId="313"/>
            <ac:spMk id="2" creationId="{B0C01C23-74F7-D524-C626-2FD2EF3A2954}"/>
          </ac:spMkLst>
        </pc:spChg>
        <pc:spChg chg="mod">
          <ac:chgData name="稲葉　真幸" userId="e0b79c3b-9b28-4f11-a973-1310abc69105" providerId="ADAL" clId="{A19FEE13-F52F-6D4A-918D-F26482E82741}" dt="2023-04-12T02:09:38.624" v="3006"/>
          <ac:spMkLst>
            <pc:docMk/>
            <pc:sldMk cId="1802989111" sldId="313"/>
            <ac:spMk id="3" creationId="{73ACC749-D32A-A41E-0625-5449727FFDB8}"/>
          </ac:spMkLst>
        </pc:spChg>
      </pc:sldChg>
      <pc:sldChg chg="add del">
        <pc:chgData name="稲葉　真幸" userId="e0b79c3b-9b28-4f11-a973-1310abc69105" providerId="ADAL" clId="{A19FEE13-F52F-6D4A-918D-F26482E82741}" dt="2023-04-12T01:34:30.373" v="2519" actId="2696"/>
        <pc:sldMkLst>
          <pc:docMk/>
          <pc:sldMk cId="3365798957" sldId="313"/>
        </pc:sldMkLst>
      </pc:sldChg>
    </pc:docChg>
  </pc:docChgLst>
  <pc:docChgLst>
    <pc:chgData name="稲葉　真幸" userId="e0b79c3b-9b28-4f11-a973-1310abc69105" providerId="ADAL" clId="{2A99B1E0-565D-4FA8-98EE-2F922BA1CD51}"/>
    <pc:docChg chg="undo custSel modSld">
      <pc:chgData name="稲葉　真幸" userId="e0b79c3b-9b28-4f11-a973-1310abc69105" providerId="ADAL" clId="{2A99B1E0-565D-4FA8-98EE-2F922BA1CD51}" dt="2023-04-11T19:30:10.808" v="214" actId="20577"/>
      <pc:docMkLst>
        <pc:docMk/>
      </pc:docMkLst>
      <pc:sldChg chg="modSp mod">
        <pc:chgData name="稲葉　真幸" userId="e0b79c3b-9b28-4f11-a973-1310abc69105" providerId="ADAL" clId="{2A99B1E0-565D-4FA8-98EE-2F922BA1CD51}" dt="2023-04-11T19:02:08.794" v="12" actId="1076"/>
        <pc:sldMkLst>
          <pc:docMk/>
          <pc:sldMk cId="3746468301" sldId="270"/>
        </pc:sldMkLst>
        <pc:spChg chg="mod">
          <ac:chgData name="稲葉　真幸" userId="e0b79c3b-9b28-4f11-a973-1310abc69105" providerId="ADAL" clId="{2A99B1E0-565D-4FA8-98EE-2F922BA1CD51}" dt="2023-04-11T19:01:20.104" v="5" actId="1076"/>
          <ac:spMkLst>
            <pc:docMk/>
            <pc:sldMk cId="3746468301" sldId="270"/>
            <ac:spMk id="2" creationId="{599850A6-99C7-D904-81FF-DF94772301CC}"/>
          </ac:spMkLst>
        </pc:spChg>
        <pc:spChg chg="mod">
          <ac:chgData name="稲葉　真幸" userId="e0b79c3b-9b28-4f11-a973-1310abc69105" providerId="ADAL" clId="{2A99B1E0-565D-4FA8-98EE-2F922BA1CD51}" dt="2023-04-11T19:02:08.794" v="12" actId="1076"/>
          <ac:spMkLst>
            <pc:docMk/>
            <pc:sldMk cId="3746468301" sldId="270"/>
            <ac:spMk id="3" creationId="{999F69FB-420E-4366-1DA7-0B49A0B89D9E}"/>
          </ac:spMkLst>
        </pc:spChg>
      </pc:sldChg>
      <pc:sldChg chg="modSp mod">
        <pc:chgData name="稲葉　真幸" userId="e0b79c3b-9b28-4f11-a973-1310abc69105" providerId="ADAL" clId="{2A99B1E0-565D-4FA8-98EE-2F922BA1CD51}" dt="2023-04-11T19:30:10.808" v="214" actId="20577"/>
        <pc:sldMkLst>
          <pc:docMk/>
          <pc:sldMk cId="1567068892" sldId="303"/>
        </pc:sldMkLst>
        <pc:spChg chg="mod">
          <ac:chgData name="稲葉　真幸" userId="e0b79c3b-9b28-4f11-a973-1310abc69105" providerId="ADAL" clId="{2A99B1E0-565D-4FA8-98EE-2F922BA1CD51}" dt="2023-04-11T19:23:59.811" v="61" actId="20577"/>
          <ac:spMkLst>
            <pc:docMk/>
            <pc:sldMk cId="1567068892" sldId="303"/>
            <ac:spMk id="2" creationId="{B0C01C23-74F7-D524-C626-2FD2EF3A2954}"/>
          </ac:spMkLst>
        </pc:spChg>
        <pc:spChg chg="mod">
          <ac:chgData name="稲葉　真幸" userId="e0b79c3b-9b28-4f11-a973-1310abc69105" providerId="ADAL" clId="{2A99B1E0-565D-4FA8-98EE-2F922BA1CD51}" dt="2023-04-11T19:30:10.808" v="214" actId="20577"/>
          <ac:spMkLst>
            <pc:docMk/>
            <pc:sldMk cId="1567068892" sldId="303"/>
            <ac:spMk id="3" creationId="{73ACC749-D32A-A41E-0625-5449727FFDB8}"/>
          </ac:spMkLst>
        </pc:spChg>
      </pc:sldChg>
    </pc:docChg>
  </pc:docChgLst>
  <pc:docChgLst>
    <pc:chgData name="Masayuki Inaba" userId="e0b79c3b-9b28-4f11-a973-1310abc69105" providerId="ADAL" clId="{2A99B1E0-565D-4FA8-98EE-2F922BA1CD51}"/>
    <pc:docChg chg="undo custSel modSld">
      <pc:chgData name="Masayuki Inaba" userId="e0b79c3b-9b28-4f11-a973-1310abc69105" providerId="ADAL" clId="{2A99B1E0-565D-4FA8-98EE-2F922BA1CD51}" dt="2023-04-11T20:25:26.318" v="118" actId="113"/>
      <pc:docMkLst>
        <pc:docMk/>
      </pc:docMkLst>
      <pc:sldChg chg="addSp delSp modSp mod">
        <pc:chgData name="Masayuki Inaba" userId="e0b79c3b-9b28-4f11-a973-1310abc69105" providerId="ADAL" clId="{2A99B1E0-565D-4FA8-98EE-2F922BA1CD51}" dt="2023-04-11T20:25:26.318" v="118" actId="113"/>
        <pc:sldMkLst>
          <pc:docMk/>
          <pc:sldMk cId="1567068892" sldId="303"/>
        </pc:sldMkLst>
        <pc:spChg chg="mod">
          <ac:chgData name="Masayuki Inaba" userId="e0b79c3b-9b28-4f11-a973-1310abc69105" providerId="ADAL" clId="{2A99B1E0-565D-4FA8-98EE-2F922BA1CD51}" dt="2023-04-11T20:20:05.718" v="89" actId="21"/>
          <ac:spMkLst>
            <pc:docMk/>
            <pc:sldMk cId="1567068892" sldId="303"/>
            <ac:spMk id="3" creationId="{73ACC749-D32A-A41E-0625-5449727FFDB8}"/>
          </ac:spMkLst>
        </pc:spChg>
        <pc:spChg chg="add mod">
          <ac:chgData name="Masayuki Inaba" userId="e0b79c3b-9b28-4f11-a973-1310abc69105" providerId="ADAL" clId="{2A99B1E0-565D-4FA8-98EE-2F922BA1CD51}" dt="2023-04-11T20:25:26.318" v="118" actId="113"/>
          <ac:spMkLst>
            <pc:docMk/>
            <pc:sldMk cId="1567068892" sldId="303"/>
            <ac:spMk id="4" creationId="{BF9D92E6-9B2D-25A7-392B-151268BA485C}"/>
          </ac:spMkLst>
        </pc:spChg>
        <pc:spChg chg="del">
          <ac:chgData name="Masayuki Inaba" userId="e0b79c3b-9b28-4f11-a973-1310abc69105" providerId="ADAL" clId="{2A99B1E0-565D-4FA8-98EE-2F922BA1CD51}" dt="2023-04-11T19:54:22.128" v="63" actId="478"/>
          <ac:spMkLst>
            <pc:docMk/>
            <pc:sldMk cId="1567068892" sldId="303"/>
            <ac:spMk id="6" creationId="{903F4A8D-55DE-83E0-28CD-C78492BE389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A7FB37-72F0-4993-8B4C-34D5072C8B1B}" type="datetimeFigureOut">
              <a:rPr kumimoji="1" lang="ja-JP" altLang="en-US" smtClean="0"/>
              <a:t>2023/4/12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E837C2-7B4A-4C39-8D8A-8B8D607871F8}" type="slidenum">
              <a:rPr kumimoji="1" lang="ja-JP" altLang="en-US" smtClean="0"/>
              <a:t>‹#›</a:t>
            </a:fld>
            <a:endParaRPr kumimoji="1" lang="ja-JP" altLang="en-US"/>
          </a:p>
        </p:txBody>
      </p:sp>
    </p:spTree>
    <p:extLst>
      <p:ext uri="{BB962C8B-B14F-4D97-AF65-F5344CB8AC3E}">
        <p14:creationId xmlns:p14="http://schemas.microsoft.com/office/powerpoint/2010/main" val="25065896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b="0"/>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2</a:t>
            </a:fld>
            <a:endParaRPr kumimoji="1" lang="ja-JP" altLang="en-US"/>
          </a:p>
        </p:txBody>
      </p:sp>
    </p:spTree>
    <p:extLst>
      <p:ext uri="{BB962C8B-B14F-4D97-AF65-F5344CB8AC3E}">
        <p14:creationId xmlns:p14="http://schemas.microsoft.com/office/powerpoint/2010/main" val="275733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b="0"/>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3</a:t>
            </a:fld>
            <a:endParaRPr kumimoji="1" lang="ja-JP" altLang="en-US"/>
          </a:p>
        </p:txBody>
      </p:sp>
    </p:spTree>
    <p:extLst>
      <p:ext uri="{BB962C8B-B14F-4D97-AF65-F5344CB8AC3E}">
        <p14:creationId xmlns:p14="http://schemas.microsoft.com/office/powerpoint/2010/main" val="4240770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b="0"/>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4</a:t>
            </a:fld>
            <a:endParaRPr kumimoji="1" lang="ja-JP" altLang="en-US"/>
          </a:p>
        </p:txBody>
      </p:sp>
    </p:spTree>
    <p:extLst>
      <p:ext uri="{BB962C8B-B14F-4D97-AF65-F5344CB8AC3E}">
        <p14:creationId xmlns:p14="http://schemas.microsoft.com/office/powerpoint/2010/main" val="888627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5</a:t>
            </a:fld>
            <a:endParaRPr kumimoji="1" lang="ja-JP" altLang="en-US"/>
          </a:p>
        </p:txBody>
      </p:sp>
    </p:spTree>
    <p:extLst>
      <p:ext uri="{BB962C8B-B14F-4D97-AF65-F5344CB8AC3E}">
        <p14:creationId xmlns:p14="http://schemas.microsoft.com/office/powerpoint/2010/main" val="852511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ja-JP" altLang="en-US"/>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6</a:t>
            </a:fld>
            <a:endParaRPr kumimoji="1" lang="ja-JP" altLang="en-US"/>
          </a:p>
        </p:txBody>
      </p:sp>
    </p:spTree>
    <p:extLst>
      <p:ext uri="{BB962C8B-B14F-4D97-AF65-F5344CB8AC3E}">
        <p14:creationId xmlns:p14="http://schemas.microsoft.com/office/powerpoint/2010/main" val="2618838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ja-JP" altLang="en-US"/>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7</a:t>
            </a:fld>
            <a:endParaRPr kumimoji="1" lang="ja-JP" altLang="en-US"/>
          </a:p>
        </p:txBody>
      </p:sp>
    </p:spTree>
    <p:extLst>
      <p:ext uri="{BB962C8B-B14F-4D97-AF65-F5344CB8AC3E}">
        <p14:creationId xmlns:p14="http://schemas.microsoft.com/office/powerpoint/2010/main" val="366300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ja-JP" altLang="en-US"/>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8</a:t>
            </a:fld>
            <a:endParaRPr kumimoji="1" lang="ja-JP" altLang="en-US"/>
          </a:p>
        </p:txBody>
      </p:sp>
    </p:spTree>
    <p:extLst>
      <p:ext uri="{BB962C8B-B14F-4D97-AF65-F5344CB8AC3E}">
        <p14:creationId xmlns:p14="http://schemas.microsoft.com/office/powerpoint/2010/main" val="3107046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9</a:t>
            </a:fld>
            <a:endParaRPr kumimoji="1" lang="ja-JP" altLang="en-US"/>
          </a:p>
        </p:txBody>
      </p:sp>
    </p:spTree>
    <p:extLst>
      <p:ext uri="{BB962C8B-B14F-4D97-AF65-F5344CB8AC3E}">
        <p14:creationId xmlns:p14="http://schemas.microsoft.com/office/powerpoint/2010/main" val="2549968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10</a:t>
            </a:fld>
            <a:endParaRPr kumimoji="1" lang="ja-JP" altLang="en-US"/>
          </a:p>
        </p:txBody>
      </p:sp>
    </p:spTree>
    <p:extLst>
      <p:ext uri="{BB962C8B-B14F-4D97-AF65-F5344CB8AC3E}">
        <p14:creationId xmlns:p14="http://schemas.microsoft.com/office/powerpoint/2010/main" val="2941758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0000"/>
              </a:lnSpc>
            </a:pPr>
            <a:endParaRPr kumimoji="1" lang="en-US" altLang="ja-JP"/>
          </a:p>
        </p:txBody>
      </p:sp>
      <p:sp>
        <p:nvSpPr>
          <p:cNvPr id="4" name="スライド番号プレースホルダー 3"/>
          <p:cNvSpPr>
            <a:spLocks noGrp="1"/>
          </p:cNvSpPr>
          <p:nvPr>
            <p:ph type="sldNum" sz="quarter" idx="5"/>
          </p:nvPr>
        </p:nvSpPr>
        <p:spPr/>
        <p:txBody>
          <a:bodyPr/>
          <a:lstStyle/>
          <a:p>
            <a:fld id="{5AE837C2-7B4A-4C39-8D8A-8B8D607871F8}" type="slidenum">
              <a:rPr kumimoji="1" lang="ja-JP" altLang="en-US" smtClean="0"/>
              <a:t>11</a:t>
            </a:fld>
            <a:endParaRPr kumimoji="1" lang="ja-JP" altLang="en-US"/>
          </a:p>
        </p:txBody>
      </p:sp>
    </p:spTree>
    <p:extLst>
      <p:ext uri="{BB962C8B-B14F-4D97-AF65-F5344CB8AC3E}">
        <p14:creationId xmlns:p14="http://schemas.microsoft.com/office/powerpoint/2010/main" val="403060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EB39E424-F699-4222-BDBD-8B9462F45379}" type="datetime1">
              <a:rPr kumimoji="1" lang="ja-JP" altLang="en-US" smtClean="0"/>
              <a:t>2023/4/12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3739432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3F35295-B5B0-4A7F-9B71-EAC6CFA32B3E}" type="datetime1">
              <a:rPr kumimoji="1" lang="ja-JP" altLang="en-US" smtClean="0"/>
              <a:t>2023/4/12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636482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59D5E5C-4FCE-4117-89D2-180A2D636599}" type="datetime1">
              <a:rPr kumimoji="1" lang="ja-JP" altLang="en-US" smtClean="0"/>
              <a:t>2023/4/12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3407972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1340D176-8394-4C2A-9105-C71BFE3BC80A}" type="datetime1">
              <a:rPr kumimoji="1" lang="ja-JP" altLang="en-US" smtClean="0"/>
              <a:t>2023/4/12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988136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88"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8AC4EC0-E63B-4CC5-9A26-BC32E0199BB0}" type="datetime1">
              <a:rPr kumimoji="1" lang="ja-JP" altLang="en-US" smtClean="0"/>
              <a:t>2023/4/12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340661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3C0A5490-EF18-4625-A33A-BB4751B5F854}" type="datetime1">
              <a:rPr kumimoji="1" lang="ja-JP" altLang="en-US" smtClean="0"/>
              <a:t>2023/4/12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2118182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DF7B9-238B-4357-B8A0-26D42B8563A2}" type="datetime1">
              <a:rPr kumimoji="1" lang="ja-JP" altLang="en-US" smtClean="0"/>
              <a:t>2023/4/12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2309786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C4DDE5-D0B5-4ECD-AD4A-1269D07C52AC}" type="datetime1">
              <a:rPr kumimoji="1" lang="ja-JP" altLang="en-US" smtClean="0"/>
              <a:t>2023/4/12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22988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4B0DC53-2DBE-4425-8E8B-100860233882}" type="datetime1">
              <a:rPr kumimoji="1" lang="ja-JP" altLang="en-US" smtClean="0"/>
              <a:t>2023/4/12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2402623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C2DA2495-A063-48BB-AF74-F7A6B180D8B4}" type="datetime1">
              <a:rPr kumimoji="1" lang="ja-JP" altLang="en-US" smtClean="0"/>
              <a:t>2023/4/12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142829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DC789D64-1DC1-43FB-875C-B05B84F8A08A}" type="datetime1">
              <a:rPr kumimoji="1" lang="ja-JP" altLang="en-US" smtClean="0"/>
              <a:t>2023/4/12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3603061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49831C-31A5-451F-BB57-E85425B083CE}" type="datetime1">
              <a:rPr kumimoji="1" lang="ja-JP" altLang="en-US" smtClean="0"/>
              <a:t>2023/4/12</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B9A65-F181-4CAE-8701-BCD5CF54E910}" type="slidenum">
              <a:rPr kumimoji="1" lang="ja-JP" altLang="en-US" smtClean="0"/>
              <a:t>‹#›</a:t>
            </a:fld>
            <a:endParaRPr kumimoji="1" lang="ja-JP" altLang="en-US"/>
          </a:p>
        </p:txBody>
      </p:sp>
    </p:spTree>
    <p:extLst>
      <p:ext uri="{BB962C8B-B14F-4D97-AF65-F5344CB8AC3E}">
        <p14:creationId xmlns:p14="http://schemas.microsoft.com/office/powerpoint/2010/main" val="821085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9850A6-99C7-D904-81FF-DF94772301CC}"/>
              </a:ext>
            </a:extLst>
          </p:cNvPr>
          <p:cNvSpPr>
            <a:spLocks noGrp="1"/>
          </p:cNvSpPr>
          <p:nvPr>
            <p:ph type="ctrTitle"/>
          </p:nvPr>
        </p:nvSpPr>
        <p:spPr>
          <a:xfrm>
            <a:off x="997998" y="699724"/>
            <a:ext cx="10196003" cy="3384243"/>
          </a:xfrm>
        </p:spPr>
        <p:txBody>
          <a:bodyPr>
            <a:normAutofit/>
          </a:bodyPr>
          <a:lstStyle/>
          <a:p>
            <a:pPr algn="l"/>
            <a:r>
              <a:rPr lang="en-US" altLang="ja-JP" sz="5300" dirty="0"/>
              <a:t>Towards Understanding the Impacts of Textual</a:t>
            </a:r>
            <a:br>
              <a:rPr lang="en-US" altLang="ja-JP" sz="5300" dirty="0"/>
            </a:br>
            <a:r>
              <a:rPr lang="en-US" altLang="ja-JP" sz="5300" dirty="0"/>
              <a:t>Dissimilarity on Duplicate Bug Report Detection</a:t>
            </a:r>
            <a:endParaRPr lang="ja-JP" altLang="en-US" sz="4000" dirty="0">
              <a:latin typeface="HGP創英角ｺﾞｼｯｸUB" panose="020B0900000000000000" pitchFamily="34" charset="-128"/>
              <a:ea typeface="HGP創英角ｺﾞｼｯｸUB" panose="020B0900000000000000" pitchFamily="34" charset="-128"/>
            </a:endParaRPr>
          </a:p>
        </p:txBody>
      </p:sp>
      <p:sp>
        <p:nvSpPr>
          <p:cNvPr id="3" name="字幕 2">
            <a:extLst>
              <a:ext uri="{FF2B5EF4-FFF2-40B4-BE49-F238E27FC236}">
                <a16:creationId xmlns:a16="http://schemas.microsoft.com/office/drawing/2014/main" id="{999F69FB-420E-4366-1DA7-0B49A0B89D9E}"/>
              </a:ext>
            </a:extLst>
          </p:cNvPr>
          <p:cNvSpPr>
            <a:spLocks noGrp="1"/>
          </p:cNvSpPr>
          <p:nvPr>
            <p:ph type="subTitle" idx="1"/>
          </p:nvPr>
        </p:nvSpPr>
        <p:spPr>
          <a:xfrm>
            <a:off x="997998" y="4151344"/>
            <a:ext cx="9144000" cy="1536606"/>
          </a:xfrm>
        </p:spPr>
        <p:txBody>
          <a:bodyPr>
            <a:normAutofit/>
          </a:bodyPr>
          <a:lstStyle/>
          <a:p>
            <a:pPr algn="l"/>
            <a:r>
              <a:rPr lang="en-US" altLang="ja-JP" sz="1200" dirty="0"/>
              <a:t>Sigma Jahan Dalhousie University sigma.jahan@dal.ca</a:t>
            </a:r>
            <a:br>
              <a:rPr lang="en-US" altLang="ja-JP" sz="1200" dirty="0"/>
            </a:br>
            <a:r>
              <a:rPr lang="en-US" altLang="ja-JP" sz="1200" dirty="0"/>
              <a:t>Mohammad Masudur Rahman Dalhousie University masud.rahman@dal.ca</a:t>
            </a:r>
            <a:br>
              <a:rPr lang="en-US" altLang="ja-JP" sz="1200" dirty="0"/>
            </a:br>
            <a:br>
              <a:rPr lang="en-US" altLang="ja-JP" sz="1200" dirty="0"/>
            </a:br>
            <a:r>
              <a:rPr lang="ja-JP" altLang="en-US" sz="1800" dirty="0">
                <a:latin typeface="+mj-ea"/>
                <a:ea typeface="+mj-ea"/>
                <a:cs typeface="Aparajita" panose="020B0502040204020203" pitchFamily="18" charset="0"/>
              </a:rPr>
              <a:t>発表者</a:t>
            </a:r>
            <a:r>
              <a:rPr lang="en-US" altLang="ja-JP" sz="1800" dirty="0">
                <a:latin typeface="+mj-ea"/>
                <a:ea typeface="+mj-ea"/>
                <a:cs typeface="Aparajita" panose="020B0502040204020203" pitchFamily="18" charset="0"/>
              </a:rPr>
              <a:t>:</a:t>
            </a:r>
            <a:r>
              <a:rPr lang="ja-JP" altLang="en-US" sz="1800" dirty="0">
                <a:latin typeface="+mj-ea"/>
                <a:ea typeface="+mj-ea"/>
                <a:cs typeface="Aparajita" panose="020B0502040204020203" pitchFamily="18" charset="0"/>
              </a:rPr>
              <a:t>  稲葉 真幸</a:t>
            </a:r>
            <a:endParaRPr lang="ja-JP" altLang="en-US" sz="1800" b="0" dirty="0">
              <a:effectLst/>
              <a:latin typeface="+mj-ea"/>
              <a:ea typeface="+mj-ea"/>
            </a:endParaRPr>
          </a:p>
        </p:txBody>
      </p:sp>
      <p:sp>
        <p:nvSpPr>
          <p:cNvPr id="4" name="スライド番号プレースホルダー 3">
            <a:extLst>
              <a:ext uri="{FF2B5EF4-FFF2-40B4-BE49-F238E27FC236}">
                <a16:creationId xmlns:a16="http://schemas.microsoft.com/office/drawing/2014/main" id="{6079A7BF-8AEB-F56A-F044-C3EFC2E7D4B8}"/>
              </a:ext>
            </a:extLst>
          </p:cNvPr>
          <p:cNvSpPr>
            <a:spLocks noGrp="1"/>
          </p:cNvSpPr>
          <p:nvPr>
            <p:ph type="sldNum" sz="quarter" idx="12"/>
          </p:nvPr>
        </p:nvSpPr>
        <p:spPr/>
        <p:txBody>
          <a:bodyPr/>
          <a:lstStyle/>
          <a:p>
            <a:fld id="{7E3B9A65-F181-4CAE-8701-BCD5CF54E910}" type="slidenum">
              <a:rPr kumimoji="1" lang="ja-JP" altLang="en-US" smtClean="0"/>
              <a:t>1</a:t>
            </a:fld>
            <a:endParaRPr kumimoji="1" lang="ja-JP" altLang="en-US"/>
          </a:p>
        </p:txBody>
      </p:sp>
    </p:spTree>
    <p:extLst>
      <p:ext uri="{BB962C8B-B14F-4D97-AF65-F5344CB8AC3E}">
        <p14:creationId xmlns:p14="http://schemas.microsoft.com/office/powerpoint/2010/main" val="3746468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rmAutofit/>
          </a:bodyPr>
          <a:lstStyle/>
          <a:p>
            <a:r>
              <a:rPr lang="ja-JP" altLang="en-US"/>
              <a:t>ソフトウェアのバグ報告の重複</a:t>
            </a:r>
            <a:endParaRPr kumimoji="1" lang="ja-JP" altLang="en-US" dirty="0"/>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1500708"/>
            <a:ext cx="10515600" cy="4757217"/>
          </a:xfrm>
        </p:spPr>
        <p:txBody>
          <a:bodyPr>
            <a:normAutofit/>
          </a:bodyPr>
          <a:lstStyle/>
          <a:p>
            <a:pPr>
              <a:lnSpc>
                <a:spcPct val="150000"/>
              </a:lnSpc>
            </a:pPr>
            <a:r>
              <a:rPr lang="ja-JP" altLang="en-US" sz="2400"/>
              <a:t>大規模なソフトウェアシステムでは</a:t>
            </a:r>
            <a:r>
              <a:rPr lang="en-US" altLang="ja-JP" sz="2400" dirty="0"/>
              <a:t>, </a:t>
            </a:r>
            <a:r>
              <a:rPr lang="ja-JP" altLang="en-US" sz="2400"/>
              <a:t>毎日何百ものバグが報告されるため</a:t>
            </a:r>
            <a:br>
              <a:rPr lang="en-US" altLang="ja-JP" sz="2400" dirty="0"/>
            </a:br>
            <a:r>
              <a:rPr lang="ja-JP" altLang="en-US" sz="2400">
                <a:solidFill>
                  <a:srgbClr val="C00000"/>
                </a:solidFill>
              </a:rPr>
              <a:t>複数の人が同じバグ報告を提出すると重複が発生</a:t>
            </a:r>
            <a:endParaRPr lang="en-US" altLang="ja-JP" sz="2400" dirty="0">
              <a:solidFill>
                <a:srgbClr val="C00000"/>
              </a:solidFill>
            </a:endParaRPr>
          </a:p>
          <a:p>
            <a:pPr>
              <a:lnSpc>
                <a:spcPct val="150000"/>
              </a:lnSpc>
            </a:pPr>
            <a:r>
              <a:rPr lang="ja-JP" altLang="en-US" sz="2400"/>
              <a:t>ソフトウェアのバグ報告の</a:t>
            </a:r>
            <a:r>
              <a:rPr lang="ja-JP" altLang="en-US" sz="2400">
                <a:solidFill>
                  <a:srgbClr val="C00000"/>
                </a:solidFill>
              </a:rPr>
              <a:t>約</a:t>
            </a:r>
            <a:r>
              <a:rPr lang="en-US" altLang="ja-JP" sz="2400" dirty="0">
                <a:solidFill>
                  <a:srgbClr val="C00000"/>
                </a:solidFill>
              </a:rPr>
              <a:t>35.8%~41.6%</a:t>
            </a:r>
            <a:r>
              <a:rPr lang="ja-JP" altLang="en-US" sz="2400">
                <a:solidFill>
                  <a:srgbClr val="C00000"/>
                </a:solidFill>
              </a:rPr>
              <a:t>は重複</a:t>
            </a:r>
            <a:r>
              <a:rPr lang="ja-JP" altLang="en-US" sz="2400"/>
              <a:t>している</a:t>
            </a:r>
            <a:br>
              <a:rPr lang="en-US" altLang="ja-JP" sz="2400" dirty="0"/>
            </a:br>
            <a:r>
              <a:rPr lang="ja-JP" altLang="en-US" sz="2400"/>
              <a:t>→保守の際には</a:t>
            </a:r>
            <a:r>
              <a:rPr lang="ja-JP" altLang="en-US" sz="2400">
                <a:solidFill>
                  <a:srgbClr val="C00000"/>
                </a:solidFill>
              </a:rPr>
              <a:t>大きな負担</a:t>
            </a:r>
            <a:r>
              <a:rPr lang="ja-JP" altLang="en-US" sz="2400"/>
              <a:t>となる</a:t>
            </a:r>
            <a:endParaRPr lang="en-US" altLang="ja-JP" sz="2400" dirty="0"/>
          </a:p>
          <a:p>
            <a:pPr>
              <a:lnSpc>
                <a:spcPct val="150000"/>
              </a:lnSpc>
            </a:pPr>
            <a:r>
              <a:rPr lang="ja-JP" altLang="en-US" sz="2400"/>
              <a:t>従来</a:t>
            </a:r>
            <a:r>
              <a:rPr lang="en-US" altLang="ja-JP" sz="2400" dirty="0"/>
              <a:t>, </a:t>
            </a:r>
            <a:r>
              <a:rPr lang="ja-JP" altLang="en-US" sz="2400"/>
              <a:t>テキスト的に類似した</a:t>
            </a:r>
            <a:r>
              <a:rPr lang="ja-JP" altLang="en-US" sz="2400">
                <a:solidFill>
                  <a:srgbClr val="C00000"/>
                </a:solidFill>
              </a:rPr>
              <a:t>バグ報告の重複を検出</a:t>
            </a:r>
            <a:r>
              <a:rPr lang="ja-JP" altLang="en-US" sz="2400"/>
              <a:t>することに重点</a:t>
            </a:r>
            <a:br>
              <a:rPr lang="en-US" altLang="ja-JP" sz="2400" dirty="0"/>
            </a:br>
            <a:r>
              <a:rPr lang="ja-JP" altLang="en-US" sz="2400"/>
              <a:t>→しかし</a:t>
            </a:r>
            <a:r>
              <a:rPr lang="en-US" altLang="ja-JP" sz="2400" dirty="0"/>
              <a:t>, </a:t>
            </a:r>
            <a:r>
              <a:rPr lang="ja-JP" altLang="en-US" sz="2400"/>
              <a:t>バグトラッキングでは多くの重複バグレポートが</a:t>
            </a:r>
            <a:br>
              <a:rPr lang="en-US" altLang="ja-JP" sz="2400" dirty="0"/>
            </a:br>
            <a:r>
              <a:rPr lang="ja-JP" altLang="en-US" sz="2400">
                <a:solidFill>
                  <a:srgbClr val="C00000"/>
                </a:solidFill>
              </a:rPr>
              <a:t>テキスト的に類似して</a:t>
            </a:r>
            <a:r>
              <a:rPr lang="ja-JP" altLang="en-US" sz="2400" u="sng">
                <a:solidFill>
                  <a:srgbClr val="C00000"/>
                </a:solidFill>
              </a:rPr>
              <a:t>おらず</a:t>
            </a:r>
            <a:r>
              <a:rPr lang="en-US" altLang="ja-JP" sz="2400" dirty="0"/>
              <a:t>, </a:t>
            </a:r>
            <a:r>
              <a:rPr lang="ja-JP" altLang="en-US" sz="2400"/>
              <a:t>従来の手法では不十分な可能性</a:t>
            </a:r>
            <a:endParaRPr lang="en-US" altLang="ja-JP" sz="2400" dirty="0"/>
          </a:p>
          <a:p>
            <a:pPr>
              <a:lnSpc>
                <a:spcPct val="150000"/>
              </a:lnSpc>
            </a:pPr>
            <a:endParaRPr lang="en-US" altLang="ja-JP" sz="2400" dirty="0"/>
          </a:p>
          <a:p>
            <a:pPr>
              <a:lnSpc>
                <a:spcPct val="150000"/>
              </a:lnSpc>
            </a:pPr>
            <a:endParaRPr lang="en-US" altLang="ja-JP" sz="2000" dirty="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2</a:t>
            </a:fld>
            <a:endParaRPr kumimoji="1" lang="ja-JP" altLang="en-US"/>
          </a:p>
        </p:txBody>
      </p:sp>
      <p:pic>
        <p:nvPicPr>
          <p:cNvPr id="7" name="グラフィックス 6">
            <a:extLst>
              <a:ext uri="{FF2B5EF4-FFF2-40B4-BE49-F238E27FC236}">
                <a16:creationId xmlns:a16="http://schemas.microsoft.com/office/drawing/2014/main" id="{AE2E0902-46CE-6BC7-EAFA-140ED13E51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59746" y="2137243"/>
            <a:ext cx="1033750" cy="1033750"/>
          </a:xfrm>
          <a:prstGeom prst="rect">
            <a:avLst/>
          </a:prstGeom>
        </p:spPr>
      </p:pic>
      <p:pic>
        <p:nvPicPr>
          <p:cNvPr id="8" name="グラフィックス 7">
            <a:extLst>
              <a:ext uri="{FF2B5EF4-FFF2-40B4-BE49-F238E27FC236}">
                <a16:creationId xmlns:a16="http://schemas.microsoft.com/office/drawing/2014/main" id="{8E8B1645-6BE0-DF02-A73B-DC9B4DBC33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20050" y="2137243"/>
            <a:ext cx="1033750" cy="1033750"/>
          </a:xfrm>
          <a:prstGeom prst="rect">
            <a:avLst/>
          </a:prstGeom>
        </p:spPr>
      </p:pic>
    </p:spTree>
    <p:extLst>
      <p:ext uri="{BB962C8B-B14F-4D97-AF65-F5344CB8AC3E}">
        <p14:creationId xmlns:p14="http://schemas.microsoft.com/office/powerpoint/2010/main" val="1567068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rmAutofit/>
          </a:bodyPr>
          <a:lstStyle/>
          <a:p>
            <a:r>
              <a:rPr lang="ja-JP" altLang="en-US" dirty="0"/>
              <a:t>ソフトウェアのバグ報告の重複</a:t>
            </a:r>
            <a:endParaRPr kumimoji="1" lang="ja-JP" altLang="en-US" dirty="0"/>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1500708"/>
            <a:ext cx="10515600" cy="4757217"/>
          </a:xfrm>
        </p:spPr>
        <p:txBody>
          <a:bodyPr>
            <a:normAutofit fontScale="92500" lnSpcReduction="10000"/>
          </a:bodyPr>
          <a:lstStyle/>
          <a:p>
            <a:pPr>
              <a:lnSpc>
                <a:spcPct val="150000"/>
              </a:lnSpc>
            </a:pPr>
            <a:r>
              <a:rPr lang="ja-JP" altLang="en-US" sz="2400"/>
              <a:t>重複バグを自動検出する試みとして過去</a:t>
            </a:r>
            <a:r>
              <a:rPr lang="en-US" altLang="ja-JP" sz="2400" dirty="0"/>
              <a:t>10</a:t>
            </a:r>
            <a:r>
              <a:rPr lang="ja-JP" altLang="en-US" sz="2400"/>
              <a:t>年来行われてきたもの</a:t>
            </a:r>
            <a:br>
              <a:rPr lang="en-US" altLang="ja-JP" sz="2400" dirty="0"/>
            </a:br>
            <a:r>
              <a:rPr lang="ja-JP" altLang="en-US" sz="2400">
                <a:solidFill>
                  <a:srgbClr val="C00000"/>
                </a:solidFill>
              </a:rPr>
              <a:t>①自然言語処理（</a:t>
            </a:r>
            <a:r>
              <a:rPr lang="en-US" altLang="ja-JP" sz="2400" dirty="0">
                <a:solidFill>
                  <a:srgbClr val="C00000"/>
                </a:solidFill>
              </a:rPr>
              <a:t>NLP</a:t>
            </a:r>
            <a:r>
              <a:rPr lang="ja-JP" altLang="en-US" sz="2400">
                <a:solidFill>
                  <a:srgbClr val="C00000"/>
                </a:solidFill>
              </a:rPr>
              <a:t>）</a:t>
            </a:r>
            <a:r>
              <a:rPr lang="ja-JP" altLang="en-US" sz="2400"/>
              <a:t>：テキスト的な非類似の処理</a:t>
            </a:r>
            <a:r>
              <a:rPr lang="en-US" altLang="ja-JP" sz="2400" dirty="0"/>
              <a:t> </a:t>
            </a:r>
            <a:r>
              <a:rPr lang="ja-JP" altLang="en-US" sz="2400"/>
              <a:t>難</a:t>
            </a:r>
            <a:br>
              <a:rPr lang="en-US" altLang="ja-JP" sz="2400" dirty="0">
                <a:solidFill>
                  <a:srgbClr val="C00000"/>
                </a:solidFill>
              </a:rPr>
            </a:br>
            <a:r>
              <a:rPr lang="ja-JP" altLang="en-US" sz="2400">
                <a:solidFill>
                  <a:srgbClr val="C00000"/>
                </a:solidFill>
              </a:rPr>
              <a:t>②情報検索（</a:t>
            </a:r>
            <a:r>
              <a:rPr lang="en-US" altLang="ja-JP" sz="2400" dirty="0">
                <a:solidFill>
                  <a:srgbClr val="C00000"/>
                </a:solidFill>
              </a:rPr>
              <a:t>IR</a:t>
            </a:r>
            <a:r>
              <a:rPr lang="ja-JP" altLang="en-US" sz="2400">
                <a:solidFill>
                  <a:srgbClr val="C00000"/>
                </a:solidFill>
              </a:rPr>
              <a:t>）</a:t>
            </a:r>
            <a:r>
              <a:rPr lang="ja-JP" altLang="en-US" sz="2400"/>
              <a:t>：語彙的な不一致の処理</a:t>
            </a:r>
            <a:r>
              <a:rPr lang="en-US" altLang="ja-JP" sz="2400" dirty="0"/>
              <a:t> </a:t>
            </a:r>
            <a:r>
              <a:rPr lang="ja-JP" altLang="en-US" sz="2400"/>
              <a:t>難</a:t>
            </a:r>
            <a:br>
              <a:rPr lang="en-US" altLang="ja-JP" sz="2400" dirty="0">
                <a:solidFill>
                  <a:srgbClr val="C00000"/>
                </a:solidFill>
              </a:rPr>
            </a:br>
            <a:r>
              <a:rPr lang="ja-JP" altLang="en-US" sz="2400">
                <a:solidFill>
                  <a:srgbClr val="C00000"/>
                </a:solidFill>
              </a:rPr>
              <a:t>③機械学習（</a:t>
            </a:r>
            <a:r>
              <a:rPr lang="en-US" altLang="ja-JP" sz="2400" dirty="0">
                <a:solidFill>
                  <a:srgbClr val="C00000"/>
                </a:solidFill>
              </a:rPr>
              <a:t>ML</a:t>
            </a:r>
            <a:r>
              <a:rPr lang="ja-JP" altLang="en-US" sz="2400">
                <a:solidFill>
                  <a:srgbClr val="C00000"/>
                </a:solidFill>
              </a:rPr>
              <a:t>）</a:t>
            </a:r>
            <a:r>
              <a:rPr lang="ja-JP" altLang="en-US" sz="2400"/>
              <a:t>：データ不均衡</a:t>
            </a:r>
            <a:r>
              <a:rPr lang="en-US" altLang="ja-JP" sz="2400" dirty="0"/>
              <a:t>, </a:t>
            </a:r>
            <a:r>
              <a:rPr lang="ja-JP" altLang="en-US" sz="2400"/>
              <a:t>一般性の問題</a:t>
            </a:r>
            <a:br>
              <a:rPr lang="en-US" altLang="ja-JP" sz="2400" dirty="0"/>
            </a:br>
            <a:r>
              <a:rPr lang="ja-JP" altLang="en-US" sz="2400"/>
              <a:t>→自然言語の複雑さゆえに</a:t>
            </a:r>
            <a:r>
              <a:rPr lang="ja-JP" altLang="en-US" sz="2400">
                <a:solidFill>
                  <a:srgbClr val="C00000"/>
                </a:solidFill>
              </a:rPr>
              <a:t>完全とは言い難い</a:t>
            </a:r>
            <a:r>
              <a:rPr lang="en-US" altLang="ja-JP" sz="2400" dirty="0"/>
              <a:t>.</a:t>
            </a:r>
          </a:p>
          <a:p>
            <a:pPr>
              <a:lnSpc>
                <a:spcPct val="150000"/>
              </a:lnSpc>
            </a:pPr>
            <a:r>
              <a:rPr lang="ja-JP" altLang="en-US" sz="2400"/>
              <a:t>重複バグのうち</a:t>
            </a:r>
            <a:r>
              <a:rPr lang="ja-JP" altLang="en-US" sz="2400">
                <a:solidFill>
                  <a:srgbClr val="C00000"/>
                </a:solidFill>
              </a:rPr>
              <a:t>テキスト的に</a:t>
            </a:r>
            <a:r>
              <a:rPr lang="ja-JP" altLang="en-US" sz="2400" u="sng">
                <a:solidFill>
                  <a:srgbClr val="C00000"/>
                </a:solidFill>
              </a:rPr>
              <a:t>非類似</a:t>
            </a:r>
            <a:r>
              <a:rPr lang="ja-JP" altLang="en-US" sz="2400">
                <a:solidFill>
                  <a:srgbClr val="C00000"/>
                </a:solidFill>
              </a:rPr>
              <a:t>な</a:t>
            </a:r>
            <a:r>
              <a:rPr lang="ja-JP" altLang="en-US" sz="2400"/>
              <a:t>ものは</a:t>
            </a:r>
            <a:r>
              <a:rPr lang="en-US" altLang="ja-JP" sz="2400" dirty="0"/>
              <a:t>19%~23%</a:t>
            </a:r>
            <a:r>
              <a:rPr lang="ja-JP" altLang="en-US" sz="2400"/>
              <a:t>存在</a:t>
            </a:r>
            <a:r>
              <a:rPr lang="en-US" altLang="ja-JP" sz="2400" dirty="0"/>
              <a:t>.</a:t>
            </a:r>
          </a:p>
          <a:p>
            <a:pPr>
              <a:lnSpc>
                <a:spcPct val="150000"/>
              </a:lnSpc>
            </a:pPr>
            <a:r>
              <a:rPr lang="ja-JP" altLang="en-US" sz="2400"/>
              <a:t>①</a:t>
            </a:r>
            <a:r>
              <a:rPr lang="en-US" altLang="ja-JP" sz="2400" dirty="0"/>
              <a:t>NLP, </a:t>
            </a:r>
            <a:r>
              <a:rPr lang="ja-JP" altLang="en-US" sz="2400"/>
              <a:t>②</a:t>
            </a:r>
            <a:r>
              <a:rPr lang="en-US" altLang="ja-JP" sz="2400" dirty="0"/>
              <a:t>IR</a:t>
            </a:r>
            <a:r>
              <a:rPr lang="ja-JP" altLang="en-US" sz="2400"/>
              <a:t>は主に類似テキストを用いた重複バグ検知に用いられる</a:t>
            </a:r>
            <a:r>
              <a:rPr lang="en-US" altLang="ja-JP" sz="2400" dirty="0"/>
              <a:t>.</a:t>
            </a:r>
            <a:br>
              <a:rPr lang="en-US" altLang="ja-JP" sz="2400" dirty="0"/>
            </a:br>
            <a:r>
              <a:rPr lang="ja-JP" altLang="en-US" sz="2400"/>
              <a:t>③</a:t>
            </a:r>
            <a:r>
              <a:rPr lang="en-US" altLang="ja-JP" sz="2400" dirty="0"/>
              <a:t>ML</a:t>
            </a:r>
            <a:r>
              <a:rPr lang="ja-JP" altLang="en-US" sz="2400"/>
              <a:t>は</a:t>
            </a:r>
            <a:r>
              <a:rPr lang="en-US" altLang="ja-JP" sz="2400" dirty="0"/>
              <a:t>2</a:t>
            </a:r>
            <a:r>
              <a:rPr lang="ja-JP" altLang="en-US" sz="2400"/>
              <a:t>項目間の非線形的関係を把握可能なため</a:t>
            </a:r>
            <a:br>
              <a:rPr lang="en-US" altLang="ja-JP" sz="2400" dirty="0"/>
            </a:br>
            <a:r>
              <a:rPr lang="ja-JP" altLang="en-US" sz="2400">
                <a:solidFill>
                  <a:srgbClr val="C00000"/>
                </a:solidFill>
              </a:rPr>
              <a:t>テキスト的に</a:t>
            </a:r>
            <a:r>
              <a:rPr lang="ja-JP" altLang="en-US" sz="2400" u="sng">
                <a:solidFill>
                  <a:srgbClr val="C00000"/>
                </a:solidFill>
              </a:rPr>
              <a:t>非類似</a:t>
            </a:r>
            <a:r>
              <a:rPr lang="ja-JP" altLang="en-US" sz="2400">
                <a:solidFill>
                  <a:srgbClr val="C00000"/>
                </a:solidFill>
              </a:rPr>
              <a:t>な</a:t>
            </a:r>
            <a:r>
              <a:rPr lang="ja-JP" altLang="en-US" sz="2400"/>
              <a:t>バグ報告を検知できる可能性</a:t>
            </a:r>
            <a:endParaRPr lang="en-US" altLang="ja-JP" sz="2000" dirty="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3</a:t>
            </a:fld>
            <a:endParaRPr kumimoji="1" lang="ja-JP" altLang="en-US"/>
          </a:p>
        </p:txBody>
      </p:sp>
    </p:spTree>
    <p:extLst>
      <p:ext uri="{BB962C8B-B14F-4D97-AF65-F5344CB8AC3E}">
        <p14:creationId xmlns:p14="http://schemas.microsoft.com/office/powerpoint/2010/main" val="2041659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4</a:t>
            </a:fld>
            <a:endParaRPr kumimoji="1" lang="ja-JP" altLang="en-US"/>
          </a:p>
        </p:txBody>
      </p:sp>
      <p:sp>
        <p:nvSpPr>
          <p:cNvPr id="4" name="四角形: 角を丸くする 3">
            <a:extLst>
              <a:ext uri="{FF2B5EF4-FFF2-40B4-BE49-F238E27FC236}">
                <a16:creationId xmlns:a16="http://schemas.microsoft.com/office/drawing/2014/main" id="{BF9D92E6-9B2D-25A7-392B-151268BA485C}"/>
              </a:ext>
            </a:extLst>
          </p:cNvPr>
          <p:cNvSpPr/>
          <p:nvPr/>
        </p:nvSpPr>
        <p:spPr>
          <a:xfrm>
            <a:off x="838200" y="729990"/>
            <a:ext cx="10341370" cy="1575867"/>
          </a:xfrm>
          <a:prstGeom prst="roundRect">
            <a:avLst>
              <a:gd name="adj" fmla="val 386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50000"/>
              </a:lnSpc>
              <a:buNone/>
            </a:pPr>
            <a:r>
              <a:rPr lang="ja-JP" altLang="en-US" sz="2400" dirty="0">
                <a:solidFill>
                  <a:schemeClr val="tx1"/>
                </a:solidFill>
              </a:rPr>
              <a:t>重複バグ報告の検出における</a:t>
            </a:r>
            <a:r>
              <a:rPr lang="ja-JP" altLang="en-US" sz="2400" dirty="0">
                <a:solidFill>
                  <a:srgbClr val="C00000"/>
                </a:solidFill>
              </a:rPr>
              <a:t>テキストの非類似性の影響</a:t>
            </a:r>
            <a:r>
              <a:rPr lang="ja-JP" altLang="en-US" sz="2400" dirty="0">
                <a:solidFill>
                  <a:schemeClr val="tx1"/>
                </a:solidFill>
              </a:rPr>
              <a:t>を</a:t>
            </a:r>
            <a:br>
              <a:rPr lang="en-US" altLang="ja-JP" sz="2400" dirty="0">
                <a:solidFill>
                  <a:schemeClr val="tx1"/>
                </a:solidFill>
              </a:rPr>
            </a:br>
            <a:r>
              <a:rPr lang="ja-JP" altLang="en-US" sz="2400" dirty="0">
                <a:solidFill>
                  <a:schemeClr val="tx1"/>
                </a:solidFill>
              </a:rPr>
              <a:t>より良く理解する</a:t>
            </a:r>
            <a:r>
              <a:rPr lang="ja-JP" altLang="en-US" sz="2400">
                <a:solidFill>
                  <a:schemeClr val="tx1"/>
                </a:solidFill>
              </a:rPr>
              <a:t>ために</a:t>
            </a:r>
            <a:r>
              <a:rPr lang="en-US" altLang="ja-JP" sz="2400" dirty="0">
                <a:solidFill>
                  <a:schemeClr val="tx1"/>
                </a:solidFill>
              </a:rPr>
              <a:t>, </a:t>
            </a:r>
            <a:r>
              <a:rPr lang="ja-JP" altLang="en-US" sz="2400">
                <a:solidFill>
                  <a:schemeClr val="tx1"/>
                </a:solidFill>
              </a:rPr>
              <a:t>大規模</a:t>
            </a:r>
            <a:r>
              <a:rPr lang="ja-JP" altLang="en-US" sz="2400" dirty="0">
                <a:solidFill>
                  <a:schemeClr val="tx1"/>
                </a:solidFill>
              </a:rPr>
              <a:t>な実証研究を</a:t>
            </a:r>
            <a:r>
              <a:rPr lang="ja-JP" altLang="en-US" sz="2400">
                <a:solidFill>
                  <a:schemeClr val="tx1"/>
                </a:solidFill>
              </a:rPr>
              <a:t>実施する</a:t>
            </a:r>
            <a:r>
              <a:rPr lang="en-US" altLang="ja-JP" sz="2400" dirty="0">
                <a:solidFill>
                  <a:schemeClr val="tx1"/>
                </a:solidFill>
              </a:rPr>
              <a:t>.</a:t>
            </a:r>
            <a:endParaRPr lang="ja-JP" altLang="en-US" sz="2400" dirty="0">
              <a:solidFill>
                <a:schemeClr val="tx1"/>
              </a:solidFill>
            </a:endParaRPr>
          </a:p>
        </p:txBody>
      </p:sp>
      <p:sp>
        <p:nvSpPr>
          <p:cNvPr id="8" name="コンテンツ プレースホルダー 2">
            <a:extLst>
              <a:ext uri="{FF2B5EF4-FFF2-40B4-BE49-F238E27FC236}">
                <a16:creationId xmlns:a16="http://schemas.microsoft.com/office/drawing/2014/main" id="{3D7D6C19-C754-E437-2213-66E5E729B092}"/>
              </a:ext>
            </a:extLst>
          </p:cNvPr>
          <p:cNvSpPr>
            <a:spLocks noGrp="1"/>
          </p:cNvSpPr>
          <p:nvPr>
            <p:ph idx="1"/>
          </p:nvPr>
        </p:nvSpPr>
        <p:spPr>
          <a:xfrm>
            <a:off x="838200" y="2777786"/>
            <a:ext cx="10515600" cy="4668492"/>
          </a:xfrm>
        </p:spPr>
        <p:txBody>
          <a:bodyPr>
            <a:normAutofit/>
          </a:bodyPr>
          <a:lstStyle/>
          <a:p>
            <a:pPr>
              <a:lnSpc>
                <a:spcPct val="150000"/>
              </a:lnSpc>
            </a:pPr>
            <a:r>
              <a:rPr lang="ja-JP" altLang="en-US" sz="2400">
                <a:effectLst/>
                <a:latin typeface="+mj-lt"/>
              </a:rPr>
              <a:t>データセット</a:t>
            </a:r>
            <a:br>
              <a:rPr lang="en" altLang="ja-JP" sz="2400" dirty="0">
                <a:effectLst/>
                <a:latin typeface="+mj-lt"/>
              </a:rPr>
            </a:br>
            <a:r>
              <a:rPr lang="ja-JP" altLang="en-US" sz="2400">
                <a:effectLst/>
                <a:latin typeface="+mj-lt"/>
              </a:rPr>
              <a:t>大規模なソフトウェアシステムである</a:t>
            </a:r>
            <a:br>
              <a:rPr lang="en-US" altLang="ja-JP" sz="2400" dirty="0">
                <a:effectLst/>
                <a:latin typeface="+mj-lt"/>
              </a:rPr>
            </a:br>
            <a:r>
              <a:rPr lang="en" altLang="ja-JP" sz="2400" dirty="0">
                <a:effectLst/>
                <a:latin typeface="+mj-lt"/>
              </a:rPr>
              <a:t>Eclipse, Firefox, Mobile</a:t>
            </a:r>
            <a:r>
              <a:rPr lang="ja-JP" altLang="en-US" sz="2400">
                <a:effectLst/>
                <a:latin typeface="+mj-lt"/>
              </a:rPr>
              <a:t>から</a:t>
            </a:r>
            <a:br>
              <a:rPr lang="en-US" altLang="ja-JP" sz="2400" dirty="0">
                <a:effectLst/>
                <a:latin typeface="+mj-lt"/>
              </a:rPr>
            </a:br>
            <a:r>
              <a:rPr lang="en" altLang="ja-JP" sz="2400" dirty="0">
                <a:effectLst/>
                <a:latin typeface="+mj-lt"/>
              </a:rPr>
              <a:t>92,854</a:t>
            </a:r>
            <a:r>
              <a:rPr lang="ja-JP" altLang="en-US" sz="2400">
                <a:latin typeface="+mj-lt"/>
              </a:rPr>
              <a:t>件のバグレポートを取得</a:t>
            </a:r>
            <a:br>
              <a:rPr lang="en-US" altLang="ja-JP" sz="2400" dirty="0">
                <a:latin typeface="+mj-lt"/>
              </a:rPr>
            </a:br>
            <a:r>
              <a:rPr lang="ja-JP" altLang="en-US" sz="1050">
                <a:latin typeface="+mj-lt"/>
              </a:rPr>
              <a:t>　</a:t>
            </a:r>
            <a:br>
              <a:rPr lang="en-US" altLang="ja-JP" sz="2400" dirty="0">
                <a:latin typeface="+mj-lt"/>
              </a:rPr>
            </a:br>
            <a:r>
              <a:rPr lang="ja-JP" altLang="en-US" sz="1800">
                <a:solidFill>
                  <a:schemeClr val="tx1">
                    <a:lumMod val="50000"/>
                    <a:lumOff val="50000"/>
                  </a:schemeClr>
                </a:solidFill>
                <a:latin typeface="+mj-lt"/>
              </a:rPr>
              <a:t>右図：データセットとそのうちの重複件数</a:t>
            </a:r>
            <a:endParaRPr lang="en" altLang="ja-JP" sz="2000" dirty="0">
              <a:solidFill>
                <a:schemeClr val="tx1">
                  <a:lumMod val="50000"/>
                  <a:lumOff val="50000"/>
                </a:schemeClr>
              </a:solidFill>
              <a:latin typeface="+mj-lt"/>
            </a:endParaRPr>
          </a:p>
        </p:txBody>
      </p:sp>
      <p:pic>
        <p:nvPicPr>
          <p:cNvPr id="9" name="図 8">
            <a:extLst>
              <a:ext uri="{FF2B5EF4-FFF2-40B4-BE49-F238E27FC236}">
                <a16:creationId xmlns:a16="http://schemas.microsoft.com/office/drawing/2014/main" id="{1DEB3BF3-A874-460E-CE1F-A9043985EEB2}"/>
              </a:ext>
            </a:extLst>
          </p:cNvPr>
          <p:cNvPicPr>
            <a:picLocks noChangeAspect="1"/>
          </p:cNvPicPr>
          <p:nvPr/>
        </p:nvPicPr>
        <p:blipFill>
          <a:blip r:embed="rId3"/>
          <a:stretch>
            <a:fillRect/>
          </a:stretch>
        </p:blipFill>
        <p:spPr>
          <a:xfrm>
            <a:off x="6475857" y="2777785"/>
            <a:ext cx="4844434" cy="2853761"/>
          </a:xfrm>
          <a:prstGeom prst="rect">
            <a:avLst/>
          </a:prstGeom>
        </p:spPr>
      </p:pic>
    </p:spTree>
    <p:extLst>
      <p:ext uri="{BB962C8B-B14F-4D97-AF65-F5344CB8AC3E}">
        <p14:creationId xmlns:p14="http://schemas.microsoft.com/office/powerpoint/2010/main" val="401511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rmAutofit/>
          </a:bodyPr>
          <a:lstStyle/>
          <a:p>
            <a:r>
              <a:rPr lang="en-US" altLang="ja-JP" dirty="0"/>
              <a:t>Research Questions</a:t>
            </a:r>
            <a:endParaRPr kumimoji="1" lang="ja-JP" altLang="en-US"/>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1567208"/>
            <a:ext cx="10515600" cy="4668492"/>
          </a:xfrm>
        </p:spPr>
        <p:txBody>
          <a:bodyPr>
            <a:normAutofit/>
          </a:bodyPr>
          <a:lstStyle/>
          <a:p>
            <a:pPr>
              <a:lnSpc>
                <a:spcPct val="150000"/>
              </a:lnSpc>
            </a:pPr>
            <a:r>
              <a:rPr lang="en-US" altLang="ja-JP" sz="2400" dirty="0"/>
              <a:t>RQ1: </a:t>
            </a:r>
            <a:r>
              <a:rPr lang="ja-JP" altLang="en-US" sz="2400"/>
              <a:t>テキスト的に類似した重複バグレポートと類似していないものとでは</a:t>
            </a:r>
            <a:r>
              <a:rPr lang="en-US" altLang="ja-JP" sz="2400" dirty="0"/>
              <a:t>, </a:t>
            </a:r>
            <a:r>
              <a:rPr lang="ja-JP" altLang="en-US" sz="2400"/>
              <a:t>重複バグレポート検出において既存技術の性能が変化するか</a:t>
            </a:r>
            <a:r>
              <a:rPr lang="en-US" altLang="ja-JP" sz="2400" dirty="0"/>
              <a:t>?</a:t>
            </a:r>
          </a:p>
          <a:p>
            <a:pPr>
              <a:lnSpc>
                <a:spcPct val="150000"/>
              </a:lnSpc>
            </a:pPr>
            <a:r>
              <a:rPr lang="en-US" altLang="ja-JP" sz="2400" dirty="0"/>
              <a:t>RQ2: </a:t>
            </a:r>
            <a:r>
              <a:rPr lang="ja-JP" altLang="en-US" sz="2400"/>
              <a:t>テキスト的に類似した重複バグレポートと類似していないものとでは</a:t>
            </a:r>
            <a:r>
              <a:rPr lang="en-US" altLang="ja-JP" sz="2400" dirty="0"/>
              <a:t>, </a:t>
            </a:r>
            <a:r>
              <a:rPr lang="ja-JP" altLang="en-US" sz="2400"/>
              <a:t>その報告者の意図と構造においてどのように異なるか</a:t>
            </a:r>
            <a:r>
              <a:rPr lang="en-US" altLang="ja-JP" sz="2400" dirty="0"/>
              <a:t>?</a:t>
            </a:r>
          </a:p>
          <a:p>
            <a:pPr>
              <a:lnSpc>
                <a:spcPct val="150000"/>
              </a:lnSpc>
            </a:pPr>
            <a:r>
              <a:rPr lang="en-US" altLang="ja-JP" sz="2400" dirty="0"/>
              <a:t>RQ3: </a:t>
            </a:r>
            <a:r>
              <a:rPr lang="ja-JP" altLang="en-US" sz="2400"/>
              <a:t>ドメイン固有埋め込みは</a:t>
            </a:r>
            <a:r>
              <a:rPr lang="en-US" altLang="ja-JP" sz="2400" dirty="0"/>
              <a:t>, </a:t>
            </a:r>
            <a:r>
              <a:rPr lang="ja-JP" altLang="en-US" sz="2400"/>
              <a:t>テキスト的に異質な重複バグ報告の検出を改善するのに役立つか</a:t>
            </a:r>
            <a:r>
              <a:rPr lang="en-US" altLang="ja-JP" sz="2400" dirty="0"/>
              <a:t>?</a:t>
            </a:r>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5</a:t>
            </a:fld>
            <a:endParaRPr kumimoji="1" lang="ja-JP" altLang="en-US"/>
          </a:p>
        </p:txBody>
      </p:sp>
    </p:spTree>
    <p:extLst>
      <p:ext uri="{BB962C8B-B14F-4D97-AF65-F5344CB8AC3E}">
        <p14:creationId xmlns:p14="http://schemas.microsoft.com/office/powerpoint/2010/main" val="552710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rmAutofit/>
          </a:bodyPr>
          <a:lstStyle/>
          <a:p>
            <a:pPr>
              <a:lnSpc>
                <a:spcPct val="100000"/>
              </a:lnSpc>
            </a:pPr>
            <a:r>
              <a:rPr lang="en-US" altLang="ja-JP" sz="3600" dirty="0"/>
              <a:t>RQ1: </a:t>
            </a:r>
            <a:r>
              <a:rPr lang="ja-JP" altLang="en-US" sz="3600"/>
              <a:t>類似</a:t>
            </a:r>
            <a:r>
              <a:rPr lang="en-US" altLang="ja-JP" sz="3600" dirty="0"/>
              <a:t>/</a:t>
            </a:r>
            <a:r>
              <a:rPr lang="ja-JP" altLang="en-US" sz="3600"/>
              <a:t>非類似で</a:t>
            </a:r>
            <a:br>
              <a:rPr lang="en-US" altLang="ja-JP" sz="3600" dirty="0"/>
            </a:br>
            <a:r>
              <a:rPr lang="ja-JP" altLang="en-US" sz="3600"/>
              <a:t>既存技術の検出性能が変化するか</a:t>
            </a:r>
            <a:r>
              <a:rPr lang="en-US" altLang="ja-JP" sz="3600" dirty="0"/>
              <a:t>?</a:t>
            </a:r>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198" y="1672042"/>
            <a:ext cx="10340341" cy="4527552"/>
          </a:xfrm>
        </p:spPr>
        <p:txBody>
          <a:bodyPr>
            <a:noAutofit/>
          </a:bodyPr>
          <a:lstStyle/>
          <a:p>
            <a:pPr marL="0" indent="0">
              <a:lnSpc>
                <a:spcPct val="100000"/>
              </a:lnSpc>
              <a:buNone/>
            </a:pPr>
            <a:r>
              <a:rPr lang="ja-JP" altLang="en-US" sz="2400"/>
              <a:t>使用した既存技術</a:t>
            </a:r>
            <a:endParaRPr lang="en-US" altLang="ja-JP" sz="2400" dirty="0"/>
          </a:p>
          <a:p>
            <a:pPr>
              <a:lnSpc>
                <a:spcPct val="100000"/>
              </a:lnSpc>
            </a:pPr>
            <a:r>
              <a:rPr lang="en-US" altLang="ja-JP" sz="2400" dirty="0">
                <a:solidFill>
                  <a:srgbClr val="C00000"/>
                </a:solidFill>
              </a:rPr>
              <a:t>BM25</a:t>
            </a:r>
            <a:br>
              <a:rPr lang="en-US" altLang="ja-JP" sz="2400" dirty="0"/>
            </a:br>
            <a:r>
              <a:rPr lang="en-US" altLang="ja-JP" sz="2400" dirty="0"/>
              <a:t>TF-IDF</a:t>
            </a:r>
            <a:r>
              <a:rPr lang="ja-JP" altLang="en-US" sz="2400"/>
              <a:t>の進化系</a:t>
            </a:r>
            <a:endParaRPr lang="en-US" altLang="ja-JP" sz="2400" dirty="0"/>
          </a:p>
          <a:p>
            <a:pPr>
              <a:lnSpc>
                <a:spcPct val="100000"/>
              </a:lnSpc>
            </a:pPr>
            <a:r>
              <a:rPr lang="en-US" altLang="ja-JP" sz="2400" dirty="0">
                <a:solidFill>
                  <a:srgbClr val="C00000"/>
                </a:solidFill>
              </a:rPr>
              <a:t>LDA</a:t>
            </a:r>
            <a:r>
              <a:rPr lang="ja-JP" altLang="en-US" sz="2400">
                <a:solidFill>
                  <a:srgbClr val="C00000"/>
                </a:solidFill>
              </a:rPr>
              <a:t>（</a:t>
            </a:r>
            <a:r>
              <a:rPr lang="ja-JP" altLang="en-US" sz="2400" b="0" i="0">
                <a:solidFill>
                  <a:srgbClr val="C00000"/>
                </a:solidFill>
                <a:effectLst/>
                <a:latin typeface="Google Sans"/>
              </a:rPr>
              <a:t>潜在的ディリクレ配分法</a:t>
            </a:r>
            <a:r>
              <a:rPr lang="ja-JP" altLang="en-US" sz="2400">
                <a:solidFill>
                  <a:srgbClr val="C00000"/>
                </a:solidFill>
              </a:rPr>
              <a:t>）</a:t>
            </a:r>
            <a:r>
              <a:rPr lang="ja-JP" altLang="en-US" sz="2400"/>
              <a:t>：クラスタリング手法</a:t>
            </a:r>
            <a:br>
              <a:rPr lang="en-US" altLang="ja-JP" sz="2400" dirty="0"/>
            </a:br>
            <a:r>
              <a:rPr lang="en-US" altLang="ja-JP" sz="2400" dirty="0"/>
              <a:t>+ </a:t>
            </a:r>
            <a:r>
              <a:rPr lang="en-US" altLang="ja-JP" sz="2400" dirty="0" err="1">
                <a:solidFill>
                  <a:srgbClr val="C00000"/>
                </a:solidFill>
              </a:rPr>
              <a:t>GloVe</a:t>
            </a:r>
            <a:r>
              <a:rPr lang="ja-JP" altLang="en-US" sz="2400">
                <a:solidFill>
                  <a:srgbClr val="C00000"/>
                </a:solidFill>
              </a:rPr>
              <a:t>（</a:t>
            </a:r>
            <a:r>
              <a:rPr lang="en-US" altLang="ja-JP" sz="2400" dirty="0">
                <a:solidFill>
                  <a:srgbClr val="C00000"/>
                </a:solidFill>
              </a:rPr>
              <a:t>Global Vectors</a:t>
            </a:r>
            <a:r>
              <a:rPr lang="ja-JP" altLang="en-US" sz="2400">
                <a:solidFill>
                  <a:srgbClr val="C00000"/>
                </a:solidFill>
              </a:rPr>
              <a:t>）</a:t>
            </a:r>
            <a:r>
              <a:rPr lang="ja-JP" altLang="en-US" sz="2400"/>
              <a:t>：</a:t>
            </a:r>
            <a:r>
              <a:rPr lang="en-US" altLang="ja-JP" sz="2400" dirty="0"/>
              <a:t>word2vec</a:t>
            </a:r>
            <a:r>
              <a:rPr lang="ja-JP" altLang="en-US" sz="2400"/>
              <a:t>に大域的な分析を加えたもの</a:t>
            </a:r>
            <a:br>
              <a:rPr lang="en-US" altLang="ja-JP" sz="2400" dirty="0"/>
            </a:br>
            <a:br>
              <a:rPr lang="en-US" altLang="ja-JP" sz="2400" dirty="0"/>
            </a:br>
            <a:br>
              <a:rPr lang="en-US" altLang="ja-JP" sz="2400" dirty="0"/>
            </a:br>
            <a:endParaRPr lang="en-US" altLang="ja-JP" sz="2400" dirty="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6</a:t>
            </a:fld>
            <a:endParaRPr kumimoji="1" lang="ja-JP" altLang="en-US"/>
          </a:p>
        </p:txBody>
      </p:sp>
      <p:pic>
        <p:nvPicPr>
          <p:cNvPr id="8" name="図 7" descr="テーブル&#10;&#10;自動的に生成された説明">
            <a:extLst>
              <a:ext uri="{FF2B5EF4-FFF2-40B4-BE49-F238E27FC236}">
                <a16:creationId xmlns:a16="http://schemas.microsoft.com/office/drawing/2014/main" id="{05596DDD-A189-D45E-254A-C73C7E51B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971" y="3867598"/>
            <a:ext cx="9440057" cy="2400301"/>
          </a:xfrm>
          <a:prstGeom prst="rect">
            <a:avLst/>
          </a:prstGeom>
        </p:spPr>
      </p:pic>
      <p:sp>
        <p:nvSpPr>
          <p:cNvPr id="10" name="角丸四角形 9">
            <a:extLst>
              <a:ext uri="{FF2B5EF4-FFF2-40B4-BE49-F238E27FC236}">
                <a16:creationId xmlns:a16="http://schemas.microsoft.com/office/drawing/2014/main" id="{310E93CC-318B-EA66-DCAE-B635A926655D}"/>
              </a:ext>
            </a:extLst>
          </p:cNvPr>
          <p:cNvSpPr/>
          <p:nvPr/>
        </p:nvSpPr>
        <p:spPr>
          <a:xfrm>
            <a:off x="5262282" y="3867598"/>
            <a:ext cx="627529" cy="350933"/>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a:extLst>
              <a:ext uri="{FF2B5EF4-FFF2-40B4-BE49-F238E27FC236}">
                <a16:creationId xmlns:a16="http://schemas.microsoft.com/office/drawing/2014/main" id="{CCF189D9-F63C-1DB1-98F8-C539ABB7F875}"/>
              </a:ext>
            </a:extLst>
          </p:cNvPr>
          <p:cNvSpPr/>
          <p:nvPr/>
        </p:nvSpPr>
        <p:spPr>
          <a:xfrm>
            <a:off x="8583705" y="3867598"/>
            <a:ext cx="784412" cy="350933"/>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mc:Choice xmlns:a14="http://schemas.microsoft.com/office/drawing/2010/main" Requires="a14">
          <p:sp>
            <p:nvSpPr>
              <p:cNvPr id="14" name="コンテンツ プレースホルダー 2">
                <a:extLst>
                  <a:ext uri="{FF2B5EF4-FFF2-40B4-BE49-F238E27FC236}">
                    <a16:creationId xmlns:a16="http://schemas.microsoft.com/office/drawing/2014/main" id="{C6A1E97B-6448-0C8B-6C26-E94F489A5101}"/>
                  </a:ext>
                </a:extLst>
              </p:cNvPr>
              <p:cNvSpPr txBox="1">
                <a:spLocks/>
              </p:cNvSpPr>
              <p:nvPr/>
            </p:nvSpPr>
            <p:spPr>
              <a:xfrm>
                <a:off x="6266225" y="1779139"/>
                <a:ext cx="5419372" cy="1098852"/>
              </a:xfrm>
              <a:prstGeom prst="rect">
                <a:avLst/>
              </a:prstGeom>
              <a:ln>
                <a:solidFill>
                  <a:schemeClr val="bg2">
                    <a:lumMod val="9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None/>
                </a:pPr>
                <a:r>
                  <a:rPr lang="ja-JP" altLang="en-US" sz="2000">
                    <a:solidFill>
                      <a:schemeClr val="tx1">
                        <a:lumMod val="50000"/>
                        <a:lumOff val="50000"/>
                      </a:schemeClr>
                    </a:solidFill>
                    <a:latin typeface="Cambria Math" panose="02040503050406030204" pitchFamily="18" charset="0"/>
                  </a:rPr>
                  <a:t>重複するバグレポ ートが上位</a:t>
                </a:r>
                <a:r>
                  <a:rPr lang="en-US" altLang="ja-JP" sz="2000" dirty="0">
                    <a:solidFill>
                      <a:schemeClr val="tx1">
                        <a:lumMod val="50000"/>
                        <a:lumOff val="50000"/>
                      </a:schemeClr>
                    </a:solidFill>
                    <a:latin typeface="Cambria Math" panose="02040503050406030204" pitchFamily="18" charset="0"/>
                  </a:rPr>
                  <a:t>K</a:t>
                </a:r>
                <a:r>
                  <a:rPr lang="ja-JP" altLang="en-US" sz="2000">
                    <a:solidFill>
                      <a:schemeClr val="tx1">
                        <a:lumMod val="50000"/>
                        <a:lumOff val="50000"/>
                      </a:schemeClr>
                    </a:solidFill>
                    <a:latin typeface="Cambria Math" panose="02040503050406030204" pitchFamily="18" charset="0"/>
                  </a:rPr>
                  <a:t>位以内に</a:t>
                </a:r>
                <a:br>
                  <a:rPr lang="en-US" altLang="ja-JP" sz="2000" dirty="0">
                    <a:solidFill>
                      <a:schemeClr val="tx1">
                        <a:lumMod val="50000"/>
                        <a:lumOff val="50000"/>
                      </a:schemeClr>
                    </a:solidFill>
                    <a:latin typeface="Cambria Math" panose="02040503050406030204" pitchFamily="18" charset="0"/>
                  </a:rPr>
                </a:br>
                <a:r>
                  <a:rPr lang="ja-JP" altLang="en-US" sz="2000">
                    <a:solidFill>
                      <a:schemeClr val="tx1">
                        <a:lumMod val="50000"/>
                        <a:lumOff val="50000"/>
                      </a:schemeClr>
                    </a:solidFill>
                    <a:latin typeface="Cambria Math" panose="02040503050406030204" pitchFamily="18" charset="0"/>
                  </a:rPr>
                  <a:t>見つかったバグレポートの割合</a:t>
                </a:r>
                <a:br>
                  <a:rPr lang="en-US" altLang="ja-JP" sz="2000" i="1" dirty="0">
                    <a:solidFill>
                      <a:schemeClr val="tx1">
                        <a:lumMod val="50000"/>
                        <a:lumOff val="50000"/>
                      </a:schemeClr>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US" altLang="ja-JP" sz="2000" i="1" dirty="0" smtClean="0">
                          <a:solidFill>
                            <a:schemeClr val="tx1">
                              <a:lumMod val="50000"/>
                              <a:lumOff val="50000"/>
                            </a:schemeClr>
                          </a:solidFill>
                          <a:latin typeface="Cambria Math" panose="02040503050406030204" pitchFamily="18" charset="0"/>
                        </a:rPr>
                        <m:t>𝑅𝑒𝑐𝑎𝑙𝑙𝑟𝑎𝑡𝑒</m:t>
                      </m:r>
                      <m:r>
                        <a:rPr lang="en-US" altLang="ja-JP" sz="2000" i="1" dirty="0" smtClean="0">
                          <a:solidFill>
                            <a:schemeClr val="tx1">
                              <a:lumMod val="50000"/>
                              <a:lumOff val="50000"/>
                            </a:schemeClr>
                          </a:solidFill>
                          <a:latin typeface="Cambria Math" panose="02040503050406030204" pitchFamily="18" charset="0"/>
                        </a:rPr>
                        <m:t>@</m:t>
                      </m:r>
                      <m:r>
                        <a:rPr lang="en-US" altLang="ja-JP" sz="2000" i="1" dirty="0" smtClean="0">
                          <a:solidFill>
                            <a:schemeClr val="tx1">
                              <a:lumMod val="50000"/>
                              <a:lumOff val="50000"/>
                            </a:schemeClr>
                          </a:solidFill>
                          <a:latin typeface="Cambria Math" panose="02040503050406030204" pitchFamily="18" charset="0"/>
                        </a:rPr>
                        <m:t>𝑘</m:t>
                      </m:r>
                      <m:r>
                        <a:rPr lang="en-US" altLang="ja-JP" sz="2000" i="1" dirty="0" smtClean="0">
                          <a:solidFill>
                            <a:schemeClr val="tx1">
                              <a:lumMod val="50000"/>
                              <a:lumOff val="50000"/>
                            </a:schemeClr>
                          </a:solidFill>
                          <a:latin typeface="Cambria Math" panose="02040503050406030204" pitchFamily="18" charset="0"/>
                        </a:rPr>
                        <m:t> =</m:t>
                      </m:r>
                      <m:sSub>
                        <m:sSubPr>
                          <m:ctrlPr>
                            <a:rPr lang="en-US" altLang="ja-JP" sz="2000" b="0" i="1" dirty="0" smtClean="0">
                              <a:solidFill>
                                <a:schemeClr val="tx1">
                                  <a:lumMod val="50000"/>
                                  <a:lumOff val="50000"/>
                                </a:schemeClr>
                              </a:solidFill>
                              <a:latin typeface="Cambria Math" panose="02040503050406030204" pitchFamily="18" charset="0"/>
                            </a:rPr>
                          </m:ctrlPr>
                        </m:sSubPr>
                        <m:e>
                          <m:r>
                            <a:rPr lang="en-US" altLang="ja-JP" sz="2000" b="0" i="1" dirty="0" smtClean="0">
                              <a:solidFill>
                                <a:schemeClr val="tx1">
                                  <a:lumMod val="50000"/>
                                  <a:lumOff val="50000"/>
                                </a:schemeClr>
                              </a:solidFill>
                              <a:latin typeface="Cambria Math" panose="02040503050406030204" pitchFamily="18" charset="0"/>
                            </a:rPr>
                            <m:t>𝑁</m:t>
                          </m:r>
                        </m:e>
                        <m:sub>
                          <m:r>
                            <a:rPr lang="en-US" altLang="ja-JP" sz="2000" b="0" i="1" dirty="0" smtClean="0">
                              <a:solidFill>
                                <a:schemeClr val="tx1">
                                  <a:lumMod val="50000"/>
                                  <a:lumOff val="50000"/>
                                </a:schemeClr>
                              </a:solidFill>
                              <a:latin typeface="Cambria Math" panose="02040503050406030204" pitchFamily="18" charset="0"/>
                            </a:rPr>
                            <m:t>𝑑𝑒𝑡𝑒𝑐𝑡𝑒𝑑</m:t>
                          </m:r>
                        </m:sub>
                      </m:sSub>
                      <m:r>
                        <a:rPr lang="en-US" altLang="ja-JP" sz="2000" b="0" i="0" dirty="0" smtClean="0">
                          <a:solidFill>
                            <a:schemeClr val="tx1">
                              <a:lumMod val="50000"/>
                              <a:lumOff val="50000"/>
                            </a:schemeClr>
                          </a:solidFill>
                          <a:latin typeface="Cambria Math" panose="02040503050406030204" pitchFamily="18" charset="0"/>
                        </a:rPr>
                        <m:t>/</m:t>
                      </m:r>
                      <m:sSub>
                        <m:sSubPr>
                          <m:ctrlPr>
                            <a:rPr lang="en-US" altLang="ja-JP" sz="2000" b="0" i="1" dirty="0" smtClean="0">
                              <a:solidFill>
                                <a:schemeClr val="tx1">
                                  <a:lumMod val="50000"/>
                                  <a:lumOff val="50000"/>
                                </a:schemeClr>
                              </a:solidFill>
                              <a:latin typeface="Cambria Math" panose="02040503050406030204" pitchFamily="18" charset="0"/>
                            </a:rPr>
                          </m:ctrlPr>
                        </m:sSubPr>
                        <m:e>
                          <m:r>
                            <a:rPr lang="en-US" altLang="ja-JP" sz="2000" b="0" i="1" dirty="0" smtClean="0">
                              <a:solidFill>
                                <a:schemeClr val="tx1">
                                  <a:lumMod val="50000"/>
                                  <a:lumOff val="50000"/>
                                </a:schemeClr>
                              </a:solidFill>
                              <a:latin typeface="Cambria Math" panose="02040503050406030204" pitchFamily="18" charset="0"/>
                            </a:rPr>
                            <m:t>𝑁</m:t>
                          </m:r>
                        </m:e>
                        <m:sub>
                          <m:r>
                            <a:rPr lang="en-US" altLang="ja-JP" sz="2000" b="0" i="1" dirty="0" smtClean="0">
                              <a:solidFill>
                                <a:schemeClr val="tx1">
                                  <a:lumMod val="50000"/>
                                  <a:lumOff val="50000"/>
                                </a:schemeClr>
                              </a:solidFill>
                              <a:latin typeface="Cambria Math" panose="02040503050406030204" pitchFamily="18" charset="0"/>
                            </a:rPr>
                            <m:t>𝑡𝑜𝑡𝑎𝑙</m:t>
                          </m:r>
                        </m:sub>
                      </m:sSub>
                    </m:oMath>
                  </m:oMathPara>
                </a14:m>
                <a:endParaRPr lang="en-US" altLang="ja-JP" sz="2000" i="1" dirty="0">
                  <a:solidFill>
                    <a:schemeClr val="tx1">
                      <a:lumMod val="50000"/>
                      <a:lumOff val="50000"/>
                    </a:schemeClr>
                  </a:solidFill>
                </a:endParaRPr>
              </a:p>
            </p:txBody>
          </p:sp>
        </mc:Choice>
        <mc:Fallback>
          <p:sp>
            <p:nvSpPr>
              <p:cNvPr id="14" name="コンテンツ プレースホルダー 2">
                <a:extLst>
                  <a:ext uri="{FF2B5EF4-FFF2-40B4-BE49-F238E27FC236}">
                    <a16:creationId xmlns:a16="http://schemas.microsoft.com/office/drawing/2014/main" id="{C6A1E97B-6448-0C8B-6C26-E94F489A5101}"/>
                  </a:ext>
                </a:extLst>
              </p:cNvPr>
              <p:cNvSpPr txBox="1">
                <a:spLocks noRot="1" noChangeAspect="1" noMove="1" noResize="1" noEditPoints="1" noAdjustHandles="1" noChangeArrowheads="1" noChangeShapeType="1" noTextEdit="1"/>
              </p:cNvSpPr>
              <p:nvPr/>
            </p:nvSpPr>
            <p:spPr>
              <a:xfrm>
                <a:off x="6266225" y="1779139"/>
                <a:ext cx="5419372" cy="1098852"/>
              </a:xfrm>
              <a:prstGeom prst="rect">
                <a:avLst/>
              </a:prstGeom>
              <a:blipFill>
                <a:blip r:embed="rId4"/>
                <a:stretch>
                  <a:fillRect t="-2247"/>
                </a:stretch>
              </a:blipFill>
              <a:ln>
                <a:solidFill>
                  <a:schemeClr val="bg2">
                    <a:lumMod val="90000"/>
                  </a:schemeClr>
                </a:solidFill>
              </a:ln>
            </p:spPr>
            <p:txBody>
              <a:bodyPr/>
              <a:lstStyle/>
              <a:p>
                <a:r>
                  <a:rPr lang="ja-JP" altLang="en-US">
                    <a:noFill/>
                  </a:rPr>
                  <a:t> </a:t>
                </a:r>
              </a:p>
            </p:txBody>
          </p:sp>
        </mc:Fallback>
      </mc:AlternateContent>
    </p:spTree>
    <p:extLst>
      <p:ext uri="{BB962C8B-B14F-4D97-AF65-F5344CB8AC3E}">
        <p14:creationId xmlns:p14="http://schemas.microsoft.com/office/powerpoint/2010/main" val="2644386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rmAutofit/>
          </a:bodyPr>
          <a:lstStyle/>
          <a:p>
            <a:pPr>
              <a:lnSpc>
                <a:spcPct val="100000"/>
              </a:lnSpc>
            </a:pPr>
            <a:r>
              <a:rPr lang="en-US" altLang="ja-JP" sz="3600" dirty="0"/>
              <a:t>RQ1: </a:t>
            </a:r>
            <a:r>
              <a:rPr lang="ja-JP" altLang="en-US" sz="3600"/>
              <a:t>類似</a:t>
            </a:r>
            <a:r>
              <a:rPr lang="en-US" altLang="ja-JP" sz="3600" dirty="0"/>
              <a:t>/</a:t>
            </a:r>
            <a:r>
              <a:rPr lang="ja-JP" altLang="en-US" sz="3600"/>
              <a:t>非類似で</a:t>
            </a:r>
            <a:br>
              <a:rPr lang="en-US" altLang="ja-JP" sz="3600" dirty="0"/>
            </a:br>
            <a:r>
              <a:rPr lang="ja-JP" altLang="en-US" sz="3600"/>
              <a:t>既存技術の検出性能が変化するか</a:t>
            </a:r>
            <a:r>
              <a:rPr lang="en-US" altLang="ja-JP" sz="3600" dirty="0"/>
              <a:t>?</a:t>
            </a:r>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4229099"/>
            <a:ext cx="10340341" cy="4527552"/>
          </a:xfrm>
        </p:spPr>
        <p:txBody>
          <a:bodyPr>
            <a:noAutofit/>
          </a:bodyPr>
          <a:lstStyle/>
          <a:p>
            <a:pPr>
              <a:lnSpc>
                <a:spcPct val="100000"/>
              </a:lnSpc>
            </a:pPr>
            <a:r>
              <a:rPr lang="ja-JP" altLang="en-US" sz="2400"/>
              <a:t>まとめ</a:t>
            </a:r>
            <a:br>
              <a:rPr lang="en-US" altLang="ja-JP" sz="2400" dirty="0"/>
            </a:br>
            <a:r>
              <a:rPr lang="ja-JP" altLang="en-US" sz="2400"/>
              <a:t>既存技術（</a:t>
            </a:r>
            <a:r>
              <a:rPr lang="en" altLang="ja-JP" sz="2400" dirty="0"/>
              <a:t>BM25</a:t>
            </a:r>
            <a:r>
              <a:rPr lang="en-US" altLang="ja-JP" sz="2400" dirty="0"/>
              <a:t>, </a:t>
            </a:r>
            <a:r>
              <a:rPr lang="en" altLang="ja-JP" sz="2400" dirty="0"/>
              <a:t>LDA+GloVe</a:t>
            </a:r>
            <a:r>
              <a:rPr lang="ja-JP" altLang="en-US" sz="2400"/>
              <a:t>）の性能は</a:t>
            </a:r>
            <a:r>
              <a:rPr lang="en-US" altLang="ja-JP" sz="2400" dirty="0"/>
              <a:t>, </a:t>
            </a:r>
            <a:br>
              <a:rPr lang="en-US" altLang="ja-JP" sz="2400" dirty="0"/>
            </a:br>
            <a:r>
              <a:rPr lang="ja-JP" altLang="en-US" sz="2400"/>
              <a:t>テキスト的に類似した重複バグ報告よりも類似していない報告の検出が</a:t>
            </a:r>
            <a:br>
              <a:rPr lang="en-US" altLang="ja-JP" sz="2400" dirty="0"/>
            </a:br>
            <a:r>
              <a:rPr lang="ja-JP" altLang="en-US" sz="2400">
                <a:solidFill>
                  <a:srgbClr val="C00000"/>
                </a:solidFill>
              </a:rPr>
              <a:t>有意に低いこと</a:t>
            </a:r>
            <a:r>
              <a:rPr lang="ja-JP" altLang="en-US" sz="2400"/>
              <a:t>がわかった</a:t>
            </a:r>
            <a:r>
              <a:rPr lang="en-US" altLang="ja-JP" sz="2400" dirty="0"/>
              <a:t>.</a:t>
            </a:r>
            <a:br>
              <a:rPr lang="en-US" altLang="ja-JP" sz="2400" dirty="0"/>
            </a:br>
            <a:endParaRPr lang="ja-JP" altLang="en-US" sz="240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7</a:t>
            </a:fld>
            <a:endParaRPr kumimoji="1" lang="ja-JP" altLang="en-US"/>
          </a:p>
        </p:txBody>
      </p:sp>
      <mc:AlternateContent xmlns:mc="http://schemas.openxmlformats.org/markup-compatibility/2006">
        <mc:Choice xmlns:a14="http://schemas.microsoft.com/office/drawing/2010/main" Requires="a14">
          <p:sp>
            <p:nvSpPr>
              <p:cNvPr id="14" name="コンテンツ プレースホルダー 2">
                <a:extLst>
                  <a:ext uri="{FF2B5EF4-FFF2-40B4-BE49-F238E27FC236}">
                    <a16:creationId xmlns:a16="http://schemas.microsoft.com/office/drawing/2014/main" id="{C6A1E97B-6448-0C8B-6C26-E94F489A5101}"/>
                  </a:ext>
                </a:extLst>
              </p:cNvPr>
              <p:cNvSpPr txBox="1">
                <a:spLocks/>
              </p:cNvSpPr>
              <p:nvPr/>
            </p:nvSpPr>
            <p:spPr>
              <a:xfrm>
                <a:off x="3466768" y="6249321"/>
                <a:ext cx="5258461" cy="5969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altLang="ja-JP" sz="2000" i="1" dirty="0" smtClean="0">
                          <a:solidFill>
                            <a:schemeClr val="tx1">
                              <a:lumMod val="50000"/>
                              <a:lumOff val="50000"/>
                            </a:schemeClr>
                          </a:solidFill>
                          <a:latin typeface="Cambria Math" panose="02040503050406030204" pitchFamily="18" charset="0"/>
                        </a:rPr>
                        <m:t>𝑅𝑒𝑐𝑎𝑙𝑙𝑟𝑎𝑡𝑒</m:t>
                      </m:r>
                      <m:r>
                        <a:rPr lang="en-US" altLang="ja-JP" sz="2000" i="1" dirty="0" smtClean="0">
                          <a:solidFill>
                            <a:schemeClr val="tx1">
                              <a:lumMod val="50000"/>
                              <a:lumOff val="50000"/>
                            </a:schemeClr>
                          </a:solidFill>
                          <a:latin typeface="Cambria Math" panose="02040503050406030204" pitchFamily="18" charset="0"/>
                        </a:rPr>
                        <m:t>@</m:t>
                      </m:r>
                      <m:r>
                        <a:rPr lang="en-US" altLang="ja-JP" sz="2000" i="1" dirty="0" smtClean="0">
                          <a:solidFill>
                            <a:schemeClr val="tx1">
                              <a:lumMod val="50000"/>
                              <a:lumOff val="50000"/>
                            </a:schemeClr>
                          </a:solidFill>
                          <a:latin typeface="Cambria Math" panose="02040503050406030204" pitchFamily="18" charset="0"/>
                        </a:rPr>
                        <m:t>𝑘</m:t>
                      </m:r>
                      <m:r>
                        <a:rPr lang="en-US" altLang="ja-JP" sz="2000" i="1" dirty="0" smtClean="0">
                          <a:solidFill>
                            <a:schemeClr val="tx1">
                              <a:lumMod val="50000"/>
                              <a:lumOff val="50000"/>
                            </a:schemeClr>
                          </a:solidFill>
                          <a:latin typeface="Cambria Math" panose="02040503050406030204" pitchFamily="18" charset="0"/>
                        </a:rPr>
                        <m:t> =</m:t>
                      </m:r>
                      <m:sSub>
                        <m:sSubPr>
                          <m:ctrlPr>
                            <a:rPr lang="en-US" altLang="ja-JP" sz="2000" b="0" i="1" dirty="0" smtClean="0">
                              <a:solidFill>
                                <a:schemeClr val="tx1">
                                  <a:lumMod val="50000"/>
                                  <a:lumOff val="50000"/>
                                </a:schemeClr>
                              </a:solidFill>
                              <a:latin typeface="Cambria Math" panose="02040503050406030204" pitchFamily="18" charset="0"/>
                            </a:rPr>
                          </m:ctrlPr>
                        </m:sSubPr>
                        <m:e>
                          <m:r>
                            <a:rPr lang="en-US" altLang="ja-JP" sz="2000" b="0" i="1" dirty="0" smtClean="0">
                              <a:solidFill>
                                <a:schemeClr val="tx1">
                                  <a:lumMod val="50000"/>
                                  <a:lumOff val="50000"/>
                                </a:schemeClr>
                              </a:solidFill>
                              <a:latin typeface="Cambria Math" panose="02040503050406030204" pitchFamily="18" charset="0"/>
                            </a:rPr>
                            <m:t>𝑁</m:t>
                          </m:r>
                        </m:e>
                        <m:sub>
                          <m:r>
                            <a:rPr lang="en-US" altLang="ja-JP" sz="2000" b="0" i="1" dirty="0" smtClean="0">
                              <a:solidFill>
                                <a:schemeClr val="tx1">
                                  <a:lumMod val="50000"/>
                                  <a:lumOff val="50000"/>
                                </a:schemeClr>
                              </a:solidFill>
                              <a:latin typeface="Cambria Math" panose="02040503050406030204" pitchFamily="18" charset="0"/>
                            </a:rPr>
                            <m:t>𝑑𝑒𝑡𝑒𝑐𝑡𝑒𝑑</m:t>
                          </m:r>
                        </m:sub>
                      </m:sSub>
                      <m:r>
                        <a:rPr lang="en-US" altLang="ja-JP" sz="2000" b="0" i="0" dirty="0" smtClean="0">
                          <a:solidFill>
                            <a:schemeClr val="tx1">
                              <a:lumMod val="50000"/>
                              <a:lumOff val="50000"/>
                            </a:schemeClr>
                          </a:solidFill>
                          <a:latin typeface="Cambria Math" panose="02040503050406030204" pitchFamily="18" charset="0"/>
                        </a:rPr>
                        <m:t>/</m:t>
                      </m:r>
                      <m:sSub>
                        <m:sSubPr>
                          <m:ctrlPr>
                            <a:rPr lang="en-US" altLang="ja-JP" sz="2000" b="0" i="1" dirty="0" smtClean="0">
                              <a:solidFill>
                                <a:schemeClr val="tx1">
                                  <a:lumMod val="50000"/>
                                  <a:lumOff val="50000"/>
                                </a:schemeClr>
                              </a:solidFill>
                              <a:latin typeface="Cambria Math" panose="02040503050406030204" pitchFamily="18" charset="0"/>
                            </a:rPr>
                          </m:ctrlPr>
                        </m:sSubPr>
                        <m:e>
                          <m:r>
                            <m:rPr>
                              <m:sty m:val="p"/>
                            </m:rPr>
                            <a:rPr lang="en-US" altLang="ja-JP" sz="2000" b="0" i="0" dirty="0" smtClean="0">
                              <a:solidFill>
                                <a:schemeClr val="tx1">
                                  <a:lumMod val="50000"/>
                                  <a:lumOff val="50000"/>
                                </a:schemeClr>
                              </a:solidFill>
                              <a:latin typeface="Cambria Math" panose="02040503050406030204" pitchFamily="18" charset="0"/>
                            </a:rPr>
                            <m:t>N</m:t>
                          </m:r>
                        </m:e>
                        <m:sub>
                          <m:r>
                            <m:rPr>
                              <m:sty m:val="p"/>
                            </m:rPr>
                            <a:rPr lang="en-US" altLang="ja-JP" sz="2000" b="0" i="0" dirty="0" smtClean="0">
                              <a:solidFill>
                                <a:schemeClr val="tx1">
                                  <a:lumMod val="50000"/>
                                  <a:lumOff val="50000"/>
                                </a:schemeClr>
                              </a:solidFill>
                              <a:latin typeface="Cambria Math" panose="02040503050406030204" pitchFamily="18" charset="0"/>
                            </a:rPr>
                            <m:t>total</m:t>
                          </m:r>
                        </m:sub>
                      </m:sSub>
                    </m:oMath>
                  </m:oMathPara>
                </a14:m>
                <a:endParaRPr lang="en-US" altLang="ja-JP" sz="2000" dirty="0">
                  <a:solidFill>
                    <a:schemeClr val="tx1">
                      <a:lumMod val="50000"/>
                      <a:lumOff val="50000"/>
                    </a:schemeClr>
                  </a:solidFill>
                </a:endParaRPr>
              </a:p>
            </p:txBody>
          </p:sp>
        </mc:Choice>
        <mc:Fallback>
          <p:sp>
            <p:nvSpPr>
              <p:cNvPr id="14" name="コンテンツ プレースホルダー 2">
                <a:extLst>
                  <a:ext uri="{FF2B5EF4-FFF2-40B4-BE49-F238E27FC236}">
                    <a16:creationId xmlns:a16="http://schemas.microsoft.com/office/drawing/2014/main" id="{C6A1E97B-6448-0C8B-6C26-E94F489A5101}"/>
                  </a:ext>
                </a:extLst>
              </p:cNvPr>
              <p:cNvSpPr txBox="1">
                <a:spLocks noRot="1" noChangeAspect="1" noMove="1" noResize="1" noEditPoints="1" noAdjustHandles="1" noChangeArrowheads="1" noChangeShapeType="1" noTextEdit="1"/>
              </p:cNvSpPr>
              <p:nvPr/>
            </p:nvSpPr>
            <p:spPr>
              <a:xfrm>
                <a:off x="3466768" y="6249321"/>
                <a:ext cx="5258461" cy="596905"/>
              </a:xfrm>
              <a:prstGeom prst="rect">
                <a:avLst/>
              </a:prstGeom>
              <a:blipFill>
                <a:blip r:embed="rId3"/>
                <a:stretch>
                  <a:fillRect/>
                </a:stretch>
              </a:blipFill>
            </p:spPr>
            <p:txBody>
              <a:bodyPr/>
              <a:lstStyle/>
              <a:p>
                <a:r>
                  <a:rPr lang="ja-JP" altLang="en-US">
                    <a:noFill/>
                  </a:rPr>
                  <a:t> </a:t>
                </a:r>
              </a:p>
            </p:txBody>
          </p:sp>
        </mc:Fallback>
      </mc:AlternateContent>
      <p:pic>
        <p:nvPicPr>
          <p:cNvPr id="9" name="図 8" descr="ダイアグラム&#10;&#10;低い精度で自動的に生成された説明">
            <a:extLst>
              <a:ext uri="{FF2B5EF4-FFF2-40B4-BE49-F238E27FC236}">
                <a16:creationId xmlns:a16="http://schemas.microsoft.com/office/drawing/2014/main" id="{9CC889F0-54DA-EF6C-773B-A62018247D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1817" y="1797717"/>
            <a:ext cx="6348361" cy="2416428"/>
          </a:xfrm>
          <a:prstGeom prst="rect">
            <a:avLst/>
          </a:prstGeom>
        </p:spPr>
      </p:pic>
    </p:spTree>
    <p:extLst>
      <p:ext uri="{BB962C8B-B14F-4D97-AF65-F5344CB8AC3E}">
        <p14:creationId xmlns:p14="http://schemas.microsoft.com/office/powerpoint/2010/main" val="208827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a:xfrm>
            <a:off x="838200" y="311785"/>
            <a:ext cx="10515600" cy="1325563"/>
          </a:xfrm>
        </p:spPr>
        <p:txBody>
          <a:bodyPr>
            <a:normAutofit/>
          </a:bodyPr>
          <a:lstStyle/>
          <a:p>
            <a:pPr>
              <a:lnSpc>
                <a:spcPct val="100000"/>
              </a:lnSpc>
            </a:pPr>
            <a:r>
              <a:rPr lang="en-US" altLang="ja-JP" sz="3600" dirty="0"/>
              <a:t>RQ2: </a:t>
            </a:r>
            <a:r>
              <a:rPr lang="ja-JP" altLang="en-US" sz="3600"/>
              <a:t>類似</a:t>
            </a:r>
            <a:r>
              <a:rPr lang="en-US" altLang="ja-JP" sz="3600" dirty="0"/>
              <a:t>/</a:t>
            </a:r>
            <a:r>
              <a:rPr lang="ja-JP" altLang="en-US" sz="3600"/>
              <a:t>非類似で</a:t>
            </a:r>
            <a:br>
              <a:rPr lang="en-US" altLang="ja-JP" sz="3600" dirty="0"/>
            </a:br>
            <a:r>
              <a:rPr lang="ja-JP" altLang="en-US" sz="3600"/>
              <a:t>報告者の意図</a:t>
            </a:r>
            <a:r>
              <a:rPr lang="en-US" altLang="ja-JP" sz="3600" dirty="0"/>
              <a:t>, </a:t>
            </a:r>
            <a:r>
              <a:rPr lang="ja-JP" altLang="en-US" sz="3600"/>
              <a:t>構造においてどのように異なるか</a:t>
            </a:r>
            <a:r>
              <a:rPr lang="en-US" altLang="ja-JP" sz="3600" dirty="0"/>
              <a:t>?</a:t>
            </a:r>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8</a:t>
            </a:fld>
            <a:endParaRPr kumimoji="1" lang="ja-JP" altLang="en-US"/>
          </a:p>
        </p:txBody>
      </p:sp>
      <p:sp>
        <p:nvSpPr>
          <p:cNvPr id="7" name="コンテンツ プレースホルダー 6">
            <a:extLst>
              <a:ext uri="{FF2B5EF4-FFF2-40B4-BE49-F238E27FC236}">
                <a16:creationId xmlns:a16="http://schemas.microsoft.com/office/drawing/2014/main" id="{4AF57E21-8172-4C0E-2071-0FB3475FA94F}"/>
              </a:ext>
            </a:extLst>
          </p:cNvPr>
          <p:cNvSpPr>
            <a:spLocks noGrp="1"/>
          </p:cNvSpPr>
          <p:nvPr>
            <p:ph idx="1"/>
          </p:nvPr>
        </p:nvSpPr>
        <p:spPr>
          <a:xfrm>
            <a:off x="838200" y="1825625"/>
            <a:ext cx="10515600" cy="4351338"/>
          </a:xfrm>
        </p:spPr>
        <p:txBody>
          <a:bodyPr>
            <a:normAutofit/>
          </a:bodyPr>
          <a:lstStyle/>
          <a:p>
            <a:pPr marL="0" indent="0">
              <a:buNone/>
            </a:pPr>
            <a:r>
              <a:rPr lang="ja-JP" altLang="en-US" sz="2000"/>
              <a:t>テキスト的に類似</a:t>
            </a:r>
            <a:r>
              <a:rPr lang="en-US" altLang="ja-JP" sz="2000" dirty="0"/>
              <a:t>/</a:t>
            </a:r>
            <a:r>
              <a:rPr lang="ja-JP" altLang="en-US" sz="2000"/>
              <a:t>非類似な重複バグレポートでは</a:t>
            </a:r>
            <a:r>
              <a:rPr lang="en-US" altLang="ja-JP" sz="2000" dirty="0"/>
              <a:t>, </a:t>
            </a:r>
            <a:br>
              <a:rPr lang="en-US" altLang="ja-JP" sz="2000" dirty="0"/>
            </a:br>
            <a:r>
              <a:rPr lang="ja-JP" altLang="en-US" sz="2000"/>
              <a:t>記述統計（歪度など）</a:t>
            </a:r>
            <a:r>
              <a:rPr lang="en-US" altLang="ja-JP" sz="2000" dirty="0"/>
              <a:t>, </a:t>
            </a:r>
            <a:r>
              <a:rPr lang="ja-JP" altLang="en-US" sz="2000"/>
              <a:t>基礎的な意味論（</a:t>
            </a:r>
            <a:r>
              <a:rPr lang="en-US" altLang="ja-JP" sz="2000" dirty="0"/>
              <a:t>t-SNE</a:t>
            </a:r>
            <a:r>
              <a:rPr lang="ja-JP" altLang="en-US" sz="2000"/>
              <a:t>クラスタなど）</a:t>
            </a:r>
            <a:br>
              <a:rPr lang="en-US" altLang="ja-JP" sz="2000" dirty="0"/>
            </a:br>
            <a:r>
              <a:rPr lang="ja-JP" altLang="en-US" sz="2000">
                <a:solidFill>
                  <a:srgbClr val="C00000"/>
                </a:solidFill>
              </a:rPr>
              <a:t>構造的な構成要素の普及の点で相違点あり</a:t>
            </a:r>
            <a:br>
              <a:rPr lang="en-US" altLang="ja-JP" sz="2000" dirty="0">
                <a:solidFill>
                  <a:srgbClr val="C00000"/>
                </a:solidFill>
              </a:rPr>
            </a:br>
            <a:br>
              <a:rPr lang="en-US" altLang="ja-JP" sz="2000" dirty="0"/>
            </a:br>
            <a:r>
              <a:rPr lang="ja-JP" altLang="en-US" sz="2000"/>
              <a:t>特に</a:t>
            </a:r>
            <a:r>
              <a:rPr lang="en-US" altLang="ja-JP" sz="2000" dirty="0"/>
              <a:t>, </a:t>
            </a:r>
            <a:r>
              <a:rPr lang="ja-JP" altLang="en-US" sz="2000"/>
              <a:t>非類似な重複バグ報告には</a:t>
            </a:r>
            <a:r>
              <a:rPr lang="en-US" altLang="ja-JP" sz="2000" dirty="0"/>
              <a:t>, </a:t>
            </a:r>
            <a:br>
              <a:rPr lang="en-US" altLang="ja-JP" sz="2000" dirty="0"/>
            </a:br>
            <a:r>
              <a:rPr lang="ja-JP" altLang="en-US" sz="2000">
                <a:solidFill>
                  <a:srgbClr val="C00000"/>
                </a:solidFill>
              </a:rPr>
              <a:t>・期待される行動（</a:t>
            </a:r>
            <a:r>
              <a:rPr lang="en-US" altLang="ja-JP" sz="2000" dirty="0">
                <a:solidFill>
                  <a:srgbClr val="C00000"/>
                </a:solidFill>
              </a:rPr>
              <a:t>EB</a:t>
            </a:r>
            <a:r>
              <a:rPr lang="ja-JP" altLang="en-US" sz="2000">
                <a:solidFill>
                  <a:srgbClr val="C00000"/>
                </a:solidFill>
              </a:rPr>
              <a:t>）</a:t>
            </a:r>
            <a:br>
              <a:rPr lang="en-US" altLang="ja-JP" sz="2000" dirty="0">
                <a:solidFill>
                  <a:srgbClr val="C00000"/>
                </a:solidFill>
              </a:rPr>
            </a:br>
            <a:r>
              <a:rPr lang="ja-JP" altLang="en-US" sz="2000">
                <a:solidFill>
                  <a:srgbClr val="C00000"/>
                </a:solidFill>
              </a:rPr>
              <a:t>・再現手順（</a:t>
            </a:r>
            <a:r>
              <a:rPr lang="en-US" altLang="ja-JP" sz="2000" dirty="0">
                <a:solidFill>
                  <a:srgbClr val="C00000"/>
                </a:solidFill>
              </a:rPr>
              <a:t>S2R</a:t>
            </a:r>
            <a:r>
              <a:rPr lang="ja-JP" altLang="en-US" sz="2000">
                <a:solidFill>
                  <a:srgbClr val="C00000"/>
                </a:solidFill>
              </a:rPr>
              <a:t>）</a:t>
            </a:r>
            <a:br>
              <a:rPr lang="en-US" altLang="ja-JP" sz="2000" dirty="0"/>
            </a:br>
            <a:r>
              <a:rPr lang="ja-JP" altLang="en-US" sz="2000"/>
              <a:t>のような重要な構成要素が欠けていることが多く</a:t>
            </a:r>
            <a:r>
              <a:rPr lang="en-US" altLang="ja-JP" sz="2000" dirty="0"/>
              <a:t>, </a:t>
            </a:r>
            <a:br>
              <a:rPr lang="en-US" altLang="ja-JP" sz="2000" dirty="0"/>
            </a:br>
            <a:r>
              <a:rPr lang="ja-JP" altLang="en-US" sz="2000"/>
              <a:t>それが各重複ペア内でのテキスト的非類似性をもたらす可能性がある</a:t>
            </a:r>
            <a:r>
              <a:rPr lang="en-US" altLang="ja-JP" sz="2000" dirty="0"/>
              <a:t>.</a:t>
            </a:r>
            <a:br>
              <a:rPr lang="en-US" altLang="ja-JP" sz="2000" dirty="0"/>
            </a:br>
            <a:endParaRPr lang="ja-JP" altLang="en-US" sz="2000"/>
          </a:p>
        </p:txBody>
      </p:sp>
      <p:pic>
        <p:nvPicPr>
          <p:cNvPr id="11" name="図 10" descr="テーブル&#10;&#10;自動的に生成された説明">
            <a:extLst>
              <a:ext uri="{FF2B5EF4-FFF2-40B4-BE49-F238E27FC236}">
                <a16:creationId xmlns:a16="http://schemas.microsoft.com/office/drawing/2014/main" id="{CFF74DAE-25A9-C347-7DE8-234A1EF65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836" y="4719937"/>
            <a:ext cx="4260327" cy="2001538"/>
          </a:xfrm>
          <a:prstGeom prst="rect">
            <a:avLst/>
          </a:prstGeom>
        </p:spPr>
      </p:pic>
    </p:spTree>
    <p:extLst>
      <p:ext uri="{BB962C8B-B14F-4D97-AF65-F5344CB8AC3E}">
        <p14:creationId xmlns:p14="http://schemas.microsoft.com/office/powerpoint/2010/main" val="3653944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Autofit/>
          </a:bodyPr>
          <a:lstStyle/>
          <a:p>
            <a:r>
              <a:rPr lang="en-US" altLang="ja-JP" sz="3200" dirty="0"/>
              <a:t>RQ3:</a:t>
            </a:r>
            <a:r>
              <a:rPr lang="ja-JP" altLang="en-US" sz="3200"/>
              <a:t>ドメイン固有埋め込みは</a:t>
            </a:r>
            <a:r>
              <a:rPr lang="en-US" altLang="ja-JP" sz="3200" dirty="0"/>
              <a:t>, </a:t>
            </a:r>
            <a:r>
              <a:rPr lang="ja-JP" altLang="en-US" sz="3200"/>
              <a:t>類似でない</a:t>
            </a:r>
            <a:br>
              <a:rPr lang="en-US" altLang="ja-JP" sz="3200" dirty="0"/>
            </a:br>
            <a:r>
              <a:rPr lang="ja-JP" altLang="en-US" sz="3200"/>
              <a:t>重複バグ報告の検出を改善するのに役立つか</a:t>
            </a:r>
            <a:r>
              <a:rPr lang="en-US" altLang="ja-JP" sz="3200" dirty="0"/>
              <a:t>?</a:t>
            </a:r>
            <a:br>
              <a:rPr lang="en-US" altLang="ja-JP" sz="3200" dirty="0"/>
            </a:br>
            <a:endParaRPr kumimoji="1" lang="ja-JP" altLang="en-US" sz="3200"/>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1640218"/>
            <a:ext cx="10515600" cy="3012412"/>
          </a:xfrm>
        </p:spPr>
        <p:txBody>
          <a:bodyPr>
            <a:normAutofit fontScale="92500" lnSpcReduction="10000"/>
          </a:bodyPr>
          <a:lstStyle/>
          <a:p>
            <a:pPr>
              <a:lnSpc>
                <a:spcPct val="150000"/>
              </a:lnSpc>
            </a:pPr>
            <a:r>
              <a:rPr lang="ja-JP" altLang="en-US"/>
              <a:t>ドメイン固有の埋め込み（バグ報告で学習したものなど）を用いる</a:t>
            </a:r>
            <a:br>
              <a:rPr lang="en-US" altLang="ja-JP" dirty="0"/>
            </a:br>
            <a:r>
              <a:rPr lang="ja-JP" altLang="en-US"/>
              <a:t>ことで</a:t>
            </a:r>
            <a:r>
              <a:rPr lang="en-US" altLang="ja-JP" dirty="0"/>
              <a:t>, </a:t>
            </a:r>
            <a:r>
              <a:rPr lang="ja-JP" altLang="en-US"/>
              <a:t>テキスト的に</a:t>
            </a:r>
            <a:r>
              <a:rPr lang="ja-JP" altLang="en-US">
                <a:solidFill>
                  <a:srgbClr val="C00000"/>
                </a:solidFill>
              </a:rPr>
              <a:t>類似でない重複バグ報告</a:t>
            </a:r>
            <a:r>
              <a:rPr lang="ja-JP" altLang="en-US"/>
              <a:t>に対する</a:t>
            </a:r>
            <a:br>
              <a:rPr lang="en-US" altLang="ja-JP" dirty="0"/>
            </a:br>
            <a:r>
              <a:rPr lang="ja-JP" altLang="en-US">
                <a:solidFill>
                  <a:srgbClr val="C00000"/>
                </a:solidFill>
              </a:rPr>
              <a:t>モデルの性能が向上</a:t>
            </a:r>
            <a:r>
              <a:rPr lang="ja-JP" altLang="en-US"/>
              <a:t>（例：</a:t>
            </a:r>
            <a:r>
              <a:rPr lang="en-US" altLang="ja-JP" dirty="0"/>
              <a:t>Firefox</a:t>
            </a:r>
            <a:r>
              <a:rPr lang="ja-JP" altLang="en-US"/>
              <a:t>の</a:t>
            </a:r>
            <a:r>
              <a:rPr lang="en-US" altLang="ja-JP" dirty="0"/>
              <a:t>F1-measure</a:t>
            </a:r>
            <a:r>
              <a:rPr lang="ja-JP" altLang="en-US"/>
              <a:t>で最大</a:t>
            </a:r>
            <a:r>
              <a:rPr lang="en-US" altLang="ja-JP" dirty="0"/>
              <a:t>6.56</a:t>
            </a:r>
            <a:r>
              <a:rPr lang="ja-JP" altLang="en-US"/>
              <a:t>％）</a:t>
            </a:r>
            <a:endParaRPr lang="en-US" altLang="ja-JP" dirty="0"/>
          </a:p>
          <a:p>
            <a:pPr>
              <a:lnSpc>
                <a:spcPct val="150000"/>
              </a:lnSpc>
            </a:pPr>
            <a:r>
              <a:rPr lang="ja-JP" altLang="en-US"/>
              <a:t>しかしこれらの埋め込みは</a:t>
            </a:r>
            <a:r>
              <a:rPr lang="en-US" altLang="ja-JP" dirty="0"/>
              <a:t>, </a:t>
            </a:r>
            <a:r>
              <a:rPr lang="ja-JP" altLang="en-US">
                <a:solidFill>
                  <a:srgbClr val="C00000"/>
                </a:solidFill>
              </a:rPr>
              <a:t>テキスト的に類似した重複バグ報告</a:t>
            </a:r>
            <a:r>
              <a:rPr lang="ja-JP" altLang="en-US"/>
              <a:t>の</a:t>
            </a:r>
            <a:br>
              <a:rPr lang="en-US" altLang="ja-JP" dirty="0"/>
            </a:br>
            <a:r>
              <a:rPr lang="ja-JP" altLang="en-US"/>
              <a:t>検出には</a:t>
            </a:r>
            <a:r>
              <a:rPr lang="en-US" altLang="ja-JP" dirty="0"/>
              <a:t>, </a:t>
            </a:r>
            <a:r>
              <a:rPr lang="ja-JP" altLang="en-US">
                <a:solidFill>
                  <a:srgbClr val="C00000"/>
                </a:solidFill>
              </a:rPr>
              <a:t>無視できるか</a:t>
            </a:r>
            <a:r>
              <a:rPr lang="en-US" altLang="ja-JP" dirty="0">
                <a:solidFill>
                  <a:srgbClr val="C00000"/>
                </a:solidFill>
              </a:rPr>
              <a:t>, </a:t>
            </a:r>
            <a:r>
              <a:rPr lang="ja-JP" altLang="en-US">
                <a:solidFill>
                  <a:srgbClr val="C00000"/>
                </a:solidFill>
              </a:rPr>
              <a:t>あるいはマイナス</a:t>
            </a:r>
            <a:r>
              <a:rPr lang="ja-JP" altLang="en-US"/>
              <a:t>の影響を与える</a:t>
            </a:r>
            <a:r>
              <a:rPr lang="en-US" altLang="ja-JP" dirty="0"/>
              <a:t>.</a:t>
            </a:r>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9</a:t>
            </a:fld>
            <a:endParaRPr kumimoji="1" lang="ja-JP" altLang="en-US"/>
          </a:p>
        </p:txBody>
      </p:sp>
      <p:sp>
        <p:nvSpPr>
          <p:cNvPr id="4" name="四角形: 角を丸くする 3">
            <a:extLst>
              <a:ext uri="{FF2B5EF4-FFF2-40B4-BE49-F238E27FC236}">
                <a16:creationId xmlns:a16="http://schemas.microsoft.com/office/drawing/2014/main" id="{E91A11CC-4629-7DE1-AF97-B79629AD63E7}"/>
              </a:ext>
            </a:extLst>
          </p:cNvPr>
          <p:cNvSpPr/>
          <p:nvPr/>
        </p:nvSpPr>
        <p:spPr>
          <a:xfrm>
            <a:off x="838200" y="4898224"/>
            <a:ext cx="10515600" cy="1212532"/>
          </a:xfrm>
          <a:prstGeom prst="roundRect">
            <a:avLst>
              <a:gd name="adj" fmla="val 3563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a:solidFill>
                  <a:schemeClr val="tx1"/>
                </a:solidFill>
              </a:rPr>
              <a:t>ドメイン固有：</a:t>
            </a:r>
            <a:r>
              <a:rPr lang="ja-JP" altLang="en-US" sz="2400">
                <a:solidFill>
                  <a:srgbClr val="C00000"/>
                </a:solidFill>
              </a:rPr>
              <a:t>特定の作業や問題解決を目的</a:t>
            </a:r>
            <a:r>
              <a:rPr lang="ja-JP" altLang="en-US" sz="2400">
                <a:solidFill>
                  <a:schemeClr val="tx1"/>
                </a:solidFill>
              </a:rPr>
              <a:t>に設計されていることを指す</a:t>
            </a:r>
            <a:endParaRPr lang="en-US" altLang="ja-JP" sz="1400" dirty="0">
              <a:solidFill>
                <a:schemeClr val="tx1"/>
              </a:solidFill>
            </a:endParaRPr>
          </a:p>
        </p:txBody>
      </p:sp>
    </p:spTree>
    <p:extLst>
      <p:ext uri="{BB962C8B-B14F-4D97-AF65-F5344CB8AC3E}">
        <p14:creationId xmlns:p14="http://schemas.microsoft.com/office/powerpoint/2010/main" val="180298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p:txBody>
          <a:bodyPr>
            <a:noAutofit/>
          </a:bodyPr>
          <a:lstStyle/>
          <a:p>
            <a:r>
              <a:rPr lang="en-US" altLang="ja-JP" sz="3200" dirty="0"/>
              <a:t>RQ3:</a:t>
            </a:r>
            <a:r>
              <a:rPr lang="ja-JP" altLang="en-US" sz="3200"/>
              <a:t>ドメイン固有埋め込みは</a:t>
            </a:r>
            <a:r>
              <a:rPr lang="en-US" altLang="ja-JP" sz="3200" dirty="0"/>
              <a:t>, </a:t>
            </a:r>
            <a:r>
              <a:rPr lang="ja-JP" altLang="en-US" sz="3200"/>
              <a:t>類似でない</a:t>
            </a:r>
            <a:br>
              <a:rPr lang="en-US" altLang="ja-JP" sz="3200" dirty="0"/>
            </a:br>
            <a:r>
              <a:rPr lang="ja-JP" altLang="en-US" sz="3200"/>
              <a:t>重複バグ報告の検出を改善するのに役立つか</a:t>
            </a:r>
            <a:r>
              <a:rPr lang="en-US" altLang="ja-JP" sz="3200" dirty="0"/>
              <a:t>?</a:t>
            </a:r>
            <a:br>
              <a:rPr lang="en-US" altLang="ja-JP" sz="3200" dirty="0"/>
            </a:br>
            <a:endParaRPr kumimoji="1" lang="ja-JP" altLang="en-US" sz="320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10</a:t>
            </a:fld>
            <a:endParaRPr kumimoji="1" lang="ja-JP" altLang="en-US"/>
          </a:p>
        </p:txBody>
      </p:sp>
      <p:pic>
        <p:nvPicPr>
          <p:cNvPr id="12" name="図 11">
            <a:extLst>
              <a:ext uri="{FF2B5EF4-FFF2-40B4-BE49-F238E27FC236}">
                <a16:creationId xmlns:a16="http://schemas.microsoft.com/office/drawing/2014/main" id="{507C7206-D21E-EFA1-DD6F-621A54DB9230}"/>
              </a:ext>
            </a:extLst>
          </p:cNvPr>
          <p:cNvPicPr>
            <a:picLocks noChangeAspect="1"/>
          </p:cNvPicPr>
          <p:nvPr/>
        </p:nvPicPr>
        <p:blipFill>
          <a:blip r:embed="rId3"/>
          <a:stretch>
            <a:fillRect/>
          </a:stretch>
        </p:blipFill>
        <p:spPr>
          <a:xfrm>
            <a:off x="925340" y="2004646"/>
            <a:ext cx="9948310" cy="3256122"/>
          </a:xfrm>
          <a:prstGeom prst="rect">
            <a:avLst/>
          </a:prstGeom>
        </p:spPr>
      </p:pic>
      <p:sp>
        <p:nvSpPr>
          <p:cNvPr id="13" name="角丸四角形 12">
            <a:extLst>
              <a:ext uri="{FF2B5EF4-FFF2-40B4-BE49-F238E27FC236}">
                <a16:creationId xmlns:a16="http://schemas.microsoft.com/office/drawing/2014/main" id="{A571FD37-777A-4372-76CB-69466B44E7AF}"/>
              </a:ext>
            </a:extLst>
          </p:cNvPr>
          <p:cNvSpPr/>
          <p:nvPr/>
        </p:nvSpPr>
        <p:spPr>
          <a:xfrm>
            <a:off x="7381798" y="4140676"/>
            <a:ext cx="627529" cy="294906"/>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a:extLst>
              <a:ext uri="{FF2B5EF4-FFF2-40B4-BE49-F238E27FC236}">
                <a16:creationId xmlns:a16="http://schemas.microsoft.com/office/drawing/2014/main" id="{A89E1306-31BB-497E-225D-7D8B97171091}"/>
              </a:ext>
            </a:extLst>
          </p:cNvPr>
          <p:cNvSpPr/>
          <p:nvPr/>
        </p:nvSpPr>
        <p:spPr>
          <a:xfrm>
            <a:off x="7381798" y="4882650"/>
            <a:ext cx="627529" cy="294906"/>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64696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C01C23-74F7-D524-C626-2FD2EF3A2954}"/>
              </a:ext>
            </a:extLst>
          </p:cNvPr>
          <p:cNvSpPr>
            <a:spLocks noGrp="1"/>
          </p:cNvSpPr>
          <p:nvPr>
            <p:ph type="title"/>
          </p:nvPr>
        </p:nvSpPr>
        <p:spPr>
          <a:xfrm>
            <a:off x="838200" y="136525"/>
            <a:ext cx="10515600" cy="1325563"/>
          </a:xfrm>
        </p:spPr>
        <p:txBody>
          <a:bodyPr>
            <a:normAutofit/>
          </a:bodyPr>
          <a:lstStyle/>
          <a:p>
            <a:r>
              <a:rPr lang="ja-JP" altLang="en-US"/>
              <a:t>結論</a:t>
            </a:r>
            <a:endParaRPr kumimoji="1" lang="ja-JP" altLang="en-US"/>
          </a:p>
        </p:txBody>
      </p:sp>
      <p:sp>
        <p:nvSpPr>
          <p:cNvPr id="3" name="コンテンツ プレースホルダー 2">
            <a:extLst>
              <a:ext uri="{FF2B5EF4-FFF2-40B4-BE49-F238E27FC236}">
                <a16:creationId xmlns:a16="http://schemas.microsoft.com/office/drawing/2014/main" id="{73ACC749-D32A-A41E-0625-5449727FFDB8}"/>
              </a:ext>
            </a:extLst>
          </p:cNvPr>
          <p:cNvSpPr>
            <a:spLocks noGrp="1"/>
          </p:cNvSpPr>
          <p:nvPr>
            <p:ph idx="1"/>
          </p:nvPr>
        </p:nvSpPr>
        <p:spPr>
          <a:xfrm>
            <a:off x="838200" y="1300479"/>
            <a:ext cx="10515600" cy="5192395"/>
          </a:xfrm>
        </p:spPr>
        <p:txBody>
          <a:bodyPr>
            <a:normAutofit fontScale="85000" lnSpcReduction="10000"/>
          </a:bodyPr>
          <a:lstStyle/>
          <a:p>
            <a:pPr>
              <a:lnSpc>
                <a:spcPct val="150000"/>
              </a:lnSpc>
            </a:pPr>
            <a:r>
              <a:rPr lang="ja-JP" altLang="en-US" sz="2000"/>
              <a:t>既存のアプローチでは</a:t>
            </a:r>
            <a:r>
              <a:rPr lang="en-US" altLang="ja-JP" sz="2000" dirty="0"/>
              <a:t>, </a:t>
            </a:r>
            <a:r>
              <a:rPr lang="ja-JP" altLang="en-US" sz="2000"/>
              <a:t>テキスト的に非類似だが</a:t>
            </a:r>
            <a:br>
              <a:rPr lang="en-US" altLang="ja-JP" sz="2000" dirty="0"/>
            </a:br>
            <a:r>
              <a:rPr lang="ja-JP" altLang="en-US" sz="2000">
                <a:solidFill>
                  <a:srgbClr val="C00000"/>
                </a:solidFill>
              </a:rPr>
              <a:t>重複するバグレポートを検出するのに不十分</a:t>
            </a:r>
            <a:r>
              <a:rPr lang="ja-JP" altLang="en-US" sz="2000"/>
              <a:t>な可能性</a:t>
            </a:r>
            <a:endParaRPr lang="en-US" altLang="ja-JP" sz="2000" dirty="0"/>
          </a:p>
          <a:p>
            <a:pPr>
              <a:lnSpc>
                <a:spcPct val="150000"/>
              </a:lnSpc>
            </a:pPr>
            <a:r>
              <a:rPr lang="en-US" altLang="ja-JP" sz="2000" dirty="0"/>
              <a:t>3</a:t>
            </a:r>
            <a:r>
              <a:rPr lang="ja-JP" altLang="en-US" sz="2000"/>
              <a:t>つの</a:t>
            </a:r>
            <a:r>
              <a:rPr lang="en-US" altLang="ja-JP" sz="2000" dirty="0"/>
              <a:t>OSS</a:t>
            </a:r>
            <a:r>
              <a:rPr lang="ja-JP" altLang="en-US" sz="2000"/>
              <a:t>から得られた</a:t>
            </a:r>
            <a:r>
              <a:rPr lang="en-US" altLang="ja-JP" sz="2000" dirty="0"/>
              <a:t>92,854</a:t>
            </a:r>
            <a:r>
              <a:rPr lang="ja-JP" altLang="en-US" sz="2000"/>
              <a:t>件のバグ報告を用いて大規模な実証研究を行い</a:t>
            </a:r>
            <a:r>
              <a:rPr lang="en-US" altLang="ja-JP" sz="2000" dirty="0"/>
              <a:t>, </a:t>
            </a:r>
            <a:br>
              <a:rPr lang="en-US" altLang="ja-JP" sz="2000" dirty="0"/>
            </a:br>
            <a:r>
              <a:rPr lang="ja-JP" altLang="en-US" sz="2000">
                <a:solidFill>
                  <a:srgbClr val="C00000"/>
                </a:solidFill>
              </a:rPr>
              <a:t>重複バグ報告検出における「テキストの非類似性」の課題をより良く理解する</a:t>
            </a:r>
            <a:r>
              <a:rPr lang="ja-JP" altLang="en-US" sz="2000"/>
              <a:t>ことが目的</a:t>
            </a:r>
            <a:endParaRPr lang="en-US" altLang="ja-JP" sz="2000" dirty="0"/>
          </a:p>
          <a:p>
            <a:pPr>
              <a:lnSpc>
                <a:spcPct val="150000"/>
              </a:lnSpc>
            </a:pPr>
            <a:r>
              <a:rPr lang="en-US" altLang="ja-JP" sz="2000" dirty="0"/>
              <a:t>RQ1</a:t>
            </a:r>
            <a:r>
              <a:rPr lang="ja-JP" altLang="en-US" sz="2000"/>
              <a:t>：既存の技術では</a:t>
            </a:r>
            <a:r>
              <a:rPr lang="en-US" altLang="ja-JP" sz="2000" dirty="0"/>
              <a:t>, </a:t>
            </a:r>
            <a:r>
              <a:rPr lang="ja-JP" altLang="en-US" sz="2000">
                <a:solidFill>
                  <a:srgbClr val="C00000"/>
                </a:solidFill>
              </a:rPr>
              <a:t>テキスト的に非類似な重複バグ報告の検出が困難</a:t>
            </a:r>
            <a:r>
              <a:rPr lang="ja-JP" altLang="en-US" sz="2000"/>
              <a:t>であることを実証的に示した</a:t>
            </a:r>
            <a:r>
              <a:rPr lang="en-US" altLang="ja-JP" sz="2000" dirty="0"/>
              <a:t>.</a:t>
            </a:r>
          </a:p>
          <a:p>
            <a:pPr>
              <a:lnSpc>
                <a:spcPct val="150000"/>
              </a:lnSpc>
            </a:pPr>
            <a:r>
              <a:rPr lang="en-US" altLang="ja-JP" sz="2000" dirty="0"/>
              <a:t>RQ2</a:t>
            </a:r>
            <a:r>
              <a:rPr lang="ja-JP" altLang="en-US" sz="2000"/>
              <a:t>：テキスト的に非類似な重複バグ報告には</a:t>
            </a:r>
            <a:r>
              <a:rPr lang="en-US" altLang="ja-JP" sz="2000" dirty="0"/>
              <a:t>, </a:t>
            </a:r>
            <a:r>
              <a:rPr lang="ja-JP" altLang="en-US" sz="2000">
                <a:solidFill>
                  <a:srgbClr val="C00000"/>
                </a:solidFill>
              </a:rPr>
              <a:t>重要な構成要素（再現手順など）が欠けていることが多く</a:t>
            </a:r>
            <a:r>
              <a:rPr lang="en-US" altLang="ja-JP" sz="2000" dirty="0"/>
              <a:t>, </a:t>
            </a:r>
            <a:r>
              <a:rPr lang="ja-JP" altLang="en-US" sz="2000"/>
              <a:t>それが重複ペア内での</a:t>
            </a:r>
            <a:r>
              <a:rPr lang="ja-JP" altLang="en-US" sz="2000">
                <a:solidFill>
                  <a:srgbClr val="C00000"/>
                </a:solidFill>
              </a:rPr>
              <a:t>テキスト的な非類似性をもたらす可能性</a:t>
            </a:r>
            <a:r>
              <a:rPr lang="ja-JP" altLang="en-US" sz="2000"/>
              <a:t>があることを明らかにした</a:t>
            </a:r>
            <a:r>
              <a:rPr lang="en-US" altLang="ja-JP" sz="2000" dirty="0"/>
              <a:t>.</a:t>
            </a:r>
          </a:p>
          <a:p>
            <a:pPr>
              <a:lnSpc>
                <a:spcPct val="150000"/>
              </a:lnSpc>
            </a:pPr>
            <a:r>
              <a:rPr lang="en-US" altLang="ja-JP" sz="2000" dirty="0"/>
              <a:t>RQ3</a:t>
            </a:r>
            <a:r>
              <a:rPr lang="ja-JP" altLang="en-US" sz="2000"/>
              <a:t>：ドメイン固有の埋め込みをバグ報告の重複検出に適用してみたが</a:t>
            </a:r>
            <a:r>
              <a:rPr lang="en-US" altLang="ja-JP" sz="2000" dirty="0"/>
              <a:t>, </a:t>
            </a:r>
            <a:r>
              <a:rPr lang="ja-JP" altLang="en-US" sz="2000"/>
              <a:t>結果はケースバイケース</a:t>
            </a:r>
            <a:endParaRPr lang="en-US" altLang="ja-JP" sz="2000" dirty="0"/>
          </a:p>
          <a:p>
            <a:pPr marL="0" indent="0">
              <a:lnSpc>
                <a:spcPct val="150000"/>
              </a:lnSpc>
              <a:buNone/>
            </a:pPr>
            <a:r>
              <a:rPr lang="ja-JP" altLang="en-US" sz="2000"/>
              <a:t>これらの結果は</a:t>
            </a:r>
            <a:r>
              <a:rPr lang="en-US" altLang="ja-JP" sz="2000" dirty="0"/>
              <a:t>, </a:t>
            </a:r>
            <a:r>
              <a:rPr lang="ja-JP" altLang="en-US" sz="2000">
                <a:solidFill>
                  <a:srgbClr val="C00000"/>
                </a:solidFill>
              </a:rPr>
              <a:t>重複バグ報告の検出のためのさらなる調査やより効果的な解決策の必要性</a:t>
            </a:r>
            <a:r>
              <a:rPr lang="ja-JP" altLang="en-US" sz="2000"/>
              <a:t>を示唆</a:t>
            </a:r>
            <a:br>
              <a:rPr lang="en-US" altLang="ja-JP" sz="2000" dirty="0"/>
            </a:br>
            <a:r>
              <a:rPr lang="ja-JP" altLang="en-US" sz="2000"/>
              <a:t>将来的には</a:t>
            </a:r>
            <a:r>
              <a:rPr lang="en-US" altLang="ja-JP" sz="2000" dirty="0"/>
              <a:t>, </a:t>
            </a:r>
            <a:r>
              <a:rPr lang="ja-JP" altLang="en-US" sz="2000"/>
              <a:t>これらのバグ報告を他の情報源（例：バージョン管理履歴）等の関連情報で補完することに重点を置くことも検討</a:t>
            </a:r>
            <a:endParaRPr lang="en-US" altLang="ja-JP" sz="2000" dirty="0"/>
          </a:p>
        </p:txBody>
      </p:sp>
      <p:sp>
        <p:nvSpPr>
          <p:cNvPr id="5" name="スライド番号プレースホルダー 4">
            <a:extLst>
              <a:ext uri="{FF2B5EF4-FFF2-40B4-BE49-F238E27FC236}">
                <a16:creationId xmlns:a16="http://schemas.microsoft.com/office/drawing/2014/main" id="{F18F35CD-D534-1A9B-8442-6431320AEEF2}"/>
              </a:ext>
            </a:extLst>
          </p:cNvPr>
          <p:cNvSpPr>
            <a:spLocks noGrp="1"/>
          </p:cNvSpPr>
          <p:nvPr>
            <p:ph type="sldNum" sz="quarter" idx="12"/>
          </p:nvPr>
        </p:nvSpPr>
        <p:spPr/>
        <p:txBody>
          <a:bodyPr/>
          <a:lstStyle/>
          <a:p>
            <a:fld id="{7E3B9A65-F181-4CAE-8701-BCD5CF54E910}" type="slidenum">
              <a:rPr kumimoji="1" lang="ja-JP" altLang="en-US" smtClean="0"/>
              <a:t>11</a:t>
            </a:fld>
            <a:endParaRPr kumimoji="1" lang="ja-JP" altLang="en-US"/>
          </a:p>
        </p:txBody>
      </p:sp>
    </p:spTree>
    <p:extLst>
      <p:ext uri="{BB962C8B-B14F-4D97-AF65-F5344CB8AC3E}">
        <p14:creationId xmlns:p14="http://schemas.microsoft.com/office/powerpoint/2010/main" val="540127950"/>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3">
      <a:majorFont>
        <a:latin typeface="Segoe UI Variable Display"/>
        <a:ea typeface="游ゴシック Medium"/>
        <a:cs typeface=""/>
      </a:majorFont>
      <a:minorFont>
        <a:latin typeface="Segoe UI Variable Text"/>
        <a:ea typeface="Yu Gothic Medium"/>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E4607EF059CEB4B94D4E73189B88EFC" ma:contentTypeVersion="15" ma:contentTypeDescription="新しいドキュメントを作成します。" ma:contentTypeScope="" ma:versionID="0f2a368638267fd56cf27c384cd47fdb">
  <xsd:schema xmlns:xsd="http://www.w3.org/2001/XMLSchema" xmlns:xs="http://www.w3.org/2001/XMLSchema" xmlns:p="http://schemas.microsoft.com/office/2006/metadata/properties" xmlns:ns2="88f8049e-a72b-4fe0-b3c4-557c2ca3b6d6" xmlns:ns3="325a74c0-b616-448f-ad1c-fe5a2fdb13a4" targetNamespace="http://schemas.microsoft.com/office/2006/metadata/properties" ma:root="true" ma:fieldsID="b521a4410f1cb57045c8a3065479b3c3" ns2:_="" ns3:_="">
    <xsd:import namespace="88f8049e-a72b-4fe0-b3c4-557c2ca3b6d6"/>
    <xsd:import namespace="325a74c0-b616-448f-ad1c-fe5a2fdb13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8049e-a72b-4fe0-b3c4-557c2ca3b6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画像タグ" ma:readOnly="false" ma:fieldId="{5cf76f15-5ced-4ddc-b409-7134ff3c332f}" ma:taxonomyMulti="true" ma:sspId="d95a092e-a480-45c9-ac0c-f22d17ff2e5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25a74c0-b616-448f-ad1c-fe5a2fdb13a4"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element name="TaxCatchAll" ma:index="22" nillable="true" ma:displayName="Taxonomy Catch All Column" ma:hidden="true" ma:list="{a574f411-658b-43b3-acd8-8e34eddfb9e6}" ma:internalName="TaxCatchAll" ma:showField="CatchAllData" ma:web="325a74c0-b616-448f-ad1c-fe5a2fdb13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5a74c0-b616-448f-ad1c-fe5a2fdb13a4" xsi:nil="true"/>
    <lcf76f155ced4ddcb4097134ff3c332f xmlns="88f8049e-a72b-4fe0-b3c4-557c2ca3b6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253AA22-CADA-4E67-94EB-1FB18C63F37B}">
  <ds:schemaRefs>
    <ds:schemaRef ds:uri="325a74c0-b616-448f-ad1c-fe5a2fdb13a4"/>
    <ds:schemaRef ds:uri="88f8049e-a72b-4fe0-b3c4-557c2ca3b6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6C34335-9828-4F93-82EB-18DBFA72CAC9}">
  <ds:schemaRefs>
    <ds:schemaRef ds:uri="http://schemas.microsoft.com/sharepoint/v3/contenttype/forms"/>
  </ds:schemaRefs>
</ds:datastoreItem>
</file>

<file path=customXml/itemProps3.xml><?xml version="1.0" encoding="utf-8"?>
<ds:datastoreItem xmlns:ds="http://schemas.openxmlformats.org/officeDocument/2006/customXml" ds:itemID="{1E962E0C-EA30-41F3-A9E0-9664EC10E321}">
  <ds:schemaRefs>
    <ds:schemaRef ds:uri="325a74c0-b616-448f-ad1c-fe5a2fdb13a4"/>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purl.org/dc/terms/"/>
    <ds:schemaRef ds:uri="http://purl.org/dc/dcmitype/"/>
    <ds:schemaRef ds:uri="http://www.w3.org/XML/1998/namespace"/>
    <ds:schemaRef ds:uri="88f8049e-a72b-4fe0-b3c4-557c2ca3b6d6"/>
  </ds:schemaRefs>
</ds:datastoreItem>
</file>

<file path=docProps/app.xml><?xml version="1.0" encoding="utf-8"?>
<Properties xmlns="http://schemas.openxmlformats.org/officeDocument/2006/extended-properties" xmlns:vt="http://schemas.openxmlformats.org/officeDocument/2006/docPropsVTypes">
  <Template>Office Theme</Template>
  <TotalTime>265</TotalTime>
  <Words>1099</Words>
  <Application>Microsoft Macintosh PowerPoint</Application>
  <PresentationFormat>ワイド画面</PresentationFormat>
  <Paragraphs>59</Paragraphs>
  <Slides>11</Slides>
  <Notes>10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Google Sans</vt:lpstr>
      <vt:lpstr>HGP創英角ｺﾞｼｯｸUB</vt:lpstr>
      <vt:lpstr>游ゴシック</vt:lpstr>
      <vt:lpstr>游ゴシック Medium</vt:lpstr>
      <vt:lpstr>Arial</vt:lpstr>
      <vt:lpstr>Cambria Math</vt:lpstr>
      <vt:lpstr>Segoe UI Variable Display</vt:lpstr>
      <vt:lpstr>Segoe UI Variable Text</vt:lpstr>
      <vt:lpstr>Office Theme</vt:lpstr>
      <vt:lpstr>Towards Understanding the Impacts of Textual Dissimilarity on Duplicate Bug Report Detection</vt:lpstr>
      <vt:lpstr>ソフトウェアのバグ報告の重複</vt:lpstr>
      <vt:lpstr>ソフトウェアのバグ報告の重複</vt:lpstr>
      <vt:lpstr>PowerPoint プレゼンテーション</vt:lpstr>
      <vt:lpstr>Research Questions</vt:lpstr>
      <vt:lpstr>RQ1: 類似/非類似で 既存技術の検出性能が変化するか?</vt:lpstr>
      <vt:lpstr>RQ1: 類似/非類似で 既存技術の検出性能が変化するか?</vt:lpstr>
      <vt:lpstr>RQ2: 類似/非類似で 報告者の意図, 構造においてどのように異なるか?</vt:lpstr>
      <vt:lpstr>RQ3:ドメイン固有埋め込みは, 類似でない 重複バグ報告の検出を改善するのに役立つか? </vt:lpstr>
      <vt:lpstr>RQ3:ドメイン固有埋め込みは, 類似でない 重複バグ報告の検出を改善するのに役立つか? </vt:lpstr>
      <vt:lpstr>結論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中谷 祐太</dc:creator>
  <cp:lastModifiedBy>稲葉　真幸</cp:lastModifiedBy>
  <cp:revision>2</cp:revision>
  <dcterms:created xsi:type="dcterms:W3CDTF">2022-10-10T14:20:15Z</dcterms:created>
  <dcterms:modified xsi:type="dcterms:W3CDTF">2023-04-12T02:20:42Z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0x010100CE4607EF059CEB4B94D4E73189B88EFC</vt:lpwstr>
  </property>
</Properties>
</file>