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60" r:id="rId1"/>
  </p:sldMasterIdLst>
  <p:notesMasterIdLst>
    <p:notesMasterId r:id="rId19"/>
  </p:notesMasterIdLst>
  <p:sldIdLst>
    <p:sldId id="256" r:id="rId2"/>
    <p:sldId id="257" r:id="rId3"/>
    <p:sldId id="262" r:id="rId4"/>
    <p:sldId id="259" r:id="rId5"/>
    <p:sldId id="269" r:id="rId6"/>
    <p:sldId id="270" r:id="rId7"/>
    <p:sldId id="272" r:id="rId8"/>
    <p:sldId id="271" r:id="rId9"/>
    <p:sldId id="273" r:id="rId10"/>
    <p:sldId id="274" r:id="rId11"/>
    <p:sldId id="261" r:id="rId12"/>
    <p:sldId id="275" r:id="rId13"/>
    <p:sldId id="263" r:id="rId14"/>
    <p:sldId id="264" r:id="rId15"/>
    <p:sldId id="265" r:id="rId16"/>
    <p:sldId id="266" r:id="rId17"/>
    <p:sldId id="267" r:id="rId18"/>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FFFF"/>
    <a:srgbClr val="66CC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668" autoAdjust="0"/>
    <p:restoredTop sz="87125" autoAdjust="0"/>
  </p:normalViewPr>
  <p:slideViewPr>
    <p:cSldViewPr showGuides="1">
      <p:cViewPr>
        <p:scale>
          <a:sx n="70" d="100"/>
          <a:sy n="70" d="100"/>
        </p:scale>
        <p:origin x="186" y="-1062"/>
      </p:cViewPr>
      <p:guideLst>
        <p:guide orient="horz" pos="2137"/>
        <p:guide pos="2880"/>
      </p:guideLst>
    </p:cSldViewPr>
  </p:slideViewPr>
  <p:notesTextViewPr>
    <p:cViewPr>
      <p:scale>
        <a:sx n="100" d="100"/>
        <a:sy n="100" d="100"/>
      </p:scale>
      <p:origin x="0" y="0"/>
    </p:cViewPr>
  </p:notesTextViewPr>
  <p:gridSpacing cx="36868100" cy="368681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BAAEBC0-970F-4260-899C-79DB1663EFCC}" type="datetimeFigureOut">
              <a:rPr kumimoji="1" lang="ja-JP" altLang="en-US" smtClean="0"/>
              <a:pPr/>
              <a:t>2009/10/14</a:t>
            </a:fld>
            <a:endParaRPr kumimoji="1" lang="ja-JP" altLang="en-US"/>
          </a:p>
        </p:txBody>
      </p:sp>
      <p:sp>
        <p:nvSpPr>
          <p:cNvPr id="4" name="スライド イメージ プレースホル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CA09D77-238B-41EB-A7D3-685F0D42DFD4}" type="slidenum">
              <a:rPr kumimoji="1" lang="ja-JP" altLang="en-US" smtClean="0"/>
              <a:pPr/>
              <a:t>&lt;#&gt;</a:t>
            </a:fld>
            <a:endParaRPr kumimoji="1" lang="ja-JP"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CCA09D77-238B-41EB-A7D3-685F0D42DFD4}" type="slidenum">
              <a:rPr kumimoji="1" lang="ja-JP" altLang="en-US" smtClean="0"/>
              <a:pPr/>
              <a:t>0</a:t>
            </a:fld>
            <a:endParaRPr kumimoji="1" lang="ja-JP"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大きな問題となっているひとつの理由として，ソフトウェア開発には多くの依存関係があるため</a:t>
            </a:r>
            <a:endParaRPr kumimoji="1" lang="ja-JP" altLang="en-US" dirty="0"/>
          </a:p>
        </p:txBody>
      </p:sp>
      <p:sp>
        <p:nvSpPr>
          <p:cNvPr id="4" name="スライド番号プレースホルダ 3"/>
          <p:cNvSpPr>
            <a:spLocks noGrp="1"/>
          </p:cNvSpPr>
          <p:nvPr>
            <p:ph type="sldNum" sz="quarter" idx="10"/>
          </p:nvPr>
        </p:nvSpPr>
        <p:spPr/>
        <p:txBody>
          <a:bodyPr/>
          <a:lstStyle/>
          <a:p>
            <a:fld id="{CCA09D77-238B-41EB-A7D3-685F0D42DFD4}" type="slidenum">
              <a:rPr kumimoji="1" lang="ja-JP" altLang="en-US" smtClean="0"/>
              <a:pPr/>
              <a:t>1</a:t>
            </a:fld>
            <a:endParaRPr kumimoji="1" lang="ja-JP"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問題点１は，マネージャが進捗状況をリアルタイムに確認できないので，個々の開発者の進捗状況をしったときにリリース美の変更を余儀なくされていたといことです．</a:t>
            </a:r>
            <a:endParaRPr kumimoji="1" lang="en-US" altLang="ja-JP" dirty="0" smtClean="0"/>
          </a:p>
          <a:p>
            <a:r>
              <a:rPr kumimoji="1" lang="ja-JP" altLang="en-US" dirty="0" smtClean="0"/>
              <a:t>この図で説明します．</a:t>
            </a:r>
            <a:endParaRPr kumimoji="1" lang="en-US" altLang="ja-JP" dirty="0" smtClean="0"/>
          </a:p>
          <a:p>
            <a:r>
              <a:rPr kumimoji="1" lang="en-US" altLang="ja-JP" dirty="0" smtClean="0"/>
              <a:t>4</a:t>
            </a:r>
            <a:r>
              <a:rPr kumimoji="1" lang="ja-JP" altLang="en-US" dirty="0" smtClean="0"/>
              <a:t>中</a:t>
            </a:r>
            <a:r>
              <a:rPr kumimoji="1" lang="en-US" altLang="ja-JP" dirty="0" smtClean="0"/>
              <a:t>3</a:t>
            </a:r>
            <a:r>
              <a:rPr kumimoji="1" lang="ja-JP" altLang="en-US" dirty="0" smtClean="0"/>
              <a:t>人がソースコードのインぐれショーンが終わっているのに対して，一人だけソースコードも完成してません．</a:t>
            </a:r>
            <a:endParaRPr kumimoji="1" lang="en-US" altLang="ja-JP" dirty="0" smtClean="0"/>
          </a:p>
          <a:p>
            <a:r>
              <a:rPr kumimoji="1" lang="ja-JP" altLang="en-US" dirty="0" smtClean="0"/>
              <a:t>この状況が　マネージャに進捗報告として知らされたとき，マネージャはリリースに間に合わないということを悟ります．結果，リリース美の変更を余儀なくなれます</a:t>
            </a:r>
            <a:endParaRPr kumimoji="1" lang="ja-JP" altLang="en-US" dirty="0"/>
          </a:p>
        </p:txBody>
      </p:sp>
      <p:sp>
        <p:nvSpPr>
          <p:cNvPr id="4" name="スライド番号プレースホルダ 3"/>
          <p:cNvSpPr>
            <a:spLocks noGrp="1"/>
          </p:cNvSpPr>
          <p:nvPr>
            <p:ph type="sldNum" sz="quarter" idx="10"/>
          </p:nvPr>
        </p:nvSpPr>
        <p:spPr/>
        <p:txBody>
          <a:bodyPr/>
          <a:lstStyle/>
          <a:p>
            <a:fld id="{CCA09D77-238B-41EB-A7D3-685F0D42DFD4}" type="slidenum">
              <a:rPr kumimoji="1" lang="ja-JP" altLang="en-US" smtClean="0"/>
              <a:pPr/>
              <a:t>6</a:t>
            </a:fld>
            <a:endParaRPr kumimoji="1" lang="ja-JP"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二つ目の問題は，ユーザーインターフェスの開発者と機能の実装開発者の間で意思疎通ができなかったことです．　具体的には，もう機能の実装は，始まっているのか？や自身のコードにエラーが無いのか？などです．結果，</a:t>
            </a:r>
            <a:r>
              <a:rPr kumimoji="1" lang="en-US" altLang="ja-JP" dirty="0" smtClean="0"/>
              <a:t>UI</a:t>
            </a:r>
            <a:r>
              <a:rPr kumimoji="1" lang="ja-JP" altLang="en-US" dirty="0" smtClean="0"/>
              <a:t>開発者としては，締め切り前に，エラーなどが発見されても対応できないという心配があった，よって，</a:t>
            </a:r>
            <a:endParaRPr kumimoji="1" lang="ja-JP" altLang="en-US" dirty="0"/>
          </a:p>
        </p:txBody>
      </p:sp>
      <p:sp>
        <p:nvSpPr>
          <p:cNvPr id="4" name="スライド番号プレースホルダ 3"/>
          <p:cNvSpPr>
            <a:spLocks noGrp="1"/>
          </p:cNvSpPr>
          <p:nvPr>
            <p:ph type="sldNum" sz="quarter" idx="10"/>
          </p:nvPr>
        </p:nvSpPr>
        <p:spPr/>
        <p:txBody>
          <a:bodyPr/>
          <a:lstStyle/>
          <a:p>
            <a:fld id="{CCA09D77-238B-41EB-A7D3-685F0D42DFD4}" type="slidenum">
              <a:rPr kumimoji="1" lang="ja-JP" altLang="en-US" smtClean="0"/>
              <a:pPr/>
              <a:t>7</a:t>
            </a:fld>
            <a:endParaRPr kumimoji="1" lang="ja-JP"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三つ目の問題は，関連している開発者をしらない場合，誰に聞けばよいかわからなかったことです．</a:t>
            </a:r>
            <a:endParaRPr kumimoji="1" lang="en-US" altLang="ja-JP" dirty="0" smtClean="0"/>
          </a:p>
          <a:p>
            <a:r>
              <a:rPr kumimoji="1" lang="ja-JP" altLang="en-US" dirty="0" smtClean="0"/>
              <a:t>そのため，情報をえるために，データベースを検索したり，上司に連絡したりという手間がかかってきます</a:t>
            </a:r>
            <a:endParaRPr kumimoji="1" lang="ja-JP" altLang="en-US" dirty="0"/>
          </a:p>
        </p:txBody>
      </p:sp>
      <p:sp>
        <p:nvSpPr>
          <p:cNvPr id="4" name="スライド番号プレースホルダ 3"/>
          <p:cNvSpPr>
            <a:spLocks noGrp="1"/>
          </p:cNvSpPr>
          <p:nvPr>
            <p:ph type="sldNum" sz="quarter" idx="10"/>
          </p:nvPr>
        </p:nvSpPr>
        <p:spPr/>
        <p:txBody>
          <a:bodyPr/>
          <a:lstStyle/>
          <a:p>
            <a:fld id="{CCA09D77-238B-41EB-A7D3-685F0D42DFD4}" type="slidenum">
              <a:rPr kumimoji="1" lang="ja-JP" altLang="en-US" smtClean="0"/>
              <a:pPr/>
              <a:t>8</a:t>
            </a:fld>
            <a:endParaRPr kumimoji="1" lang="ja-JP"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４つめの問題点は，似ているモジュールを開発している開発者がわからないため，モジュールオーナに質問</a:t>
            </a:r>
            <a:endParaRPr kumimoji="1" lang="ja-JP" altLang="en-US" dirty="0"/>
          </a:p>
        </p:txBody>
      </p:sp>
      <p:sp>
        <p:nvSpPr>
          <p:cNvPr id="4" name="スライド番号プレースホルダ 3"/>
          <p:cNvSpPr>
            <a:spLocks noGrp="1"/>
          </p:cNvSpPr>
          <p:nvPr>
            <p:ph type="sldNum" sz="quarter" idx="10"/>
          </p:nvPr>
        </p:nvSpPr>
        <p:spPr/>
        <p:txBody>
          <a:bodyPr/>
          <a:lstStyle/>
          <a:p>
            <a:fld id="{CCA09D77-238B-41EB-A7D3-685F0D42DFD4}" type="slidenum">
              <a:rPr kumimoji="1" lang="ja-JP" altLang="en-US" smtClean="0"/>
              <a:pPr/>
              <a:t>9</a:t>
            </a:fld>
            <a:endParaRPr kumimoji="1" lang="ja-JP"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ソフトウェア開発中の依存関係とコミュニケーション・コーディネーションの関係</a:t>
            </a:r>
            <a:r>
              <a:rPr lang="ja-JP" altLang="en-US" dirty="0" smtClean="0"/>
              <a:t>によって起きる</a:t>
            </a:r>
            <a:r>
              <a:rPr kumimoji="1" lang="ja-JP" altLang="en-US" dirty="0" smtClean="0"/>
              <a:t>問題点</a:t>
            </a:r>
            <a:endParaRPr kumimoji="1" lang="ja-JP" altLang="en-US" dirty="0"/>
          </a:p>
        </p:txBody>
      </p:sp>
      <p:sp>
        <p:nvSpPr>
          <p:cNvPr id="4" name="スライド番号プレースホルダ 3"/>
          <p:cNvSpPr>
            <a:spLocks noGrp="1"/>
          </p:cNvSpPr>
          <p:nvPr>
            <p:ph type="sldNum" sz="quarter" idx="10"/>
          </p:nvPr>
        </p:nvSpPr>
        <p:spPr/>
        <p:txBody>
          <a:bodyPr/>
          <a:lstStyle/>
          <a:p>
            <a:fld id="{CCA09D77-238B-41EB-A7D3-685F0D42DFD4}" type="slidenum">
              <a:rPr kumimoji="1" lang="ja-JP" altLang="en-US" smtClean="0"/>
              <a:pPr/>
              <a:t>10</a:t>
            </a:fld>
            <a:endParaRPr kumimoji="1" lang="ja-JP"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マネージャはリリースに</a:t>
            </a:r>
            <a:r>
              <a:rPr kumimoji="1" lang="ja-JP" altLang="en-US" dirty="0" smtClean="0"/>
              <a:t>むけて個々の開発者ごとの進捗状況を知る</a:t>
            </a:r>
            <a:r>
              <a:rPr kumimoji="1" lang="ja-JP" altLang="en-US" dirty="0" smtClean="0"/>
              <a:t>必要があります。</a:t>
            </a:r>
            <a:endParaRPr kumimoji="1" lang="ja-JP" altLang="en-US" dirty="0"/>
          </a:p>
        </p:txBody>
      </p:sp>
      <p:sp>
        <p:nvSpPr>
          <p:cNvPr id="4" name="スライド番号プレースホルダ 3"/>
          <p:cNvSpPr>
            <a:spLocks noGrp="1"/>
          </p:cNvSpPr>
          <p:nvPr>
            <p:ph type="sldNum" sz="quarter" idx="10"/>
          </p:nvPr>
        </p:nvSpPr>
        <p:spPr/>
        <p:txBody>
          <a:bodyPr/>
          <a:lstStyle/>
          <a:p>
            <a:fld id="{CCA09D77-238B-41EB-A7D3-685F0D42DFD4}" type="slidenum">
              <a:rPr kumimoji="1" lang="ja-JP" altLang="en-US" smtClean="0"/>
              <a:pPr/>
              <a:t>12</a:t>
            </a:fld>
            <a:endParaRPr kumimoji="1" lang="ja-JP"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分散開発でも，従来どおりの開発でもそうですが，誰が，自分のコードに関連したコードを書いてるかが重要になります．それは，先ほど問題でもあげたように，締め切り前にエラーを報告されても対応できないという</a:t>
            </a:r>
            <a:r>
              <a:rPr kumimoji="1" lang="ja-JP" altLang="en-US" dirty="0" err="1" smtClean="0"/>
              <a:t>った</a:t>
            </a:r>
            <a:r>
              <a:rPr kumimoji="1" lang="ja-JP" altLang="en-US" dirty="0" smtClean="0"/>
              <a:t>こいとがあげられます．</a:t>
            </a:r>
            <a:endParaRPr kumimoji="1" lang="ja-JP" altLang="en-US" dirty="0"/>
          </a:p>
        </p:txBody>
      </p:sp>
      <p:sp>
        <p:nvSpPr>
          <p:cNvPr id="4" name="スライド番号プレースホルダ 3"/>
          <p:cNvSpPr>
            <a:spLocks noGrp="1"/>
          </p:cNvSpPr>
          <p:nvPr>
            <p:ph type="sldNum" sz="quarter" idx="10"/>
          </p:nvPr>
        </p:nvSpPr>
        <p:spPr/>
        <p:txBody>
          <a:bodyPr/>
          <a:lstStyle/>
          <a:p>
            <a:fld id="{CCA09D77-238B-41EB-A7D3-685F0D42DFD4}" type="slidenum">
              <a:rPr kumimoji="1" lang="ja-JP" altLang="en-US" smtClean="0"/>
              <a:pPr/>
              <a:t>13</a:t>
            </a:fld>
            <a:endParaRPr kumimoji="1" lang="ja-JP"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モジュールごとによって書いた人もちがうので，適した人に</a:t>
            </a:r>
            <a:r>
              <a:rPr kumimoji="1" lang="ja-JP" altLang="en-US" dirty="0" smtClean="0"/>
              <a:t>しゃべることが</a:t>
            </a:r>
            <a:r>
              <a:rPr kumimoji="1" lang="ja-JP" altLang="en-US" dirty="0" smtClean="0"/>
              <a:t>大事になってきます</a:t>
            </a:r>
            <a:endParaRPr kumimoji="1" lang="en-US" altLang="ja-JP" dirty="0" smtClean="0"/>
          </a:p>
          <a:p>
            <a:r>
              <a:rPr kumimoji="1" lang="ja-JP" altLang="en-US" dirty="0" smtClean="0"/>
              <a:t>これは開発者とそれに関わるモジュールでネットワーク図でしめしています．</a:t>
            </a:r>
            <a:endParaRPr kumimoji="1" lang="en-US" altLang="ja-JP" dirty="0" smtClean="0"/>
          </a:p>
          <a:p>
            <a:r>
              <a:rPr kumimoji="1" lang="ja-JP" altLang="en-US" dirty="0" smtClean="0"/>
              <a:t>これによって誰が共通のインターフェイスからモジュールをつくっているか</a:t>
            </a:r>
            <a:r>
              <a:rPr kumimoji="1" lang="ja-JP" altLang="en-US" dirty="0" err="1" smtClean="0"/>
              <a:t>や，</a:t>
            </a:r>
            <a:r>
              <a:rPr kumimoji="1" lang="ja-JP" altLang="en-US" dirty="0" smtClean="0"/>
              <a:t>誰が同じモジュールをさわっているかがわかります</a:t>
            </a:r>
            <a:endParaRPr kumimoji="1" lang="ja-JP" altLang="en-US" dirty="0"/>
          </a:p>
        </p:txBody>
      </p:sp>
      <p:sp>
        <p:nvSpPr>
          <p:cNvPr id="4" name="スライド番号プレースホルダ 3"/>
          <p:cNvSpPr>
            <a:spLocks noGrp="1"/>
          </p:cNvSpPr>
          <p:nvPr>
            <p:ph type="sldNum" sz="quarter" idx="10"/>
          </p:nvPr>
        </p:nvSpPr>
        <p:spPr/>
        <p:txBody>
          <a:bodyPr/>
          <a:lstStyle/>
          <a:p>
            <a:fld id="{CCA09D77-238B-41EB-A7D3-685F0D42DFD4}" type="slidenum">
              <a:rPr kumimoji="1" lang="ja-JP" altLang="en-US" smtClean="0"/>
              <a:pPr/>
              <a:t>14</a:t>
            </a:fld>
            <a:endParaRPr kumimoji="1" lang="ja-JP"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余分な仕事をなくすため，モジュールに関しての質問をするときに．似たような仕事をしている発見することがひつようになってきます．</a:t>
            </a:r>
            <a:endParaRPr kumimoji="1" lang="en-US" altLang="ja-JP" dirty="0" smtClean="0"/>
          </a:p>
          <a:p>
            <a:endParaRPr kumimoji="1" lang="ja-JP" altLang="en-US" dirty="0"/>
          </a:p>
        </p:txBody>
      </p:sp>
      <p:sp>
        <p:nvSpPr>
          <p:cNvPr id="4" name="スライド番号プレースホルダ 3"/>
          <p:cNvSpPr>
            <a:spLocks noGrp="1"/>
          </p:cNvSpPr>
          <p:nvPr>
            <p:ph type="sldNum" sz="quarter" idx="10"/>
          </p:nvPr>
        </p:nvSpPr>
        <p:spPr/>
        <p:txBody>
          <a:bodyPr/>
          <a:lstStyle/>
          <a:p>
            <a:fld id="{CCA09D77-238B-41EB-A7D3-685F0D42DFD4}" type="slidenum">
              <a:rPr kumimoji="1" lang="ja-JP" altLang="en-US" smtClean="0"/>
              <a:pPr/>
              <a:t>15</a:t>
            </a:fld>
            <a:endParaRPr kumimoji="1" lang="ja-JP"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CCA09D77-238B-41EB-A7D3-685F0D42DFD4}" type="slidenum">
              <a:rPr kumimoji="1" lang="ja-JP" altLang="en-US" smtClean="0"/>
              <a:pPr/>
              <a:t>16</a:t>
            </a:fld>
            <a:endParaRPr kumimoji="1" lang="ja-JP"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4" name="Rectangle 2" descr="横線"/>
          <p:cNvSpPr>
            <a:spLocks noChangeArrowheads="1"/>
          </p:cNvSpPr>
          <p:nvPr/>
        </p:nvSpPr>
        <p:spPr bwMode="auto">
          <a:xfrm>
            <a:off x="7092950" y="908050"/>
            <a:ext cx="1798638" cy="5473700"/>
          </a:xfrm>
          <a:prstGeom prst="rect">
            <a:avLst/>
          </a:prstGeom>
          <a:pattFill prst="ltHorz">
            <a:fgClr>
              <a:srgbClr val="C0C0C0"/>
            </a:fgClr>
            <a:bgClr>
              <a:srgbClr val="FFFFFF"/>
            </a:bgClr>
          </a:pattFill>
          <a:ln w="9525">
            <a:noFill/>
            <a:miter lim="800000"/>
            <a:headEnd/>
            <a:tailEnd/>
          </a:ln>
          <a:effectLst/>
        </p:spPr>
        <p:txBody>
          <a:bodyPr wrap="none" anchor="ctr"/>
          <a:lstStyle/>
          <a:p>
            <a:pPr>
              <a:spcBef>
                <a:spcPct val="0"/>
              </a:spcBef>
              <a:defRPr/>
            </a:pPr>
            <a:endParaRPr lang="ja-JP" altLang="en-US">
              <a:solidFill>
                <a:srgbClr val="4D4D4D"/>
              </a:solidFill>
              <a:ea typeface="ＭＳ Ｐゴシック" pitchFamily="50" charset="-128"/>
            </a:endParaRPr>
          </a:p>
        </p:txBody>
      </p:sp>
      <p:sp>
        <p:nvSpPr>
          <p:cNvPr id="5" name="Rectangle 7"/>
          <p:cNvSpPr>
            <a:spLocks noChangeArrowheads="1"/>
          </p:cNvSpPr>
          <p:nvPr/>
        </p:nvSpPr>
        <p:spPr bwMode="auto">
          <a:xfrm>
            <a:off x="317500" y="404813"/>
            <a:ext cx="6775450" cy="503237"/>
          </a:xfrm>
          <a:prstGeom prst="rect">
            <a:avLst/>
          </a:prstGeom>
          <a:gradFill rotWithShape="1">
            <a:gsLst>
              <a:gs pos="0">
                <a:schemeClr val="bg2"/>
              </a:gs>
              <a:gs pos="100000">
                <a:schemeClr val="bg2">
                  <a:gamma/>
                  <a:tint val="73725"/>
                  <a:invGamma/>
                </a:schemeClr>
              </a:gs>
            </a:gsLst>
            <a:lin ang="0" scaled="1"/>
          </a:gradFill>
          <a:ln w="9525" algn="ctr">
            <a:noFill/>
            <a:miter lim="800000"/>
            <a:headEnd/>
            <a:tailEnd/>
          </a:ln>
          <a:effectLst/>
        </p:spPr>
        <p:txBody>
          <a:bodyPr wrap="none" anchor="ctr"/>
          <a:lstStyle/>
          <a:p>
            <a:pPr>
              <a:spcBef>
                <a:spcPct val="0"/>
              </a:spcBef>
              <a:defRPr/>
            </a:pPr>
            <a:endParaRPr lang="ja-JP" altLang="en-US">
              <a:solidFill>
                <a:srgbClr val="4D4D4D"/>
              </a:solidFill>
              <a:ea typeface="ＭＳ Ｐゴシック" pitchFamily="50" charset="-128"/>
            </a:endParaRPr>
          </a:p>
        </p:txBody>
      </p:sp>
      <p:sp>
        <p:nvSpPr>
          <p:cNvPr id="6" name="Rectangle 8"/>
          <p:cNvSpPr>
            <a:spLocks noChangeArrowheads="1"/>
          </p:cNvSpPr>
          <p:nvPr/>
        </p:nvSpPr>
        <p:spPr bwMode="auto">
          <a:xfrm>
            <a:off x="7092950" y="404813"/>
            <a:ext cx="1800225" cy="503237"/>
          </a:xfrm>
          <a:prstGeom prst="rect">
            <a:avLst/>
          </a:prstGeom>
          <a:gradFill rotWithShape="1">
            <a:gsLst>
              <a:gs pos="0">
                <a:srgbClr val="4D4D4D"/>
              </a:gs>
              <a:gs pos="100000">
                <a:srgbClr val="4D4D4D">
                  <a:gamma/>
                  <a:shade val="46275"/>
                  <a:invGamma/>
                </a:srgbClr>
              </a:gs>
            </a:gsLst>
            <a:lin ang="0" scaled="1"/>
          </a:gradFill>
          <a:ln w="9525" algn="ctr">
            <a:noFill/>
            <a:miter lim="800000"/>
            <a:headEnd/>
            <a:tailEnd/>
          </a:ln>
          <a:effectLst/>
        </p:spPr>
        <p:txBody>
          <a:bodyPr wrap="none" anchor="ctr"/>
          <a:lstStyle/>
          <a:p>
            <a:pPr>
              <a:spcBef>
                <a:spcPct val="0"/>
              </a:spcBef>
              <a:defRPr/>
            </a:pPr>
            <a:endParaRPr lang="ja-JP" altLang="en-US">
              <a:solidFill>
                <a:srgbClr val="4D4D4D"/>
              </a:solidFill>
              <a:ea typeface="ＭＳ Ｐゴシック" pitchFamily="50" charset="-128"/>
            </a:endParaRPr>
          </a:p>
        </p:txBody>
      </p:sp>
      <p:sp>
        <p:nvSpPr>
          <p:cNvPr id="7" name="Rectangle 9"/>
          <p:cNvSpPr>
            <a:spLocks noChangeArrowheads="1"/>
          </p:cNvSpPr>
          <p:nvPr/>
        </p:nvSpPr>
        <p:spPr bwMode="auto">
          <a:xfrm>
            <a:off x="317500" y="904875"/>
            <a:ext cx="8574088" cy="144463"/>
          </a:xfrm>
          <a:prstGeom prst="rect">
            <a:avLst/>
          </a:prstGeom>
          <a:gradFill rotWithShape="1">
            <a:gsLst>
              <a:gs pos="0">
                <a:schemeClr val="bg2">
                  <a:alpha val="39999"/>
                </a:schemeClr>
              </a:gs>
              <a:gs pos="100000">
                <a:schemeClr val="bg1">
                  <a:alpha val="39999"/>
                </a:schemeClr>
              </a:gs>
            </a:gsLst>
            <a:lin ang="5400000" scaled="1"/>
          </a:gradFill>
          <a:ln w="9525">
            <a:noFill/>
            <a:miter lim="800000"/>
            <a:headEnd/>
            <a:tailEnd/>
          </a:ln>
          <a:effectLst/>
        </p:spPr>
        <p:txBody>
          <a:bodyPr wrap="none" anchor="ctr"/>
          <a:lstStyle/>
          <a:p>
            <a:pPr>
              <a:spcBef>
                <a:spcPct val="0"/>
              </a:spcBef>
              <a:defRPr/>
            </a:pPr>
            <a:endParaRPr lang="ja-JP" altLang="en-US">
              <a:solidFill>
                <a:srgbClr val="4D4D4D"/>
              </a:solidFill>
              <a:ea typeface="ＭＳ Ｐゴシック" pitchFamily="50" charset="-128"/>
            </a:endParaRPr>
          </a:p>
        </p:txBody>
      </p:sp>
      <p:sp>
        <p:nvSpPr>
          <p:cNvPr id="8" name="Rectangle 11"/>
          <p:cNvSpPr>
            <a:spLocks noChangeArrowheads="1"/>
          </p:cNvSpPr>
          <p:nvPr/>
        </p:nvSpPr>
        <p:spPr bwMode="auto">
          <a:xfrm>
            <a:off x="452438" y="3219450"/>
            <a:ext cx="6424612" cy="90488"/>
          </a:xfrm>
          <a:prstGeom prst="rect">
            <a:avLst/>
          </a:prstGeom>
          <a:gradFill rotWithShape="1">
            <a:gsLst>
              <a:gs pos="0">
                <a:schemeClr val="bg2">
                  <a:alpha val="39999"/>
                </a:schemeClr>
              </a:gs>
              <a:gs pos="100000">
                <a:schemeClr val="bg1">
                  <a:alpha val="39999"/>
                </a:schemeClr>
              </a:gs>
            </a:gsLst>
            <a:lin ang="5400000" scaled="1"/>
          </a:gradFill>
          <a:ln w="9525">
            <a:noFill/>
            <a:miter lim="800000"/>
            <a:headEnd/>
            <a:tailEnd/>
          </a:ln>
          <a:effectLst/>
        </p:spPr>
        <p:txBody>
          <a:bodyPr wrap="none" anchor="ctr"/>
          <a:lstStyle/>
          <a:p>
            <a:pPr>
              <a:spcBef>
                <a:spcPct val="0"/>
              </a:spcBef>
              <a:defRPr/>
            </a:pPr>
            <a:endParaRPr lang="ja-JP" altLang="en-US">
              <a:solidFill>
                <a:srgbClr val="4D4D4D"/>
              </a:solidFill>
              <a:ea typeface="ＭＳ Ｐゴシック" pitchFamily="50" charset="-128"/>
            </a:endParaRPr>
          </a:p>
        </p:txBody>
      </p:sp>
      <p:sp>
        <p:nvSpPr>
          <p:cNvPr id="9" name="Rectangle 12"/>
          <p:cNvSpPr>
            <a:spLocks noChangeArrowheads="1"/>
          </p:cNvSpPr>
          <p:nvPr/>
        </p:nvSpPr>
        <p:spPr bwMode="auto">
          <a:xfrm>
            <a:off x="452438" y="3187700"/>
            <a:ext cx="6424612" cy="31750"/>
          </a:xfrm>
          <a:prstGeom prst="rect">
            <a:avLst/>
          </a:prstGeom>
          <a:gradFill rotWithShape="1">
            <a:gsLst>
              <a:gs pos="0">
                <a:schemeClr val="bg2"/>
              </a:gs>
              <a:gs pos="100000">
                <a:schemeClr val="bg2">
                  <a:gamma/>
                  <a:tint val="73725"/>
                  <a:invGamma/>
                </a:schemeClr>
              </a:gs>
            </a:gsLst>
            <a:lin ang="0" scaled="1"/>
          </a:gradFill>
          <a:ln w="9525" algn="ctr">
            <a:noFill/>
            <a:miter lim="800000"/>
            <a:headEnd/>
            <a:tailEnd/>
          </a:ln>
          <a:effectLst/>
        </p:spPr>
        <p:txBody>
          <a:bodyPr wrap="none" anchor="ctr"/>
          <a:lstStyle/>
          <a:p>
            <a:pPr>
              <a:spcBef>
                <a:spcPct val="0"/>
              </a:spcBef>
              <a:defRPr/>
            </a:pPr>
            <a:endParaRPr lang="ja-JP" altLang="en-US">
              <a:solidFill>
                <a:srgbClr val="4D4D4D"/>
              </a:solidFill>
              <a:ea typeface="ＭＳ Ｐゴシック" pitchFamily="50" charset="-128"/>
            </a:endParaRPr>
          </a:p>
        </p:txBody>
      </p:sp>
      <p:sp>
        <p:nvSpPr>
          <p:cNvPr id="130051" name="Rectangle 3"/>
          <p:cNvSpPr>
            <a:spLocks noGrp="1" noChangeArrowheads="1"/>
          </p:cNvSpPr>
          <p:nvPr>
            <p:ph type="ctrTitle"/>
          </p:nvPr>
        </p:nvSpPr>
        <p:spPr>
          <a:xfrm>
            <a:off x="468313" y="2060575"/>
            <a:ext cx="6408737" cy="1079500"/>
          </a:xfrm>
        </p:spPr>
        <p:txBody>
          <a:bodyPr/>
          <a:lstStyle>
            <a:lvl1pPr>
              <a:defRPr sz="3600" b="1"/>
            </a:lvl1pPr>
          </a:lstStyle>
          <a:p>
            <a:r>
              <a:rPr lang="ja-JP" altLang="en-US" smtClean="0"/>
              <a:t>マスタ タイトルの書式設定</a:t>
            </a:r>
            <a:endParaRPr lang="ja-JP" altLang="en-US"/>
          </a:p>
        </p:txBody>
      </p:sp>
      <p:sp>
        <p:nvSpPr>
          <p:cNvPr id="130052" name="Rectangle 4"/>
          <p:cNvSpPr>
            <a:spLocks noGrp="1" noChangeArrowheads="1"/>
          </p:cNvSpPr>
          <p:nvPr>
            <p:ph type="subTitle" idx="1"/>
          </p:nvPr>
        </p:nvSpPr>
        <p:spPr>
          <a:xfrm>
            <a:off x="784225" y="3357563"/>
            <a:ext cx="5781675" cy="792162"/>
          </a:xfrm>
        </p:spPr>
        <p:txBody>
          <a:bodyPr/>
          <a:lstStyle>
            <a:lvl1pPr marL="0" indent="0">
              <a:buFont typeface="Wingdings" pitchFamily="2" charset="2"/>
              <a:buNone/>
              <a:defRPr sz="2000"/>
            </a:lvl1pPr>
          </a:lstStyle>
          <a:p>
            <a:r>
              <a:rPr lang="ja-JP" altLang="en-US" smtClean="0"/>
              <a:t>マスタ サブタイトルの書式設定</a:t>
            </a:r>
            <a:endParaRPr lang="ja-JP" altLang="en-US"/>
          </a:p>
        </p:txBody>
      </p:sp>
      <p:sp>
        <p:nvSpPr>
          <p:cNvPr id="10" name="Rectangle 6"/>
          <p:cNvSpPr>
            <a:spLocks noGrp="1" noChangeArrowheads="1"/>
          </p:cNvSpPr>
          <p:nvPr>
            <p:ph type="ftr" sz="quarter" idx="10"/>
          </p:nvPr>
        </p:nvSpPr>
        <p:spPr>
          <a:xfrm>
            <a:off x="784225" y="4508500"/>
            <a:ext cx="2895600" cy="287338"/>
          </a:xfrm>
        </p:spPr>
        <p:txBody>
          <a:bodyPr/>
          <a:lstStyle>
            <a:lvl1pPr algn="l">
              <a:defRPr sz="1400" smtClean="0"/>
            </a:lvl1pPr>
          </a:lstStyle>
          <a:p>
            <a:r>
              <a:rPr kumimoji="1" lang="ja-JP" altLang="en-US" smtClean="0"/>
              <a:t>輪講</a:t>
            </a:r>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8"/>
          <p:cNvSpPr>
            <a:spLocks noGrp="1" noChangeArrowheads="1"/>
          </p:cNvSpPr>
          <p:nvPr>
            <p:ph type="ftr" sz="quarter" idx="10"/>
          </p:nvPr>
        </p:nvSpPr>
        <p:spPr>
          <a:ln/>
        </p:spPr>
        <p:txBody>
          <a:bodyPr/>
          <a:lstStyle>
            <a:lvl1pPr>
              <a:defRPr/>
            </a:lvl1pPr>
          </a:lstStyle>
          <a:p>
            <a:r>
              <a:rPr kumimoji="1" lang="ja-JP" altLang="en-US" smtClean="0"/>
              <a:t>輪講</a:t>
            </a:r>
            <a:endParaRPr kumimoji="1" lang="ja-JP" altLang="en-US"/>
          </a:p>
        </p:txBody>
      </p:sp>
      <p:sp>
        <p:nvSpPr>
          <p:cNvPr id="5" name="Rectangle 9"/>
          <p:cNvSpPr>
            <a:spLocks noGrp="1" noChangeArrowheads="1"/>
          </p:cNvSpPr>
          <p:nvPr>
            <p:ph type="sldNum" sz="quarter" idx="11"/>
          </p:nvPr>
        </p:nvSpPr>
        <p:spPr>
          <a:ln/>
        </p:spPr>
        <p:txBody>
          <a:bodyPr/>
          <a:lstStyle>
            <a:lvl1pPr>
              <a:defRPr/>
            </a:lvl1pPr>
          </a:lstStyle>
          <a:p>
            <a:fld id="{DAA6263E-D19D-4A1E-8AC0-A5774DDCECBC}" type="slidenum">
              <a:rPr kumimoji="1" lang="ja-JP" altLang="en-US" smtClean="0"/>
              <a:pPr/>
              <a:t>&lt;#&gt;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Rectangle 8"/>
          <p:cNvSpPr>
            <a:spLocks noGrp="1" noChangeArrowheads="1"/>
          </p:cNvSpPr>
          <p:nvPr>
            <p:ph type="ftr" sz="quarter" idx="10"/>
          </p:nvPr>
        </p:nvSpPr>
        <p:spPr>
          <a:ln/>
        </p:spPr>
        <p:txBody>
          <a:bodyPr/>
          <a:lstStyle>
            <a:lvl1pPr>
              <a:defRPr/>
            </a:lvl1pPr>
          </a:lstStyle>
          <a:p>
            <a:r>
              <a:rPr kumimoji="1" lang="ja-JP" altLang="en-US" smtClean="0"/>
              <a:t>輪講</a:t>
            </a:r>
            <a:endParaRPr kumimoji="1" lang="ja-JP" altLang="en-US"/>
          </a:p>
        </p:txBody>
      </p:sp>
      <p:sp>
        <p:nvSpPr>
          <p:cNvPr id="5" name="Rectangle 9"/>
          <p:cNvSpPr>
            <a:spLocks noGrp="1" noChangeArrowheads="1"/>
          </p:cNvSpPr>
          <p:nvPr>
            <p:ph type="sldNum" sz="quarter" idx="11"/>
          </p:nvPr>
        </p:nvSpPr>
        <p:spPr>
          <a:ln/>
        </p:spPr>
        <p:txBody>
          <a:bodyPr/>
          <a:lstStyle>
            <a:lvl1pPr>
              <a:defRPr/>
            </a:lvl1pPr>
          </a:lstStyle>
          <a:p>
            <a:fld id="{DAA6263E-D19D-4A1E-8AC0-A5774DDCECBC}" type="slidenum">
              <a:rPr kumimoji="1" lang="ja-JP" altLang="en-US" smtClean="0"/>
              <a:pPr/>
              <a:t>&lt;#&gt;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457200" y="1196975"/>
            <a:ext cx="4176713" cy="49291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786313" y="1196975"/>
            <a:ext cx="4178300" cy="49291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8"/>
          <p:cNvSpPr>
            <a:spLocks noGrp="1" noChangeArrowheads="1"/>
          </p:cNvSpPr>
          <p:nvPr>
            <p:ph type="ftr" sz="quarter" idx="10"/>
          </p:nvPr>
        </p:nvSpPr>
        <p:spPr>
          <a:ln/>
        </p:spPr>
        <p:txBody>
          <a:bodyPr/>
          <a:lstStyle>
            <a:lvl1pPr>
              <a:defRPr/>
            </a:lvl1pPr>
          </a:lstStyle>
          <a:p>
            <a:r>
              <a:rPr kumimoji="1" lang="ja-JP" altLang="en-US" smtClean="0"/>
              <a:t>輪講</a:t>
            </a:r>
            <a:endParaRPr kumimoji="1" lang="ja-JP" altLang="en-US"/>
          </a:p>
        </p:txBody>
      </p:sp>
      <p:sp>
        <p:nvSpPr>
          <p:cNvPr id="6" name="Rectangle 9"/>
          <p:cNvSpPr>
            <a:spLocks noGrp="1" noChangeArrowheads="1"/>
          </p:cNvSpPr>
          <p:nvPr>
            <p:ph type="sldNum" sz="quarter" idx="11"/>
          </p:nvPr>
        </p:nvSpPr>
        <p:spPr>
          <a:ln/>
        </p:spPr>
        <p:txBody>
          <a:bodyPr/>
          <a:lstStyle>
            <a:lvl1pPr>
              <a:defRPr/>
            </a:lvl1pPr>
          </a:lstStyle>
          <a:p>
            <a:fld id="{DAA6263E-D19D-4A1E-8AC0-A5774DDCECBC}" type="slidenum">
              <a:rPr kumimoji="1" lang="ja-JP" altLang="en-US" smtClean="0"/>
              <a:pPr/>
              <a:t>&lt;#&gt;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8"/>
          <p:cNvSpPr>
            <a:spLocks noGrp="1" noChangeArrowheads="1"/>
          </p:cNvSpPr>
          <p:nvPr>
            <p:ph type="ftr" sz="quarter" idx="10"/>
          </p:nvPr>
        </p:nvSpPr>
        <p:spPr>
          <a:ln/>
        </p:spPr>
        <p:txBody>
          <a:bodyPr/>
          <a:lstStyle>
            <a:lvl1pPr>
              <a:defRPr/>
            </a:lvl1pPr>
          </a:lstStyle>
          <a:p>
            <a:r>
              <a:rPr kumimoji="1" lang="ja-JP" altLang="en-US" smtClean="0"/>
              <a:t>輪講</a:t>
            </a:r>
            <a:endParaRPr kumimoji="1" lang="ja-JP" altLang="en-US"/>
          </a:p>
        </p:txBody>
      </p:sp>
      <p:sp>
        <p:nvSpPr>
          <p:cNvPr id="8" name="Rectangle 9"/>
          <p:cNvSpPr>
            <a:spLocks noGrp="1" noChangeArrowheads="1"/>
          </p:cNvSpPr>
          <p:nvPr>
            <p:ph type="sldNum" sz="quarter" idx="11"/>
          </p:nvPr>
        </p:nvSpPr>
        <p:spPr>
          <a:ln/>
        </p:spPr>
        <p:txBody>
          <a:bodyPr/>
          <a:lstStyle>
            <a:lvl1pPr>
              <a:defRPr/>
            </a:lvl1pPr>
          </a:lstStyle>
          <a:p>
            <a:fld id="{DAA6263E-D19D-4A1E-8AC0-A5774DDCECBC}" type="slidenum">
              <a:rPr kumimoji="1" lang="ja-JP" altLang="en-US" smtClean="0"/>
              <a:pPr/>
              <a:t>&lt;#&gt;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Rectangle 8"/>
          <p:cNvSpPr>
            <a:spLocks noGrp="1" noChangeArrowheads="1"/>
          </p:cNvSpPr>
          <p:nvPr>
            <p:ph type="ftr" sz="quarter" idx="10"/>
          </p:nvPr>
        </p:nvSpPr>
        <p:spPr>
          <a:ln/>
        </p:spPr>
        <p:txBody>
          <a:bodyPr/>
          <a:lstStyle>
            <a:lvl1pPr>
              <a:defRPr/>
            </a:lvl1pPr>
          </a:lstStyle>
          <a:p>
            <a:r>
              <a:rPr kumimoji="1" lang="ja-JP" altLang="en-US" smtClean="0"/>
              <a:t>輪講</a:t>
            </a:r>
            <a:endParaRPr kumimoji="1" lang="ja-JP" altLang="en-US"/>
          </a:p>
        </p:txBody>
      </p:sp>
      <p:sp>
        <p:nvSpPr>
          <p:cNvPr id="4" name="Rectangle 9"/>
          <p:cNvSpPr>
            <a:spLocks noGrp="1" noChangeArrowheads="1"/>
          </p:cNvSpPr>
          <p:nvPr>
            <p:ph type="sldNum" sz="quarter" idx="11"/>
          </p:nvPr>
        </p:nvSpPr>
        <p:spPr>
          <a:ln/>
        </p:spPr>
        <p:txBody>
          <a:bodyPr/>
          <a:lstStyle>
            <a:lvl1pPr>
              <a:defRPr/>
            </a:lvl1pPr>
          </a:lstStyle>
          <a:p>
            <a:fld id="{DAA6263E-D19D-4A1E-8AC0-A5774DDCECBC}" type="slidenum">
              <a:rPr kumimoji="1" lang="ja-JP" altLang="en-US" smtClean="0"/>
              <a:pPr/>
              <a:t>&lt;#&gt;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8"/>
          <p:cNvSpPr>
            <a:spLocks noGrp="1" noChangeArrowheads="1"/>
          </p:cNvSpPr>
          <p:nvPr>
            <p:ph type="ftr" sz="quarter" idx="10"/>
          </p:nvPr>
        </p:nvSpPr>
        <p:spPr>
          <a:ln/>
        </p:spPr>
        <p:txBody>
          <a:bodyPr/>
          <a:lstStyle>
            <a:lvl1pPr>
              <a:defRPr/>
            </a:lvl1pPr>
          </a:lstStyle>
          <a:p>
            <a:r>
              <a:rPr kumimoji="1" lang="ja-JP" altLang="en-US" smtClean="0"/>
              <a:t>輪講</a:t>
            </a:r>
            <a:endParaRPr kumimoji="1" lang="ja-JP" altLang="en-US"/>
          </a:p>
        </p:txBody>
      </p:sp>
      <p:sp>
        <p:nvSpPr>
          <p:cNvPr id="3" name="Rectangle 9"/>
          <p:cNvSpPr>
            <a:spLocks noGrp="1" noChangeArrowheads="1"/>
          </p:cNvSpPr>
          <p:nvPr>
            <p:ph type="sldNum" sz="quarter" idx="11"/>
          </p:nvPr>
        </p:nvSpPr>
        <p:spPr>
          <a:ln/>
        </p:spPr>
        <p:txBody>
          <a:bodyPr/>
          <a:lstStyle>
            <a:lvl1pPr>
              <a:defRPr/>
            </a:lvl1pPr>
          </a:lstStyle>
          <a:p>
            <a:fld id="{DAA6263E-D19D-4A1E-8AC0-A5774DDCECBC}" type="slidenum">
              <a:rPr kumimoji="1" lang="ja-JP" altLang="en-US" smtClean="0"/>
              <a:pPr/>
              <a:t>&lt;#&gt;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8"/>
          <p:cNvSpPr>
            <a:spLocks noGrp="1" noChangeArrowheads="1"/>
          </p:cNvSpPr>
          <p:nvPr>
            <p:ph type="ftr" sz="quarter" idx="10"/>
          </p:nvPr>
        </p:nvSpPr>
        <p:spPr>
          <a:ln/>
        </p:spPr>
        <p:txBody>
          <a:bodyPr/>
          <a:lstStyle>
            <a:lvl1pPr>
              <a:defRPr/>
            </a:lvl1pPr>
          </a:lstStyle>
          <a:p>
            <a:r>
              <a:rPr kumimoji="1" lang="ja-JP" altLang="en-US" smtClean="0"/>
              <a:t>輪講</a:t>
            </a:r>
            <a:endParaRPr kumimoji="1" lang="ja-JP" altLang="en-US"/>
          </a:p>
        </p:txBody>
      </p:sp>
      <p:sp>
        <p:nvSpPr>
          <p:cNvPr id="6" name="Rectangle 9"/>
          <p:cNvSpPr>
            <a:spLocks noGrp="1" noChangeArrowheads="1"/>
          </p:cNvSpPr>
          <p:nvPr>
            <p:ph type="sldNum" sz="quarter" idx="11"/>
          </p:nvPr>
        </p:nvSpPr>
        <p:spPr>
          <a:ln/>
        </p:spPr>
        <p:txBody>
          <a:bodyPr/>
          <a:lstStyle>
            <a:lvl1pPr>
              <a:defRPr/>
            </a:lvl1pPr>
          </a:lstStyle>
          <a:p>
            <a:fld id="{DAA6263E-D19D-4A1E-8AC0-A5774DDCECBC}" type="slidenum">
              <a:rPr kumimoji="1" lang="ja-JP" altLang="en-US" smtClean="0"/>
              <a:pPr/>
              <a:t>&lt;#&gt;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ja-JP" altLang="en-US" noProof="0" smtClean="0"/>
              <a:t>アイコンをクリックして図を追加</a:t>
            </a:r>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8"/>
          <p:cNvSpPr>
            <a:spLocks noGrp="1" noChangeArrowheads="1"/>
          </p:cNvSpPr>
          <p:nvPr>
            <p:ph type="ftr" sz="quarter" idx="10"/>
          </p:nvPr>
        </p:nvSpPr>
        <p:spPr>
          <a:ln/>
        </p:spPr>
        <p:txBody>
          <a:bodyPr/>
          <a:lstStyle>
            <a:lvl1pPr>
              <a:defRPr/>
            </a:lvl1pPr>
          </a:lstStyle>
          <a:p>
            <a:r>
              <a:rPr kumimoji="1" lang="ja-JP" altLang="en-US" smtClean="0"/>
              <a:t>輪講</a:t>
            </a:r>
            <a:endParaRPr kumimoji="1" lang="ja-JP" altLang="en-US"/>
          </a:p>
        </p:txBody>
      </p:sp>
      <p:sp>
        <p:nvSpPr>
          <p:cNvPr id="6" name="Rectangle 9"/>
          <p:cNvSpPr>
            <a:spLocks noGrp="1" noChangeArrowheads="1"/>
          </p:cNvSpPr>
          <p:nvPr>
            <p:ph type="sldNum" sz="quarter" idx="11"/>
          </p:nvPr>
        </p:nvSpPr>
        <p:spPr>
          <a:ln/>
        </p:spPr>
        <p:txBody>
          <a:bodyPr/>
          <a:lstStyle>
            <a:lvl1pPr>
              <a:defRPr/>
            </a:lvl1pPr>
          </a:lstStyle>
          <a:p>
            <a:fld id="{DAA6263E-D19D-4A1E-8AC0-A5774DDCECBC}" type="slidenum">
              <a:rPr kumimoji="1" lang="ja-JP" altLang="en-US" smtClean="0"/>
              <a:pPr/>
              <a:t>&lt;#&gt;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8"/>
          <p:cNvSpPr>
            <a:spLocks noGrp="1" noChangeArrowheads="1"/>
          </p:cNvSpPr>
          <p:nvPr>
            <p:ph type="ftr" sz="quarter" idx="10"/>
          </p:nvPr>
        </p:nvSpPr>
        <p:spPr>
          <a:ln/>
        </p:spPr>
        <p:txBody>
          <a:bodyPr/>
          <a:lstStyle>
            <a:lvl1pPr>
              <a:defRPr/>
            </a:lvl1pPr>
          </a:lstStyle>
          <a:p>
            <a:r>
              <a:rPr kumimoji="1" lang="ja-JP" altLang="en-US" smtClean="0"/>
              <a:t>輪講</a:t>
            </a:r>
            <a:endParaRPr kumimoji="1" lang="ja-JP" altLang="en-US"/>
          </a:p>
        </p:txBody>
      </p:sp>
      <p:sp>
        <p:nvSpPr>
          <p:cNvPr id="5" name="Rectangle 9"/>
          <p:cNvSpPr>
            <a:spLocks noGrp="1" noChangeArrowheads="1"/>
          </p:cNvSpPr>
          <p:nvPr>
            <p:ph type="sldNum" sz="quarter" idx="11"/>
          </p:nvPr>
        </p:nvSpPr>
        <p:spPr>
          <a:ln/>
        </p:spPr>
        <p:txBody>
          <a:bodyPr/>
          <a:lstStyle>
            <a:lvl1pPr>
              <a:defRPr/>
            </a:lvl1pPr>
          </a:lstStyle>
          <a:p>
            <a:fld id="{DAA6263E-D19D-4A1E-8AC0-A5774DDCECBC}" type="slidenum">
              <a:rPr kumimoji="1" lang="ja-JP" altLang="en-US" smtClean="0"/>
              <a:pPr/>
              <a:t>&lt;#&gt;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804025" y="115888"/>
            <a:ext cx="2160588" cy="6010275"/>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317500" y="115888"/>
            <a:ext cx="6334125" cy="6010275"/>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8"/>
          <p:cNvSpPr>
            <a:spLocks noGrp="1" noChangeArrowheads="1"/>
          </p:cNvSpPr>
          <p:nvPr>
            <p:ph type="ftr" sz="quarter" idx="10"/>
          </p:nvPr>
        </p:nvSpPr>
        <p:spPr>
          <a:ln/>
        </p:spPr>
        <p:txBody>
          <a:bodyPr/>
          <a:lstStyle>
            <a:lvl1pPr>
              <a:defRPr/>
            </a:lvl1pPr>
          </a:lstStyle>
          <a:p>
            <a:r>
              <a:rPr kumimoji="1" lang="ja-JP" altLang="en-US" smtClean="0"/>
              <a:t>輪講</a:t>
            </a:r>
            <a:endParaRPr kumimoji="1" lang="ja-JP" altLang="en-US"/>
          </a:p>
        </p:txBody>
      </p:sp>
      <p:sp>
        <p:nvSpPr>
          <p:cNvPr id="5" name="Rectangle 9"/>
          <p:cNvSpPr>
            <a:spLocks noGrp="1" noChangeArrowheads="1"/>
          </p:cNvSpPr>
          <p:nvPr>
            <p:ph type="sldNum" sz="quarter" idx="11"/>
          </p:nvPr>
        </p:nvSpPr>
        <p:spPr>
          <a:ln/>
        </p:spPr>
        <p:txBody>
          <a:bodyPr/>
          <a:lstStyle>
            <a:lvl1pPr>
              <a:defRPr/>
            </a:lvl1pPr>
          </a:lstStyle>
          <a:p>
            <a:fld id="{DAA6263E-D19D-4A1E-8AC0-A5774DDCECBC}" type="slidenum">
              <a:rPr kumimoji="1" lang="ja-JP" altLang="en-US" smtClean="0"/>
              <a:pPr/>
              <a:t>&lt;#&gt;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9026" name="Rectangle 2"/>
          <p:cNvSpPr>
            <a:spLocks noChangeArrowheads="1"/>
          </p:cNvSpPr>
          <p:nvPr/>
        </p:nvSpPr>
        <p:spPr bwMode="auto">
          <a:xfrm>
            <a:off x="317500" y="692150"/>
            <a:ext cx="6381750" cy="144463"/>
          </a:xfrm>
          <a:prstGeom prst="rect">
            <a:avLst/>
          </a:prstGeom>
          <a:gradFill rotWithShape="1">
            <a:gsLst>
              <a:gs pos="0">
                <a:srgbClr val="5F5F5F"/>
              </a:gs>
              <a:gs pos="100000">
                <a:srgbClr val="5F5F5F">
                  <a:gamma/>
                  <a:tint val="45490"/>
                  <a:invGamma/>
                </a:srgbClr>
              </a:gs>
            </a:gsLst>
            <a:lin ang="0" scaled="1"/>
          </a:gradFill>
          <a:ln w="9525" algn="ctr">
            <a:noFill/>
            <a:miter lim="800000"/>
            <a:headEnd/>
            <a:tailEnd/>
          </a:ln>
          <a:effectLst/>
        </p:spPr>
        <p:txBody>
          <a:bodyPr wrap="none" anchor="ctr"/>
          <a:lstStyle/>
          <a:p>
            <a:pPr>
              <a:spcBef>
                <a:spcPct val="20000"/>
              </a:spcBef>
              <a:buSzPct val="100000"/>
              <a:buFont typeface="Wingdings" pitchFamily="2" charset="2"/>
              <a:buChar char="•"/>
              <a:defRPr/>
            </a:pPr>
            <a:endParaRPr lang="ja-JP" altLang="ja-JP" sz="2400">
              <a:ea typeface="ＭＳ Ｐゴシック" pitchFamily="50" charset="-128"/>
            </a:endParaRPr>
          </a:p>
        </p:txBody>
      </p:sp>
      <p:sp>
        <p:nvSpPr>
          <p:cNvPr id="129027" name="Rectangle 3" descr="横線"/>
          <p:cNvSpPr>
            <a:spLocks noChangeArrowheads="1"/>
          </p:cNvSpPr>
          <p:nvPr/>
        </p:nvSpPr>
        <p:spPr bwMode="auto">
          <a:xfrm>
            <a:off x="6699250" y="850900"/>
            <a:ext cx="2192338" cy="274638"/>
          </a:xfrm>
          <a:prstGeom prst="rect">
            <a:avLst/>
          </a:prstGeom>
          <a:pattFill prst="ltHorz">
            <a:fgClr>
              <a:srgbClr val="C0C0C0"/>
            </a:fgClr>
            <a:bgClr>
              <a:srgbClr val="FFFFFF"/>
            </a:bgClr>
          </a:pattFill>
          <a:ln w="9525">
            <a:noFill/>
            <a:miter lim="800000"/>
            <a:headEnd/>
            <a:tailEnd/>
          </a:ln>
          <a:effectLst/>
        </p:spPr>
        <p:txBody>
          <a:bodyPr wrap="none" anchor="ctr"/>
          <a:lstStyle/>
          <a:p>
            <a:pPr>
              <a:spcBef>
                <a:spcPct val="0"/>
              </a:spcBef>
              <a:defRPr/>
            </a:pPr>
            <a:endParaRPr lang="ja-JP" altLang="en-US">
              <a:solidFill>
                <a:srgbClr val="4D4D4D"/>
              </a:solidFill>
              <a:ea typeface="ＭＳ Ｐゴシック" pitchFamily="50" charset="-128"/>
            </a:endParaRPr>
          </a:p>
        </p:txBody>
      </p:sp>
      <p:sp>
        <p:nvSpPr>
          <p:cNvPr id="129028" name="Rectangle 4"/>
          <p:cNvSpPr>
            <a:spLocks noChangeArrowheads="1"/>
          </p:cNvSpPr>
          <p:nvPr/>
        </p:nvSpPr>
        <p:spPr bwMode="auto">
          <a:xfrm>
            <a:off x="6699250" y="692150"/>
            <a:ext cx="2193925" cy="144463"/>
          </a:xfrm>
          <a:prstGeom prst="rect">
            <a:avLst/>
          </a:prstGeom>
          <a:gradFill rotWithShape="1">
            <a:gsLst>
              <a:gs pos="0">
                <a:srgbClr val="4D4D4D"/>
              </a:gs>
              <a:gs pos="100000">
                <a:srgbClr val="4D4D4D">
                  <a:gamma/>
                  <a:shade val="46275"/>
                  <a:invGamma/>
                </a:srgbClr>
              </a:gs>
            </a:gsLst>
            <a:lin ang="0" scaled="1"/>
          </a:gradFill>
          <a:ln w="9525" algn="ctr">
            <a:noFill/>
            <a:miter lim="800000"/>
            <a:headEnd/>
            <a:tailEnd/>
          </a:ln>
          <a:effectLst/>
        </p:spPr>
        <p:txBody>
          <a:bodyPr wrap="none" anchor="ctr"/>
          <a:lstStyle/>
          <a:p>
            <a:pPr>
              <a:spcBef>
                <a:spcPct val="0"/>
              </a:spcBef>
              <a:defRPr/>
            </a:pPr>
            <a:endParaRPr lang="ja-JP" altLang="en-US">
              <a:solidFill>
                <a:srgbClr val="4D4D4D"/>
              </a:solidFill>
              <a:ea typeface="ＭＳ Ｐゴシック" pitchFamily="50" charset="-128"/>
            </a:endParaRPr>
          </a:p>
        </p:txBody>
      </p:sp>
      <p:sp>
        <p:nvSpPr>
          <p:cNvPr id="129029" name="Rectangle 5"/>
          <p:cNvSpPr>
            <a:spLocks noGrp="1" noChangeArrowheads="1"/>
          </p:cNvSpPr>
          <p:nvPr>
            <p:ph type="title"/>
          </p:nvPr>
        </p:nvSpPr>
        <p:spPr bwMode="auto">
          <a:xfrm>
            <a:off x="317500" y="115888"/>
            <a:ext cx="8574088" cy="57626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1030" name="Rectangle 6"/>
          <p:cNvSpPr>
            <a:spLocks noGrp="1" noChangeArrowheads="1"/>
          </p:cNvSpPr>
          <p:nvPr>
            <p:ph type="body" idx="1"/>
          </p:nvPr>
        </p:nvSpPr>
        <p:spPr bwMode="auto">
          <a:xfrm>
            <a:off x="457200" y="1196975"/>
            <a:ext cx="8507413" cy="49291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129032" name="Rectangle 8"/>
          <p:cNvSpPr>
            <a:spLocks noGrp="1" noChangeArrowheads="1"/>
          </p:cNvSpPr>
          <p:nvPr>
            <p:ph type="ftr" sz="quarter" idx="3"/>
          </p:nvPr>
        </p:nvSpPr>
        <p:spPr bwMode="auto">
          <a:xfrm>
            <a:off x="3124200" y="6524625"/>
            <a:ext cx="2895600" cy="2682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defRPr sz="1000" smtClean="0"/>
            </a:lvl1pPr>
          </a:lstStyle>
          <a:p>
            <a:r>
              <a:rPr kumimoji="1" lang="ja-JP" altLang="en-US" smtClean="0"/>
              <a:t>輪講</a:t>
            </a:r>
            <a:endParaRPr kumimoji="1" lang="ja-JP" altLang="en-US"/>
          </a:p>
        </p:txBody>
      </p:sp>
      <p:sp>
        <p:nvSpPr>
          <p:cNvPr id="129033" name="Rectangle 9"/>
          <p:cNvSpPr>
            <a:spLocks noGrp="1" noChangeArrowheads="1"/>
          </p:cNvSpPr>
          <p:nvPr>
            <p:ph type="sldNum" sz="quarter" idx="4"/>
          </p:nvPr>
        </p:nvSpPr>
        <p:spPr bwMode="auto">
          <a:xfrm>
            <a:off x="6902450" y="6524625"/>
            <a:ext cx="2133600" cy="2682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defRPr sz="1000" smtClean="0"/>
            </a:lvl1pPr>
          </a:lstStyle>
          <a:p>
            <a:fld id="{DAA6263E-D19D-4A1E-8AC0-A5774DDCECBC}" type="slidenum">
              <a:rPr kumimoji="1" lang="ja-JP" altLang="en-US" smtClean="0"/>
              <a:pPr/>
              <a:t>&lt;#&gt;</a:t>
            </a:fld>
            <a:endParaRPr kumimoji="1" lang="ja-JP" altLang="en-US"/>
          </a:p>
        </p:txBody>
      </p:sp>
      <p:sp>
        <p:nvSpPr>
          <p:cNvPr id="129034" name="Rectangle 10"/>
          <p:cNvSpPr>
            <a:spLocks noChangeArrowheads="1"/>
          </p:cNvSpPr>
          <p:nvPr/>
        </p:nvSpPr>
        <p:spPr bwMode="auto">
          <a:xfrm>
            <a:off x="317500" y="831850"/>
            <a:ext cx="8574088" cy="144463"/>
          </a:xfrm>
          <a:prstGeom prst="rect">
            <a:avLst/>
          </a:prstGeom>
          <a:gradFill rotWithShape="1">
            <a:gsLst>
              <a:gs pos="0">
                <a:schemeClr val="bg2">
                  <a:alpha val="39999"/>
                </a:schemeClr>
              </a:gs>
              <a:gs pos="100000">
                <a:schemeClr val="bg1">
                  <a:alpha val="39999"/>
                </a:schemeClr>
              </a:gs>
            </a:gsLst>
            <a:lin ang="5400000" scaled="1"/>
          </a:gradFill>
          <a:ln w="9525">
            <a:noFill/>
            <a:miter lim="800000"/>
            <a:headEnd/>
            <a:tailEnd/>
          </a:ln>
          <a:effectLst/>
        </p:spPr>
        <p:txBody>
          <a:bodyPr wrap="none" anchor="ctr"/>
          <a:lstStyle/>
          <a:p>
            <a:pPr>
              <a:spcBef>
                <a:spcPct val="0"/>
              </a:spcBef>
              <a:defRPr/>
            </a:pPr>
            <a:endParaRPr lang="ja-JP" altLang="en-US">
              <a:solidFill>
                <a:srgbClr val="4D4D4D"/>
              </a:solidFill>
              <a:ea typeface="ＭＳ Ｐゴシック" pitchFamily="50" charset="-128"/>
            </a:endParaRPr>
          </a:p>
        </p:txBody>
      </p:sp>
      <p:sp>
        <p:nvSpPr>
          <p:cNvPr id="129037" name="Rectangle 13"/>
          <p:cNvSpPr>
            <a:spLocks noChangeArrowheads="1"/>
          </p:cNvSpPr>
          <p:nvPr/>
        </p:nvSpPr>
        <p:spPr bwMode="auto">
          <a:xfrm>
            <a:off x="8423275" y="6723063"/>
            <a:ext cx="719138" cy="53975"/>
          </a:xfrm>
          <a:prstGeom prst="rect">
            <a:avLst/>
          </a:prstGeom>
          <a:gradFill rotWithShape="1">
            <a:gsLst>
              <a:gs pos="0">
                <a:schemeClr val="bg2">
                  <a:alpha val="39999"/>
                </a:schemeClr>
              </a:gs>
              <a:gs pos="100000">
                <a:schemeClr val="bg1">
                  <a:alpha val="39999"/>
                </a:schemeClr>
              </a:gs>
            </a:gsLst>
            <a:lin ang="5400000" scaled="1"/>
          </a:gradFill>
          <a:ln w="9525">
            <a:noFill/>
            <a:miter lim="800000"/>
            <a:headEnd/>
            <a:tailEnd/>
          </a:ln>
          <a:effectLst/>
        </p:spPr>
        <p:txBody>
          <a:bodyPr wrap="none" anchor="ctr"/>
          <a:lstStyle/>
          <a:p>
            <a:pPr>
              <a:spcBef>
                <a:spcPct val="0"/>
              </a:spcBef>
              <a:defRPr/>
            </a:pPr>
            <a:endParaRPr lang="ja-JP" altLang="en-US">
              <a:solidFill>
                <a:srgbClr val="4D4D4D"/>
              </a:solidFill>
              <a:ea typeface="ＭＳ Ｐゴシック" pitchFamily="50" charset="-128"/>
            </a:endParaRPr>
          </a:p>
        </p:txBody>
      </p:sp>
      <p:sp>
        <p:nvSpPr>
          <p:cNvPr id="129038" name="Rectangle 14"/>
          <p:cNvSpPr>
            <a:spLocks noChangeArrowheads="1"/>
          </p:cNvSpPr>
          <p:nvPr/>
        </p:nvSpPr>
        <p:spPr bwMode="auto">
          <a:xfrm>
            <a:off x="8423275" y="6716713"/>
            <a:ext cx="719138" cy="17462"/>
          </a:xfrm>
          <a:prstGeom prst="rect">
            <a:avLst/>
          </a:prstGeom>
          <a:gradFill rotWithShape="1">
            <a:gsLst>
              <a:gs pos="0">
                <a:schemeClr val="bg2"/>
              </a:gs>
              <a:gs pos="100000">
                <a:schemeClr val="bg2">
                  <a:gamma/>
                  <a:tint val="73725"/>
                  <a:invGamma/>
                </a:schemeClr>
              </a:gs>
            </a:gsLst>
            <a:lin ang="0" scaled="1"/>
          </a:gradFill>
          <a:ln w="9525" algn="ctr">
            <a:noFill/>
            <a:miter lim="800000"/>
            <a:headEnd/>
            <a:tailEnd/>
          </a:ln>
          <a:effectLst/>
        </p:spPr>
        <p:txBody>
          <a:bodyPr wrap="none" anchor="ctr"/>
          <a:lstStyle/>
          <a:p>
            <a:pPr>
              <a:spcBef>
                <a:spcPct val="0"/>
              </a:spcBef>
              <a:defRPr/>
            </a:pPr>
            <a:endParaRPr lang="ja-JP" altLang="en-US">
              <a:solidFill>
                <a:srgbClr val="4D4D4D"/>
              </a:solidFill>
              <a:ea typeface="ＭＳ Ｐゴシック" pitchFamily="50" charset="-128"/>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p:txStyles>
    <p:titleStyle>
      <a:lvl1pPr algn="l" rtl="0" eaLnBrk="1" fontAlgn="base" hangingPunct="1">
        <a:spcBef>
          <a:spcPct val="0"/>
        </a:spcBef>
        <a:spcAft>
          <a:spcPct val="0"/>
        </a:spcAft>
        <a:defRPr kumimoji="1" sz="2800">
          <a:solidFill>
            <a:schemeClr val="tx2"/>
          </a:solidFill>
          <a:effectLst>
            <a:outerShdw blurRad="38100" dist="38100" dir="2700000" algn="tl">
              <a:srgbClr val="C0C0C0"/>
            </a:outerShdw>
          </a:effectLst>
          <a:latin typeface="+mj-lt"/>
          <a:ea typeface="+mj-ea"/>
          <a:cs typeface="+mj-cs"/>
        </a:defRPr>
      </a:lvl1pPr>
      <a:lvl2pPr algn="l" rtl="0" eaLnBrk="1" fontAlgn="base" hangingPunct="1">
        <a:spcBef>
          <a:spcPct val="0"/>
        </a:spcBef>
        <a:spcAft>
          <a:spcPct val="0"/>
        </a:spcAft>
        <a:defRPr kumimoji="1" sz="2800">
          <a:solidFill>
            <a:schemeClr val="tx2"/>
          </a:solidFill>
          <a:effectLst>
            <a:outerShdw blurRad="38100" dist="38100" dir="2700000" algn="tl">
              <a:srgbClr val="C0C0C0"/>
            </a:outerShdw>
          </a:effectLst>
          <a:latin typeface="Arial" charset="0"/>
          <a:ea typeface="ＭＳ Ｐゴシック" pitchFamily="50" charset="-128"/>
        </a:defRPr>
      </a:lvl2pPr>
      <a:lvl3pPr algn="l" rtl="0" eaLnBrk="1" fontAlgn="base" hangingPunct="1">
        <a:spcBef>
          <a:spcPct val="0"/>
        </a:spcBef>
        <a:spcAft>
          <a:spcPct val="0"/>
        </a:spcAft>
        <a:defRPr kumimoji="1" sz="2800">
          <a:solidFill>
            <a:schemeClr val="tx2"/>
          </a:solidFill>
          <a:effectLst>
            <a:outerShdw blurRad="38100" dist="38100" dir="2700000" algn="tl">
              <a:srgbClr val="C0C0C0"/>
            </a:outerShdw>
          </a:effectLst>
          <a:latin typeface="Arial" charset="0"/>
          <a:ea typeface="ＭＳ Ｐゴシック" pitchFamily="50" charset="-128"/>
        </a:defRPr>
      </a:lvl3pPr>
      <a:lvl4pPr algn="l" rtl="0" eaLnBrk="1" fontAlgn="base" hangingPunct="1">
        <a:spcBef>
          <a:spcPct val="0"/>
        </a:spcBef>
        <a:spcAft>
          <a:spcPct val="0"/>
        </a:spcAft>
        <a:defRPr kumimoji="1" sz="2800">
          <a:solidFill>
            <a:schemeClr val="tx2"/>
          </a:solidFill>
          <a:effectLst>
            <a:outerShdw blurRad="38100" dist="38100" dir="2700000" algn="tl">
              <a:srgbClr val="C0C0C0"/>
            </a:outerShdw>
          </a:effectLst>
          <a:latin typeface="Arial" charset="0"/>
          <a:ea typeface="ＭＳ Ｐゴシック" pitchFamily="50" charset="-128"/>
        </a:defRPr>
      </a:lvl4pPr>
      <a:lvl5pPr algn="l" rtl="0" eaLnBrk="1" fontAlgn="base" hangingPunct="1">
        <a:spcBef>
          <a:spcPct val="0"/>
        </a:spcBef>
        <a:spcAft>
          <a:spcPct val="0"/>
        </a:spcAft>
        <a:defRPr kumimoji="1" sz="2800">
          <a:solidFill>
            <a:schemeClr val="tx2"/>
          </a:solidFill>
          <a:effectLst>
            <a:outerShdw blurRad="38100" dist="38100" dir="2700000" algn="tl">
              <a:srgbClr val="C0C0C0"/>
            </a:outerShdw>
          </a:effectLst>
          <a:latin typeface="Arial" charset="0"/>
          <a:ea typeface="ＭＳ Ｐゴシック" pitchFamily="50" charset="-128"/>
        </a:defRPr>
      </a:lvl5pPr>
      <a:lvl6pPr marL="457200" algn="l" rtl="0" eaLnBrk="1" fontAlgn="base" hangingPunct="1">
        <a:spcBef>
          <a:spcPct val="0"/>
        </a:spcBef>
        <a:spcAft>
          <a:spcPct val="0"/>
        </a:spcAft>
        <a:defRPr kumimoji="1" sz="2800">
          <a:solidFill>
            <a:schemeClr val="tx2"/>
          </a:solidFill>
          <a:effectLst>
            <a:outerShdw blurRad="38100" dist="38100" dir="2700000" algn="tl">
              <a:srgbClr val="C0C0C0"/>
            </a:outerShdw>
          </a:effectLst>
          <a:latin typeface="Arial" charset="0"/>
          <a:ea typeface="ＭＳ Ｐゴシック" pitchFamily="50" charset="-128"/>
        </a:defRPr>
      </a:lvl6pPr>
      <a:lvl7pPr marL="914400" algn="l" rtl="0" eaLnBrk="1" fontAlgn="base" hangingPunct="1">
        <a:spcBef>
          <a:spcPct val="0"/>
        </a:spcBef>
        <a:spcAft>
          <a:spcPct val="0"/>
        </a:spcAft>
        <a:defRPr kumimoji="1" sz="2800">
          <a:solidFill>
            <a:schemeClr val="tx2"/>
          </a:solidFill>
          <a:effectLst>
            <a:outerShdw blurRad="38100" dist="38100" dir="2700000" algn="tl">
              <a:srgbClr val="C0C0C0"/>
            </a:outerShdw>
          </a:effectLst>
          <a:latin typeface="Arial" charset="0"/>
          <a:ea typeface="ＭＳ Ｐゴシック" pitchFamily="50" charset="-128"/>
        </a:defRPr>
      </a:lvl7pPr>
      <a:lvl8pPr marL="1371600" algn="l" rtl="0" eaLnBrk="1" fontAlgn="base" hangingPunct="1">
        <a:spcBef>
          <a:spcPct val="0"/>
        </a:spcBef>
        <a:spcAft>
          <a:spcPct val="0"/>
        </a:spcAft>
        <a:defRPr kumimoji="1" sz="2800">
          <a:solidFill>
            <a:schemeClr val="tx2"/>
          </a:solidFill>
          <a:effectLst>
            <a:outerShdw blurRad="38100" dist="38100" dir="2700000" algn="tl">
              <a:srgbClr val="C0C0C0"/>
            </a:outerShdw>
          </a:effectLst>
          <a:latin typeface="Arial" charset="0"/>
          <a:ea typeface="ＭＳ Ｐゴシック" pitchFamily="50" charset="-128"/>
        </a:defRPr>
      </a:lvl8pPr>
      <a:lvl9pPr marL="1828800" algn="l" rtl="0" eaLnBrk="1" fontAlgn="base" hangingPunct="1">
        <a:spcBef>
          <a:spcPct val="0"/>
        </a:spcBef>
        <a:spcAft>
          <a:spcPct val="0"/>
        </a:spcAft>
        <a:defRPr kumimoji="1" sz="2800">
          <a:solidFill>
            <a:schemeClr val="tx2"/>
          </a:solidFill>
          <a:effectLst>
            <a:outerShdw blurRad="38100" dist="38100" dir="2700000" algn="tl">
              <a:srgbClr val="C0C0C0"/>
            </a:outerShdw>
          </a:effectLst>
          <a:latin typeface="Arial" charset="0"/>
          <a:ea typeface="ＭＳ Ｐゴシック" pitchFamily="50" charset="-128"/>
        </a:defRPr>
      </a:lvl9pPr>
    </p:titleStyle>
    <p:bodyStyle>
      <a:lvl1pPr marL="342900" indent="-342900" algn="l" rtl="0" eaLnBrk="1" fontAlgn="base" hangingPunct="1">
        <a:spcBef>
          <a:spcPct val="20000"/>
        </a:spcBef>
        <a:spcAft>
          <a:spcPct val="0"/>
        </a:spcAft>
        <a:buClr>
          <a:srgbClr val="4D4D4D"/>
        </a:buClr>
        <a:buSzPct val="90000"/>
        <a:buFont typeface="Wingdings" pitchFamily="2" charset="2"/>
        <a:buChar char="n"/>
        <a:defRPr kumimoji="1" sz="2800">
          <a:solidFill>
            <a:schemeClr val="tx1"/>
          </a:solidFill>
          <a:latin typeface="+mn-lt"/>
          <a:ea typeface="+mn-ea"/>
          <a:cs typeface="+mn-cs"/>
        </a:defRPr>
      </a:lvl1pPr>
      <a:lvl2pPr marL="742950" indent="-285750" algn="l" rtl="0" eaLnBrk="1" fontAlgn="base" hangingPunct="1">
        <a:spcBef>
          <a:spcPct val="20000"/>
        </a:spcBef>
        <a:spcAft>
          <a:spcPct val="0"/>
        </a:spcAft>
        <a:buClr>
          <a:srgbClr val="4D4D4D"/>
        </a:buClr>
        <a:buSzPct val="80000"/>
        <a:buFont typeface="Wingdings" pitchFamily="2" charset="2"/>
        <a:buChar char="u"/>
        <a:defRPr kumimoji="1" sz="2400">
          <a:solidFill>
            <a:schemeClr val="tx1"/>
          </a:solidFill>
          <a:latin typeface="+mn-lt"/>
          <a:ea typeface="+mn-ea"/>
        </a:defRPr>
      </a:lvl2pPr>
      <a:lvl3pPr marL="1143000" indent="-228600" algn="l" rtl="0" eaLnBrk="1" fontAlgn="base" hangingPunct="1">
        <a:spcBef>
          <a:spcPct val="20000"/>
        </a:spcBef>
        <a:spcAft>
          <a:spcPct val="0"/>
        </a:spcAft>
        <a:buClr>
          <a:srgbClr val="4D4D4D"/>
        </a:buClr>
        <a:buSzPct val="80000"/>
        <a:buFont typeface="Wingdings" pitchFamily="2" charset="2"/>
        <a:buChar char="n"/>
        <a:defRPr kumimoji="1" sz="2000">
          <a:solidFill>
            <a:schemeClr val="tx1"/>
          </a:solidFill>
          <a:latin typeface="+mn-lt"/>
          <a:ea typeface="+mn-ea"/>
        </a:defRPr>
      </a:lvl3pPr>
      <a:lvl4pPr marL="1600200" indent="-228600" algn="l" rtl="0" eaLnBrk="1" fontAlgn="base" hangingPunct="1">
        <a:spcBef>
          <a:spcPct val="20000"/>
        </a:spcBef>
        <a:spcAft>
          <a:spcPct val="0"/>
        </a:spcAft>
        <a:buClr>
          <a:srgbClr val="4D4D4D"/>
        </a:buClr>
        <a:buSzPct val="70000"/>
        <a:buFont typeface="Wingdings" pitchFamily="2" charset="2"/>
        <a:buChar char="u"/>
        <a:defRPr kumimoji="1">
          <a:solidFill>
            <a:schemeClr val="tx1"/>
          </a:solidFill>
          <a:latin typeface="+mn-lt"/>
          <a:ea typeface="+mn-ea"/>
        </a:defRPr>
      </a:lvl4pPr>
      <a:lvl5pPr marL="2057400" indent="-228600" algn="l" rtl="0" eaLnBrk="1" fontAlgn="base" hangingPunct="1">
        <a:spcBef>
          <a:spcPct val="20000"/>
        </a:spcBef>
        <a:spcAft>
          <a:spcPct val="0"/>
        </a:spcAft>
        <a:buClr>
          <a:srgbClr val="4D4D4D"/>
        </a:buClr>
        <a:buSzPct val="70000"/>
        <a:buFont typeface="Wingdings" pitchFamily="2" charset="2"/>
        <a:buChar char="n"/>
        <a:defRPr kumimoji="1" sz="1400">
          <a:solidFill>
            <a:schemeClr val="tx1"/>
          </a:solidFill>
          <a:latin typeface="+mn-lt"/>
          <a:ea typeface="+mn-ea"/>
        </a:defRPr>
      </a:lvl5pPr>
      <a:lvl6pPr marL="2514600" indent="-228600" algn="l" rtl="0" eaLnBrk="1" fontAlgn="base" hangingPunct="1">
        <a:spcBef>
          <a:spcPct val="20000"/>
        </a:spcBef>
        <a:spcAft>
          <a:spcPct val="0"/>
        </a:spcAft>
        <a:buClr>
          <a:srgbClr val="4D4D4D"/>
        </a:buClr>
        <a:buSzPct val="70000"/>
        <a:buFont typeface="Wingdings" pitchFamily="2" charset="2"/>
        <a:buChar char="n"/>
        <a:defRPr kumimoji="1" sz="1400">
          <a:solidFill>
            <a:schemeClr val="tx1"/>
          </a:solidFill>
          <a:latin typeface="+mn-lt"/>
          <a:ea typeface="+mn-ea"/>
        </a:defRPr>
      </a:lvl6pPr>
      <a:lvl7pPr marL="2971800" indent="-228600" algn="l" rtl="0" eaLnBrk="1" fontAlgn="base" hangingPunct="1">
        <a:spcBef>
          <a:spcPct val="20000"/>
        </a:spcBef>
        <a:spcAft>
          <a:spcPct val="0"/>
        </a:spcAft>
        <a:buClr>
          <a:srgbClr val="4D4D4D"/>
        </a:buClr>
        <a:buSzPct val="70000"/>
        <a:buFont typeface="Wingdings" pitchFamily="2" charset="2"/>
        <a:buChar char="n"/>
        <a:defRPr kumimoji="1" sz="1400">
          <a:solidFill>
            <a:schemeClr val="tx1"/>
          </a:solidFill>
          <a:latin typeface="+mn-lt"/>
          <a:ea typeface="+mn-ea"/>
        </a:defRPr>
      </a:lvl7pPr>
      <a:lvl8pPr marL="3429000" indent="-228600" algn="l" rtl="0" eaLnBrk="1" fontAlgn="base" hangingPunct="1">
        <a:spcBef>
          <a:spcPct val="20000"/>
        </a:spcBef>
        <a:spcAft>
          <a:spcPct val="0"/>
        </a:spcAft>
        <a:buClr>
          <a:srgbClr val="4D4D4D"/>
        </a:buClr>
        <a:buSzPct val="70000"/>
        <a:buFont typeface="Wingdings" pitchFamily="2" charset="2"/>
        <a:buChar char="n"/>
        <a:defRPr kumimoji="1" sz="1400">
          <a:solidFill>
            <a:schemeClr val="tx1"/>
          </a:solidFill>
          <a:latin typeface="+mn-lt"/>
          <a:ea typeface="+mn-ea"/>
        </a:defRPr>
      </a:lvl8pPr>
      <a:lvl9pPr marL="3886200" indent="-228600" algn="l" rtl="0" eaLnBrk="1" fontAlgn="base" hangingPunct="1">
        <a:spcBef>
          <a:spcPct val="20000"/>
        </a:spcBef>
        <a:spcAft>
          <a:spcPct val="0"/>
        </a:spcAft>
        <a:buClr>
          <a:srgbClr val="4D4D4D"/>
        </a:buClr>
        <a:buSzPct val="70000"/>
        <a:buFont typeface="Wingdings" pitchFamily="2" charset="2"/>
        <a:buChar char="n"/>
        <a:defRPr kumimoji="1" sz="14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wmf"/></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468313" y="1128681"/>
            <a:ext cx="6408737" cy="2011394"/>
          </a:xfrm>
        </p:spPr>
        <p:txBody>
          <a:bodyPr>
            <a:normAutofit fontScale="90000"/>
          </a:bodyPr>
          <a:lstStyle/>
          <a:p>
            <a:r>
              <a:rPr lang="en-US" altLang="ja-JP" dirty="0" smtClean="0"/>
              <a:t>Supporting Collaborative Software Development through</a:t>
            </a:r>
            <a:br>
              <a:rPr lang="en-US" altLang="ja-JP" dirty="0" smtClean="0"/>
            </a:br>
            <a:r>
              <a:rPr lang="en-US" altLang="ja-JP" dirty="0" smtClean="0"/>
              <a:t>the Visualization of Socio-Technical Dependencies</a:t>
            </a:r>
            <a:endParaRPr kumimoji="1" lang="ja-JP" altLang="en-US" dirty="0"/>
          </a:p>
        </p:txBody>
      </p:sp>
      <p:sp>
        <p:nvSpPr>
          <p:cNvPr id="3" name="サブタイトル 2"/>
          <p:cNvSpPr>
            <a:spLocks noGrp="1"/>
          </p:cNvSpPr>
          <p:nvPr>
            <p:ph type="subTitle" idx="1"/>
          </p:nvPr>
        </p:nvSpPr>
        <p:spPr>
          <a:xfrm>
            <a:off x="993725" y="3392488"/>
            <a:ext cx="5805567" cy="2592422"/>
          </a:xfrm>
        </p:spPr>
        <p:txBody>
          <a:bodyPr/>
          <a:lstStyle/>
          <a:p>
            <a:pPr algn="r"/>
            <a:r>
              <a:rPr lang="en-US" altLang="ja-JP" dirty="0" err="1" smtClean="0"/>
              <a:t>Cleidson</a:t>
            </a:r>
            <a:r>
              <a:rPr lang="en-US" altLang="ja-JP" dirty="0" smtClean="0"/>
              <a:t> R. B. de Souza, Stephen Quirk, Erik Trainer</a:t>
            </a:r>
            <a:r>
              <a:rPr lang="ja-JP" altLang="en-US" dirty="0" smtClean="0"/>
              <a:t>　</a:t>
            </a:r>
            <a:r>
              <a:rPr lang="en-US" altLang="ja-JP" dirty="0" smtClean="0"/>
              <a:t>and David F. </a:t>
            </a:r>
            <a:r>
              <a:rPr lang="en-US" altLang="ja-JP" dirty="0" err="1" smtClean="0"/>
              <a:t>Redmiles</a:t>
            </a:r>
            <a:endParaRPr lang="en-US" altLang="ja-JP" dirty="0" smtClean="0"/>
          </a:p>
          <a:p>
            <a:pPr algn="r"/>
            <a:r>
              <a:rPr lang="en-US" altLang="ja-JP" dirty="0" err="1" smtClean="0"/>
              <a:t>Universidade</a:t>
            </a:r>
            <a:r>
              <a:rPr lang="en-US" altLang="ja-JP" dirty="0" smtClean="0"/>
              <a:t> Federal do </a:t>
            </a:r>
            <a:r>
              <a:rPr lang="en-US" altLang="ja-JP" dirty="0" err="1" smtClean="0"/>
              <a:t>ParáBelém</a:t>
            </a:r>
            <a:r>
              <a:rPr lang="en-US" altLang="ja-JP" dirty="0" smtClean="0"/>
              <a:t>, PA, Brazil</a:t>
            </a:r>
          </a:p>
          <a:p>
            <a:pPr algn="r"/>
            <a:r>
              <a:rPr lang="en-US" altLang="ja-JP" dirty="0" smtClean="0"/>
              <a:t>University of California, Irvine, Irvine, CA, USA</a:t>
            </a:r>
          </a:p>
          <a:p>
            <a:pPr algn="r"/>
            <a:r>
              <a:rPr lang="en-US" altLang="ja-JP" i="1" dirty="0" smtClean="0"/>
              <a:t>GROUP’07</a:t>
            </a:r>
          </a:p>
          <a:p>
            <a:pPr algn="r"/>
            <a:r>
              <a:rPr kumimoji="1" lang="ja-JP" altLang="en-US" dirty="0" smtClean="0"/>
              <a:t>担当：山本</a:t>
            </a:r>
            <a:endParaRPr kumimoji="1" lang="en-US" altLang="ja-JP"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背景</a:t>
            </a:r>
            <a:endParaRPr kumimoji="1" lang="ja-JP" altLang="en-US" dirty="0"/>
          </a:p>
        </p:txBody>
      </p:sp>
      <p:sp>
        <p:nvSpPr>
          <p:cNvPr id="3" name="コンテンツ プレースホルダ 2"/>
          <p:cNvSpPr>
            <a:spLocks noGrp="1"/>
          </p:cNvSpPr>
          <p:nvPr>
            <p:ph idx="1"/>
          </p:nvPr>
        </p:nvSpPr>
        <p:spPr/>
        <p:txBody>
          <a:bodyPr>
            <a:normAutofit fontScale="92500" lnSpcReduction="10000"/>
          </a:bodyPr>
          <a:lstStyle/>
          <a:p>
            <a:r>
              <a:rPr lang="ja-JP" altLang="en-US" dirty="0" smtClean="0"/>
              <a:t>ソフトウェア開発においてコミュニケーションの破綻とコーディネーションの労力は大きな問題になってる</a:t>
            </a:r>
            <a:endParaRPr lang="en-US" altLang="ja-JP" dirty="0" smtClean="0"/>
          </a:p>
          <a:p>
            <a:pPr lvl="1"/>
            <a:r>
              <a:rPr lang="ja-JP" altLang="en-US" dirty="0" smtClean="0"/>
              <a:t>ソフトウェア開発には多くの依存関係があること</a:t>
            </a:r>
            <a:endParaRPr lang="en-US" altLang="ja-JP" dirty="0" smtClean="0"/>
          </a:p>
          <a:p>
            <a:pPr lvl="1">
              <a:buNone/>
            </a:pPr>
            <a:endParaRPr kumimoji="1" lang="en-US" altLang="ja-JP" dirty="0" smtClean="0"/>
          </a:p>
          <a:p>
            <a:r>
              <a:rPr lang="ja-JP" altLang="en-US" dirty="0" smtClean="0"/>
              <a:t>依存関係を管理・把握するためにツールや，アプローチなどが開発されている</a:t>
            </a:r>
            <a:endParaRPr lang="en-US" altLang="ja-JP" dirty="0" smtClean="0"/>
          </a:p>
          <a:p>
            <a:pPr lvl="1"/>
            <a:r>
              <a:rPr kumimoji="1" lang="ja-JP" altLang="en-US" dirty="0" smtClean="0"/>
              <a:t>バージョン管理</a:t>
            </a:r>
            <a:endParaRPr kumimoji="1" lang="en-US" altLang="ja-JP" dirty="0" smtClean="0"/>
          </a:p>
          <a:p>
            <a:pPr lvl="1"/>
            <a:r>
              <a:rPr kumimoji="1" lang="ja-JP" altLang="en-US" dirty="0" smtClean="0"/>
              <a:t>バグトラッキングシステム</a:t>
            </a:r>
            <a:endParaRPr kumimoji="1" lang="en-US" altLang="ja-JP" dirty="0" smtClean="0"/>
          </a:p>
          <a:p>
            <a:pPr lvl="1"/>
            <a:endParaRPr kumimoji="1" lang="en-US" altLang="ja-JP" dirty="0" smtClean="0"/>
          </a:p>
          <a:p>
            <a:r>
              <a:rPr lang="ja-JP" altLang="en-US" dirty="0" smtClean="0"/>
              <a:t>依存関係を管理・把握しやすくすることで，ソフトウェア開発で必要となるコミュニケーションやコーディネーションが減ることが定量的に調べられている</a:t>
            </a:r>
            <a:endParaRPr lang="en-US" altLang="ja-JP" dirty="0" smtClean="0"/>
          </a:p>
          <a:p>
            <a:endParaRPr kumimoji="1" lang="en-US" altLang="ja-JP" dirty="0" smtClean="0"/>
          </a:p>
          <a:p>
            <a:endParaRPr kumimoji="1" lang="en-US" altLang="ja-JP" dirty="0" smtClean="0"/>
          </a:p>
          <a:p>
            <a:endParaRPr kumimoji="1" lang="en-US" altLang="ja-JP" dirty="0" smtClean="0"/>
          </a:p>
        </p:txBody>
      </p:sp>
      <p:sp>
        <p:nvSpPr>
          <p:cNvPr id="6" name="スライド番号プレースホルダ 5"/>
          <p:cNvSpPr>
            <a:spLocks noGrp="1"/>
          </p:cNvSpPr>
          <p:nvPr>
            <p:ph type="sldNum" sz="quarter" idx="11"/>
          </p:nvPr>
        </p:nvSpPr>
        <p:spPr/>
        <p:txBody>
          <a:bodyPr/>
          <a:lstStyle/>
          <a:p>
            <a:fld id="{DAA6263E-D19D-4A1E-8AC0-A5774DDCECBC}" type="slidenum">
              <a:rPr kumimoji="1" lang="ja-JP" altLang="en-US" smtClean="0"/>
              <a:pPr/>
              <a:t>1</a:t>
            </a:fld>
            <a:endParaRPr kumimoji="1" lang="ja-JP" altLang="en-US"/>
          </a:p>
        </p:txBody>
      </p:sp>
      <p:sp>
        <p:nvSpPr>
          <p:cNvPr id="7" name="フッター プレースホルダ 6"/>
          <p:cNvSpPr>
            <a:spLocks noGrp="1"/>
          </p:cNvSpPr>
          <p:nvPr>
            <p:ph type="ftr" sz="quarter" idx="10"/>
          </p:nvPr>
        </p:nvSpPr>
        <p:spPr/>
        <p:txBody>
          <a:bodyPr/>
          <a:lstStyle/>
          <a:p>
            <a:r>
              <a:rPr kumimoji="1" lang="ja-JP" altLang="en-US" smtClean="0"/>
              <a:t>輪講</a:t>
            </a:r>
            <a:endParaRPr kumimoji="1" lang="ja-JP" alt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関連研究</a:t>
            </a:r>
            <a:endParaRPr kumimoji="1" lang="ja-JP" altLang="en-US" dirty="0"/>
          </a:p>
        </p:txBody>
      </p:sp>
      <p:sp>
        <p:nvSpPr>
          <p:cNvPr id="3" name="コンテンツ プレースホルダ 2"/>
          <p:cNvSpPr>
            <a:spLocks noGrp="1"/>
          </p:cNvSpPr>
          <p:nvPr>
            <p:ph idx="1"/>
          </p:nvPr>
        </p:nvSpPr>
        <p:spPr/>
        <p:txBody>
          <a:bodyPr>
            <a:normAutofit/>
          </a:bodyPr>
          <a:lstStyle/>
          <a:p>
            <a:r>
              <a:rPr kumimoji="1" lang="ja-JP" altLang="en-US" dirty="0" smtClean="0"/>
              <a:t>プログラムコンポーネントベース，設計ベースの</a:t>
            </a:r>
            <a:r>
              <a:rPr lang="ja-JP" altLang="en-US" dirty="0" smtClean="0"/>
              <a:t>依存関係を</a:t>
            </a:r>
            <a:r>
              <a:rPr lang="ja-JP" altLang="en-US" dirty="0" smtClean="0"/>
              <a:t>分析した研究</a:t>
            </a:r>
            <a:endParaRPr kumimoji="1" lang="en-US" altLang="ja-JP" dirty="0" smtClean="0"/>
          </a:p>
          <a:p>
            <a:pPr lvl="1"/>
            <a:r>
              <a:rPr lang="ja-JP" altLang="en-US" dirty="0" smtClean="0"/>
              <a:t>コンポーネントの再利用や</a:t>
            </a:r>
            <a:r>
              <a:rPr lang="ja-JP" altLang="en-US" dirty="0" smtClean="0"/>
              <a:t>テスト工程で役</a:t>
            </a:r>
            <a:r>
              <a:rPr lang="ja-JP" altLang="en-US" dirty="0" smtClean="0"/>
              <a:t>に立つ</a:t>
            </a:r>
            <a:endParaRPr lang="en-US" altLang="ja-JP" dirty="0" smtClean="0"/>
          </a:p>
          <a:p>
            <a:endParaRPr lang="en-US" altLang="ja-JP" dirty="0" smtClean="0"/>
          </a:p>
          <a:p>
            <a:r>
              <a:rPr lang="ja-JP" altLang="en-US" dirty="0" smtClean="0"/>
              <a:t>どのようなプログラミング言語のメカニズムが依存関係を減らすのかを分析した研究</a:t>
            </a:r>
            <a:endParaRPr lang="en-US" altLang="ja-JP" dirty="0" smtClean="0"/>
          </a:p>
          <a:p>
            <a:pPr lvl="1"/>
            <a:r>
              <a:rPr lang="ja-JP" altLang="en-US" dirty="0" smtClean="0"/>
              <a:t>オブジェクト指向</a:t>
            </a:r>
            <a:endParaRPr lang="en-US" altLang="ja-JP" dirty="0" smtClean="0"/>
          </a:p>
          <a:p>
            <a:pPr lvl="2"/>
            <a:r>
              <a:rPr lang="ja-JP" altLang="en-US" dirty="0" smtClean="0"/>
              <a:t>カプセル化（情報隠蔽）</a:t>
            </a:r>
            <a:endParaRPr lang="en-US" altLang="ja-JP" dirty="0" smtClean="0"/>
          </a:p>
          <a:p>
            <a:pPr lvl="2"/>
            <a:r>
              <a:rPr lang="ja-JP" altLang="en-US" dirty="0" smtClean="0"/>
              <a:t>ポリモーフィズム</a:t>
            </a:r>
            <a:endParaRPr lang="en-US" altLang="ja-JP" dirty="0" smtClean="0"/>
          </a:p>
        </p:txBody>
      </p:sp>
      <p:sp>
        <p:nvSpPr>
          <p:cNvPr id="6" name="スライド番号プレースホルダ 5"/>
          <p:cNvSpPr>
            <a:spLocks noGrp="1"/>
          </p:cNvSpPr>
          <p:nvPr>
            <p:ph type="sldNum" sz="quarter" idx="11"/>
          </p:nvPr>
        </p:nvSpPr>
        <p:spPr/>
        <p:txBody>
          <a:bodyPr/>
          <a:lstStyle/>
          <a:p>
            <a:fld id="{DAA6263E-D19D-4A1E-8AC0-A5774DDCECBC}" type="slidenum">
              <a:rPr kumimoji="1" lang="ja-JP" altLang="en-US" smtClean="0"/>
              <a:pPr/>
              <a:t>2</a:t>
            </a:fld>
            <a:endParaRPr kumimoji="1" lang="ja-JP" altLang="en-US"/>
          </a:p>
        </p:txBody>
      </p:sp>
      <p:sp>
        <p:nvSpPr>
          <p:cNvPr id="7" name="フッター プレースホルダ 6"/>
          <p:cNvSpPr>
            <a:spLocks noGrp="1"/>
          </p:cNvSpPr>
          <p:nvPr>
            <p:ph type="ftr" sz="quarter" idx="10"/>
          </p:nvPr>
        </p:nvSpPr>
        <p:spPr/>
        <p:txBody>
          <a:bodyPr/>
          <a:lstStyle/>
          <a:p>
            <a:r>
              <a:rPr kumimoji="1" lang="ja-JP" altLang="en-US" smtClean="0"/>
              <a:t>輪講</a:t>
            </a:r>
            <a:endParaRPr kumimoji="1" lang="ja-JP" alt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既存研究の問題点</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依存関係を管理・把握しやすくすることで，ソフトウェア開発で必要となるコミュニケーションやコーディネーションが減ることが定量的に調べられている</a:t>
            </a:r>
            <a:endParaRPr lang="en-US" altLang="ja-JP" dirty="0" smtClean="0"/>
          </a:p>
          <a:p>
            <a:endParaRPr lang="en-US" altLang="ja-JP" dirty="0" smtClean="0"/>
          </a:p>
          <a:p>
            <a:endParaRPr lang="en-US" altLang="ja-JP" dirty="0" smtClean="0"/>
          </a:p>
        </p:txBody>
      </p:sp>
      <p:sp>
        <p:nvSpPr>
          <p:cNvPr id="4" name="テキスト ボックス 3"/>
          <p:cNvSpPr txBox="1"/>
          <p:nvPr/>
        </p:nvSpPr>
        <p:spPr>
          <a:xfrm>
            <a:off x="677468" y="3648078"/>
            <a:ext cx="8057014" cy="954107"/>
          </a:xfrm>
          <a:prstGeom prst="rect">
            <a:avLst/>
          </a:prstGeom>
          <a:noFill/>
          <a:ln>
            <a:noFill/>
          </a:ln>
        </p:spPr>
        <p:txBody>
          <a:bodyPr wrap="square" rtlCol="0">
            <a:spAutoFit/>
          </a:bodyPr>
          <a:lstStyle/>
          <a:p>
            <a:r>
              <a:rPr lang="ja-JP" altLang="en-US" sz="2800" b="1" dirty="0" smtClean="0"/>
              <a:t>上記の結果に基づいてソフトウェア開発を円滑にする研究がなされていない</a:t>
            </a:r>
            <a:endParaRPr kumimoji="1" lang="ja-JP" altLang="en-US" sz="2800" b="1" dirty="0"/>
          </a:p>
        </p:txBody>
      </p:sp>
      <p:sp>
        <p:nvSpPr>
          <p:cNvPr id="5" name="下矢印 4"/>
          <p:cNvSpPr/>
          <p:nvPr/>
        </p:nvSpPr>
        <p:spPr bwMode="auto">
          <a:xfrm>
            <a:off x="4329684" y="2625714"/>
            <a:ext cx="484632" cy="978408"/>
          </a:xfrm>
          <a:prstGeom prst="downArrow">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rgbClr val="4D4D4D"/>
              </a:solidFill>
              <a:effectLst/>
              <a:latin typeface="Arial" charset="0"/>
              <a:ea typeface="ＭＳ Ｐゴシック" pitchFamily="50" charset="-128"/>
            </a:endParaRPr>
          </a:p>
        </p:txBody>
      </p:sp>
      <p:sp>
        <p:nvSpPr>
          <p:cNvPr id="6" name="テキスト ボックス 5"/>
          <p:cNvSpPr txBox="1"/>
          <p:nvPr/>
        </p:nvSpPr>
        <p:spPr>
          <a:xfrm>
            <a:off x="4973643" y="2746157"/>
            <a:ext cx="1359668" cy="646331"/>
          </a:xfrm>
          <a:prstGeom prst="rect">
            <a:avLst/>
          </a:prstGeom>
          <a:noFill/>
        </p:spPr>
        <p:txBody>
          <a:bodyPr wrap="none" rtlCol="0">
            <a:spAutoFit/>
          </a:bodyPr>
          <a:lstStyle/>
          <a:p>
            <a:r>
              <a:rPr kumimoji="1" lang="ja-JP" altLang="en-US" sz="3600" b="1" dirty="0" smtClean="0"/>
              <a:t>しかし</a:t>
            </a:r>
            <a:endParaRPr kumimoji="1" lang="ja-JP" altLang="en-US" sz="3600" b="1" dirty="0"/>
          </a:p>
        </p:txBody>
      </p:sp>
      <p:sp>
        <p:nvSpPr>
          <p:cNvPr id="9" name="スライド番号プレースホルダ 8"/>
          <p:cNvSpPr>
            <a:spLocks noGrp="1"/>
          </p:cNvSpPr>
          <p:nvPr>
            <p:ph type="sldNum" sz="quarter" idx="11"/>
          </p:nvPr>
        </p:nvSpPr>
        <p:spPr/>
        <p:txBody>
          <a:bodyPr/>
          <a:lstStyle/>
          <a:p>
            <a:fld id="{DAA6263E-D19D-4A1E-8AC0-A5774DDCECBC}" type="slidenum">
              <a:rPr kumimoji="1" lang="ja-JP" altLang="en-US" smtClean="0"/>
              <a:pPr/>
              <a:t>3</a:t>
            </a:fld>
            <a:endParaRPr kumimoji="1" lang="ja-JP" altLang="en-US"/>
          </a:p>
        </p:txBody>
      </p:sp>
      <p:sp>
        <p:nvSpPr>
          <p:cNvPr id="10" name="フッター プレースホルダ 9"/>
          <p:cNvSpPr>
            <a:spLocks noGrp="1"/>
          </p:cNvSpPr>
          <p:nvPr>
            <p:ph type="ftr" sz="quarter" idx="10"/>
          </p:nvPr>
        </p:nvSpPr>
        <p:spPr/>
        <p:txBody>
          <a:bodyPr/>
          <a:lstStyle/>
          <a:p>
            <a:r>
              <a:rPr kumimoji="1" lang="ja-JP" altLang="en-US" smtClean="0"/>
              <a:t>輪講</a:t>
            </a:r>
            <a:endParaRPr kumimoji="1" lang="ja-JP" alt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目的とアプローチ</a:t>
            </a:r>
            <a:endParaRPr kumimoji="1" lang="ja-JP" altLang="en-US" dirty="0"/>
          </a:p>
        </p:txBody>
      </p:sp>
      <p:sp>
        <p:nvSpPr>
          <p:cNvPr id="3" name="コンテンツ プレースホルダ 2"/>
          <p:cNvSpPr>
            <a:spLocks noGrp="1"/>
          </p:cNvSpPr>
          <p:nvPr>
            <p:ph idx="1"/>
          </p:nvPr>
        </p:nvSpPr>
        <p:spPr/>
        <p:txBody>
          <a:bodyPr>
            <a:normAutofit/>
          </a:bodyPr>
          <a:lstStyle/>
          <a:p>
            <a:r>
              <a:rPr lang="ja-JP" altLang="en-US" dirty="0" smtClean="0"/>
              <a:t>依存関係を管理・把握しやすくすることで，コミュニケーション・コーディネーションを軽減させ、ソフトウェア開発を円滑にする</a:t>
            </a:r>
            <a:endParaRPr lang="en-US" altLang="ja-JP" dirty="0" smtClean="0"/>
          </a:p>
          <a:p>
            <a:endParaRPr kumimoji="1" lang="en-US" altLang="ja-JP" dirty="0" smtClean="0"/>
          </a:p>
          <a:p>
            <a:endParaRPr lang="en-US" altLang="ja-JP" dirty="0" smtClean="0"/>
          </a:p>
          <a:p>
            <a:r>
              <a:rPr kumimoji="1" lang="ja-JP" altLang="en-US" dirty="0" smtClean="0"/>
              <a:t>アプローチ</a:t>
            </a:r>
            <a:endParaRPr kumimoji="1" lang="en-US" altLang="ja-JP" dirty="0" smtClean="0"/>
          </a:p>
          <a:p>
            <a:pPr lvl="1"/>
            <a:r>
              <a:rPr kumimoji="1" lang="ja-JP" altLang="en-US" dirty="0" smtClean="0"/>
              <a:t>ソフトウェア開発中の依存関係とコミュニケーション・コーディネーションの関係</a:t>
            </a:r>
            <a:r>
              <a:rPr lang="ja-JP" altLang="en-US" dirty="0" smtClean="0"/>
              <a:t>によって起きる</a:t>
            </a:r>
            <a:r>
              <a:rPr kumimoji="1" lang="ja-JP" altLang="en-US" dirty="0" smtClean="0"/>
              <a:t>問題点を洗い出す</a:t>
            </a:r>
            <a:endParaRPr kumimoji="1" lang="en-US" altLang="ja-JP" dirty="0" smtClean="0"/>
          </a:p>
          <a:p>
            <a:pPr lvl="1"/>
            <a:endParaRPr lang="en-US" altLang="ja-JP" dirty="0" smtClean="0"/>
          </a:p>
          <a:p>
            <a:pPr lvl="1"/>
            <a:r>
              <a:rPr lang="ja-JP" altLang="en-US" dirty="0" smtClean="0"/>
              <a:t>洗い出した問題点を改善するためにツール化する</a:t>
            </a:r>
            <a:endParaRPr kumimoji="1" lang="ja-JP" altLang="en-US" dirty="0"/>
          </a:p>
        </p:txBody>
      </p:sp>
      <p:sp>
        <p:nvSpPr>
          <p:cNvPr id="6" name="スライド番号プレースホルダ 5"/>
          <p:cNvSpPr>
            <a:spLocks noGrp="1"/>
          </p:cNvSpPr>
          <p:nvPr>
            <p:ph type="sldNum" sz="quarter" idx="11"/>
          </p:nvPr>
        </p:nvSpPr>
        <p:spPr/>
        <p:txBody>
          <a:bodyPr/>
          <a:lstStyle/>
          <a:p>
            <a:fld id="{DAA6263E-D19D-4A1E-8AC0-A5774DDCECBC}" type="slidenum">
              <a:rPr kumimoji="1" lang="ja-JP" altLang="en-US" smtClean="0"/>
              <a:pPr/>
              <a:t>4</a:t>
            </a:fld>
            <a:endParaRPr kumimoji="1" lang="ja-JP" altLang="en-US"/>
          </a:p>
        </p:txBody>
      </p:sp>
      <p:sp>
        <p:nvSpPr>
          <p:cNvPr id="7" name="フッター プレースホルダ 6"/>
          <p:cNvSpPr>
            <a:spLocks noGrp="1"/>
          </p:cNvSpPr>
          <p:nvPr>
            <p:ph type="ftr" sz="quarter" idx="10"/>
          </p:nvPr>
        </p:nvSpPr>
        <p:spPr/>
        <p:txBody>
          <a:bodyPr/>
          <a:lstStyle/>
          <a:p>
            <a:r>
              <a:rPr kumimoji="1" lang="ja-JP" altLang="en-US" smtClean="0"/>
              <a:t>輪講</a:t>
            </a:r>
            <a:endParaRPr kumimoji="1" lang="ja-JP" alt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問題点の整理のため</a:t>
            </a:r>
            <a:r>
              <a:rPr kumimoji="1" lang="ja-JP" altLang="en-US" dirty="0" smtClean="0"/>
              <a:t>の</a:t>
            </a:r>
            <a:r>
              <a:rPr lang="ja-JP" altLang="en-US" dirty="0" smtClean="0"/>
              <a:t>ケース</a:t>
            </a:r>
            <a:r>
              <a:rPr lang="ja-JP" altLang="en-US" dirty="0" smtClean="0"/>
              <a:t>スタディ</a:t>
            </a:r>
            <a:endParaRPr kumimoji="1" lang="ja-JP" altLang="en-US" dirty="0"/>
          </a:p>
        </p:txBody>
      </p:sp>
      <p:sp>
        <p:nvSpPr>
          <p:cNvPr id="3" name="コンテンツ プレースホルダ 2"/>
          <p:cNvSpPr>
            <a:spLocks noGrp="1"/>
          </p:cNvSpPr>
          <p:nvPr>
            <p:ph idx="1"/>
          </p:nvPr>
        </p:nvSpPr>
        <p:spPr/>
        <p:txBody>
          <a:bodyPr>
            <a:normAutofit/>
          </a:bodyPr>
          <a:lstStyle/>
          <a:p>
            <a:r>
              <a:rPr kumimoji="1" lang="ja-JP" altLang="en-US" dirty="0" smtClean="0"/>
              <a:t>ソフトウェア開発チームを観察・インタビュすることで問題点を整理した</a:t>
            </a:r>
            <a:endParaRPr kumimoji="1" lang="en-US" altLang="ja-JP" dirty="0" smtClean="0"/>
          </a:p>
          <a:p>
            <a:endParaRPr lang="en-US" altLang="ja-JP" dirty="0" smtClean="0"/>
          </a:p>
          <a:p>
            <a:r>
              <a:rPr lang="ja-JP" altLang="en-US" dirty="0" smtClean="0"/>
              <a:t>概要</a:t>
            </a:r>
            <a:endParaRPr kumimoji="1" lang="en-US" altLang="ja-JP" dirty="0" smtClean="0"/>
          </a:p>
          <a:p>
            <a:pPr lvl="1"/>
            <a:r>
              <a:rPr lang="ja-JP" altLang="en-US" dirty="0" smtClean="0"/>
              <a:t>クライアント</a:t>
            </a:r>
            <a:r>
              <a:rPr lang="ja-JP" altLang="en-US" dirty="0" smtClean="0"/>
              <a:t>・サーバアプリケーションを作製するチーム</a:t>
            </a:r>
            <a:endParaRPr lang="en-US" altLang="ja-JP" dirty="0" smtClean="0"/>
          </a:p>
          <a:p>
            <a:pPr lvl="2"/>
            <a:r>
              <a:rPr lang="en-US" altLang="ja-JP" dirty="0" smtClean="0"/>
              <a:t>5</a:t>
            </a:r>
            <a:r>
              <a:rPr lang="ja-JP" altLang="en-US" dirty="0" smtClean="0"/>
              <a:t>サブチームにわかれている</a:t>
            </a:r>
            <a:endParaRPr lang="en-US" altLang="ja-JP" dirty="0" smtClean="0"/>
          </a:p>
          <a:p>
            <a:pPr lvl="1"/>
            <a:r>
              <a:rPr kumimoji="1" lang="ja-JP" altLang="en-US" dirty="0" smtClean="0"/>
              <a:t>モバイルアプリケーションを作製するチーム</a:t>
            </a:r>
            <a:endParaRPr kumimoji="1" lang="en-US" altLang="ja-JP" dirty="0" smtClean="0"/>
          </a:p>
          <a:p>
            <a:pPr lvl="2"/>
            <a:r>
              <a:rPr kumimoji="1" lang="en-US" altLang="ja-JP" dirty="0" smtClean="0"/>
              <a:t>3</a:t>
            </a:r>
            <a:r>
              <a:rPr kumimoji="1" lang="ja-JP" altLang="en-US" dirty="0" smtClean="0"/>
              <a:t>カ国，</a:t>
            </a:r>
            <a:r>
              <a:rPr kumimoji="1" lang="en-US" altLang="ja-JP" dirty="0" smtClean="0"/>
              <a:t>5</a:t>
            </a:r>
            <a:r>
              <a:rPr lang="ja-JP" altLang="en-US" dirty="0" smtClean="0"/>
              <a:t>地域に分散している</a:t>
            </a:r>
            <a:endParaRPr kumimoji="1" lang="ja-JP" altLang="en-US" dirty="0"/>
          </a:p>
        </p:txBody>
      </p:sp>
      <p:sp>
        <p:nvSpPr>
          <p:cNvPr id="6" name="スライド番号プレースホルダ 5"/>
          <p:cNvSpPr>
            <a:spLocks noGrp="1"/>
          </p:cNvSpPr>
          <p:nvPr>
            <p:ph type="sldNum" sz="quarter" idx="11"/>
          </p:nvPr>
        </p:nvSpPr>
        <p:spPr/>
        <p:txBody>
          <a:bodyPr/>
          <a:lstStyle/>
          <a:p>
            <a:fld id="{DAA6263E-D19D-4A1E-8AC0-A5774DDCECBC}" type="slidenum">
              <a:rPr kumimoji="1" lang="ja-JP" altLang="en-US" smtClean="0"/>
              <a:pPr/>
              <a:t>5</a:t>
            </a:fld>
            <a:endParaRPr kumimoji="1" lang="ja-JP" altLang="en-US"/>
          </a:p>
        </p:txBody>
      </p:sp>
      <p:sp>
        <p:nvSpPr>
          <p:cNvPr id="7" name="フッター プレースホルダ 6"/>
          <p:cNvSpPr>
            <a:spLocks noGrp="1"/>
          </p:cNvSpPr>
          <p:nvPr>
            <p:ph type="ftr" sz="quarter" idx="10"/>
          </p:nvPr>
        </p:nvSpPr>
        <p:spPr/>
        <p:txBody>
          <a:bodyPr/>
          <a:lstStyle/>
          <a:p>
            <a:r>
              <a:rPr kumimoji="1" lang="ja-JP" altLang="en-US" smtClean="0"/>
              <a:t>輪講</a:t>
            </a:r>
            <a:endParaRPr kumimoji="1" lang="ja-JP" alt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問題点１</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マネージャが進捗状況をリアルタイムに確認</a:t>
            </a:r>
            <a:r>
              <a:rPr lang="ja-JP" altLang="en-US" dirty="0" smtClean="0"/>
              <a:t>できない</a:t>
            </a:r>
            <a:endParaRPr lang="en-US" altLang="ja-JP" dirty="0" smtClean="0"/>
          </a:p>
          <a:p>
            <a:pPr lvl="1"/>
            <a:r>
              <a:rPr lang="ja-JP" altLang="en-US" dirty="0" smtClean="0"/>
              <a:t>個々</a:t>
            </a:r>
            <a:r>
              <a:rPr lang="ja-JP" altLang="en-US" dirty="0" smtClean="0"/>
              <a:t>の開発者の進捗状況を知ったときに，</a:t>
            </a:r>
            <a:r>
              <a:rPr lang="ja-JP" altLang="en-US" dirty="0" smtClean="0">
                <a:solidFill>
                  <a:srgbClr val="FF0000"/>
                </a:solidFill>
              </a:rPr>
              <a:t>リリースの変更を余儀なくされる</a:t>
            </a:r>
            <a:endParaRPr lang="en-US" altLang="ja-JP" dirty="0" smtClean="0">
              <a:solidFill>
                <a:srgbClr val="FF0000"/>
              </a:solidFill>
            </a:endParaRPr>
          </a:p>
          <a:p>
            <a:endParaRPr kumimoji="1" lang="ja-JP" altLang="en-US" dirty="0"/>
          </a:p>
        </p:txBody>
      </p:sp>
      <p:grpSp>
        <p:nvGrpSpPr>
          <p:cNvPr id="4" name="グループ化 3"/>
          <p:cNvGrpSpPr/>
          <p:nvPr/>
        </p:nvGrpSpPr>
        <p:grpSpPr>
          <a:xfrm>
            <a:off x="6142059" y="3830643"/>
            <a:ext cx="310369" cy="438156"/>
            <a:chOff x="4261631" y="4195773"/>
            <a:chExt cx="310369" cy="438156"/>
          </a:xfrm>
        </p:grpSpPr>
        <p:sp>
          <p:nvSpPr>
            <p:cNvPr id="5" name="円/楕円 4"/>
            <p:cNvSpPr/>
            <p:nvPr/>
          </p:nvSpPr>
          <p:spPr>
            <a:xfrm>
              <a:off x="4330698" y="4195773"/>
              <a:ext cx="158744" cy="15874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grpSp>
          <p:nvGrpSpPr>
            <p:cNvPr id="6" name="グループ化 122"/>
            <p:cNvGrpSpPr/>
            <p:nvPr/>
          </p:nvGrpSpPr>
          <p:grpSpPr>
            <a:xfrm>
              <a:off x="4261631" y="4305349"/>
              <a:ext cx="310369" cy="328624"/>
              <a:chOff x="4261631" y="4305312"/>
              <a:chExt cx="638986" cy="803286"/>
            </a:xfrm>
          </p:grpSpPr>
          <p:cxnSp>
            <p:nvCxnSpPr>
              <p:cNvPr id="7" name="直線コネクタ 6"/>
              <p:cNvCxnSpPr/>
              <p:nvPr/>
            </p:nvCxnSpPr>
            <p:spPr>
              <a:xfrm>
                <a:off x="4261631" y="4560903"/>
                <a:ext cx="620738" cy="96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直線コネクタ 7"/>
              <p:cNvCxnSpPr/>
              <p:nvPr/>
            </p:nvCxnSpPr>
            <p:spPr>
              <a:xfrm rot="5400000">
                <a:off x="4332286" y="4545026"/>
                <a:ext cx="481016"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線コネクタ 8"/>
              <p:cNvCxnSpPr/>
              <p:nvPr/>
            </p:nvCxnSpPr>
            <p:spPr>
              <a:xfrm rot="16200000" flipH="1">
                <a:off x="4572000" y="4779980"/>
                <a:ext cx="328617" cy="3286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直線コネクタ 9"/>
              <p:cNvCxnSpPr/>
              <p:nvPr/>
            </p:nvCxnSpPr>
            <p:spPr>
              <a:xfrm rot="5400000">
                <a:off x="4279897" y="4816494"/>
                <a:ext cx="328617" cy="2555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11" name="グループ化 10"/>
          <p:cNvGrpSpPr/>
          <p:nvPr/>
        </p:nvGrpSpPr>
        <p:grpSpPr>
          <a:xfrm>
            <a:off x="5119695" y="5510241"/>
            <a:ext cx="310369" cy="438156"/>
            <a:chOff x="4261631" y="4195773"/>
            <a:chExt cx="310369" cy="438156"/>
          </a:xfrm>
        </p:grpSpPr>
        <p:sp>
          <p:nvSpPr>
            <p:cNvPr id="12" name="円/楕円 11"/>
            <p:cNvSpPr/>
            <p:nvPr/>
          </p:nvSpPr>
          <p:spPr>
            <a:xfrm>
              <a:off x="4330698" y="4195773"/>
              <a:ext cx="158744" cy="15874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grpSp>
          <p:nvGrpSpPr>
            <p:cNvPr id="13" name="グループ化 122"/>
            <p:cNvGrpSpPr/>
            <p:nvPr/>
          </p:nvGrpSpPr>
          <p:grpSpPr>
            <a:xfrm>
              <a:off x="4261631" y="4305349"/>
              <a:ext cx="310369" cy="328624"/>
              <a:chOff x="4261631" y="4305312"/>
              <a:chExt cx="638986" cy="803286"/>
            </a:xfrm>
          </p:grpSpPr>
          <p:cxnSp>
            <p:nvCxnSpPr>
              <p:cNvPr id="14" name="直線コネクタ 13"/>
              <p:cNvCxnSpPr/>
              <p:nvPr/>
            </p:nvCxnSpPr>
            <p:spPr>
              <a:xfrm>
                <a:off x="4261631" y="4560903"/>
                <a:ext cx="620738" cy="96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直線コネクタ 14"/>
              <p:cNvCxnSpPr/>
              <p:nvPr/>
            </p:nvCxnSpPr>
            <p:spPr>
              <a:xfrm rot="5400000">
                <a:off x="4332286" y="4545026"/>
                <a:ext cx="481016"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直線コネクタ 15"/>
              <p:cNvCxnSpPr/>
              <p:nvPr/>
            </p:nvCxnSpPr>
            <p:spPr>
              <a:xfrm rot="16200000" flipH="1">
                <a:off x="4572000" y="4779980"/>
                <a:ext cx="328617" cy="3286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直線コネクタ 16"/>
              <p:cNvCxnSpPr/>
              <p:nvPr/>
            </p:nvCxnSpPr>
            <p:spPr>
              <a:xfrm rot="5400000">
                <a:off x="4279897" y="4816494"/>
                <a:ext cx="328617" cy="2555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18" name="グループ化 17"/>
          <p:cNvGrpSpPr/>
          <p:nvPr/>
        </p:nvGrpSpPr>
        <p:grpSpPr>
          <a:xfrm>
            <a:off x="5667390" y="4962546"/>
            <a:ext cx="310369" cy="438156"/>
            <a:chOff x="4261631" y="4195773"/>
            <a:chExt cx="310369" cy="438156"/>
          </a:xfrm>
        </p:grpSpPr>
        <p:sp>
          <p:nvSpPr>
            <p:cNvPr id="19" name="円/楕円 18"/>
            <p:cNvSpPr/>
            <p:nvPr/>
          </p:nvSpPr>
          <p:spPr>
            <a:xfrm>
              <a:off x="4330698" y="4195773"/>
              <a:ext cx="158744" cy="15874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grpSp>
          <p:nvGrpSpPr>
            <p:cNvPr id="20" name="グループ化 122"/>
            <p:cNvGrpSpPr/>
            <p:nvPr/>
          </p:nvGrpSpPr>
          <p:grpSpPr>
            <a:xfrm>
              <a:off x="4261631" y="4305349"/>
              <a:ext cx="310369" cy="328624"/>
              <a:chOff x="4261631" y="4305312"/>
              <a:chExt cx="638986" cy="803286"/>
            </a:xfrm>
          </p:grpSpPr>
          <p:cxnSp>
            <p:nvCxnSpPr>
              <p:cNvPr id="21" name="直線コネクタ 20"/>
              <p:cNvCxnSpPr/>
              <p:nvPr/>
            </p:nvCxnSpPr>
            <p:spPr>
              <a:xfrm>
                <a:off x="4261631" y="4560903"/>
                <a:ext cx="620738" cy="96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直線コネクタ 21"/>
              <p:cNvCxnSpPr/>
              <p:nvPr/>
            </p:nvCxnSpPr>
            <p:spPr>
              <a:xfrm rot="5400000">
                <a:off x="4332286" y="4545026"/>
                <a:ext cx="481016"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直線コネクタ 22"/>
              <p:cNvCxnSpPr/>
              <p:nvPr/>
            </p:nvCxnSpPr>
            <p:spPr>
              <a:xfrm rot="16200000" flipH="1">
                <a:off x="4572000" y="4779980"/>
                <a:ext cx="328617" cy="3286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直線コネクタ 23"/>
              <p:cNvCxnSpPr/>
              <p:nvPr/>
            </p:nvCxnSpPr>
            <p:spPr>
              <a:xfrm rot="5400000">
                <a:off x="4279897" y="4816494"/>
                <a:ext cx="328617" cy="2555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25" name="グループ化 24"/>
          <p:cNvGrpSpPr/>
          <p:nvPr/>
        </p:nvGrpSpPr>
        <p:grpSpPr>
          <a:xfrm>
            <a:off x="6653241" y="4999059"/>
            <a:ext cx="310369" cy="438156"/>
            <a:chOff x="4261631" y="4195773"/>
            <a:chExt cx="310369" cy="438156"/>
          </a:xfrm>
        </p:grpSpPr>
        <p:sp>
          <p:nvSpPr>
            <p:cNvPr id="26" name="円/楕円 25"/>
            <p:cNvSpPr/>
            <p:nvPr/>
          </p:nvSpPr>
          <p:spPr>
            <a:xfrm>
              <a:off x="4330698" y="4195773"/>
              <a:ext cx="158744" cy="15874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grpSp>
          <p:nvGrpSpPr>
            <p:cNvPr id="27" name="グループ化 122"/>
            <p:cNvGrpSpPr/>
            <p:nvPr/>
          </p:nvGrpSpPr>
          <p:grpSpPr>
            <a:xfrm>
              <a:off x="4261631" y="4305349"/>
              <a:ext cx="310369" cy="328624"/>
              <a:chOff x="4261631" y="4305312"/>
              <a:chExt cx="638986" cy="803286"/>
            </a:xfrm>
          </p:grpSpPr>
          <p:cxnSp>
            <p:nvCxnSpPr>
              <p:cNvPr id="28" name="直線コネクタ 27"/>
              <p:cNvCxnSpPr/>
              <p:nvPr/>
            </p:nvCxnSpPr>
            <p:spPr>
              <a:xfrm>
                <a:off x="4261631" y="4560903"/>
                <a:ext cx="620738" cy="96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直線コネクタ 28"/>
              <p:cNvCxnSpPr/>
              <p:nvPr/>
            </p:nvCxnSpPr>
            <p:spPr>
              <a:xfrm rot="5400000">
                <a:off x="4332286" y="4545026"/>
                <a:ext cx="481016"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直線コネクタ 29"/>
              <p:cNvCxnSpPr/>
              <p:nvPr/>
            </p:nvCxnSpPr>
            <p:spPr>
              <a:xfrm rot="16200000" flipH="1">
                <a:off x="4572000" y="4779980"/>
                <a:ext cx="328617" cy="3286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直線コネクタ 30"/>
              <p:cNvCxnSpPr/>
              <p:nvPr/>
            </p:nvCxnSpPr>
            <p:spPr>
              <a:xfrm rot="5400000">
                <a:off x="4279897" y="4816494"/>
                <a:ext cx="328617" cy="2555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39" name="グループ化 38"/>
          <p:cNvGrpSpPr/>
          <p:nvPr/>
        </p:nvGrpSpPr>
        <p:grpSpPr>
          <a:xfrm>
            <a:off x="1176291" y="4341825"/>
            <a:ext cx="708063" cy="999591"/>
            <a:chOff x="4261631" y="4195773"/>
            <a:chExt cx="310369" cy="438156"/>
          </a:xfrm>
        </p:grpSpPr>
        <p:sp>
          <p:nvSpPr>
            <p:cNvPr id="40" name="円/楕円 39"/>
            <p:cNvSpPr/>
            <p:nvPr/>
          </p:nvSpPr>
          <p:spPr>
            <a:xfrm>
              <a:off x="4330698" y="4195773"/>
              <a:ext cx="158744" cy="15874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grpSp>
          <p:nvGrpSpPr>
            <p:cNvPr id="41" name="グループ化 122"/>
            <p:cNvGrpSpPr/>
            <p:nvPr/>
          </p:nvGrpSpPr>
          <p:grpSpPr>
            <a:xfrm>
              <a:off x="4261631" y="4305349"/>
              <a:ext cx="310369" cy="328624"/>
              <a:chOff x="4261631" y="4305312"/>
              <a:chExt cx="638986" cy="803286"/>
            </a:xfrm>
          </p:grpSpPr>
          <p:cxnSp>
            <p:nvCxnSpPr>
              <p:cNvPr id="42" name="直線コネクタ 41"/>
              <p:cNvCxnSpPr/>
              <p:nvPr/>
            </p:nvCxnSpPr>
            <p:spPr>
              <a:xfrm>
                <a:off x="4261631" y="4560903"/>
                <a:ext cx="620738" cy="96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直線コネクタ 42"/>
              <p:cNvCxnSpPr/>
              <p:nvPr/>
            </p:nvCxnSpPr>
            <p:spPr>
              <a:xfrm rot="5400000">
                <a:off x="4332286" y="4545026"/>
                <a:ext cx="481016"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直線コネクタ 43"/>
              <p:cNvCxnSpPr/>
              <p:nvPr/>
            </p:nvCxnSpPr>
            <p:spPr>
              <a:xfrm rot="16200000" flipH="1">
                <a:off x="4572000" y="4779980"/>
                <a:ext cx="328617" cy="3286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直線コネクタ 44"/>
              <p:cNvCxnSpPr/>
              <p:nvPr/>
            </p:nvCxnSpPr>
            <p:spPr>
              <a:xfrm rot="5400000">
                <a:off x="4279897" y="4816494"/>
                <a:ext cx="328617" cy="2555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62" name="グループ化 61"/>
          <p:cNvGrpSpPr/>
          <p:nvPr/>
        </p:nvGrpSpPr>
        <p:grpSpPr>
          <a:xfrm>
            <a:off x="5740416" y="6094449"/>
            <a:ext cx="520653" cy="624784"/>
            <a:chOff x="3659174" y="1603350"/>
            <a:chExt cx="912825" cy="1095390"/>
          </a:xfrm>
          <a:solidFill>
            <a:schemeClr val="bg1"/>
          </a:solidFill>
        </p:grpSpPr>
        <p:sp>
          <p:nvSpPr>
            <p:cNvPr id="63" name="正方形/長方形 62"/>
            <p:cNvSpPr/>
            <p:nvPr/>
          </p:nvSpPr>
          <p:spPr>
            <a:xfrm>
              <a:off x="3659174" y="1603350"/>
              <a:ext cx="912825" cy="1095390"/>
            </a:xfrm>
            <a:prstGeom prst="rect">
              <a:avLst/>
            </a:prstGeom>
            <a:grp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grpSp>
          <p:nvGrpSpPr>
            <p:cNvPr id="64" name="グループ化 29"/>
            <p:cNvGrpSpPr/>
            <p:nvPr/>
          </p:nvGrpSpPr>
          <p:grpSpPr>
            <a:xfrm>
              <a:off x="3753438" y="1895326"/>
              <a:ext cx="727922" cy="507655"/>
              <a:chOff x="4900617" y="2052627"/>
              <a:chExt cx="876312" cy="611188"/>
            </a:xfrm>
            <a:grpFill/>
          </p:grpSpPr>
          <p:cxnSp>
            <p:nvCxnSpPr>
              <p:cNvPr id="65" name="直線コネクタ 64"/>
              <p:cNvCxnSpPr/>
              <p:nvPr/>
            </p:nvCxnSpPr>
            <p:spPr>
              <a:xfrm>
                <a:off x="4900617" y="20526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直線コネクタ 65"/>
              <p:cNvCxnSpPr/>
              <p:nvPr/>
            </p:nvCxnSpPr>
            <p:spPr>
              <a:xfrm>
                <a:off x="4900617" y="22050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直線コネクタ 66"/>
              <p:cNvCxnSpPr/>
              <p:nvPr/>
            </p:nvCxnSpPr>
            <p:spPr>
              <a:xfrm>
                <a:off x="4900617" y="23574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直線コネクタ 67"/>
              <p:cNvCxnSpPr/>
              <p:nvPr/>
            </p:nvCxnSpPr>
            <p:spPr>
              <a:xfrm>
                <a:off x="4900617" y="25098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直線コネクタ 68"/>
              <p:cNvCxnSpPr/>
              <p:nvPr/>
            </p:nvCxnSpPr>
            <p:spPr>
              <a:xfrm>
                <a:off x="4900617" y="26622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70" name="グループ化 69"/>
          <p:cNvGrpSpPr/>
          <p:nvPr/>
        </p:nvGrpSpPr>
        <p:grpSpPr>
          <a:xfrm>
            <a:off x="4572000" y="3684591"/>
            <a:ext cx="520653" cy="624784"/>
            <a:chOff x="3659174" y="1603350"/>
            <a:chExt cx="912825" cy="1095390"/>
          </a:xfrm>
          <a:solidFill>
            <a:schemeClr val="bg1"/>
          </a:solidFill>
        </p:grpSpPr>
        <p:sp>
          <p:nvSpPr>
            <p:cNvPr id="71" name="正方形/長方形 70"/>
            <p:cNvSpPr/>
            <p:nvPr/>
          </p:nvSpPr>
          <p:spPr>
            <a:xfrm>
              <a:off x="3659174" y="1603350"/>
              <a:ext cx="912825" cy="1095390"/>
            </a:xfrm>
            <a:prstGeom prst="rect">
              <a:avLst/>
            </a:prstGeom>
            <a:grp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grpSp>
          <p:nvGrpSpPr>
            <p:cNvPr id="72" name="グループ化 29"/>
            <p:cNvGrpSpPr/>
            <p:nvPr/>
          </p:nvGrpSpPr>
          <p:grpSpPr>
            <a:xfrm>
              <a:off x="3753438" y="1895326"/>
              <a:ext cx="727922" cy="507655"/>
              <a:chOff x="4900617" y="2052627"/>
              <a:chExt cx="876312" cy="611188"/>
            </a:xfrm>
            <a:grpFill/>
          </p:grpSpPr>
          <p:cxnSp>
            <p:nvCxnSpPr>
              <p:cNvPr id="73" name="直線コネクタ 72"/>
              <p:cNvCxnSpPr/>
              <p:nvPr/>
            </p:nvCxnSpPr>
            <p:spPr>
              <a:xfrm>
                <a:off x="4900617" y="20526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直線コネクタ 73"/>
              <p:cNvCxnSpPr/>
              <p:nvPr/>
            </p:nvCxnSpPr>
            <p:spPr>
              <a:xfrm>
                <a:off x="4900617" y="22050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直線コネクタ 74"/>
              <p:cNvCxnSpPr/>
              <p:nvPr/>
            </p:nvCxnSpPr>
            <p:spPr>
              <a:xfrm>
                <a:off x="4900617" y="23574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直線コネクタ 75"/>
              <p:cNvCxnSpPr/>
              <p:nvPr/>
            </p:nvCxnSpPr>
            <p:spPr>
              <a:xfrm>
                <a:off x="4900617" y="25098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直線コネクタ 76"/>
              <p:cNvCxnSpPr/>
              <p:nvPr/>
            </p:nvCxnSpPr>
            <p:spPr>
              <a:xfrm>
                <a:off x="4900617" y="26622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78" name="グループ化 77"/>
          <p:cNvGrpSpPr/>
          <p:nvPr/>
        </p:nvGrpSpPr>
        <p:grpSpPr>
          <a:xfrm>
            <a:off x="6981858" y="3429000"/>
            <a:ext cx="520653" cy="624784"/>
            <a:chOff x="3659174" y="1603350"/>
            <a:chExt cx="912825" cy="1095390"/>
          </a:xfrm>
          <a:solidFill>
            <a:schemeClr val="bg1"/>
          </a:solidFill>
        </p:grpSpPr>
        <p:sp>
          <p:nvSpPr>
            <p:cNvPr id="79" name="正方形/長方形 78"/>
            <p:cNvSpPr/>
            <p:nvPr/>
          </p:nvSpPr>
          <p:spPr>
            <a:xfrm>
              <a:off x="3659174" y="1603350"/>
              <a:ext cx="912825" cy="1095390"/>
            </a:xfrm>
            <a:prstGeom prst="rect">
              <a:avLst/>
            </a:prstGeom>
            <a:grp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cxnSp>
          <p:nvCxnSpPr>
            <p:cNvPr id="81" name="直線コネクタ 80"/>
            <p:cNvCxnSpPr/>
            <p:nvPr/>
          </p:nvCxnSpPr>
          <p:spPr>
            <a:xfrm>
              <a:off x="3753438" y="1895326"/>
              <a:ext cx="727922" cy="131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6" name="グループ化 85"/>
          <p:cNvGrpSpPr/>
          <p:nvPr/>
        </p:nvGrpSpPr>
        <p:grpSpPr>
          <a:xfrm>
            <a:off x="7712118" y="4853007"/>
            <a:ext cx="520653" cy="624784"/>
            <a:chOff x="3659174" y="1603350"/>
            <a:chExt cx="912825" cy="1095390"/>
          </a:xfrm>
          <a:solidFill>
            <a:schemeClr val="bg1"/>
          </a:solidFill>
        </p:grpSpPr>
        <p:sp>
          <p:nvSpPr>
            <p:cNvPr id="87" name="正方形/長方形 86"/>
            <p:cNvSpPr/>
            <p:nvPr/>
          </p:nvSpPr>
          <p:spPr>
            <a:xfrm>
              <a:off x="3659174" y="1603350"/>
              <a:ext cx="912825" cy="1095390"/>
            </a:xfrm>
            <a:prstGeom prst="rect">
              <a:avLst/>
            </a:prstGeom>
            <a:grp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grpSp>
          <p:nvGrpSpPr>
            <p:cNvPr id="88" name="グループ化 29"/>
            <p:cNvGrpSpPr/>
            <p:nvPr/>
          </p:nvGrpSpPr>
          <p:grpSpPr>
            <a:xfrm>
              <a:off x="3753438" y="1895326"/>
              <a:ext cx="727922" cy="507655"/>
              <a:chOff x="4900617" y="2052627"/>
              <a:chExt cx="876312" cy="611188"/>
            </a:xfrm>
            <a:grpFill/>
          </p:grpSpPr>
          <p:cxnSp>
            <p:nvCxnSpPr>
              <p:cNvPr id="89" name="直線コネクタ 88"/>
              <p:cNvCxnSpPr/>
              <p:nvPr/>
            </p:nvCxnSpPr>
            <p:spPr>
              <a:xfrm>
                <a:off x="4900617" y="20526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直線コネクタ 89"/>
              <p:cNvCxnSpPr/>
              <p:nvPr/>
            </p:nvCxnSpPr>
            <p:spPr>
              <a:xfrm>
                <a:off x="4900617" y="22050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直線コネクタ 90"/>
              <p:cNvCxnSpPr/>
              <p:nvPr/>
            </p:nvCxnSpPr>
            <p:spPr>
              <a:xfrm>
                <a:off x="4900617" y="23574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直線コネクタ 91"/>
              <p:cNvCxnSpPr/>
              <p:nvPr/>
            </p:nvCxnSpPr>
            <p:spPr>
              <a:xfrm>
                <a:off x="4900617" y="25098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直線コネクタ 92"/>
              <p:cNvCxnSpPr/>
              <p:nvPr/>
            </p:nvCxnSpPr>
            <p:spPr>
              <a:xfrm>
                <a:off x="4900617" y="26622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grpSp>
      </p:grpSp>
      <p:cxnSp>
        <p:nvCxnSpPr>
          <p:cNvPr id="95" name="直線矢印コネクタ 94"/>
          <p:cNvCxnSpPr>
            <a:endCxn id="79" idx="1"/>
          </p:cNvCxnSpPr>
          <p:nvPr/>
        </p:nvCxnSpPr>
        <p:spPr>
          <a:xfrm flipV="1">
            <a:off x="6507189" y="3741392"/>
            <a:ext cx="474669" cy="235303"/>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7" name="直線矢印コネクタ 96"/>
          <p:cNvCxnSpPr>
            <a:endCxn id="87" idx="1"/>
          </p:cNvCxnSpPr>
          <p:nvPr/>
        </p:nvCxnSpPr>
        <p:spPr>
          <a:xfrm flipV="1">
            <a:off x="7054884" y="5165399"/>
            <a:ext cx="657234" cy="5273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9" name="直線矢印コネクタ 98"/>
          <p:cNvCxnSpPr/>
          <p:nvPr/>
        </p:nvCxnSpPr>
        <p:spPr>
          <a:xfrm rot="16200000" flipV="1">
            <a:off x="5020301" y="4404707"/>
            <a:ext cx="673459" cy="620721"/>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1" name="直線矢印コネクタ 100"/>
          <p:cNvCxnSpPr>
            <a:endCxn id="63" idx="0"/>
          </p:cNvCxnSpPr>
          <p:nvPr/>
        </p:nvCxnSpPr>
        <p:spPr>
          <a:xfrm>
            <a:off x="5521340" y="5802347"/>
            <a:ext cx="479403" cy="292102"/>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1" name="左矢印 110"/>
          <p:cNvSpPr/>
          <p:nvPr/>
        </p:nvSpPr>
        <p:spPr>
          <a:xfrm>
            <a:off x="2892402" y="4597416"/>
            <a:ext cx="985851" cy="803286"/>
          </a:xfrm>
          <a:prstGeom prst="lef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ja-JP" altLang="en-US"/>
          </a:p>
        </p:txBody>
      </p:sp>
      <p:sp>
        <p:nvSpPr>
          <p:cNvPr id="112" name="テキスト ボックス 111"/>
          <p:cNvSpPr txBox="1"/>
          <p:nvPr/>
        </p:nvSpPr>
        <p:spPr>
          <a:xfrm>
            <a:off x="2928915" y="5546754"/>
            <a:ext cx="1107996" cy="369332"/>
          </a:xfrm>
          <a:prstGeom prst="rect">
            <a:avLst/>
          </a:prstGeom>
          <a:noFill/>
        </p:spPr>
        <p:txBody>
          <a:bodyPr wrap="none" rtlCol="0">
            <a:spAutoFit/>
          </a:bodyPr>
          <a:lstStyle/>
          <a:p>
            <a:r>
              <a:rPr lang="ja-JP" altLang="en-US" dirty="0" smtClean="0"/>
              <a:t>進捗報告</a:t>
            </a:r>
            <a:endParaRPr kumimoji="1" lang="ja-JP" altLang="en-US" dirty="0"/>
          </a:p>
        </p:txBody>
      </p:sp>
      <p:cxnSp>
        <p:nvCxnSpPr>
          <p:cNvPr id="114" name="直線矢印コネクタ 113"/>
          <p:cNvCxnSpPr/>
          <p:nvPr/>
        </p:nvCxnSpPr>
        <p:spPr>
          <a:xfrm flipV="1">
            <a:off x="1943064" y="3976695"/>
            <a:ext cx="4162482" cy="474669"/>
          </a:xfrm>
          <a:prstGeom prst="straightConnector1">
            <a:avLst/>
          </a:prstGeom>
          <a:ln w="38100">
            <a:solidFill>
              <a:srgbClr val="FF0000"/>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115" name="テキスト ボックス 114"/>
          <p:cNvSpPr txBox="1"/>
          <p:nvPr/>
        </p:nvSpPr>
        <p:spPr>
          <a:xfrm>
            <a:off x="738135" y="3648078"/>
            <a:ext cx="3310522" cy="369332"/>
          </a:xfrm>
          <a:prstGeom prst="rect">
            <a:avLst/>
          </a:prstGeom>
          <a:noFill/>
        </p:spPr>
        <p:txBody>
          <a:bodyPr wrap="none" rtlCol="0">
            <a:spAutoFit/>
          </a:bodyPr>
          <a:lstStyle/>
          <a:p>
            <a:r>
              <a:rPr kumimoji="1" lang="ja-JP" altLang="en-US" b="1" dirty="0" smtClean="0"/>
              <a:t>締め切り間に合わないよね・・・．</a:t>
            </a:r>
            <a:endParaRPr kumimoji="1" lang="ja-JP" altLang="en-US" b="1" dirty="0"/>
          </a:p>
        </p:txBody>
      </p:sp>
      <p:cxnSp>
        <p:nvCxnSpPr>
          <p:cNvPr id="125" name="直線矢印コネクタ 124"/>
          <p:cNvCxnSpPr/>
          <p:nvPr/>
        </p:nvCxnSpPr>
        <p:spPr>
          <a:xfrm flipV="1">
            <a:off x="6288111" y="5546754"/>
            <a:ext cx="1679598" cy="839799"/>
          </a:xfrm>
          <a:prstGeom prst="straightConnector1">
            <a:avLst/>
          </a:prstGeom>
          <a:ln w="38100">
            <a:solidFill>
              <a:srgbClr val="00B05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28" name="直線矢印コネクタ 127"/>
          <p:cNvCxnSpPr>
            <a:stCxn id="71" idx="3"/>
            <a:endCxn id="87" idx="0"/>
          </p:cNvCxnSpPr>
          <p:nvPr/>
        </p:nvCxnSpPr>
        <p:spPr>
          <a:xfrm>
            <a:off x="5092653" y="3996983"/>
            <a:ext cx="2879792" cy="856024"/>
          </a:xfrm>
          <a:prstGeom prst="straightConnector1">
            <a:avLst/>
          </a:prstGeom>
          <a:ln w="38100">
            <a:solidFill>
              <a:srgbClr val="00B05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30" name="直線矢印コネクタ 129"/>
          <p:cNvCxnSpPr>
            <a:endCxn id="63" idx="1"/>
          </p:cNvCxnSpPr>
          <p:nvPr/>
        </p:nvCxnSpPr>
        <p:spPr>
          <a:xfrm rot="16200000" flipH="1">
            <a:off x="4214983" y="4881407"/>
            <a:ext cx="2028503" cy="1022364"/>
          </a:xfrm>
          <a:prstGeom prst="straightConnector1">
            <a:avLst/>
          </a:prstGeom>
          <a:ln w="38100">
            <a:solidFill>
              <a:srgbClr val="00B05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31" name="テキスト ボックス 130"/>
          <p:cNvSpPr txBox="1"/>
          <p:nvPr/>
        </p:nvSpPr>
        <p:spPr>
          <a:xfrm>
            <a:off x="5338773" y="4414851"/>
            <a:ext cx="3151825" cy="369332"/>
          </a:xfrm>
          <a:prstGeom prst="rect">
            <a:avLst/>
          </a:prstGeom>
          <a:noFill/>
        </p:spPr>
        <p:txBody>
          <a:bodyPr wrap="none" rtlCol="0">
            <a:spAutoFit/>
          </a:bodyPr>
          <a:lstStyle/>
          <a:p>
            <a:r>
              <a:rPr lang="ja-JP" altLang="en-US" b="1" dirty="0" smtClean="0"/>
              <a:t>ソースコードインテグレーション</a:t>
            </a:r>
            <a:endParaRPr kumimoji="1" lang="ja-JP" altLang="en-US" b="1" dirty="0"/>
          </a:p>
        </p:txBody>
      </p:sp>
      <p:sp>
        <p:nvSpPr>
          <p:cNvPr id="83" name="スライド番号プレースホルダ 82"/>
          <p:cNvSpPr>
            <a:spLocks noGrp="1"/>
          </p:cNvSpPr>
          <p:nvPr>
            <p:ph type="sldNum" sz="quarter" idx="11"/>
          </p:nvPr>
        </p:nvSpPr>
        <p:spPr/>
        <p:txBody>
          <a:bodyPr/>
          <a:lstStyle/>
          <a:p>
            <a:fld id="{DAA6263E-D19D-4A1E-8AC0-A5774DDCECBC}" type="slidenum">
              <a:rPr kumimoji="1" lang="ja-JP" altLang="en-US" smtClean="0"/>
              <a:pPr/>
              <a:t>6</a:t>
            </a:fld>
            <a:endParaRPr kumimoji="1" lang="ja-JP" altLang="en-US"/>
          </a:p>
        </p:txBody>
      </p:sp>
      <p:sp>
        <p:nvSpPr>
          <p:cNvPr id="84" name="フッター プレースホルダ 83"/>
          <p:cNvSpPr>
            <a:spLocks noGrp="1"/>
          </p:cNvSpPr>
          <p:nvPr>
            <p:ph type="ftr" sz="quarter" idx="10"/>
          </p:nvPr>
        </p:nvSpPr>
        <p:spPr/>
        <p:txBody>
          <a:bodyPr/>
          <a:lstStyle/>
          <a:p>
            <a:r>
              <a:rPr kumimoji="1" lang="ja-JP" altLang="en-US" smtClean="0"/>
              <a:t>輪講</a:t>
            </a:r>
            <a:endParaRPr kumimoji="1" lang="ja-JP"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5"/>
                                        </p:tgtEl>
                                        <p:attrNameLst>
                                          <p:attrName>style.visibility</p:attrName>
                                        </p:attrNameLst>
                                      </p:cBhvr>
                                      <p:to>
                                        <p:strVal val="visible"/>
                                      </p:to>
                                    </p:set>
                                    <p:animEffect transition="in" filter="fade">
                                      <p:cBhvr>
                                        <p:cTn id="7" dur="500"/>
                                        <p:tgtEl>
                                          <p:spTgt spid="115"/>
                                        </p:tgtEl>
                                      </p:cBhvr>
                                    </p:animEffect>
                                  </p:childTnLst>
                                </p:cTn>
                              </p:par>
                              <p:par>
                                <p:cTn id="8" presetID="10" presetClass="entr" presetSubtype="0" fill="hold" nodeType="withEffect">
                                  <p:stCondLst>
                                    <p:cond delay="0"/>
                                  </p:stCondLst>
                                  <p:childTnLst>
                                    <p:set>
                                      <p:cBhvr>
                                        <p:cTn id="9" dur="1" fill="hold">
                                          <p:stCondLst>
                                            <p:cond delay="0"/>
                                          </p:stCondLst>
                                        </p:cTn>
                                        <p:tgtEl>
                                          <p:spTgt spid="114"/>
                                        </p:tgtEl>
                                        <p:attrNameLst>
                                          <p:attrName>style.visibility</p:attrName>
                                        </p:attrNameLst>
                                      </p:cBhvr>
                                      <p:to>
                                        <p:strVal val="visible"/>
                                      </p:to>
                                    </p:set>
                                    <p:animEffect transition="in" filter="fade">
                                      <p:cBhvr>
                                        <p:cTn id="10" dur="500"/>
                                        <p:tgtEl>
                                          <p:spTgt spid="1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グループ化 49"/>
          <p:cNvGrpSpPr/>
          <p:nvPr/>
        </p:nvGrpSpPr>
        <p:grpSpPr>
          <a:xfrm>
            <a:off x="1906551" y="3209922"/>
            <a:ext cx="693747" cy="832496"/>
            <a:chOff x="3659174" y="1603350"/>
            <a:chExt cx="912825" cy="1095390"/>
          </a:xfrm>
        </p:grpSpPr>
        <p:sp>
          <p:nvSpPr>
            <p:cNvPr id="51" name="正方形/長方形 50"/>
            <p:cNvSpPr/>
            <p:nvPr/>
          </p:nvSpPr>
          <p:spPr>
            <a:xfrm>
              <a:off x="3659174" y="1603350"/>
              <a:ext cx="912825" cy="109539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grpSp>
          <p:nvGrpSpPr>
            <p:cNvPr id="52" name="グループ化 29"/>
            <p:cNvGrpSpPr/>
            <p:nvPr/>
          </p:nvGrpSpPr>
          <p:grpSpPr>
            <a:xfrm>
              <a:off x="3753438" y="1895326"/>
              <a:ext cx="727922" cy="507655"/>
              <a:chOff x="4900617" y="2052627"/>
              <a:chExt cx="876312" cy="611188"/>
            </a:xfrm>
          </p:grpSpPr>
          <p:cxnSp>
            <p:nvCxnSpPr>
              <p:cNvPr id="53" name="直線コネクタ 52"/>
              <p:cNvCxnSpPr/>
              <p:nvPr/>
            </p:nvCxnSpPr>
            <p:spPr>
              <a:xfrm>
                <a:off x="4900617" y="2052627"/>
                <a:ext cx="876312"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直線コネクタ 53"/>
              <p:cNvCxnSpPr/>
              <p:nvPr/>
            </p:nvCxnSpPr>
            <p:spPr>
              <a:xfrm>
                <a:off x="4900617" y="2205027"/>
                <a:ext cx="876312"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直線コネクタ 54"/>
              <p:cNvCxnSpPr/>
              <p:nvPr/>
            </p:nvCxnSpPr>
            <p:spPr>
              <a:xfrm>
                <a:off x="4900617" y="2357427"/>
                <a:ext cx="876312"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直線コネクタ 55"/>
              <p:cNvCxnSpPr/>
              <p:nvPr/>
            </p:nvCxnSpPr>
            <p:spPr>
              <a:xfrm>
                <a:off x="4900617" y="2509827"/>
                <a:ext cx="876312"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直線コネクタ 56"/>
              <p:cNvCxnSpPr/>
              <p:nvPr/>
            </p:nvCxnSpPr>
            <p:spPr>
              <a:xfrm>
                <a:off x="4900617" y="2662227"/>
                <a:ext cx="876312"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2" name="タイトル 1"/>
          <p:cNvSpPr>
            <a:spLocks noGrp="1"/>
          </p:cNvSpPr>
          <p:nvPr>
            <p:ph type="title"/>
          </p:nvPr>
        </p:nvSpPr>
        <p:spPr/>
        <p:txBody>
          <a:bodyPr/>
          <a:lstStyle/>
          <a:p>
            <a:r>
              <a:rPr kumimoji="1" lang="ja-JP" altLang="en-US" dirty="0" smtClean="0"/>
              <a:t>問題点２</a:t>
            </a:r>
            <a:endParaRPr kumimoji="1" lang="ja-JP" altLang="en-US" dirty="0"/>
          </a:p>
        </p:txBody>
      </p:sp>
      <p:sp>
        <p:nvSpPr>
          <p:cNvPr id="3" name="コンテンツ プレースホルダ 2"/>
          <p:cNvSpPr>
            <a:spLocks noGrp="1"/>
          </p:cNvSpPr>
          <p:nvPr>
            <p:ph idx="1"/>
          </p:nvPr>
        </p:nvSpPr>
        <p:spPr/>
        <p:txBody>
          <a:bodyPr/>
          <a:lstStyle/>
          <a:p>
            <a:r>
              <a:rPr lang="en-US" altLang="ja-JP" dirty="0" smtClean="0"/>
              <a:t>UI</a:t>
            </a:r>
            <a:r>
              <a:rPr lang="ja-JP" altLang="en-US" dirty="0" smtClean="0"/>
              <a:t>開発者と</a:t>
            </a:r>
            <a:r>
              <a:rPr lang="en-US" altLang="ja-JP" dirty="0" smtClean="0"/>
              <a:t>UI</a:t>
            </a:r>
            <a:r>
              <a:rPr lang="ja-JP" altLang="en-US" dirty="0" smtClean="0"/>
              <a:t>機能の実装の開発者で意思疎通ができて</a:t>
            </a:r>
            <a:r>
              <a:rPr lang="ja-JP" altLang="en-US" dirty="0" smtClean="0"/>
              <a:t>いないた</a:t>
            </a:r>
            <a:r>
              <a:rPr lang="ja-JP" altLang="en-US" dirty="0" smtClean="0"/>
              <a:t>め，相手の進捗状況がわからない</a:t>
            </a:r>
            <a:endParaRPr lang="en-US" altLang="ja-JP" dirty="0" smtClean="0"/>
          </a:p>
          <a:p>
            <a:pPr lvl="1"/>
            <a:r>
              <a:rPr kumimoji="1" lang="ja-JP" altLang="en-US" dirty="0" smtClean="0"/>
              <a:t>締め切り前に，エラーなどが発見されても対応できない</a:t>
            </a:r>
            <a:endParaRPr kumimoji="1" lang="en-US" altLang="ja-JP" dirty="0" smtClean="0"/>
          </a:p>
        </p:txBody>
      </p:sp>
      <p:grpSp>
        <p:nvGrpSpPr>
          <p:cNvPr id="48" name="グループ化 47"/>
          <p:cNvGrpSpPr/>
          <p:nvPr/>
        </p:nvGrpSpPr>
        <p:grpSpPr>
          <a:xfrm>
            <a:off x="872837" y="3429000"/>
            <a:ext cx="7398326" cy="2005011"/>
            <a:chOff x="1833525" y="3538539"/>
            <a:chExt cx="5523929" cy="1497033"/>
          </a:xfrm>
        </p:grpSpPr>
        <p:grpSp>
          <p:nvGrpSpPr>
            <p:cNvPr id="4" name="グループ化 3"/>
            <p:cNvGrpSpPr/>
            <p:nvPr/>
          </p:nvGrpSpPr>
          <p:grpSpPr>
            <a:xfrm>
              <a:off x="1833525" y="4597416"/>
              <a:ext cx="310369" cy="438156"/>
              <a:chOff x="4261631" y="4195773"/>
              <a:chExt cx="310369" cy="438156"/>
            </a:xfrm>
          </p:grpSpPr>
          <p:sp>
            <p:nvSpPr>
              <p:cNvPr id="5" name="円/楕円 4"/>
              <p:cNvSpPr/>
              <p:nvPr/>
            </p:nvSpPr>
            <p:spPr>
              <a:xfrm>
                <a:off x="4330698" y="4195773"/>
                <a:ext cx="158744" cy="15874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grpSp>
            <p:nvGrpSpPr>
              <p:cNvPr id="6" name="グループ化 122"/>
              <p:cNvGrpSpPr/>
              <p:nvPr/>
            </p:nvGrpSpPr>
            <p:grpSpPr>
              <a:xfrm>
                <a:off x="4261631" y="4305349"/>
                <a:ext cx="310369" cy="328624"/>
                <a:chOff x="4261631" y="4305312"/>
                <a:chExt cx="638986" cy="803286"/>
              </a:xfrm>
            </p:grpSpPr>
            <p:cxnSp>
              <p:nvCxnSpPr>
                <p:cNvPr id="7" name="直線コネクタ 6"/>
                <p:cNvCxnSpPr/>
                <p:nvPr/>
              </p:nvCxnSpPr>
              <p:spPr>
                <a:xfrm>
                  <a:off x="4261631" y="4560903"/>
                  <a:ext cx="620738" cy="96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直線コネクタ 7"/>
                <p:cNvCxnSpPr/>
                <p:nvPr/>
              </p:nvCxnSpPr>
              <p:spPr>
                <a:xfrm rot="5400000">
                  <a:off x="4332286" y="4545026"/>
                  <a:ext cx="481016"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線コネクタ 8"/>
                <p:cNvCxnSpPr/>
                <p:nvPr/>
              </p:nvCxnSpPr>
              <p:spPr>
                <a:xfrm rot="16200000" flipH="1">
                  <a:off x="4572000" y="4779980"/>
                  <a:ext cx="328617" cy="3286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直線コネクタ 9"/>
                <p:cNvCxnSpPr/>
                <p:nvPr/>
              </p:nvCxnSpPr>
              <p:spPr>
                <a:xfrm rot="5400000">
                  <a:off x="4279897" y="4816494"/>
                  <a:ext cx="328617" cy="2555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21" name="グループ化 20"/>
            <p:cNvGrpSpPr/>
            <p:nvPr/>
          </p:nvGrpSpPr>
          <p:grpSpPr>
            <a:xfrm>
              <a:off x="2901927" y="3538539"/>
              <a:ext cx="2154267" cy="1058877"/>
              <a:chOff x="2901927" y="5291163"/>
              <a:chExt cx="2154267" cy="1058877"/>
            </a:xfrm>
          </p:grpSpPr>
          <p:sp>
            <p:nvSpPr>
              <p:cNvPr id="12" name="正方形/長方形 11"/>
              <p:cNvSpPr/>
              <p:nvPr/>
            </p:nvSpPr>
            <p:spPr>
              <a:xfrm>
                <a:off x="2901927" y="5291163"/>
                <a:ext cx="2154267" cy="1058877"/>
              </a:xfrm>
              <a:prstGeom prst="rect">
                <a:avLst/>
              </a:prstGeom>
              <a:solidFill>
                <a:schemeClr val="bg1"/>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角丸四角形 10"/>
              <p:cNvSpPr/>
              <p:nvPr/>
            </p:nvSpPr>
            <p:spPr>
              <a:xfrm>
                <a:off x="2928915" y="5327676"/>
                <a:ext cx="511182" cy="36513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kumimoji="1" lang="ja-JP" altLang="en-US" dirty="0"/>
              </a:p>
            </p:txBody>
          </p:sp>
          <p:sp>
            <p:nvSpPr>
              <p:cNvPr id="13" name="角丸四角形 12"/>
              <p:cNvSpPr/>
              <p:nvPr/>
            </p:nvSpPr>
            <p:spPr>
              <a:xfrm>
                <a:off x="3459147" y="5327676"/>
                <a:ext cx="511182" cy="36513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kumimoji="1" lang="ja-JP" altLang="en-US" dirty="0"/>
              </a:p>
            </p:txBody>
          </p:sp>
          <p:sp>
            <p:nvSpPr>
              <p:cNvPr id="14" name="角丸四角形 13"/>
              <p:cNvSpPr/>
              <p:nvPr/>
            </p:nvSpPr>
            <p:spPr>
              <a:xfrm>
                <a:off x="3994143" y="5327676"/>
                <a:ext cx="511182" cy="36513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kumimoji="1" lang="ja-JP" altLang="en-US" dirty="0"/>
              </a:p>
            </p:txBody>
          </p:sp>
          <p:sp>
            <p:nvSpPr>
              <p:cNvPr id="15" name="角丸四角形 14"/>
              <p:cNvSpPr/>
              <p:nvPr/>
            </p:nvSpPr>
            <p:spPr>
              <a:xfrm>
                <a:off x="4527552" y="5327676"/>
                <a:ext cx="511182" cy="36513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kumimoji="1" lang="ja-JP" altLang="en-US" dirty="0"/>
              </a:p>
            </p:txBody>
          </p:sp>
          <p:sp>
            <p:nvSpPr>
              <p:cNvPr id="16" name="正方形/長方形 15"/>
              <p:cNvSpPr/>
              <p:nvPr/>
            </p:nvSpPr>
            <p:spPr>
              <a:xfrm>
                <a:off x="2928915" y="5765832"/>
                <a:ext cx="2109810" cy="568293"/>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正方形/長方形 16"/>
              <p:cNvSpPr/>
              <p:nvPr/>
            </p:nvSpPr>
            <p:spPr>
              <a:xfrm>
                <a:off x="2928915" y="5765832"/>
                <a:ext cx="912825" cy="547695"/>
              </a:xfrm>
              <a:prstGeom prst="rect">
                <a:avLst/>
              </a:prstGeom>
              <a:solidFill>
                <a:schemeClr val="bg1"/>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cxnSp>
          <p:nvCxnSpPr>
            <p:cNvPr id="19" name="直線矢印コネクタ 18"/>
            <p:cNvCxnSpPr/>
            <p:nvPr/>
          </p:nvCxnSpPr>
          <p:spPr>
            <a:xfrm flipV="1">
              <a:off x="2125629" y="4451364"/>
              <a:ext cx="766773" cy="255591"/>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0" name="テキスト ボックス 19"/>
            <p:cNvSpPr txBox="1"/>
            <p:nvPr/>
          </p:nvSpPr>
          <p:spPr>
            <a:xfrm>
              <a:off x="2016090" y="4159260"/>
              <a:ext cx="851515" cy="369332"/>
            </a:xfrm>
            <a:prstGeom prst="rect">
              <a:avLst/>
            </a:prstGeom>
            <a:noFill/>
          </p:spPr>
          <p:txBody>
            <a:bodyPr wrap="none" rtlCol="0">
              <a:spAutoFit/>
            </a:bodyPr>
            <a:lstStyle/>
            <a:p>
              <a:r>
                <a:rPr kumimoji="1" lang="en-US" altLang="ja-JP" dirty="0" smtClean="0"/>
                <a:t>UI</a:t>
              </a:r>
              <a:r>
                <a:rPr lang="ja-JP" altLang="en-US" dirty="0" smtClean="0"/>
                <a:t>実装</a:t>
              </a:r>
              <a:endParaRPr kumimoji="1" lang="en-US" altLang="ja-JP" dirty="0" smtClean="0"/>
            </a:p>
          </p:txBody>
        </p:sp>
        <p:grpSp>
          <p:nvGrpSpPr>
            <p:cNvPr id="22" name="グループ化 21"/>
            <p:cNvGrpSpPr/>
            <p:nvPr/>
          </p:nvGrpSpPr>
          <p:grpSpPr>
            <a:xfrm>
              <a:off x="5484825" y="4560903"/>
              <a:ext cx="310369" cy="438156"/>
              <a:chOff x="4261631" y="4195773"/>
              <a:chExt cx="310369" cy="438156"/>
            </a:xfrm>
          </p:grpSpPr>
          <p:sp>
            <p:nvSpPr>
              <p:cNvPr id="23" name="円/楕円 22"/>
              <p:cNvSpPr/>
              <p:nvPr/>
            </p:nvSpPr>
            <p:spPr>
              <a:xfrm>
                <a:off x="4330698" y="4195773"/>
                <a:ext cx="158744" cy="15874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grpSp>
            <p:nvGrpSpPr>
              <p:cNvPr id="24" name="グループ化 122"/>
              <p:cNvGrpSpPr/>
              <p:nvPr/>
            </p:nvGrpSpPr>
            <p:grpSpPr>
              <a:xfrm>
                <a:off x="4261631" y="4305349"/>
                <a:ext cx="310369" cy="328624"/>
                <a:chOff x="4261631" y="4305312"/>
                <a:chExt cx="638986" cy="803286"/>
              </a:xfrm>
            </p:grpSpPr>
            <p:cxnSp>
              <p:nvCxnSpPr>
                <p:cNvPr id="25" name="直線コネクタ 24"/>
                <p:cNvCxnSpPr/>
                <p:nvPr/>
              </p:nvCxnSpPr>
              <p:spPr>
                <a:xfrm>
                  <a:off x="4261631" y="4560903"/>
                  <a:ext cx="620738" cy="96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直線コネクタ 25"/>
                <p:cNvCxnSpPr/>
                <p:nvPr/>
              </p:nvCxnSpPr>
              <p:spPr>
                <a:xfrm rot="5400000">
                  <a:off x="4332286" y="4545026"/>
                  <a:ext cx="481016"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直線コネクタ 26"/>
                <p:cNvCxnSpPr/>
                <p:nvPr/>
              </p:nvCxnSpPr>
              <p:spPr>
                <a:xfrm rot="16200000" flipH="1">
                  <a:off x="4572000" y="4779980"/>
                  <a:ext cx="328617" cy="3286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直線コネクタ 27"/>
                <p:cNvCxnSpPr/>
                <p:nvPr/>
              </p:nvCxnSpPr>
              <p:spPr>
                <a:xfrm rot="5400000">
                  <a:off x="4279897" y="4816494"/>
                  <a:ext cx="328617" cy="2555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cxnSp>
          <p:nvCxnSpPr>
            <p:cNvPr id="29" name="直線矢印コネクタ 28"/>
            <p:cNvCxnSpPr/>
            <p:nvPr/>
          </p:nvCxnSpPr>
          <p:spPr>
            <a:xfrm>
              <a:off x="5083182" y="4049723"/>
              <a:ext cx="550082" cy="51118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31" name="グループ化 30"/>
            <p:cNvGrpSpPr/>
            <p:nvPr/>
          </p:nvGrpSpPr>
          <p:grpSpPr>
            <a:xfrm>
              <a:off x="6142059" y="3648077"/>
              <a:ext cx="584208" cy="693747"/>
              <a:chOff x="3659174" y="1603350"/>
              <a:chExt cx="912825" cy="1095390"/>
            </a:xfrm>
          </p:grpSpPr>
          <p:sp>
            <p:nvSpPr>
              <p:cNvPr id="32" name="正方形/長方形 31"/>
              <p:cNvSpPr/>
              <p:nvPr/>
            </p:nvSpPr>
            <p:spPr>
              <a:xfrm>
                <a:off x="3659174" y="1603350"/>
                <a:ext cx="912825" cy="1095390"/>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kumimoji="1" lang="ja-JP" altLang="en-US"/>
              </a:p>
            </p:txBody>
          </p:sp>
          <p:grpSp>
            <p:nvGrpSpPr>
              <p:cNvPr id="33" name="グループ化 29"/>
              <p:cNvGrpSpPr/>
              <p:nvPr/>
            </p:nvGrpSpPr>
            <p:grpSpPr>
              <a:xfrm>
                <a:off x="3753438" y="1895326"/>
                <a:ext cx="727922" cy="507655"/>
                <a:chOff x="4900617" y="2052627"/>
                <a:chExt cx="876312" cy="611188"/>
              </a:xfrm>
            </p:grpSpPr>
            <p:cxnSp>
              <p:nvCxnSpPr>
                <p:cNvPr id="34" name="直線コネクタ 33"/>
                <p:cNvCxnSpPr/>
                <p:nvPr/>
              </p:nvCxnSpPr>
              <p:spPr>
                <a:xfrm>
                  <a:off x="4900617" y="2052627"/>
                  <a:ext cx="876312"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直線コネクタ 34"/>
                <p:cNvCxnSpPr/>
                <p:nvPr/>
              </p:nvCxnSpPr>
              <p:spPr>
                <a:xfrm>
                  <a:off x="4900617" y="2205027"/>
                  <a:ext cx="876312"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直線コネクタ 35"/>
                <p:cNvCxnSpPr/>
                <p:nvPr/>
              </p:nvCxnSpPr>
              <p:spPr>
                <a:xfrm>
                  <a:off x="4900617" y="2357427"/>
                  <a:ext cx="876312"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直線コネクタ 36"/>
                <p:cNvCxnSpPr/>
                <p:nvPr/>
              </p:nvCxnSpPr>
              <p:spPr>
                <a:xfrm>
                  <a:off x="4900617" y="2509827"/>
                  <a:ext cx="876312"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直線コネクタ 37"/>
                <p:cNvCxnSpPr/>
                <p:nvPr/>
              </p:nvCxnSpPr>
              <p:spPr>
                <a:xfrm>
                  <a:off x="4900617" y="2662227"/>
                  <a:ext cx="876312"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cxnSp>
          <p:nvCxnSpPr>
            <p:cNvPr id="40" name="直線矢印コネクタ 39"/>
            <p:cNvCxnSpPr/>
            <p:nvPr/>
          </p:nvCxnSpPr>
          <p:spPr>
            <a:xfrm rot="5400000" flipH="1" flipV="1">
              <a:off x="5604685" y="4023530"/>
              <a:ext cx="565952" cy="508795"/>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3" name="テキスト ボックス 42"/>
            <p:cNvSpPr txBox="1"/>
            <p:nvPr/>
          </p:nvSpPr>
          <p:spPr>
            <a:xfrm>
              <a:off x="5813442" y="4451364"/>
              <a:ext cx="1544012" cy="369332"/>
            </a:xfrm>
            <a:prstGeom prst="rect">
              <a:avLst/>
            </a:prstGeom>
            <a:noFill/>
          </p:spPr>
          <p:txBody>
            <a:bodyPr wrap="none" rtlCol="0">
              <a:spAutoFit/>
            </a:bodyPr>
            <a:lstStyle/>
            <a:p>
              <a:r>
                <a:rPr kumimoji="1" lang="en-US" altLang="ja-JP" dirty="0" smtClean="0"/>
                <a:t>UI</a:t>
              </a:r>
              <a:r>
                <a:rPr kumimoji="1" lang="ja-JP" altLang="en-US" dirty="0" smtClean="0"/>
                <a:t>の機能</a:t>
              </a:r>
              <a:r>
                <a:rPr lang="ja-JP" altLang="en-US" dirty="0" smtClean="0"/>
                <a:t>実装</a:t>
              </a:r>
              <a:endParaRPr kumimoji="1" lang="en-US" altLang="ja-JP" dirty="0" smtClean="0"/>
            </a:p>
          </p:txBody>
        </p:sp>
        <p:cxnSp>
          <p:nvCxnSpPr>
            <p:cNvPr id="45" name="直線矢印コネクタ 44"/>
            <p:cNvCxnSpPr/>
            <p:nvPr/>
          </p:nvCxnSpPr>
          <p:spPr>
            <a:xfrm flipV="1">
              <a:off x="2344707" y="4816494"/>
              <a:ext cx="3030579" cy="1"/>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
        <p:nvSpPr>
          <p:cNvPr id="47" name="テキスト ボックス 46"/>
          <p:cNvSpPr txBox="1"/>
          <p:nvPr/>
        </p:nvSpPr>
        <p:spPr>
          <a:xfrm>
            <a:off x="1577934" y="5291163"/>
            <a:ext cx="4039888" cy="923330"/>
          </a:xfrm>
          <a:prstGeom prst="rect">
            <a:avLst/>
          </a:prstGeom>
          <a:noFill/>
        </p:spPr>
        <p:txBody>
          <a:bodyPr wrap="none" rtlCol="0">
            <a:spAutoFit/>
          </a:bodyPr>
          <a:lstStyle/>
          <a:p>
            <a:r>
              <a:rPr kumimoji="1" lang="ja-JP" altLang="en-US" dirty="0" smtClean="0"/>
              <a:t>もう機能の実装は，始まっているのか？</a:t>
            </a:r>
            <a:endParaRPr kumimoji="1" lang="en-US" altLang="ja-JP" dirty="0" smtClean="0"/>
          </a:p>
          <a:p>
            <a:r>
              <a:rPr kumimoji="1" lang="ja-JP" altLang="en-US" dirty="0" smtClean="0"/>
              <a:t>自身のコードにエラーなどはないのか？</a:t>
            </a:r>
            <a:endParaRPr kumimoji="1" lang="en-US" altLang="ja-JP" dirty="0" smtClean="0"/>
          </a:p>
          <a:p>
            <a:r>
              <a:rPr lang="ja-JP" altLang="en-US" dirty="0" smtClean="0">
                <a:solidFill>
                  <a:srgbClr val="FF0000"/>
                </a:solidFill>
              </a:rPr>
              <a:t>開発状況を知りたい</a:t>
            </a:r>
            <a:endParaRPr kumimoji="1" lang="ja-JP" altLang="en-US" dirty="0">
              <a:solidFill>
                <a:srgbClr val="FF0000"/>
              </a:solidFill>
            </a:endParaRPr>
          </a:p>
        </p:txBody>
      </p:sp>
      <p:sp>
        <p:nvSpPr>
          <p:cNvPr id="60" name="スライド番号プレースホルダ 59"/>
          <p:cNvSpPr>
            <a:spLocks noGrp="1"/>
          </p:cNvSpPr>
          <p:nvPr>
            <p:ph type="sldNum" sz="quarter" idx="11"/>
          </p:nvPr>
        </p:nvSpPr>
        <p:spPr/>
        <p:txBody>
          <a:bodyPr/>
          <a:lstStyle/>
          <a:p>
            <a:fld id="{DAA6263E-D19D-4A1E-8AC0-A5774DDCECBC}" type="slidenum">
              <a:rPr kumimoji="1" lang="ja-JP" altLang="en-US" smtClean="0"/>
              <a:pPr/>
              <a:t>7</a:t>
            </a:fld>
            <a:endParaRPr kumimoji="1" lang="ja-JP" altLang="en-US"/>
          </a:p>
        </p:txBody>
      </p:sp>
      <p:sp>
        <p:nvSpPr>
          <p:cNvPr id="61" name="フッター プレースホルダ 60"/>
          <p:cNvSpPr>
            <a:spLocks noGrp="1"/>
          </p:cNvSpPr>
          <p:nvPr>
            <p:ph type="ftr" sz="quarter" idx="10"/>
          </p:nvPr>
        </p:nvSpPr>
        <p:spPr/>
        <p:txBody>
          <a:bodyPr/>
          <a:lstStyle/>
          <a:p>
            <a:r>
              <a:rPr kumimoji="1" lang="ja-JP" altLang="en-US" smtClean="0"/>
              <a:t>輪講</a:t>
            </a:r>
            <a:endParaRPr kumimoji="1" lang="ja-JP" alt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問題点３</a:t>
            </a:r>
            <a:endParaRPr lang="ja-JP" altLang="en-US" dirty="0"/>
          </a:p>
        </p:txBody>
      </p:sp>
      <p:sp>
        <p:nvSpPr>
          <p:cNvPr id="3" name="コンテンツ プレースホルダ 2"/>
          <p:cNvSpPr>
            <a:spLocks noGrp="1"/>
          </p:cNvSpPr>
          <p:nvPr>
            <p:ph idx="1"/>
          </p:nvPr>
        </p:nvSpPr>
        <p:spPr/>
        <p:txBody>
          <a:bodyPr/>
          <a:lstStyle/>
          <a:p>
            <a:r>
              <a:rPr lang="ja-JP" altLang="en-US" dirty="0" smtClean="0"/>
              <a:t>関連している開発者を知らない場合，誰に聞けばいいかわらか</a:t>
            </a:r>
            <a:r>
              <a:rPr lang="ja-JP" altLang="en-US" dirty="0" smtClean="0"/>
              <a:t>無い</a:t>
            </a:r>
            <a:endParaRPr lang="en-US" altLang="ja-JP" dirty="0" smtClean="0"/>
          </a:p>
          <a:p>
            <a:pPr lvl="1"/>
            <a:r>
              <a:rPr lang="ja-JP" altLang="en-US" dirty="0" smtClean="0"/>
              <a:t>情報を捜す必要がある</a:t>
            </a:r>
            <a:endParaRPr lang="en-US" altLang="ja-JP" dirty="0" smtClean="0"/>
          </a:p>
          <a:p>
            <a:pPr lvl="2"/>
            <a:r>
              <a:rPr lang="ja-JP" altLang="en-US" dirty="0" smtClean="0"/>
              <a:t>データベースを検索</a:t>
            </a:r>
            <a:endParaRPr lang="en-US" altLang="ja-JP" dirty="0" smtClean="0"/>
          </a:p>
          <a:p>
            <a:pPr lvl="2"/>
            <a:r>
              <a:rPr lang="ja-JP" altLang="en-US" dirty="0" smtClean="0"/>
              <a:t>上司に連絡</a:t>
            </a:r>
            <a:endParaRPr lang="en-US" altLang="ja-JP" dirty="0" smtClean="0"/>
          </a:p>
          <a:p>
            <a:pPr lvl="2"/>
            <a:r>
              <a:rPr lang="en-US" altLang="ja-JP" dirty="0" smtClean="0"/>
              <a:t>Etc..</a:t>
            </a:r>
          </a:p>
        </p:txBody>
      </p:sp>
      <p:sp>
        <p:nvSpPr>
          <p:cNvPr id="69" name="フッター プレースホルダ 68"/>
          <p:cNvSpPr>
            <a:spLocks noGrp="1"/>
          </p:cNvSpPr>
          <p:nvPr>
            <p:ph type="ftr" sz="quarter" idx="10"/>
          </p:nvPr>
        </p:nvSpPr>
        <p:spPr/>
        <p:txBody>
          <a:bodyPr/>
          <a:lstStyle/>
          <a:p>
            <a:r>
              <a:rPr lang="ja-JP" altLang="en-US" smtClean="0"/>
              <a:t>輪講</a:t>
            </a:r>
            <a:endParaRPr lang="ja-JP" altLang="en-US"/>
          </a:p>
        </p:txBody>
      </p:sp>
      <p:sp>
        <p:nvSpPr>
          <p:cNvPr id="66" name="スライド番号プレースホルダ 65"/>
          <p:cNvSpPr>
            <a:spLocks noGrp="1"/>
          </p:cNvSpPr>
          <p:nvPr>
            <p:ph type="sldNum" sz="quarter" idx="11"/>
          </p:nvPr>
        </p:nvSpPr>
        <p:spPr/>
        <p:txBody>
          <a:bodyPr/>
          <a:lstStyle/>
          <a:p>
            <a:fld id="{DAA6263E-D19D-4A1E-8AC0-A5774DDCECBC}" type="slidenum">
              <a:rPr lang="ja-JP" altLang="en-US" smtClean="0"/>
              <a:pPr/>
              <a:t>8</a:t>
            </a:fld>
            <a:endParaRPr lang="ja-JP" altLang="en-US"/>
          </a:p>
        </p:txBody>
      </p:sp>
      <p:pic>
        <p:nvPicPr>
          <p:cNvPr id="5123" name="Picture 3" descr="C:\Documents and Settings\mizuki-y\Local Settings\Temporary Internet Files\Content.IE5\VJCR36SW\MCj04041590000[1].wmf"/>
          <p:cNvPicPr>
            <a:picLocks noChangeAspect="1" noChangeArrowheads="1"/>
          </p:cNvPicPr>
          <p:nvPr/>
        </p:nvPicPr>
        <p:blipFill>
          <a:blip r:embed="rId3" cstate="print"/>
          <a:srcRect/>
          <a:stretch>
            <a:fillRect/>
          </a:stretch>
        </p:blipFill>
        <p:spPr bwMode="auto">
          <a:xfrm>
            <a:off x="6361137" y="4268799"/>
            <a:ext cx="869594" cy="873252"/>
          </a:xfrm>
          <a:prstGeom prst="rect">
            <a:avLst/>
          </a:prstGeom>
          <a:noFill/>
        </p:spPr>
      </p:pic>
      <p:grpSp>
        <p:nvGrpSpPr>
          <p:cNvPr id="6" name="グループ化 5"/>
          <p:cNvGrpSpPr/>
          <p:nvPr/>
        </p:nvGrpSpPr>
        <p:grpSpPr>
          <a:xfrm>
            <a:off x="4416815" y="5218137"/>
            <a:ext cx="310369" cy="438156"/>
            <a:chOff x="4261631" y="4195773"/>
            <a:chExt cx="310369" cy="438156"/>
          </a:xfrm>
        </p:grpSpPr>
        <p:sp>
          <p:nvSpPr>
            <p:cNvPr id="7" name="円/楕円 6"/>
            <p:cNvSpPr/>
            <p:nvPr/>
          </p:nvSpPr>
          <p:spPr>
            <a:xfrm>
              <a:off x="4330698" y="4195773"/>
              <a:ext cx="158744" cy="15874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grpSp>
          <p:nvGrpSpPr>
            <p:cNvPr id="8" name="グループ化 122"/>
            <p:cNvGrpSpPr/>
            <p:nvPr/>
          </p:nvGrpSpPr>
          <p:grpSpPr>
            <a:xfrm>
              <a:off x="4261631" y="4305349"/>
              <a:ext cx="310369" cy="328624"/>
              <a:chOff x="4261631" y="4305312"/>
              <a:chExt cx="638986" cy="803286"/>
            </a:xfrm>
          </p:grpSpPr>
          <p:cxnSp>
            <p:nvCxnSpPr>
              <p:cNvPr id="9" name="直線コネクタ 8"/>
              <p:cNvCxnSpPr/>
              <p:nvPr/>
            </p:nvCxnSpPr>
            <p:spPr>
              <a:xfrm>
                <a:off x="4261631" y="4560903"/>
                <a:ext cx="620738" cy="96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直線コネクタ 9"/>
              <p:cNvCxnSpPr/>
              <p:nvPr/>
            </p:nvCxnSpPr>
            <p:spPr>
              <a:xfrm rot="5400000">
                <a:off x="4332286" y="4545026"/>
                <a:ext cx="481016"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直線コネクタ 10"/>
              <p:cNvCxnSpPr/>
              <p:nvPr/>
            </p:nvCxnSpPr>
            <p:spPr>
              <a:xfrm rot="16200000" flipH="1">
                <a:off x="4572000" y="4779980"/>
                <a:ext cx="328617" cy="3286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線コネクタ 11"/>
              <p:cNvCxnSpPr/>
              <p:nvPr/>
            </p:nvCxnSpPr>
            <p:spPr>
              <a:xfrm rot="5400000">
                <a:off x="4279897" y="4816494"/>
                <a:ext cx="328617" cy="2555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14" name="グループ化 13"/>
          <p:cNvGrpSpPr/>
          <p:nvPr/>
        </p:nvGrpSpPr>
        <p:grpSpPr>
          <a:xfrm>
            <a:off x="1870038" y="5400702"/>
            <a:ext cx="520653" cy="624784"/>
            <a:chOff x="3659174" y="1603350"/>
            <a:chExt cx="912825" cy="1095390"/>
          </a:xfrm>
          <a:solidFill>
            <a:schemeClr val="bg1"/>
          </a:solidFill>
        </p:grpSpPr>
        <p:sp>
          <p:nvSpPr>
            <p:cNvPr id="15" name="正方形/長方形 14"/>
            <p:cNvSpPr/>
            <p:nvPr/>
          </p:nvSpPr>
          <p:spPr>
            <a:xfrm>
              <a:off x="3659174" y="1603350"/>
              <a:ext cx="912825" cy="1095390"/>
            </a:xfrm>
            <a:prstGeom prst="rect">
              <a:avLst/>
            </a:prstGeom>
            <a:grp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grpSp>
          <p:nvGrpSpPr>
            <p:cNvPr id="16" name="グループ化 29"/>
            <p:cNvGrpSpPr/>
            <p:nvPr/>
          </p:nvGrpSpPr>
          <p:grpSpPr>
            <a:xfrm>
              <a:off x="3753438" y="1895326"/>
              <a:ext cx="727922" cy="507655"/>
              <a:chOff x="4900617" y="2052627"/>
              <a:chExt cx="876312" cy="611188"/>
            </a:xfrm>
            <a:grpFill/>
          </p:grpSpPr>
          <p:cxnSp>
            <p:nvCxnSpPr>
              <p:cNvPr id="17" name="直線コネクタ 16"/>
              <p:cNvCxnSpPr/>
              <p:nvPr/>
            </p:nvCxnSpPr>
            <p:spPr>
              <a:xfrm>
                <a:off x="4900617" y="20526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直線コネクタ 17"/>
              <p:cNvCxnSpPr/>
              <p:nvPr/>
            </p:nvCxnSpPr>
            <p:spPr>
              <a:xfrm>
                <a:off x="4900617" y="22050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直線コネクタ 18"/>
              <p:cNvCxnSpPr/>
              <p:nvPr/>
            </p:nvCxnSpPr>
            <p:spPr>
              <a:xfrm>
                <a:off x="4900617" y="23574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直線コネクタ 19"/>
              <p:cNvCxnSpPr/>
              <p:nvPr/>
            </p:nvCxnSpPr>
            <p:spPr>
              <a:xfrm>
                <a:off x="4900617" y="25098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直線コネクタ 20"/>
              <p:cNvCxnSpPr/>
              <p:nvPr/>
            </p:nvCxnSpPr>
            <p:spPr>
              <a:xfrm>
                <a:off x="4900617" y="26622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grpSp>
      </p:grpSp>
      <p:pic>
        <p:nvPicPr>
          <p:cNvPr id="5125" name="Picture 5" descr="C:\Documents and Settings\mizuki-y\Local Settings\Temporary Internet Files\Content.IE5\VJCR36SW\MCj02866540000[1].wmf"/>
          <p:cNvPicPr>
            <a:picLocks noChangeAspect="1" noChangeArrowheads="1"/>
          </p:cNvPicPr>
          <p:nvPr/>
        </p:nvPicPr>
        <p:blipFill>
          <a:blip r:embed="rId4" cstate="print"/>
          <a:srcRect/>
          <a:stretch>
            <a:fillRect/>
          </a:stretch>
        </p:blipFill>
        <p:spPr bwMode="auto">
          <a:xfrm>
            <a:off x="665109" y="4414851"/>
            <a:ext cx="826974" cy="776614"/>
          </a:xfrm>
          <a:prstGeom prst="rect">
            <a:avLst/>
          </a:prstGeom>
          <a:noFill/>
        </p:spPr>
      </p:pic>
      <p:grpSp>
        <p:nvGrpSpPr>
          <p:cNvPr id="24" name="グループ化 23"/>
          <p:cNvGrpSpPr/>
          <p:nvPr/>
        </p:nvGrpSpPr>
        <p:grpSpPr>
          <a:xfrm>
            <a:off x="1943064" y="6130962"/>
            <a:ext cx="310369" cy="438156"/>
            <a:chOff x="4261631" y="4195773"/>
            <a:chExt cx="310369" cy="438156"/>
          </a:xfrm>
        </p:grpSpPr>
        <p:sp>
          <p:nvSpPr>
            <p:cNvPr id="25" name="円/楕円 24"/>
            <p:cNvSpPr/>
            <p:nvPr/>
          </p:nvSpPr>
          <p:spPr>
            <a:xfrm>
              <a:off x="4330698" y="4195773"/>
              <a:ext cx="158744" cy="15874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grpSp>
          <p:nvGrpSpPr>
            <p:cNvPr id="26" name="グループ化 122"/>
            <p:cNvGrpSpPr/>
            <p:nvPr/>
          </p:nvGrpSpPr>
          <p:grpSpPr>
            <a:xfrm>
              <a:off x="4261631" y="4305349"/>
              <a:ext cx="310369" cy="328624"/>
              <a:chOff x="4261631" y="4305312"/>
              <a:chExt cx="638986" cy="803286"/>
            </a:xfrm>
          </p:grpSpPr>
          <p:cxnSp>
            <p:nvCxnSpPr>
              <p:cNvPr id="27" name="直線コネクタ 26"/>
              <p:cNvCxnSpPr/>
              <p:nvPr/>
            </p:nvCxnSpPr>
            <p:spPr>
              <a:xfrm>
                <a:off x="4261631" y="4560903"/>
                <a:ext cx="620738" cy="96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直線コネクタ 27"/>
              <p:cNvCxnSpPr/>
              <p:nvPr/>
            </p:nvCxnSpPr>
            <p:spPr>
              <a:xfrm rot="5400000">
                <a:off x="4332286" y="4545026"/>
                <a:ext cx="481016"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直線コネクタ 28"/>
              <p:cNvCxnSpPr/>
              <p:nvPr/>
            </p:nvCxnSpPr>
            <p:spPr>
              <a:xfrm rot="16200000" flipH="1">
                <a:off x="4572000" y="4779980"/>
                <a:ext cx="328617" cy="3286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直線コネクタ 29"/>
              <p:cNvCxnSpPr/>
              <p:nvPr/>
            </p:nvCxnSpPr>
            <p:spPr>
              <a:xfrm rot="5400000">
                <a:off x="4279897" y="4816494"/>
                <a:ext cx="328617" cy="2555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cxnSp>
        <p:nvCxnSpPr>
          <p:cNvPr id="40" name="直線矢印コネクタ 39"/>
          <p:cNvCxnSpPr/>
          <p:nvPr/>
        </p:nvCxnSpPr>
        <p:spPr>
          <a:xfrm>
            <a:off x="1650960" y="4524390"/>
            <a:ext cx="4637151" cy="38101"/>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2" name="直線矢印コネクタ 41"/>
          <p:cNvCxnSpPr/>
          <p:nvPr/>
        </p:nvCxnSpPr>
        <p:spPr>
          <a:xfrm rot="10800000">
            <a:off x="1614448" y="4853008"/>
            <a:ext cx="4564127" cy="38101"/>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31" name="グループ化 30"/>
          <p:cNvGrpSpPr/>
          <p:nvPr/>
        </p:nvGrpSpPr>
        <p:grpSpPr>
          <a:xfrm>
            <a:off x="4311673" y="4378338"/>
            <a:ext cx="520653" cy="624784"/>
            <a:chOff x="3659174" y="1603350"/>
            <a:chExt cx="912825" cy="1095390"/>
          </a:xfrm>
          <a:solidFill>
            <a:schemeClr val="bg1"/>
          </a:solidFill>
        </p:grpSpPr>
        <p:sp>
          <p:nvSpPr>
            <p:cNvPr id="32" name="正方形/長方形 31"/>
            <p:cNvSpPr/>
            <p:nvPr/>
          </p:nvSpPr>
          <p:spPr>
            <a:xfrm>
              <a:off x="3659174" y="1603350"/>
              <a:ext cx="912825" cy="1095390"/>
            </a:xfrm>
            <a:prstGeom prst="rect">
              <a:avLst/>
            </a:prstGeom>
            <a:grp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grpSp>
          <p:nvGrpSpPr>
            <p:cNvPr id="33" name="グループ化 29"/>
            <p:cNvGrpSpPr/>
            <p:nvPr/>
          </p:nvGrpSpPr>
          <p:grpSpPr>
            <a:xfrm>
              <a:off x="3753438" y="1895326"/>
              <a:ext cx="727922" cy="507655"/>
              <a:chOff x="4900617" y="2052627"/>
              <a:chExt cx="876312" cy="611188"/>
            </a:xfrm>
            <a:grpFill/>
          </p:grpSpPr>
          <p:cxnSp>
            <p:nvCxnSpPr>
              <p:cNvPr id="34" name="直線コネクタ 33"/>
              <p:cNvCxnSpPr/>
              <p:nvPr/>
            </p:nvCxnSpPr>
            <p:spPr>
              <a:xfrm>
                <a:off x="4900617" y="20526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直線コネクタ 34"/>
              <p:cNvCxnSpPr/>
              <p:nvPr/>
            </p:nvCxnSpPr>
            <p:spPr>
              <a:xfrm>
                <a:off x="4900617" y="22050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直線コネクタ 35"/>
              <p:cNvCxnSpPr/>
              <p:nvPr/>
            </p:nvCxnSpPr>
            <p:spPr>
              <a:xfrm>
                <a:off x="4900617" y="23574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直線コネクタ 36"/>
              <p:cNvCxnSpPr/>
              <p:nvPr/>
            </p:nvCxnSpPr>
            <p:spPr>
              <a:xfrm>
                <a:off x="4900617" y="25098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直線コネクタ 37"/>
              <p:cNvCxnSpPr/>
              <p:nvPr/>
            </p:nvCxnSpPr>
            <p:spPr>
              <a:xfrm>
                <a:off x="4900617" y="26622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44" name="テキスト ボックス 43"/>
          <p:cNvSpPr txBox="1"/>
          <p:nvPr/>
        </p:nvSpPr>
        <p:spPr>
          <a:xfrm>
            <a:off x="4827591" y="5327676"/>
            <a:ext cx="3336170" cy="369332"/>
          </a:xfrm>
          <a:prstGeom prst="rect">
            <a:avLst/>
          </a:prstGeom>
          <a:noFill/>
        </p:spPr>
        <p:txBody>
          <a:bodyPr wrap="none" rtlCol="0">
            <a:spAutoFit/>
          </a:bodyPr>
          <a:lstStyle/>
          <a:p>
            <a:r>
              <a:rPr lang="ja-JP" altLang="en-US" dirty="0" smtClean="0"/>
              <a:t>クライアントサーバの機能を実装</a:t>
            </a:r>
            <a:endParaRPr kumimoji="1" lang="ja-JP" altLang="en-US" dirty="0"/>
          </a:p>
        </p:txBody>
      </p:sp>
      <p:cxnSp>
        <p:nvCxnSpPr>
          <p:cNvPr id="49" name="直線矢印コネクタ 48"/>
          <p:cNvCxnSpPr/>
          <p:nvPr/>
        </p:nvCxnSpPr>
        <p:spPr>
          <a:xfrm rot="10800000" flipV="1">
            <a:off x="2490760" y="5035571"/>
            <a:ext cx="1862163" cy="547695"/>
          </a:xfrm>
          <a:prstGeom prst="straightConnector1">
            <a:avLst/>
          </a:prstGeom>
          <a:ln w="38100">
            <a:solidFill>
              <a:srgbClr val="00B0F0"/>
            </a:solidFill>
            <a:tailEnd type="arrow"/>
          </a:ln>
        </p:spPr>
        <p:style>
          <a:lnRef idx="1">
            <a:schemeClr val="accent1"/>
          </a:lnRef>
          <a:fillRef idx="0">
            <a:schemeClr val="accent1"/>
          </a:fillRef>
          <a:effectRef idx="0">
            <a:schemeClr val="accent1"/>
          </a:effectRef>
          <a:fontRef idx="minor">
            <a:schemeClr val="tx1"/>
          </a:fontRef>
        </p:style>
      </p:cxnSp>
      <p:sp>
        <p:nvSpPr>
          <p:cNvPr id="51" name="テキスト ボックス 50"/>
          <p:cNvSpPr txBox="1"/>
          <p:nvPr/>
        </p:nvSpPr>
        <p:spPr>
          <a:xfrm>
            <a:off x="2417733" y="5072085"/>
            <a:ext cx="1305165" cy="369332"/>
          </a:xfrm>
          <a:prstGeom prst="rect">
            <a:avLst/>
          </a:prstGeom>
          <a:noFill/>
        </p:spPr>
        <p:txBody>
          <a:bodyPr wrap="none" rtlCol="0">
            <a:spAutoFit/>
          </a:bodyPr>
          <a:lstStyle/>
          <a:p>
            <a:r>
              <a:rPr lang="ja-JP" altLang="en-US" dirty="0" smtClean="0"/>
              <a:t>機能を利用</a:t>
            </a:r>
            <a:endParaRPr kumimoji="1" lang="ja-JP" altLang="en-US" dirty="0"/>
          </a:p>
        </p:txBody>
      </p:sp>
      <p:pic>
        <p:nvPicPr>
          <p:cNvPr id="5127" name="Picture 7" descr="C:\Documents and Settings\mizuki-y\Local Settings\Temporary Internet Files\Content.IE5\HLZCZJNI\MCj04315730000[1].png"/>
          <p:cNvPicPr>
            <a:picLocks noChangeAspect="1" noChangeArrowheads="1"/>
          </p:cNvPicPr>
          <p:nvPr/>
        </p:nvPicPr>
        <p:blipFill>
          <a:blip r:embed="rId5" cstate="print"/>
          <a:srcRect/>
          <a:stretch>
            <a:fillRect/>
          </a:stretch>
        </p:blipFill>
        <p:spPr bwMode="auto">
          <a:xfrm>
            <a:off x="1395369" y="5656293"/>
            <a:ext cx="659061" cy="663455"/>
          </a:xfrm>
          <a:prstGeom prst="rect">
            <a:avLst/>
          </a:prstGeom>
          <a:noFill/>
        </p:spPr>
      </p:pic>
      <p:cxnSp>
        <p:nvCxnSpPr>
          <p:cNvPr id="54" name="直線矢印コネクタ 53"/>
          <p:cNvCxnSpPr/>
          <p:nvPr/>
        </p:nvCxnSpPr>
        <p:spPr>
          <a:xfrm flipV="1">
            <a:off x="2636811" y="5656293"/>
            <a:ext cx="1752624" cy="547695"/>
          </a:xfrm>
          <a:prstGeom prst="straightConnector1">
            <a:avLst/>
          </a:prstGeom>
          <a:ln w="38100">
            <a:solidFill>
              <a:srgbClr val="FF0000"/>
            </a:solidFill>
            <a:prstDash val="sysDot"/>
            <a:headEnd type="arrow"/>
            <a:tailEnd type="arrow"/>
          </a:ln>
        </p:spPr>
        <p:style>
          <a:lnRef idx="1">
            <a:schemeClr val="accent1"/>
          </a:lnRef>
          <a:fillRef idx="0">
            <a:schemeClr val="accent1"/>
          </a:fillRef>
          <a:effectRef idx="0">
            <a:schemeClr val="accent1"/>
          </a:effectRef>
          <a:fontRef idx="minor">
            <a:schemeClr val="tx1"/>
          </a:fontRef>
        </p:style>
      </p:cxnSp>
      <p:sp>
        <p:nvSpPr>
          <p:cNvPr id="55" name="テキスト ボックス 54"/>
          <p:cNvSpPr txBox="1"/>
          <p:nvPr/>
        </p:nvSpPr>
        <p:spPr>
          <a:xfrm>
            <a:off x="299979" y="6488668"/>
            <a:ext cx="3203121" cy="369332"/>
          </a:xfrm>
          <a:prstGeom prst="rect">
            <a:avLst/>
          </a:prstGeom>
          <a:noFill/>
        </p:spPr>
        <p:txBody>
          <a:bodyPr wrap="none" rtlCol="0">
            <a:spAutoFit/>
          </a:bodyPr>
          <a:lstStyle/>
          <a:p>
            <a:r>
              <a:rPr kumimoji="1" lang="en-US" altLang="ja-JP" dirty="0" smtClean="0"/>
              <a:t>API</a:t>
            </a:r>
            <a:r>
              <a:rPr kumimoji="1" lang="ja-JP" altLang="en-US" dirty="0" smtClean="0"/>
              <a:t>について知りたいんだが・・・</a:t>
            </a:r>
            <a:endParaRPr kumimoji="1" lang="ja-JP" altLang="en-US" dirty="0"/>
          </a:p>
        </p:txBody>
      </p:sp>
      <p:sp>
        <p:nvSpPr>
          <p:cNvPr id="58" name="テキスト ボックス 57"/>
          <p:cNvSpPr txBox="1"/>
          <p:nvPr/>
        </p:nvSpPr>
        <p:spPr>
          <a:xfrm>
            <a:off x="3038454" y="5692806"/>
            <a:ext cx="1031051" cy="369332"/>
          </a:xfrm>
          <a:prstGeom prst="rect">
            <a:avLst/>
          </a:prstGeom>
          <a:noFill/>
        </p:spPr>
        <p:txBody>
          <a:bodyPr wrap="none" rtlCol="0">
            <a:spAutoFit/>
          </a:bodyPr>
          <a:lstStyle/>
          <a:p>
            <a:r>
              <a:rPr kumimoji="1" lang="ja-JP" altLang="en-US" dirty="0" smtClean="0"/>
              <a:t>接点なし</a:t>
            </a:r>
            <a:endParaRPr kumimoji="1" lang="ja-JP" altLang="en-US" dirty="0"/>
          </a:p>
        </p:txBody>
      </p:sp>
      <p:grpSp>
        <p:nvGrpSpPr>
          <p:cNvPr id="59" name="グループ化 58"/>
          <p:cNvGrpSpPr/>
          <p:nvPr/>
        </p:nvGrpSpPr>
        <p:grpSpPr>
          <a:xfrm>
            <a:off x="6178572" y="6203988"/>
            <a:ext cx="310369" cy="438156"/>
            <a:chOff x="4261631" y="4195773"/>
            <a:chExt cx="310369" cy="438156"/>
          </a:xfrm>
        </p:grpSpPr>
        <p:sp>
          <p:nvSpPr>
            <p:cNvPr id="60" name="円/楕円 59"/>
            <p:cNvSpPr/>
            <p:nvPr/>
          </p:nvSpPr>
          <p:spPr>
            <a:xfrm>
              <a:off x="4330698" y="4195773"/>
              <a:ext cx="158744" cy="158744"/>
            </a:xfrm>
            <a:prstGeom prst="ellipse">
              <a:avLst/>
            </a:prstGeom>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grpSp>
          <p:nvGrpSpPr>
            <p:cNvPr id="61" name="グループ化 122"/>
            <p:cNvGrpSpPr/>
            <p:nvPr/>
          </p:nvGrpSpPr>
          <p:grpSpPr>
            <a:xfrm>
              <a:off x="4261631" y="4305349"/>
              <a:ext cx="310369" cy="328624"/>
              <a:chOff x="4261631" y="4305312"/>
              <a:chExt cx="638986" cy="803286"/>
            </a:xfrm>
          </p:grpSpPr>
          <p:cxnSp>
            <p:nvCxnSpPr>
              <p:cNvPr id="62" name="直線コネクタ 61"/>
              <p:cNvCxnSpPr/>
              <p:nvPr/>
            </p:nvCxnSpPr>
            <p:spPr>
              <a:xfrm>
                <a:off x="4261631" y="4560903"/>
                <a:ext cx="620738" cy="96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直線コネクタ 62"/>
              <p:cNvCxnSpPr/>
              <p:nvPr/>
            </p:nvCxnSpPr>
            <p:spPr>
              <a:xfrm rot="5400000">
                <a:off x="4332286" y="4545026"/>
                <a:ext cx="481016"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直線コネクタ 63"/>
              <p:cNvCxnSpPr/>
              <p:nvPr/>
            </p:nvCxnSpPr>
            <p:spPr>
              <a:xfrm rot="16200000" flipH="1">
                <a:off x="4572000" y="4779980"/>
                <a:ext cx="328617" cy="3286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直線コネクタ 64"/>
              <p:cNvCxnSpPr/>
              <p:nvPr/>
            </p:nvCxnSpPr>
            <p:spPr>
              <a:xfrm rot="5400000">
                <a:off x="4279897" y="4816494"/>
                <a:ext cx="328617" cy="2555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cxnSp>
        <p:nvCxnSpPr>
          <p:cNvPr id="67" name="直線矢印コネクタ 66"/>
          <p:cNvCxnSpPr/>
          <p:nvPr/>
        </p:nvCxnSpPr>
        <p:spPr>
          <a:xfrm rot="10800000">
            <a:off x="2563788" y="6386556"/>
            <a:ext cx="3614785" cy="36511"/>
          </a:xfrm>
          <a:prstGeom prst="straightConnector1">
            <a:avLst/>
          </a:prstGeom>
          <a:ln w="38100">
            <a:solidFill>
              <a:srgbClr val="00B05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68" name="直線矢印コネクタ 67"/>
          <p:cNvCxnSpPr/>
          <p:nvPr/>
        </p:nvCxnSpPr>
        <p:spPr>
          <a:xfrm>
            <a:off x="4681539" y="5437215"/>
            <a:ext cx="1497033" cy="912825"/>
          </a:xfrm>
          <a:prstGeom prst="straightConnector1">
            <a:avLst/>
          </a:prstGeom>
          <a:ln w="38100">
            <a:solidFill>
              <a:srgbClr val="00B05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75" name="テキスト ボックス 74"/>
          <p:cNvSpPr txBox="1"/>
          <p:nvPr/>
        </p:nvSpPr>
        <p:spPr>
          <a:xfrm>
            <a:off x="6507189" y="6240501"/>
            <a:ext cx="646331" cy="369332"/>
          </a:xfrm>
          <a:prstGeom prst="rect">
            <a:avLst/>
          </a:prstGeom>
          <a:noFill/>
        </p:spPr>
        <p:txBody>
          <a:bodyPr wrap="none" rtlCol="0">
            <a:spAutoFit/>
          </a:bodyPr>
          <a:lstStyle/>
          <a:p>
            <a:r>
              <a:rPr kumimoji="1" lang="ja-JP" altLang="en-US" dirty="0" smtClean="0"/>
              <a:t>上司</a:t>
            </a:r>
            <a:endParaRPr kumimoji="1" lang="ja-JP" altLang="en-US" dirty="0"/>
          </a:p>
        </p:txBody>
      </p:sp>
      <p:sp>
        <p:nvSpPr>
          <p:cNvPr id="57" name="テキスト ボックス 56"/>
          <p:cNvSpPr txBox="1"/>
          <p:nvPr/>
        </p:nvSpPr>
        <p:spPr>
          <a:xfrm>
            <a:off x="4248834" y="6167475"/>
            <a:ext cx="646331" cy="369332"/>
          </a:xfrm>
          <a:prstGeom prst="rect">
            <a:avLst/>
          </a:prstGeom>
          <a:noFill/>
        </p:spPr>
        <p:txBody>
          <a:bodyPr wrap="none" rtlCol="0">
            <a:spAutoFit/>
          </a:bodyPr>
          <a:lstStyle/>
          <a:p>
            <a:r>
              <a:rPr kumimoji="1" lang="ja-JP" altLang="en-US" b="1" dirty="0" smtClean="0"/>
              <a:t>仲介</a:t>
            </a:r>
            <a:endParaRPr kumimoji="1" lang="ja-JP" altLang="en-US"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fade">
                                      <p:cBhvr>
                                        <p:cTn id="7" dur="500"/>
                                        <p:tgtEl>
                                          <p:spTgt spid="5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8"/>
                                        </p:tgtEl>
                                        <p:attrNameLst>
                                          <p:attrName>style.visibility</p:attrName>
                                        </p:attrNameLst>
                                      </p:cBhvr>
                                      <p:to>
                                        <p:strVal val="visible"/>
                                      </p:to>
                                    </p:set>
                                    <p:animEffect transition="in" filter="fade">
                                      <p:cBhvr>
                                        <p:cTn id="10" dur="500"/>
                                        <p:tgtEl>
                                          <p:spTgt spid="5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8"/>
                                        </p:tgtEl>
                                        <p:attrNameLst>
                                          <p:attrName>style.visibility</p:attrName>
                                        </p:attrNameLst>
                                      </p:cBhvr>
                                      <p:to>
                                        <p:strVal val="visible"/>
                                      </p:to>
                                    </p:set>
                                    <p:animEffect transition="in" filter="fade">
                                      <p:cBhvr>
                                        <p:cTn id="15" dur="500"/>
                                        <p:tgtEl>
                                          <p:spTgt spid="68"/>
                                        </p:tgtEl>
                                      </p:cBhvr>
                                    </p:animEffect>
                                  </p:childTnLst>
                                </p:cTn>
                              </p:par>
                              <p:par>
                                <p:cTn id="16" presetID="10" presetClass="entr" presetSubtype="0" fill="hold" nodeType="withEffect">
                                  <p:stCondLst>
                                    <p:cond delay="0"/>
                                  </p:stCondLst>
                                  <p:childTnLst>
                                    <p:set>
                                      <p:cBhvr>
                                        <p:cTn id="17" dur="1" fill="hold">
                                          <p:stCondLst>
                                            <p:cond delay="0"/>
                                          </p:stCondLst>
                                        </p:cTn>
                                        <p:tgtEl>
                                          <p:spTgt spid="67"/>
                                        </p:tgtEl>
                                        <p:attrNameLst>
                                          <p:attrName>style.visibility</p:attrName>
                                        </p:attrNameLst>
                                      </p:cBhvr>
                                      <p:to>
                                        <p:strVal val="visible"/>
                                      </p:to>
                                    </p:set>
                                    <p:animEffect transition="in" filter="fade">
                                      <p:cBhvr>
                                        <p:cTn id="18" dur="500"/>
                                        <p:tgtEl>
                                          <p:spTgt spid="67"/>
                                        </p:tgtEl>
                                      </p:cBhvr>
                                    </p:animEffect>
                                  </p:childTnLst>
                                </p:cTn>
                              </p:par>
                              <p:par>
                                <p:cTn id="19" presetID="10" presetClass="entr" presetSubtype="0" fill="hold" nodeType="withEffect">
                                  <p:stCondLst>
                                    <p:cond delay="0"/>
                                  </p:stCondLst>
                                  <p:childTnLst>
                                    <p:set>
                                      <p:cBhvr>
                                        <p:cTn id="20" dur="1" fill="hold">
                                          <p:stCondLst>
                                            <p:cond delay="0"/>
                                          </p:stCondLst>
                                        </p:cTn>
                                        <p:tgtEl>
                                          <p:spTgt spid="59"/>
                                        </p:tgtEl>
                                        <p:attrNameLst>
                                          <p:attrName>style.visibility</p:attrName>
                                        </p:attrNameLst>
                                      </p:cBhvr>
                                      <p:to>
                                        <p:strVal val="visible"/>
                                      </p:to>
                                    </p:set>
                                    <p:animEffect transition="in" filter="fade">
                                      <p:cBhvr>
                                        <p:cTn id="21" dur="500"/>
                                        <p:tgtEl>
                                          <p:spTgt spid="59"/>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75"/>
                                        </p:tgtEl>
                                        <p:attrNameLst>
                                          <p:attrName>style.visibility</p:attrName>
                                        </p:attrNameLst>
                                      </p:cBhvr>
                                      <p:to>
                                        <p:strVal val="visible"/>
                                      </p:to>
                                    </p:set>
                                    <p:animEffect transition="in" filter="fade">
                                      <p:cBhvr>
                                        <p:cTn id="24" dur="500"/>
                                        <p:tgtEl>
                                          <p:spTgt spid="75"/>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57"/>
                                        </p:tgtEl>
                                        <p:attrNameLst>
                                          <p:attrName>style.visibility</p:attrName>
                                        </p:attrNameLst>
                                      </p:cBhvr>
                                      <p:to>
                                        <p:strVal val="visible"/>
                                      </p:to>
                                    </p:set>
                                    <p:animEffect transition="in" filter="fade">
                                      <p:cBhvr>
                                        <p:cTn id="27"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75" grpId="0"/>
      <p:bldP spid="5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問題点</a:t>
            </a:r>
            <a:r>
              <a:rPr lang="ja-JP" altLang="en-US" dirty="0" smtClean="0"/>
              <a:t>４</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似ているモジュールを開発して</a:t>
            </a:r>
            <a:r>
              <a:rPr lang="ja-JP" altLang="en-US" dirty="0" smtClean="0"/>
              <a:t>いる</a:t>
            </a:r>
            <a:r>
              <a:rPr lang="ja-JP" altLang="en-US" dirty="0" smtClean="0"/>
              <a:t>担当</a:t>
            </a:r>
            <a:r>
              <a:rPr lang="ja-JP" altLang="en-US" dirty="0" smtClean="0"/>
              <a:t>がわからない</a:t>
            </a:r>
            <a:endParaRPr lang="en-US" altLang="ja-JP" dirty="0" smtClean="0"/>
          </a:p>
          <a:p>
            <a:pPr lvl="1"/>
            <a:r>
              <a:rPr lang="ja-JP" altLang="en-US" dirty="0" smtClean="0"/>
              <a:t>モジュールオーナ</a:t>
            </a:r>
            <a:r>
              <a:rPr lang="ja-JP" altLang="en-US" dirty="0" smtClean="0"/>
              <a:t>に質問が集中すると共に</a:t>
            </a:r>
            <a:r>
              <a:rPr lang="ja-JP" altLang="en-US" dirty="0" smtClean="0"/>
              <a:t>、開発者が余分</a:t>
            </a:r>
            <a:r>
              <a:rPr lang="ja-JP" altLang="en-US" dirty="0" smtClean="0"/>
              <a:t>な仕事をしている可能性がある</a:t>
            </a:r>
            <a:endParaRPr kumimoji="1" lang="ja-JP" altLang="en-US" dirty="0"/>
          </a:p>
        </p:txBody>
      </p:sp>
      <p:grpSp>
        <p:nvGrpSpPr>
          <p:cNvPr id="32" name="グループ化 31"/>
          <p:cNvGrpSpPr/>
          <p:nvPr/>
        </p:nvGrpSpPr>
        <p:grpSpPr>
          <a:xfrm>
            <a:off x="3028983" y="3773842"/>
            <a:ext cx="520653" cy="624784"/>
            <a:chOff x="3659174" y="1603350"/>
            <a:chExt cx="912825" cy="1095390"/>
          </a:xfrm>
          <a:solidFill>
            <a:schemeClr val="bg1"/>
          </a:solidFill>
        </p:grpSpPr>
        <p:sp>
          <p:nvSpPr>
            <p:cNvPr id="33" name="正方形/長方形 32"/>
            <p:cNvSpPr/>
            <p:nvPr/>
          </p:nvSpPr>
          <p:spPr>
            <a:xfrm>
              <a:off x="3659174" y="1603350"/>
              <a:ext cx="912825" cy="1095390"/>
            </a:xfrm>
            <a:prstGeom prst="rect">
              <a:avLst/>
            </a:prstGeom>
            <a:grp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grpSp>
          <p:nvGrpSpPr>
            <p:cNvPr id="34" name="グループ化 29"/>
            <p:cNvGrpSpPr/>
            <p:nvPr/>
          </p:nvGrpSpPr>
          <p:grpSpPr>
            <a:xfrm>
              <a:off x="3753438" y="1895326"/>
              <a:ext cx="727922" cy="507655"/>
              <a:chOff x="4900617" y="2052627"/>
              <a:chExt cx="876312" cy="611188"/>
            </a:xfrm>
            <a:grpFill/>
          </p:grpSpPr>
          <p:cxnSp>
            <p:nvCxnSpPr>
              <p:cNvPr id="35" name="直線コネクタ 34"/>
              <p:cNvCxnSpPr/>
              <p:nvPr/>
            </p:nvCxnSpPr>
            <p:spPr>
              <a:xfrm>
                <a:off x="4900617" y="20526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直線コネクタ 35"/>
              <p:cNvCxnSpPr/>
              <p:nvPr/>
            </p:nvCxnSpPr>
            <p:spPr>
              <a:xfrm>
                <a:off x="4900617" y="22050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直線コネクタ 36"/>
              <p:cNvCxnSpPr/>
              <p:nvPr/>
            </p:nvCxnSpPr>
            <p:spPr>
              <a:xfrm>
                <a:off x="4900617" y="23574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直線コネクタ 37"/>
              <p:cNvCxnSpPr/>
              <p:nvPr/>
            </p:nvCxnSpPr>
            <p:spPr>
              <a:xfrm>
                <a:off x="4900617" y="25098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直線コネクタ 38"/>
              <p:cNvCxnSpPr/>
              <p:nvPr/>
            </p:nvCxnSpPr>
            <p:spPr>
              <a:xfrm>
                <a:off x="4900617" y="26622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47" name="グループ化 46"/>
          <p:cNvGrpSpPr/>
          <p:nvPr/>
        </p:nvGrpSpPr>
        <p:grpSpPr>
          <a:xfrm>
            <a:off x="3028983" y="3773842"/>
            <a:ext cx="520653" cy="624784"/>
            <a:chOff x="3659174" y="1603350"/>
            <a:chExt cx="912825" cy="1095390"/>
          </a:xfrm>
          <a:solidFill>
            <a:schemeClr val="bg1"/>
          </a:solidFill>
        </p:grpSpPr>
        <p:sp>
          <p:nvSpPr>
            <p:cNvPr id="48" name="正方形/長方形 47"/>
            <p:cNvSpPr/>
            <p:nvPr/>
          </p:nvSpPr>
          <p:spPr>
            <a:xfrm>
              <a:off x="3659174" y="1603350"/>
              <a:ext cx="912825" cy="1095390"/>
            </a:xfrm>
            <a:prstGeom prst="rect">
              <a:avLst/>
            </a:prstGeom>
            <a:grp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grpSp>
          <p:nvGrpSpPr>
            <p:cNvPr id="49" name="グループ化 29"/>
            <p:cNvGrpSpPr/>
            <p:nvPr/>
          </p:nvGrpSpPr>
          <p:grpSpPr>
            <a:xfrm>
              <a:off x="3753438" y="1895326"/>
              <a:ext cx="727922" cy="507655"/>
              <a:chOff x="4900617" y="2052627"/>
              <a:chExt cx="876312" cy="611188"/>
            </a:xfrm>
            <a:grpFill/>
          </p:grpSpPr>
          <p:cxnSp>
            <p:nvCxnSpPr>
              <p:cNvPr id="50" name="直線コネクタ 49"/>
              <p:cNvCxnSpPr/>
              <p:nvPr/>
            </p:nvCxnSpPr>
            <p:spPr>
              <a:xfrm>
                <a:off x="4900617" y="20526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直線コネクタ 50"/>
              <p:cNvCxnSpPr/>
              <p:nvPr/>
            </p:nvCxnSpPr>
            <p:spPr>
              <a:xfrm>
                <a:off x="4900617" y="22050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直線コネクタ 51"/>
              <p:cNvCxnSpPr/>
              <p:nvPr/>
            </p:nvCxnSpPr>
            <p:spPr>
              <a:xfrm>
                <a:off x="4900617" y="23574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直線コネクタ 52"/>
              <p:cNvCxnSpPr/>
              <p:nvPr/>
            </p:nvCxnSpPr>
            <p:spPr>
              <a:xfrm>
                <a:off x="4900617" y="25098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直線コネクタ 53"/>
              <p:cNvCxnSpPr/>
              <p:nvPr/>
            </p:nvCxnSpPr>
            <p:spPr>
              <a:xfrm>
                <a:off x="4900617" y="26622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58" name="グループ化 57"/>
          <p:cNvGrpSpPr/>
          <p:nvPr/>
        </p:nvGrpSpPr>
        <p:grpSpPr>
          <a:xfrm>
            <a:off x="738135" y="3429000"/>
            <a:ext cx="520653" cy="624784"/>
            <a:chOff x="3659174" y="1603350"/>
            <a:chExt cx="912825" cy="1095390"/>
          </a:xfrm>
          <a:solidFill>
            <a:schemeClr val="bg1"/>
          </a:solidFill>
        </p:grpSpPr>
        <p:sp>
          <p:nvSpPr>
            <p:cNvPr id="59" name="正方形/長方形 58"/>
            <p:cNvSpPr/>
            <p:nvPr/>
          </p:nvSpPr>
          <p:spPr>
            <a:xfrm>
              <a:off x="3659174" y="1603350"/>
              <a:ext cx="912825" cy="1095390"/>
            </a:xfrm>
            <a:prstGeom prst="rect">
              <a:avLst/>
            </a:prstGeom>
            <a:grp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grpSp>
          <p:nvGrpSpPr>
            <p:cNvPr id="60" name="グループ化 29"/>
            <p:cNvGrpSpPr/>
            <p:nvPr/>
          </p:nvGrpSpPr>
          <p:grpSpPr>
            <a:xfrm>
              <a:off x="3753438" y="1895326"/>
              <a:ext cx="727922" cy="507655"/>
              <a:chOff x="4900617" y="2052627"/>
              <a:chExt cx="876312" cy="611188"/>
            </a:xfrm>
            <a:grpFill/>
          </p:grpSpPr>
          <p:cxnSp>
            <p:nvCxnSpPr>
              <p:cNvPr id="61" name="直線コネクタ 60"/>
              <p:cNvCxnSpPr/>
              <p:nvPr/>
            </p:nvCxnSpPr>
            <p:spPr>
              <a:xfrm>
                <a:off x="4900617" y="20526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直線コネクタ 61"/>
              <p:cNvCxnSpPr/>
              <p:nvPr/>
            </p:nvCxnSpPr>
            <p:spPr>
              <a:xfrm>
                <a:off x="4900617" y="22050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直線コネクタ 62"/>
              <p:cNvCxnSpPr/>
              <p:nvPr/>
            </p:nvCxnSpPr>
            <p:spPr>
              <a:xfrm>
                <a:off x="4900617" y="23574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直線コネクタ 63"/>
              <p:cNvCxnSpPr/>
              <p:nvPr/>
            </p:nvCxnSpPr>
            <p:spPr>
              <a:xfrm>
                <a:off x="4900617" y="25098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直線コネクタ 64"/>
              <p:cNvCxnSpPr/>
              <p:nvPr/>
            </p:nvCxnSpPr>
            <p:spPr>
              <a:xfrm>
                <a:off x="4900617" y="26622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66" name="グループ化 65"/>
          <p:cNvGrpSpPr/>
          <p:nvPr/>
        </p:nvGrpSpPr>
        <p:grpSpPr>
          <a:xfrm>
            <a:off x="884187" y="5072085"/>
            <a:ext cx="520653" cy="624784"/>
            <a:chOff x="3659174" y="1603350"/>
            <a:chExt cx="912825" cy="1095390"/>
          </a:xfrm>
          <a:solidFill>
            <a:schemeClr val="bg1"/>
          </a:solidFill>
        </p:grpSpPr>
        <p:sp>
          <p:nvSpPr>
            <p:cNvPr id="67" name="正方形/長方形 66"/>
            <p:cNvSpPr/>
            <p:nvPr/>
          </p:nvSpPr>
          <p:spPr>
            <a:xfrm>
              <a:off x="3659174" y="1603350"/>
              <a:ext cx="912825" cy="1095390"/>
            </a:xfrm>
            <a:prstGeom prst="rect">
              <a:avLst/>
            </a:prstGeom>
            <a:grp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grpSp>
          <p:nvGrpSpPr>
            <p:cNvPr id="68" name="グループ化 29"/>
            <p:cNvGrpSpPr/>
            <p:nvPr/>
          </p:nvGrpSpPr>
          <p:grpSpPr>
            <a:xfrm>
              <a:off x="3753438" y="1895326"/>
              <a:ext cx="727922" cy="507655"/>
              <a:chOff x="4900617" y="2052627"/>
              <a:chExt cx="876312" cy="611188"/>
            </a:xfrm>
            <a:grpFill/>
          </p:grpSpPr>
          <p:cxnSp>
            <p:nvCxnSpPr>
              <p:cNvPr id="69" name="直線コネクタ 68"/>
              <p:cNvCxnSpPr/>
              <p:nvPr/>
            </p:nvCxnSpPr>
            <p:spPr>
              <a:xfrm>
                <a:off x="4900617" y="20526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直線コネクタ 69"/>
              <p:cNvCxnSpPr/>
              <p:nvPr/>
            </p:nvCxnSpPr>
            <p:spPr>
              <a:xfrm>
                <a:off x="4900617" y="22050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直線コネクタ 70"/>
              <p:cNvCxnSpPr/>
              <p:nvPr/>
            </p:nvCxnSpPr>
            <p:spPr>
              <a:xfrm>
                <a:off x="4900617" y="23574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直線コネクタ 71"/>
              <p:cNvCxnSpPr/>
              <p:nvPr/>
            </p:nvCxnSpPr>
            <p:spPr>
              <a:xfrm>
                <a:off x="4900617" y="25098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直線コネクタ 72"/>
              <p:cNvCxnSpPr/>
              <p:nvPr/>
            </p:nvCxnSpPr>
            <p:spPr>
              <a:xfrm>
                <a:off x="4900617" y="26622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74" name="グループ化 73"/>
          <p:cNvGrpSpPr/>
          <p:nvPr/>
        </p:nvGrpSpPr>
        <p:grpSpPr>
          <a:xfrm>
            <a:off x="2563785" y="5875371"/>
            <a:ext cx="520653" cy="624784"/>
            <a:chOff x="3659174" y="1603350"/>
            <a:chExt cx="912825" cy="1095390"/>
          </a:xfrm>
          <a:solidFill>
            <a:schemeClr val="bg1"/>
          </a:solidFill>
        </p:grpSpPr>
        <p:sp>
          <p:nvSpPr>
            <p:cNvPr id="75" name="正方形/長方形 74"/>
            <p:cNvSpPr/>
            <p:nvPr/>
          </p:nvSpPr>
          <p:spPr>
            <a:xfrm>
              <a:off x="3659174" y="1603350"/>
              <a:ext cx="912825" cy="1095390"/>
            </a:xfrm>
            <a:prstGeom prst="rect">
              <a:avLst/>
            </a:prstGeom>
            <a:grp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grpSp>
          <p:nvGrpSpPr>
            <p:cNvPr id="76" name="グループ化 29"/>
            <p:cNvGrpSpPr/>
            <p:nvPr/>
          </p:nvGrpSpPr>
          <p:grpSpPr>
            <a:xfrm>
              <a:off x="3753438" y="1895326"/>
              <a:ext cx="727922" cy="507655"/>
              <a:chOff x="4900617" y="2052627"/>
              <a:chExt cx="876312" cy="611188"/>
            </a:xfrm>
            <a:grpFill/>
          </p:grpSpPr>
          <p:cxnSp>
            <p:nvCxnSpPr>
              <p:cNvPr id="77" name="直線コネクタ 76"/>
              <p:cNvCxnSpPr/>
              <p:nvPr/>
            </p:nvCxnSpPr>
            <p:spPr>
              <a:xfrm>
                <a:off x="4900617" y="20526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直線コネクタ 77"/>
              <p:cNvCxnSpPr/>
              <p:nvPr/>
            </p:nvCxnSpPr>
            <p:spPr>
              <a:xfrm>
                <a:off x="4900617" y="22050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直線コネクタ 78"/>
              <p:cNvCxnSpPr/>
              <p:nvPr/>
            </p:nvCxnSpPr>
            <p:spPr>
              <a:xfrm>
                <a:off x="4900617" y="23574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直線コネクタ 79"/>
              <p:cNvCxnSpPr/>
              <p:nvPr/>
            </p:nvCxnSpPr>
            <p:spPr>
              <a:xfrm>
                <a:off x="4900617" y="25098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直線コネクタ 80"/>
              <p:cNvCxnSpPr/>
              <p:nvPr/>
            </p:nvCxnSpPr>
            <p:spPr>
              <a:xfrm>
                <a:off x="4900617" y="26622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18" name="グループ化 17"/>
          <p:cNvGrpSpPr/>
          <p:nvPr/>
        </p:nvGrpSpPr>
        <p:grpSpPr>
          <a:xfrm>
            <a:off x="1285830" y="5437215"/>
            <a:ext cx="310369" cy="438156"/>
            <a:chOff x="4261631" y="4195773"/>
            <a:chExt cx="310369" cy="438156"/>
          </a:xfrm>
        </p:grpSpPr>
        <p:sp>
          <p:nvSpPr>
            <p:cNvPr id="19" name="円/楕円 18"/>
            <p:cNvSpPr/>
            <p:nvPr/>
          </p:nvSpPr>
          <p:spPr>
            <a:xfrm>
              <a:off x="4330698" y="4195773"/>
              <a:ext cx="158744" cy="15874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grpSp>
          <p:nvGrpSpPr>
            <p:cNvPr id="20" name="グループ化 122"/>
            <p:cNvGrpSpPr/>
            <p:nvPr/>
          </p:nvGrpSpPr>
          <p:grpSpPr>
            <a:xfrm>
              <a:off x="4261631" y="4305349"/>
              <a:ext cx="310369" cy="328624"/>
              <a:chOff x="4261631" y="4305312"/>
              <a:chExt cx="638986" cy="803286"/>
            </a:xfrm>
          </p:grpSpPr>
          <p:cxnSp>
            <p:nvCxnSpPr>
              <p:cNvPr id="21" name="直線コネクタ 20"/>
              <p:cNvCxnSpPr/>
              <p:nvPr/>
            </p:nvCxnSpPr>
            <p:spPr>
              <a:xfrm>
                <a:off x="4261631" y="4560903"/>
                <a:ext cx="620738" cy="96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直線コネクタ 21"/>
              <p:cNvCxnSpPr/>
              <p:nvPr/>
            </p:nvCxnSpPr>
            <p:spPr>
              <a:xfrm rot="5400000">
                <a:off x="4332286" y="4545026"/>
                <a:ext cx="481016"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直線コネクタ 22"/>
              <p:cNvCxnSpPr/>
              <p:nvPr/>
            </p:nvCxnSpPr>
            <p:spPr>
              <a:xfrm rot="16200000" flipH="1">
                <a:off x="4572000" y="4779980"/>
                <a:ext cx="328617" cy="3286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直線コネクタ 23"/>
              <p:cNvCxnSpPr/>
              <p:nvPr/>
            </p:nvCxnSpPr>
            <p:spPr>
              <a:xfrm rot="5400000">
                <a:off x="4279897" y="4816494"/>
                <a:ext cx="328617" cy="2555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4" name="グループ化 3"/>
          <p:cNvGrpSpPr/>
          <p:nvPr/>
        </p:nvGrpSpPr>
        <p:grpSpPr>
          <a:xfrm>
            <a:off x="1066752" y="3940182"/>
            <a:ext cx="310369" cy="438156"/>
            <a:chOff x="4261631" y="4195773"/>
            <a:chExt cx="310369" cy="438156"/>
          </a:xfrm>
        </p:grpSpPr>
        <p:sp>
          <p:nvSpPr>
            <p:cNvPr id="5" name="円/楕円 4"/>
            <p:cNvSpPr/>
            <p:nvPr/>
          </p:nvSpPr>
          <p:spPr>
            <a:xfrm>
              <a:off x="4330698" y="4195773"/>
              <a:ext cx="158744" cy="15874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grpSp>
          <p:nvGrpSpPr>
            <p:cNvPr id="6" name="グループ化 122"/>
            <p:cNvGrpSpPr/>
            <p:nvPr/>
          </p:nvGrpSpPr>
          <p:grpSpPr>
            <a:xfrm>
              <a:off x="4261631" y="4305349"/>
              <a:ext cx="310369" cy="328624"/>
              <a:chOff x="4261631" y="4305312"/>
              <a:chExt cx="638986" cy="803286"/>
            </a:xfrm>
          </p:grpSpPr>
          <p:cxnSp>
            <p:nvCxnSpPr>
              <p:cNvPr id="7" name="直線コネクタ 6"/>
              <p:cNvCxnSpPr/>
              <p:nvPr/>
            </p:nvCxnSpPr>
            <p:spPr>
              <a:xfrm>
                <a:off x="4261631" y="4560903"/>
                <a:ext cx="620738" cy="96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直線コネクタ 7"/>
              <p:cNvCxnSpPr/>
              <p:nvPr/>
            </p:nvCxnSpPr>
            <p:spPr>
              <a:xfrm rot="5400000">
                <a:off x="4332286" y="4545026"/>
                <a:ext cx="481016"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線コネクタ 8"/>
              <p:cNvCxnSpPr/>
              <p:nvPr/>
            </p:nvCxnSpPr>
            <p:spPr>
              <a:xfrm rot="16200000" flipH="1">
                <a:off x="4572000" y="4779980"/>
                <a:ext cx="328617" cy="3286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直線コネクタ 9"/>
              <p:cNvCxnSpPr/>
              <p:nvPr/>
            </p:nvCxnSpPr>
            <p:spPr>
              <a:xfrm rot="5400000">
                <a:off x="4279897" y="4816494"/>
                <a:ext cx="328617" cy="2555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11" name="グループ化 10"/>
          <p:cNvGrpSpPr/>
          <p:nvPr/>
        </p:nvGrpSpPr>
        <p:grpSpPr>
          <a:xfrm>
            <a:off x="2928915" y="6419844"/>
            <a:ext cx="310369" cy="438156"/>
            <a:chOff x="4261631" y="4195773"/>
            <a:chExt cx="310369" cy="438156"/>
          </a:xfrm>
        </p:grpSpPr>
        <p:sp>
          <p:nvSpPr>
            <p:cNvPr id="12" name="円/楕円 11"/>
            <p:cNvSpPr/>
            <p:nvPr/>
          </p:nvSpPr>
          <p:spPr>
            <a:xfrm>
              <a:off x="4330698" y="4195773"/>
              <a:ext cx="158744" cy="15874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grpSp>
          <p:nvGrpSpPr>
            <p:cNvPr id="13" name="グループ化 122"/>
            <p:cNvGrpSpPr/>
            <p:nvPr/>
          </p:nvGrpSpPr>
          <p:grpSpPr>
            <a:xfrm>
              <a:off x="4261631" y="4305349"/>
              <a:ext cx="310369" cy="328624"/>
              <a:chOff x="4261631" y="4305312"/>
              <a:chExt cx="638986" cy="803286"/>
            </a:xfrm>
          </p:grpSpPr>
          <p:cxnSp>
            <p:nvCxnSpPr>
              <p:cNvPr id="14" name="直線コネクタ 13"/>
              <p:cNvCxnSpPr/>
              <p:nvPr/>
            </p:nvCxnSpPr>
            <p:spPr>
              <a:xfrm>
                <a:off x="4261631" y="4560903"/>
                <a:ext cx="620738" cy="96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直線コネクタ 14"/>
              <p:cNvCxnSpPr/>
              <p:nvPr/>
            </p:nvCxnSpPr>
            <p:spPr>
              <a:xfrm rot="5400000">
                <a:off x="4332286" y="4545026"/>
                <a:ext cx="481016"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直線コネクタ 15"/>
              <p:cNvCxnSpPr/>
              <p:nvPr/>
            </p:nvCxnSpPr>
            <p:spPr>
              <a:xfrm rot="16200000" flipH="1">
                <a:off x="4572000" y="4779980"/>
                <a:ext cx="328617" cy="3286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直線コネクタ 16"/>
              <p:cNvCxnSpPr/>
              <p:nvPr/>
            </p:nvCxnSpPr>
            <p:spPr>
              <a:xfrm rot="5400000">
                <a:off x="4279897" y="4816494"/>
                <a:ext cx="328617" cy="2555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cxnSp>
        <p:nvCxnSpPr>
          <p:cNvPr id="82" name="直線矢印コネクタ 81"/>
          <p:cNvCxnSpPr>
            <a:stCxn id="48" idx="1"/>
          </p:cNvCxnSpPr>
          <p:nvPr/>
        </p:nvCxnSpPr>
        <p:spPr>
          <a:xfrm rot="10800000">
            <a:off x="1285831" y="3611566"/>
            <a:ext cx="1743153" cy="474669"/>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3" name="直線矢印コネクタ 82"/>
          <p:cNvCxnSpPr>
            <a:stCxn id="48" idx="1"/>
          </p:cNvCxnSpPr>
          <p:nvPr/>
        </p:nvCxnSpPr>
        <p:spPr>
          <a:xfrm rot="10800000" flipV="1">
            <a:off x="1431883" y="4086233"/>
            <a:ext cx="1597100" cy="985851"/>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4" name="直線矢印コネクタ 83"/>
          <p:cNvCxnSpPr>
            <a:stCxn id="48" idx="2"/>
            <a:endCxn id="75" idx="0"/>
          </p:cNvCxnSpPr>
          <p:nvPr/>
        </p:nvCxnSpPr>
        <p:spPr>
          <a:xfrm rot="5400000">
            <a:off x="2318339" y="4904399"/>
            <a:ext cx="1476745" cy="46519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40" name="グループ化 39"/>
          <p:cNvGrpSpPr/>
          <p:nvPr/>
        </p:nvGrpSpPr>
        <p:grpSpPr>
          <a:xfrm>
            <a:off x="3367071" y="4305312"/>
            <a:ext cx="310369" cy="438156"/>
            <a:chOff x="4261631" y="4195773"/>
            <a:chExt cx="310369" cy="438156"/>
          </a:xfrm>
        </p:grpSpPr>
        <p:sp>
          <p:nvSpPr>
            <p:cNvPr id="41" name="円/楕円 40"/>
            <p:cNvSpPr/>
            <p:nvPr/>
          </p:nvSpPr>
          <p:spPr>
            <a:xfrm>
              <a:off x="4330698" y="4195773"/>
              <a:ext cx="158744" cy="15874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grpSp>
          <p:nvGrpSpPr>
            <p:cNvPr id="42" name="グループ化 122"/>
            <p:cNvGrpSpPr/>
            <p:nvPr/>
          </p:nvGrpSpPr>
          <p:grpSpPr>
            <a:xfrm>
              <a:off x="4261631" y="4305349"/>
              <a:ext cx="310369" cy="328624"/>
              <a:chOff x="4261631" y="4305312"/>
              <a:chExt cx="638986" cy="803286"/>
            </a:xfrm>
          </p:grpSpPr>
          <p:cxnSp>
            <p:nvCxnSpPr>
              <p:cNvPr id="43" name="直線コネクタ 42"/>
              <p:cNvCxnSpPr/>
              <p:nvPr/>
            </p:nvCxnSpPr>
            <p:spPr>
              <a:xfrm>
                <a:off x="4261631" y="4560903"/>
                <a:ext cx="620738" cy="96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直線コネクタ 43"/>
              <p:cNvCxnSpPr/>
              <p:nvPr/>
            </p:nvCxnSpPr>
            <p:spPr>
              <a:xfrm rot="5400000">
                <a:off x="4332286" y="4545026"/>
                <a:ext cx="481016"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直線コネクタ 44"/>
              <p:cNvCxnSpPr/>
              <p:nvPr/>
            </p:nvCxnSpPr>
            <p:spPr>
              <a:xfrm rot="16200000" flipH="1">
                <a:off x="4572000" y="4779980"/>
                <a:ext cx="328617" cy="3286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直線コネクタ 45"/>
              <p:cNvCxnSpPr/>
              <p:nvPr/>
            </p:nvCxnSpPr>
            <p:spPr>
              <a:xfrm rot="5400000">
                <a:off x="4279897" y="4816494"/>
                <a:ext cx="328617" cy="2555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96" name="グループ化 95"/>
          <p:cNvGrpSpPr/>
          <p:nvPr/>
        </p:nvGrpSpPr>
        <p:grpSpPr>
          <a:xfrm>
            <a:off x="7675605" y="3611565"/>
            <a:ext cx="520653" cy="624784"/>
            <a:chOff x="3659174" y="1603350"/>
            <a:chExt cx="912825" cy="1095390"/>
          </a:xfrm>
          <a:solidFill>
            <a:schemeClr val="bg1"/>
          </a:solidFill>
        </p:grpSpPr>
        <p:sp>
          <p:nvSpPr>
            <p:cNvPr id="97" name="正方形/長方形 96"/>
            <p:cNvSpPr/>
            <p:nvPr/>
          </p:nvSpPr>
          <p:spPr>
            <a:xfrm>
              <a:off x="3659174" y="1603350"/>
              <a:ext cx="912825" cy="1095390"/>
            </a:xfrm>
            <a:prstGeom prst="rect">
              <a:avLst/>
            </a:prstGeom>
            <a:grp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grpSp>
          <p:nvGrpSpPr>
            <p:cNvPr id="98" name="グループ化 29"/>
            <p:cNvGrpSpPr/>
            <p:nvPr/>
          </p:nvGrpSpPr>
          <p:grpSpPr>
            <a:xfrm>
              <a:off x="3753438" y="1895326"/>
              <a:ext cx="727922" cy="507655"/>
              <a:chOff x="4900617" y="2052627"/>
              <a:chExt cx="876312" cy="611188"/>
            </a:xfrm>
            <a:grpFill/>
          </p:grpSpPr>
          <p:cxnSp>
            <p:nvCxnSpPr>
              <p:cNvPr id="99" name="直線コネクタ 98"/>
              <p:cNvCxnSpPr/>
              <p:nvPr/>
            </p:nvCxnSpPr>
            <p:spPr>
              <a:xfrm>
                <a:off x="4900617" y="20526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 name="直線コネクタ 99"/>
              <p:cNvCxnSpPr/>
              <p:nvPr/>
            </p:nvCxnSpPr>
            <p:spPr>
              <a:xfrm>
                <a:off x="4900617" y="22050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直線コネクタ 100"/>
              <p:cNvCxnSpPr/>
              <p:nvPr/>
            </p:nvCxnSpPr>
            <p:spPr>
              <a:xfrm>
                <a:off x="4900617" y="23574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 name="直線コネクタ 101"/>
              <p:cNvCxnSpPr/>
              <p:nvPr/>
            </p:nvCxnSpPr>
            <p:spPr>
              <a:xfrm>
                <a:off x="4900617" y="25098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直線コネクタ 102"/>
              <p:cNvCxnSpPr/>
              <p:nvPr/>
            </p:nvCxnSpPr>
            <p:spPr>
              <a:xfrm>
                <a:off x="4900617" y="26622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104" name="グループ化 103"/>
          <p:cNvGrpSpPr/>
          <p:nvPr/>
        </p:nvGrpSpPr>
        <p:grpSpPr>
          <a:xfrm>
            <a:off x="7675605" y="3611565"/>
            <a:ext cx="520653" cy="624784"/>
            <a:chOff x="3659174" y="1603350"/>
            <a:chExt cx="912825" cy="1095390"/>
          </a:xfrm>
          <a:solidFill>
            <a:schemeClr val="bg1"/>
          </a:solidFill>
        </p:grpSpPr>
        <p:sp>
          <p:nvSpPr>
            <p:cNvPr id="105" name="正方形/長方形 104"/>
            <p:cNvSpPr/>
            <p:nvPr/>
          </p:nvSpPr>
          <p:spPr>
            <a:xfrm>
              <a:off x="3659174" y="1603350"/>
              <a:ext cx="912825" cy="1095390"/>
            </a:xfrm>
            <a:prstGeom prst="rect">
              <a:avLst/>
            </a:prstGeom>
            <a:grp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grpSp>
          <p:nvGrpSpPr>
            <p:cNvPr id="106" name="グループ化 29"/>
            <p:cNvGrpSpPr/>
            <p:nvPr/>
          </p:nvGrpSpPr>
          <p:grpSpPr>
            <a:xfrm>
              <a:off x="3753438" y="1895326"/>
              <a:ext cx="727922" cy="507655"/>
              <a:chOff x="4900617" y="2052627"/>
              <a:chExt cx="876312" cy="611188"/>
            </a:xfrm>
            <a:grpFill/>
          </p:grpSpPr>
          <p:cxnSp>
            <p:nvCxnSpPr>
              <p:cNvPr id="107" name="直線コネクタ 106"/>
              <p:cNvCxnSpPr/>
              <p:nvPr/>
            </p:nvCxnSpPr>
            <p:spPr>
              <a:xfrm>
                <a:off x="4900617" y="20526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直線コネクタ 107"/>
              <p:cNvCxnSpPr/>
              <p:nvPr/>
            </p:nvCxnSpPr>
            <p:spPr>
              <a:xfrm>
                <a:off x="4900617" y="22050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直線コネクタ 108"/>
              <p:cNvCxnSpPr/>
              <p:nvPr/>
            </p:nvCxnSpPr>
            <p:spPr>
              <a:xfrm>
                <a:off x="4900617" y="23574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直線コネクタ 109"/>
              <p:cNvCxnSpPr/>
              <p:nvPr/>
            </p:nvCxnSpPr>
            <p:spPr>
              <a:xfrm>
                <a:off x="4900617" y="25098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 name="直線コネクタ 110"/>
              <p:cNvCxnSpPr/>
              <p:nvPr/>
            </p:nvCxnSpPr>
            <p:spPr>
              <a:xfrm>
                <a:off x="4900617" y="26622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112" name="グループ化 111"/>
          <p:cNvGrpSpPr/>
          <p:nvPr/>
        </p:nvGrpSpPr>
        <p:grpSpPr>
          <a:xfrm>
            <a:off x="5740416" y="5035572"/>
            <a:ext cx="520653" cy="624784"/>
            <a:chOff x="3659174" y="1603350"/>
            <a:chExt cx="912825" cy="1095390"/>
          </a:xfrm>
          <a:solidFill>
            <a:schemeClr val="bg1"/>
          </a:solidFill>
        </p:grpSpPr>
        <p:sp>
          <p:nvSpPr>
            <p:cNvPr id="113" name="正方形/長方形 112"/>
            <p:cNvSpPr/>
            <p:nvPr/>
          </p:nvSpPr>
          <p:spPr>
            <a:xfrm>
              <a:off x="3659174" y="1603350"/>
              <a:ext cx="912825" cy="1095390"/>
            </a:xfrm>
            <a:prstGeom prst="rect">
              <a:avLst/>
            </a:prstGeom>
            <a:grp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grpSp>
          <p:nvGrpSpPr>
            <p:cNvPr id="114" name="グループ化 29"/>
            <p:cNvGrpSpPr/>
            <p:nvPr/>
          </p:nvGrpSpPr>
          <p:grpSpPr>
            <a:xfrm>
              <a:off x="3753438" y="1895326"/>
              <a:ext cx="727922" cy="507655"/>
              <a:chOff x="4900617" y="2052627"/>
              <a:chExt cx="876312" cy="611188"/>
            </a:xfrm>
            <a:grpFill/>
          </p:grpSpPr>
          <p:cxnSp>
            <p:nvCxnSpPr>
              <p:cNvPr id="115" name="直線コネクタ 114"/>
              <p:cNvCxnSpPr/>
              <p:nvPr/>
            </p:nvCxnSpPr>
            <p:spPr>
              <a:xfrm>
                <a:off x="4900617" y="20526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6" name="直線コネクタ 115"/>
              <p:cNvCxnSpPr/>
              <p:nvPr/>
            </p:nvCxnSpPr>
            <p:spPr>
              <a:xfrm>
                <a:off x="4900617" y="22050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 name="直線コネクタ 116"/>
              <p:cNvCxnSpPr/>
              <p:nvPr/>
            </p:nvCxnSpPr>
            <p:spPr>
              <a:xfrm>
                <a:off x="4900617" y="23574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直線コネクタ 117"/>
              <p:cNvCxnSpPr/>
              <p:nvPr/>
            </p:nvCxnSpPr>
            <p:spPr>
              <a:xfrm>
                <a:off x="4900617" y="25098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直線コネクタ 118"/>
              <p:cNvCxnSpPr/>
              <p:nvPr/>
            </p:nvCxnSpPr>
            <p:spPr>
              <a:xfrm>
                <a:off x="4900617" y="26622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120" name="グループ化 119"/>
          <p:cNvGrpSpPr/>
          <p:nvPr/>
        </p:nvGrpSpPr>
        <p:grpSpPr>
          <a:xfrm>
            <a:off x="6178572" y="5473728"/>
            <a:ext cx="520653" cy="624784"/>
            <a:chOff x="3659174" y="1603350"/>
            <a:chExt cx="912825" cy="1095390"/>
          </a:xfrm>
          <a:solidFill>
            <a:schemeClr val="bg1"/>
          </a:solidFill>
        </p:grpSpPr>
        <p:sp>
          <p:nvSpPr>
            <p:cNvPr id="121" name="正方形/長方形 120"/>
            <p:cNvSpPr/>
            <p:nvPr/>
          </p:nvSpPr>
          <p:spPr>
            <a:xfrm>
              <a:off x="3659174" y="1603350"/>
              <a:ext cx="912825" cy="1095390"/>
            </a:xfrm>
            <a:prstGeom prst="rect">
              <a:avLst/>
            </a:prstGeom>
            <a:grp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grpSp>
          <p:nvGrpSpPr>
            <p:cNvPr id="122" name="グループ化 29"/>
            <p:cNvGrpSpPr/>
            <p:nvPr/>
          </p:nvGrpSpPr>
          <p:grpSpPr>
            <a:xfrm>
              <a:off x="3753438" y="1895326"/>
              <a:ext cx="727922" cy="507655"/>
              <a:chOff x="4900617" y="2052627"/>
              <a:chExt cx="876312" cy="611188"/>
            </a:xfrm>
            <a:grpFill/>
          </p:grpSpPr>
          <p:cxnSp>
            <p:nvCxnSpPr>
              <p:cNvPr id="123" name="直線コネクタ 122"/>
              <p:cNvCxnSpPr/>
              <p:nvPr/>
            </p:nvCxnSpPr>
            <p:spPr>
              <a:xfrm>
                <a:off x="4900617" y="20526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4" name="直線コネクタ 123"/>
              <p:cNvCxnSpPr/>
              <p:nvPr/>
            </p:nvCxnSpPr>
            <p:spPr>
              <a:xfrm>
                <a:off x="4900617" y="22050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5" name="直線コネクタ 124"/>
              <p:cNvCxnSpPr/>
              <p:nvPr/>
            </p:nvCxnSpPr>
            <p:spPr>
              <a:xfrm>
                <a:off x="4900617" y="23574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直線コネクタ 125"/>
              <p:cNvCxnSpPr/>
              <p:nvPr/>
            </p:nvCxnSpPr>
            <p:spPr>
              <a:xfrm>
                <a:off x="4900617" y="25098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 name="直線コネクタ 126"/>
              <p:cNvCxnSpPr/>
              <p:nvPr/>
            </p:nvCxnSpPr>
            <p:spPr>
              <a:xfrm>
                <a:off x="4900617" y="26622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128" name="グループ化 127"/>
          <p:cNvGrpSpPr/>
          <p:nvPr/>
        </p:nvGrpSpPr>
        <p:grpSpPr>
          <a:xfrm>
            <a:off x="6288111" y="5108598"/>
            <a:ext cx="520653" cy="624784"/>
            <a:chOff x="3659174" y="1603350"/>
            <a:chExt cx="912825" cy="1095390"/>
          </a:xfrm>
          <a:solidFill>
            <a:schemeClr val="bg1"/>
          </a:solidFill>
        </p:grpSpPr>
        <p:sp>
          <p:nvSpPr>
            <p:cNvPr id="129" name="正方形/長方形 128"/>
            <p:cNvSpPr/>
            <p:nvPr/>
          </p:nvSpPr>
          <p:spPr>
            <a:xfrm>
              <a:off x="3659174" y="1603350"/>
              <a:ext cx="912825" cy="1095390"/>
            </a:xfrm>
            <a:prstGeom prst="rect">
              <a:avLst/>
            </a:prstGeom>
            <a:grp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grpSp>
          <p:nvGrpSpPr>
            <p:cNvPr id="130" name="グループ化 29"/>
            <p:cNvGrpSpPr/>
            <p:nvPr/>
          </p:nvGrpSpPr>
          <p:grpSpPr>
            <a:xfrm>
              <a:off x="3753438" y="1895326"/>
              <a:ext cx="727922" cy="507655"/>
              <a:chOff x="4900617" y="2052627"/>
              <a:chExt cx="876312" cy="611188"/>
            </a:xfrm>
            <a:grpFill/>
          </p:grpSpPr>
          <p:cxnSp>
            <p:nvCxnSpPr>
              <p:cNvPr id="131" name="直線コネクタ 130"/>
              <p:cNvCxnSpPr/>
              <p:nvPr/>
            </p:nvCxnSpPr>
            <p:spPr>
              <a:xfrm>
                <a:off x="4900617" y="20526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2" name="直線コネクタ 131"/>
              <p:cNvCxnSpPr/>
              <p:nvPr/>
            </p:nvCxnSpPr>
            <p:spPr>
              <a:xfrm>
                <a:off x="4900617" y="22050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3" name="直線コネクタ 132"/>
              <p:cNvCxnSpPr/>
              <p:nvPr/>
            </p:nvCxnSpPr>
            <p:spPr>
              <a:xfrm>
                <a:off x="4900617" y="23574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4" name="直線コネクタ 133"/>
              <p:cNvCxnSpPr/>
              <p:nvPr/>
            </p:nvCxnSpPr>
            <p:spPr>
              <a:xfrm>
                <a:off x="4900617" y="25098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5" name="直線コネクタ 134"/>
              <p:cNvCxnSpPr/>
              <p:nvPr/>
            </p:nvCxnSpPr>
            <p:spPr>
              <a:xfrm>
                <a:off x="4900617" y="26622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136" name="グループ化 135"/>
          <p:cNvGrpSpPr/>
          <p:nvPr/>
        </p:nvGrpSpPr>
        <p:grpSpPr>
          <a:xfrm>
            <a:off x="6397650" y="6057936"/>
            <a:ext cx="310369" cy="438156"/>
            <a:chOff x="4261631" y="4195773"/>
            <a:chExt cx="310369" cy="438156"/>
          </a:xfrm>
        </p:grpSpPr>
        <p:sp>
          <p:nvSpPr>
            <p:cNvPr id="137" name="円/楕円 136"/>
            <p:cNvSpPr/>
            <p:nvPr/>
          </p:nvSpPr>
          <p:spPr>
            <a:xfrm>
              <a:off x="4330698" y="4195773"/>
              <a:ext cx="158744" cy="15874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grpSp>
          <p:nvGrpSpPr>
            <p:cNvPr id="138" name="グループ化 122"/>
            <p:cNvGrpSpPr/>
            <p:nvPr/>
          </p:nvGrpSpPr>
          <p:grpSpPr>
            <a:xfrm>
              <a:off x="4261631" y="4305349"/>
              <a:ext cx="310369" cy="328624"/>
              <a:chOff x="4261631" y="4305312"/>
              <a:chExt cx="638986" cy="803286"/>
            </a:xfrm>
          </p:grpSpPr>
          <p:cxnSp>
            <p:nvCxnSpPr>
              <p:cNvPr id="139" name="直線コネクタ 138"/>
              <p:cNvCxnSpPr/>
              <p:nvPr/>
            </p:nvCxnSpPr>
            <p:spPr>
              <a:xfrm>
                <a:off x="4261631" y="4560903"/>
                <a:ext cx="620738" cy="96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0" name="直線コネクタ 139"/>
              <p:cNvCxnSpPr/>
              <p:nvPr/>
            </p:nvCxnSpPr>
            <p:spPr>
              <a:xfrm rot="5400000">
                <a:off x="4332286" y="4545026"/>
                <a:ext cx="481016"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1" name="直線コネクタ 140"/>
              <p:cNvCxnSpPr/>
              <p:nvPr/>
            </p:nvCxnSpPr>
            <p:spPr>
              <a:xfrm rot="16200000" flipH="1">
                <a:off x="4572000" y="4779980"/>
                <a:ext cx="328617" cy="3286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2" name="直線コネクタ 141"/>
              <p:cNvCxnSpPr/>
              <p:nvPr/>
            </p:nvCxnSpPr>
            <p:spPr>
              <a:xfrm rot="5400000">
                <a:off x="4279897" y="4816494"/>
                <a:ext cx="328617" cy="2555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143" name="グループ化 3"/>
          <p:cNvGrpSpPr/>
          <p:nvPr/>
        </p:nvGrpSpPr>
        <p:grpSpPr>
          <a:xfrm>
            <a:off x="6653241" y="5984910"/>
            <a:ext cx="310369" cy="438156"/>
            <a:chOff x="4261631" y="4195773"/>
            <a:chExt cx="310369" cy="438156"/>
          </a:xfrm>
        </p:grpSpPr>
        <p:sp>
          <p:nvSpPr>
            <p:cNvPr id="144" name="円/楕円 143"/>
            <p:cNvSpPr/>
            <p:nvPr/>
          </p:nvSpPr>
          <p:spPr>
            <a:xfrm>
              <a:off x="4330698" y="4195773"/>
              <a:ext cx="158744" cy="15874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grpSp>
          <p:nvGrpSpPr>
            <p:cNvPr id="145" name="グループ化 122"/>
            <p:cNvGrpSpPr/>
            <p:nvPr/>
          </p:nvGrpSpPr>
          <p:grpSpPr>
            <a:xfrm>
              <a:off x="4261631" y="4305349"/>
              <a:ext cx="310369" cy="328624"/>
              <a:chOff x="4261631" y="4305312"/>
              <a:chExt cx="638986" cy="803286"/>
            </a:xfrm>
          </p:grpSpPr>
          <p:cxnSp>
            <p:nvCxnSpPr>
              <p:cNvPr id="146" name="直線コネクタ 145"/>
              <p:cNvCxnSpPr/>
              <p:nvPr/>
            </p:nvCxnSpPr>
            <p:spPr>
              <a:xfrm>
                <a:off x="4261631" y="4560903"/>
                <a:ext cx="620738" cy="96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7" name="直線コネクタ 146"/>
              <p:cNvCxnSpPr/>
              <p:nvPr/>
            </p:nvCxnSpPr>
            <p:spPr>
              <a:xfrm rot="5400000">
                <a:off x="4332286" y="4545026"/>
                <a:ext cx="481016"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 name="直線コネクタ 147"/>
              <p:cNvCxnSpPr/>
              <p:nvPr/>
            </p:nvCxnSpPr>
            <p:spPr>
              <a:xfrm rot="16200000" flipH="1">
                <a:off x="4572000" y="4779980"/>
                <a:ext cx="328617" cy="3286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直線コネクタ 148"/>
              <p:cNvCxnSpPr/>
              <p:nvPr/>
            </p:nvCxnSpPr>
            <p:spPr>
              <a:xfrm rot="5400000">
                <a:off x="4279897" y="4816494"/>
                <a:ext cx="328617" cy="2555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150" name="グループ化 149"/>
          <p:cNvGrpSpPr/>
          <p:nvPr/>
        </p:nvGrpSpPr>
        <p:grpSpPr>
          <a:xfrm>
            <a:off x="6105546" y="6130962"/>
            <a:ext cx="310369" cy="438156"/>
            <a:chOff x="4261631" y="4195773"/>
            <a:chExt cx="310369" cy="438156"/>
          </a:xfrm>
        </p:grpSpPr>
        <p:sp>
          <p:nvSpPr>
            <p:cNvPr id="151" name="円/楕円 11"/>
            <p:cNvSpPr/>
            <p:nvPr/>
          </p:nvSpPr>
          <p:spPr>
            <a:xfrm>
              <a:off x="4330698" y="4195773"/>
              <a:ext cx="158744" cy="15874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grpSp>
          <p:nvGrpSpPr>
            <p:cNvPr id="152" name="グループ化 122"/>
            <p:cNvGrpSpPr/>
            <p:nvPr/>
          </p:nvGrpSpPr>
          <p:grpSpPr>
            <a:xfrm>
              <a:off x="4261631" y="4305349"/>
              <a:ext cx="310369" cy="328624"/>
              <a:chOff x="4261631" y="4305312"/>
              <a:chExt cx="638986" cy="803286"/>
            </a:xfrm>
          </p:grpSpPr>
          <p:cxnSp>
            <p:nvCxnSpPr>
              <p:cNvPr id="153" name="直線コネクタ 152"/>
              <p:cNvCxnSpPr/>
              <p:nvPr/>
            </p:nvCxnSpPr>
            <p:spPr>
              <a:xfrm>
                <a:off x="4261631" y="4560903"/>
                <a:ext cx="620738" cy="96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4" name="直線コネクタ 153"/>
              <p:cNvCxnSpPr/>
              <p:nvPr/>
            </p:nvCxnSpPr>
            <p:spPr>
              <a:xfrm rot="5400000">
                <a:off x="4332286" y="4545026"/>
                <a:ext cx="481016"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5" name="直線コネクタ 154"/>
              <p:cNvCxnSpPr/>
              <p:nvPr/>
            </p:nvCxnSpPr>
            <p:spPr>
              <a:xfrm rot="16200000" flipH="1">
                <a:off x="4572000" y="4779980"/>
                <a:ext cx="328617" cy="3286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 name="直線コネクタ 155"/>
              <p:cNvCxnSpPr/>
              <p:nvPr/>
            </p:nvCxnSpPr>
            <p:spPr>
              <a:xfrm rot="5400000">
                <a:off x="4279897" y="4816494"/>
                <a:ext cx="328617" cy="2555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cxnSp>
        <p:nvCxnSpPr>
          <p:cNvPr id="158" name="直線矢印コネクタ 157"/>
          <p:cNvCxnSpPr>
            <a:stCxn id="105" idx="1"/>
          </p:cNvCxnSpPr>
          <p:nvPr/>
        </p:nvCxnSpPr>
        <p:spPr>
          <a:xfrm rot="10800000" flipV="1">
            <a:off x="6872319" y="3923957"/>
            <a:ext cx="803286" cy="151325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160" name="グループ化 39"/>
          <p:cNvGrpSpPr/>
          <p:nvPr/>
        </p:nvGrpSpPr>
        <p:grpSpPr>
          <a:xfrm>
            <a:off x="8013693" y="4143035"/>
            <a:ext cx="310369" cy="438156"/>
            <a:chOff x="4261631" y="4195773"/>
            <a:chExt cx="310369" cy="438156"/>
          </a:xfrm>
        </p:grpSpPr>
        <p:sp>
          <p:nvSpPr>
            <p:cNvPr id="161" name="円/楕円 160"/>
            <p:cNvSpPr/>
            <p:nvPr/>
          </p:nvSpPr>
          <p:spPr>
            <a:xfrm>
              <a:off x="4330698" y="4195773"/>
              <a:ext cx="158744" cy="15874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grpSp>
          <p:nvGrpSpPr>
            <p:cNvPr id="162" name="グループ化 122"/>
            <p:cNvGrpSpPr/>
            <p:nvPr/>
          </p:nvGrpSpPr>
          <p:grpSpPr>
            <a:xfrm>
              <a:off x="4261631" y="4305349"/>
              <a:ext cx="310369" cy="328624"/>
              <a:chOff x="4261631" y="4305312"/>
              <a:chExt cx="638986" cy="803286"/>
            </a:xfrm>
          </p:grpSpPr>
          <p:cxnSp>
            <p:nvCxnSpPr>
              <p:cNvPr id="163" name="直線コネクタ 162"/>
              <p:cNvCxnSpPr/>
              <p:nvPr/>
            </p:nvCxnSpPr>
            <p:spPr>
              <a:xfrm>
                <a:off x="4261631" y="4560903"/>
                <a:ext cx="620738" cy="96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4" name="直線コネクタ 43"/>
              <p:cNvCxnSpPr/>
              <p:nvPr/>
            </p:nvCxnSpPr>
            <p:spPr>
              <a:xfrm rot="5400000">
                <a:off x="4332286" y="4545026"/>
                <a:ext cx="481016"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5" name="直線コネクタ 164"/>
              <p:cNvCxnSpPr/>
              <p:nvPr/>
            </p:nvCxnSpPr>
            <p:spPr>
              <a:xfrm rot="16200000" flipH="1">
                <a:off x="4572000" y="4779980"/>
                <a:ext cx="328617" cy="3286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6" name="直線コネクタ 165"/>
              <p:cNvCxnSpPr/>
              <p:nvPr/>
            </p:nvCxnSpPr>
            <p:spPr>
              <a:xfrm rot="5400000">
                <a:off x="4279897" y="4816494"/>
                <a:ext cx="328617" cy="2555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cxnSp>
        <p:nvCxnSpPr>
          <p:cNvPr id="169" name="直線矢印コネクタ 168"/>
          <p:cNvCxnSpPr/>
          <p:nvPr/>
        </p:nvCxnSpPr>
        <p:spPr>
          <a:xfrm>
            <a:off x="1468395" y="4195773"/>
            <a:ext cx="1825650" cy="401643"/>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70" name="直線矢印コネクタ 169"/>
          <p:cNvCxnSpPr/>
          <p:nvPr/>
        </p:nvCxnSpPr>
        <p:spPr>
          <a:xfrm flipV="1">
            <a:off x="1650960" y="4749816"/>
            <a:ext cx="1795485" cy="79693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71" name="直線矢印コネクタ 170"/>
          <p:cNvCxnSpPr/>
          <p:nvPr/>
        </p:nvCxnSpPr>
        <p:spPr>
          <a:xfrm rot="5400000" flipH="1" flipV="1">
            <a:off x="2711448" y="5581656"/>
            <a:ext cx="1530324" cy="21907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4" name="テキスト ボックス 173"/>
          <p:cNvSpPr txBox="1"/>
          <p:nvPr/>
        </p:nvSpPr>
        <p:spPr>
          <a:xfrm>
            <a:off x="2198655" y="4706955"/>
            <a:ext cx="646331" cy="369332"/>
          </a:xfrm>
          <a:prstGeom prst="rect">
            <a:avLst/>
          </a:prstGeom>
          <a:noFill/>
        </p:spPr>
        <p:txBody>
          <a:bodyPr wrap="none" rtlCol="0">
            <a:spAutoFit/>
          </a:bodyPr>
          <a:lstStyle/>
          <a:p>
            <a:r>
              <a:rPr kumimoji="1" lang="ja-JP" altLang="en-US" b="1" dirty="0" smtClean="0">
                <a:solidFill>
                  <a:srgbClr val="FF0000"/>
                </a:solidFill>
              </a:rPr>
              <a:t>質問</a:t>
            </a:r>
            <a:endParaRPr kumimoji="1" lang="ja-JP" altLang="en-US" b="1" dirty="0">
              <a:solidFill>
                <a:srgbClr val="FF0000"/>
              </a:solidFill>
            </a:endParaRPr>
          </a:p>
        </p:txBody>
      </p:sp>
      <p:cxnSp>
        <p:nvCxnSpPr>
          <p:cNvPr id="175" name="直線矢印コネクタ 174"/>
          <p:cNvCxnSpPr/>
          <p:nvPr/>
        </p:nvCxnSpPr>
        <p:spPr>
          <a:xfrm rot="5400000" flipH="1" flipV="1">
            <a:off x="6857237" y="4795064"/>
            <a:ext cx="1344633" cy="1168416"/>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6" name="テキスト ボックス 175"/>
          <p:cNvSpPr txBox="1"/>
          <p:nvPr/>
        </p:nvSpPr>
        <p:spPr>
          <a:xfrm>
            <a:off x="7493040" y="5211789"/>
            <a:ext cx="646331" cy="369332"/>
          </a:xfrm>
          <a:prstGeom prst="rect">
            <a:avLst/>
          </a:prstGeom>
          <a:noFill/>
        </p:spPr>
        <p:txBody>
          <a:bodyPr wrap="square" rtlCol="0">
            <a:spAutoFit/>
          </a:bodyPr>
          <a:lstStyle/>
          <a:p>
            <a:r>
              <a:rPr kumimoji="1" lang="ja-JP" altLang="en-US" b="1" dirty="0" smtClean="0">
                <a:solidFill>
                  <a:srgbClr val="FF0000"/>
                </a:solidFill>
              </a:rPr>
              <a:t>質問</a:t>
            </a:r>
            <a:endParaRPr kumimoji="1" lang="ja-JP" altLang="en-US" b="1" dirty="0">
              <a:solidFill>
                <a:srgbClr val="FF0000"/>
              </a:solidFill>
            </a:endParaRPr>
          </a:p>
        </p:txBody>
      </p:sp>
      <p:sp>
        <p:nvSpPr>
          <p:cNvPr id="178" name="右矢印 177"/>
          <p:cNvSpPr/>
          <p:nvPr/>
        </p:nvSpPr>
        <p:spPr>
          <a:xfrm>
            <a:off x="4389435" y="4779981"/>
            <a:ext cx="978408" cy="484632"/>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179" name="テキスト ボックス 178"/>
          <p:cNvSpPr txBox="1"/>
          <p:nvPr/>
        </p:nvSpPr>
        <p:spPr>
          <a:xfrm>
            <a:off x="3805227" y="3867156"/>
            <a:ext cx="1862163" cy="923330"/>
          </a:xfrm>
          <a:prstGeom prst="rect">
            <a:avLst/>
          </a:prstGeom>
          <a:noFill/>
        </p:spPr>
        <p:txBody>
          <a:bodyPr wrap="square" rtlCol="0">
            <a:spAutoFit/>
          </a:bodyPr>
          <a:lstStyle/>
          <a:p>
            <a:r>
              <a:rPr lang="ja-JP" altLang="en-US" dirty="0" smtClean="0"/>
              <a:t>似ているモジュールを開発している人を発見後</a:t>
            </a:r>
            <a:endParaRPr kumimoji="1" lang="ja-JP" altLang="en-US" dirty="0"/>
          </a:p>
        </p:txBody>
      </p:sp>
      <p:sp>
        <p:nvSpPr>
          <p:cNvPr id="167" name="スライド番号プレースホルダ 166"/>
          <p:cNvSpPr>
            <a:spLocks noGrp="1"/>
          </p:cNvSpPr>
          <p:nvPr>
            <p:ph type="sldNum" sz="quarter" idx="11"/>
          </p:nvPr>
        </p:nvSpPr>
        <p:spPr/>
        <p:txBody>
          <a:bodyPr/>
          <a:lstStyle/>
          <a:p>
            <a:fld id="{DAA6263E-D19D-4A1E-8AC0-A5774DDCECBC}" type="slidenum">
              <a:rPr kumimoji="1" lang="ja-JP" altLang="en-US" smtClean="0"/>
              <a:pPr/>
              <a:t>9</a:t>
            </a:fld>
            <a:endParaRPr kumimoji="1" lang="ja-JP" altLang="en-US"/>
          </a:p>
        </p:txBody>
      </p:sp>
      <p:sp>
        <p:nvSpPr>
          <p:cNvPr id="168" name="フッター プレースホルダ 167"/>
          <p:cNvSpPr>
            <a:spLocks noGrp="1"/>
          </p:cNvSpPr>
          <p:nvPr>
            <p:ph type="ftr" sz="quarter" idx="10"/>
          </p:nvPr>
        </p:nvSpPr>
        <p:spPr/>
        <p:txBody>
          <a:bodyPr/>
          <a:lstStyle/>
          <a:p>
            <a:r>
              <a:rPr kumimoji="1" lang="ja-JP" altLang="en-US" smtClean="0"/>
              <a:t>輪講</a:t>
            </a:r>
            <a:endParaRPr kumimoji="1" lang="ja-JP" altLang="en-US"/>
          </a:p>
        </p:txBody>
      </p:sp>
      <p:sp>
        <p:nvSpPr>
          <p:cNvPr id="157" name="テキスト ボックス 156"/>
          <p:cNvSpPr txBox="1"/>
          <p:nvPr/>
        </p:nvSpPr>
        <p:spPr>
          <a:xfrm>
            <a:off x="4973643" y="6021423"/>
            <a:ext cx="1107996" cy="369332"/>
          </a:xfrm>
          <a:prstGeom prst="rect">
            <a:avLst/>
          </a:prstGeom>
          <a:noFill/>
        </p:spPr>
        <p:txBody>
          <a:bodyPr wrap="none" rtlCol="0">
            <a:spAutoFit/>
          </a:bodyPr>
          <a:lstStyle/>
          <a:p>
            <a:r>
              <a:rPr kumimoji="1" lang="ja-JP" altLang="en-US" dirty="0" smtClean="0"/>
              <a:t>情報共有</a:t>
            </a:r>
            <a:endParaRPr kumimoji="1" lang="ja-JP" alt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問題点まとめ</a:t>
            </a:r>
            <a:endParaRPr kumimoji="1" lang="ja-JP" altLang="en-US" dirty="0"/>
          </a:p>
        </p:txBody>
      </p:sp>
      <p:sp>
        <p:nvSpPr>
          <p:cNvPr id="3" name="コンテンツ プレースホルダ 2"/>
          <p:cNvSpPr>
            <a:spLocks noGrp="1"/>
          </p:cNvSpPr>
          <p:nvPr>
            <p:ph idx="1"/>
          </p:nvPr>
        </p:nvSpPr>
        <p:spPr>
          <a:xfrm>
            <a:off x="457200" y="1196975"/>
            <a:ext cx="8507413" cy="4860961"/>
          </a:xfrm>
        </p:spPr>
        <p:txBody>
          <a:bodyPr>
            <a:normAutofit fontScale="92500" lnSpcReduction="20000"/>
          </a:bodyPr>
          <a:lstStyle/>
          <a:p>
            <a:r>
              <a:rPr lang="ja-JP" altLang="en-US" dirty="0" smtClean="0"/>
              <a:t>マネージャ</a:t>
            </a:r>
            <a:r>
              <a:rPr lang="ja-JP" altLang="en-US" dirty="0" smtClean="0"/>
              <a:t>が開発者の進捗状況をリアルタイムにわからない</a:t>
            </a:r>
            <a:endParaRPr lang="en-US" altLang="ja-JP" dirty="0" smtClean="0"/>
          </a:p>
          <a:p>
            <a:pPr lvl="1"/>
            <a:r>
              <a:rPr lang="ja-JP" altLang="en-US" dirty="0" smtClean="0"/>
              <a:t>リリース日の決定ができない</a:t>
            </a:r>
            <a:endParaRPr lang="en-US" altLang="ja-JP" dirty="0" smtClean="0"/>
          </a:p>
          <a:p>
            <a:pPr lvl="1"/>
            <a:endParaRPr lang="en-US" altLang="ja-JP" dirty="0" smtClean="0"/>
          </a:p>
          <a:p>
            <a:r>
              <a:rPr lang="ja-JP" altLang="en-US" dirty="0" smtClean="0"/>
              <a:t>自分のコードに関連した人の進捗状況がわからない</a:t>
            </a:r>
            <a:endParaRPr lang="en-US" altLang="ja-JP" dirty="0" smtClean="0"/>
          </a:p>
          <a:p>
            <a:pPr lvl="1"/>
            <a:r>
              <a:rPr lang="ja-JP" altLang="en-US" dirty="0" smtClean="0"/>
              <a:t>締め切り最後に修正依頼が来ても対応できない</a:t>
            </a:r>
            <a:endParaRPr lang="en-US" altLang="ja-JP" dirty="0" smtClean="0"/>
          </a:p>
          <a:p>
            <a:pPr lvl="1"/>
            <a:endParaRPr lang="en-US" altLang="ja-JP" dirty="0" smtClean="0"/>
          </a:p>
          <a:p>
            <a:r>
              <a:rPr lang="ja-JP" altLang="en-US" dirty="0" smtClean="0"/>
              <a:t>任意のインターフェースに精通した開発者を見つけられない</a:t>
            </a:r>
            <a:endParaRPr lang="en-US" altLang="ja-JP" dirty="0" smtClean="0"/>
          </a:p>
          <a:p>
            <a:pPr lvl="1"/>
            <a:r>
              <a:rPr lang="ja-JP" altLang="en-US" dirty="0" smtClean="0"/>
              <a:t>誰にきけば言いかわからない</a:t>
            </a:r>
            <a:endParaRPr lang="en-US" altLang="ja-JP" dirty="0" smtClean="0"/>
          </a:p>
          <a:p>
            <a:pPr lvl="1"/>
            <a:endParaRPr lang="en-US" altLang="ja-JP" dirty="0" smtClean="0"/>
          </a:p>
          <a:p>
            <a:r>
              <a:rPr lang="ja-JP" altLang="en-US" dirty="0" smtClean="0"/>
              <a:t>似ているモジュールを開発している開発者がわからない</a:t>
            </a:r>
            <a:endParaRPr lang="en-US" altLang="ja-JP" dirty="0" smtClean="0"/>
          </a:p>
          <a:p>
            <a:pPr lvl="1"/>
            <a:r>
              <a:rPr lang="ja-JP" altLang="en-US" dirty="0" smtClean="0"/>
              <a:t>モジュールオーナに質問が集中するとともに</a:t>
            </a:r>
            <a:r>
              <a:rPr lang="ja-JP" altLang="en-US" dirty="0" smtClean="0"/>
              <a:t>、開発者が余分</a:t>
            </a:r>
            <a:r>
              <a:rPr lang="ja-JP" altLang="en-US" dirty="0" smtClean="0"/>
              <a:t>な仕事をしている可能性が</a:t>
            </a:r>
            <a:r>
              <a:rPr lang="ja-JP" altLang="en-US" dirty="0" smtClean="0"/>
              <a:t>ある</a:t>
            </a:r>
            <a:endParaRPr lang="en-US" altLang="ja-JP" dirty="0" smtClean="0"/>
          </a:p>
        </p:txBody>
      </p:sp>
      <p:sp>
        <p:nvSpPr>
          <p:cNvPr id="6" name="スライド番号プレースホルダ 5"/>
          <p:cNvSpPr>
            <a:spLocks noGrp="1"/>
          </p:cNvSpPr>
          <p:nvPr>
            <p:ph type="sldNum" sz="quarter" idx="11"/>
          </p:nvPr>
        </p:nvSpPr>
        <p:spPr/>
        <p:txBody>
          <a:bodyPr/>
          <a:lstStyle/>
          <a:p>
            <a:fld id="{DAA6263E-D19D-4A1E-8AC0-A5774DDCECBC}" type="slidenum">
              <a:rPr kumimoji="1" lang="ja-JP" altLang="en-US" smtClean="0"/>
              <a:pPr/>
              <a:t>10</a:t>
            </a:fld>
            <a:endParaRPr kumimoji="1" lang="ja-JP" altLang="en-US"/>
          </a:p>
        </p:txBody>
      </p:sp>
      <p:sp>
        <p:nvSpPr>
          <p:cNvPr id="7" name="フッター プレースホルダ 6"/>
          <p:cNvSpPr>
            <a:spLocks noGrp="1"/>
          </p:cNvSpPr>
          <p:nvPr>
            <p:ph type="ftr" sz="quarter" idx="10"/>
          </p:nvPr>
        </p:nvSpPr>
        <p:spPr/>
        <p:txBody>
          <a:bodyPr/>
          <a:lstStyle/>
          <a:p>
            <a:r>
              <a:rPr kumimoji="1" lang="ja-JP" altLang="en-US" smtClean="0"/>
              <a:t>輪講</a:t>
            </a:r>
            <a:endParaRPr kumimoji="1" lang="ja-JP" altLang="en-US"/>
          </a:p>
        </p:txBody>
      </p:sp>
      <p:sp>
        <p:nvSpPr>
          <p:cNvPr id="8" name="テキスト ボックス 7"/>
          <p:cNvSpPr txBox="1"/>
          <p:nvPr/>
        </p:nvSpPr>
        <p:spPr>
          <a:xfrm>
            <a:off x="474669" y="6021423"/>
            <a:ext cx="8369352" cy="830997"/>
          </a:xfrm>
          <a:prstGeom prst="rect">
            <a:avLst/>
          </a:prstGeom>
          <a:solidFill>
            <a:schemeClr val="tx1"/>
          </a:solidFill>
          <a:ln/>
        </p:spPr>
        <p:style>
          <a:lnRef idx="2">
            <a:schemeClr val="dk1"/>
          </a:lnRef>
          <a:fillRef idx="1">
            <a:schemeClr val="lt1"/>
          </a:fillRef>
          <a:effectRef idx="0">
            <a:schemeClr val="dk1"/>
          </a:effectRef>
          <a:fontRef idx="minor">
            <a:schemeClr val="dk1"/>
          </a:fontRef>
        </p:style>
        <p:txBody>
          <a:bodyPr wrap="square" rtlCol="0">
            <a:spAutoFit/>
          </a:bodyPr>
          <a:lstStyle/>
          <a:p>
            <a:r>
              <a:rPr kumimoji="1" lang="ja-JP" altLang="en-US" sz="2400" b="1" dirty="0" smtClean="0">
                <a:solidFill>
                  <a:schemeClr val="bg1"/>
                </a:solidFill>
              </a:rPr>
              <a:t>依存関係が多いコードに触れる開発者ほどコミュニケーション・コーディネーションに</a:t>
            </a:r>
            <a:r>
              <a:rPr lang="ja-JP" altLang="en-US" sz="2400" b="1" dirty="0" smtClean="0">
                <a:solidFill>
                  <a:schemeClr val="bg1"/>
                </a:solidFill>
              </a:rPr>
              <a:t>関わっている</a:t>
            </a:r>
            <a:endParaRPr kumimoji="1" lang="ja-JP" altLang="en-US" sz="2400" b="1"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ツール：</a:t>
            </a:r>
            <a:r>
              <a:rPr kumimoji="1" lang="en-US" altLang="ja-JP" dirty="0" err="1" smtClean="0"/>
              <a:t>Ariadne</a:t>
            </a:r>
            <a:endParaRPr kumimoji="1" lang="ja-JP" altLang="en-US" dirty="0"/>
          </a:p>
        </p:txBody>
      </p:sp>
      <p:sp>
        <p:nvSpPr>
          <p:cNvPr id="3" name="コンテンツ プレースホルダ 2"/>
          <p:cNvSpPr>
            <a:spLocks noGrp="1"/>
          </p:cNvSpPr>
          <p:nvPr>
            <p:ph idx="1"/>
          </p:nvPr>
        </p:nvSpPr>
        <p:spPr/>
        <p:txBody>
          <a:bodyPr>
            <a:normAutofit fontScale="92500" lnSpcReduction="20000"/>
          </a:bodyPr>
          <a:lstStyle/>
          <a:p>
            <a:r>
              <a:rPr kumimoji="1" lang="ja-JP" altLang="en-US" dirty="0" smtClean="0"/>
              <a:t>目的</a:t>
            </a:r>
            <a:endParaRPr lang="en-US" altLang="ja-JP" dirty="0" smtClean="0"/>
          </a:p>
          <a:p>
            <a:pPr lvl="1"/>
            <a:r>
              <a:rPr kumimoji="1" lang="ja-JP" altLang="en-US" dirty="0" smtClean="0"/>
              <a:t>依存関係が多いコードに関わっている開発者の，コミュニケーション・コーディネーションを円滑にする</a:t>
            </a:r>
            <a:endParaRPr kumimoji="1" lang="en-US" altLang="ja-JP" dirty="0" smtClean="0"/>
          </a:p>
          <a:p>
            <a:endParaRPr lang="en-US" altLang="ja-JP" dirty="0" smtClean="0"/>
          </a:p>
          <a:p>
            <a:r>
              <a:rPr lang="ja-JP" altLang="en-US" dirty="0" smtClean="0"/>
              <a:t>アプローチ</a:t>
            </a:r>
            <a:endParaRPr lang="en-US" altLang="ja-JP" dirty="0" smtClean="0"/>
          </a:p>
          <a:p>
            <a:pPr lvl="1"/>
            <a:r>
              <a:rPr lang="ja-JP" altLang="en-US" dirty="0" smtClean="0"/>
              <a:t>前述のケーススタディでの問題をツールを作製し支援することで目的を達成する</a:t>
            </a:r>
            <a:endParaRPr lang="en-US" altLang="ja-JP" dirty="0" smtClean="0"/>
          </a:p>
          <a:p>
            <a:pPr lvl="1"/>
            <a:endParaRPr lang="en-US" altLang="ja-JP" dirty="0" smtClean="0"/>
          </a:p>
          <a:p>
            <a:r>
              <a:rPr kumimoji="1" lang="ja-JP" altLang="en-US" dirty="0" smtClean="0"/>
              <a:t>ツールの概要</a:t>
            </a:r>
            <a:endParaRPr kumimoji="1" lang="en-US" altLang="ja-JP" dirty="0" smtClean="0"/>
          </a:p>
          <a:p>
            <a:pPr lvl="1"/>
            <a:r>
              <a:rPr lang="ja-JP" altLang="en-US" dirty="0" smtClean="0"/>
              <a:t>バージョン</a:t>
            </a:r>
            <a:r>
              <a:rPr lang="ja-JP" altLang="en-US" dirty="0" smtClean="0"/>
              <a:t>管理の情報をもと</a:t>
            </a:r>
            <a:r>
              <a:rPr lang="ja-JP" altLang="en-US" dirty="0" smtClean="0"/>
              <a:t>に開発者間，コード間依存</a:t>
            </a:r>
            <a:r>
              <a:rPr lang="ja-JP" altLang="en-US" dirty="0" smtClean="0"/>
              <a:t>関係を抽出</a:t>
            </a:r>
            <a:endParaRPr lang="en-US" altLang="ja-JP" dirty="0" smtClean="0"/>
          </a:p>
          <a:p>
            <a:pPr lvl="2"/>
            <a:r>
              <a:rPr lang="ja-JP" altLang="en-US" dirty="0" smtClean="0"/>
              <a:t>誰が誰のコードに依存しているか</a:t>
            </a:r>
            <a:endParaRPr lang="en-US" altLang="ja-JP" dirty="0" smtClean="0"/>
          </a:p>
          <a:p>
            <a:pPr lvl="2"/>
            <a:r>
              <a:rPr lang="ja-JP" altLang="en-US" dirty="0" smtClean="0"/>
              <a:t>誰</a:t>
            </a:r>
            <a:r>
              <a:rPr lang="ja-JP" altLang="en-US" dirty="0" smtClean="0"/>
              <a:t>が誰を頼りにしているか</a:t>
            </a:r>
            <a:endParaRPr lang="en-US" altLang="ja-JP" dirty="0" smtClean="0"/>
          </a:p>
          <a:p>
            <a:pPr lvl="2"/>
            <a:r>
              <a:rPr kumimoji="1" lang="en-US" altLang="ja-JP" dirty="0" smtClean="0"/>
              <a:t>Etc..</a:t>
            </a:r>
            <a:endParaRPr kumimoji="1" lang="en-US" altLang="ja-JP" dirty="0" smtClean="0"/>
          </a:p>
        </p:txBody>
      </p:sp>
      <p:sp>
        <p:nvSpPr>
          <p:cNvPr id="6" name="スライド番号プレースホルダ 5"/>
          <p:cNvSpPr>
            <a:spLocks noGrp="1"/>
          </p:cNvSpPr>
          <p:nvPr>
            <p:ph type="sldNum" sz="quarter" idx="11"/>
          </p:nvPr>
        </p:nvSpPr>
        <p:spPr/>
        <p:txBody>
          <a:bodyPr/>
          <a:lstStyle/>
          <a:p>
            <a:fld id="{DAA6263E-D19D-4A1E-8AC0-A5774DDCECBC}" type="slidenum">
              <a:rPr kumimoji="1" lang="ja-JP" altLang="en-US" smtClean="0"/>
              <a:pPr/>
              <a:t>11</a:t>
            </a:fld>
            <a:endParaRPr kumimoji="1" lang="ja-JP" alt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Autofit/>
          </a:bodyPr>
          <a:lstStyle/>
          <a:p>
            <a:pPr algn="l"/>
            <a:r>
              <a:rPr lang="ja-JP" altLang="en-US" sz="2000" b="1" dirty="0" smtClean="0"/>
              <a:t>問題１：マネージャが現在の進捗状況を把握できないに対しての</a:t>
            </a:r>
            <a:r>
              <a:rPr kumimoji="1" lang="ja-JP" altLang="en-US" sz="2000" b="1" dirty="0" smtClean="0"/>
              <a:t>可視化 </a:t>
            </a:r>
            <a:endParaRPr kumimoji="1" lang="ja-JP" altLang="en-US" sz="2000" b="1" dirty="0"/>
          </a:p>
        </p:txBody>
      </p:sp>
      <p:sp>
        <p:nvSpPr>
          <p:cNvPr id="3" name="コンテンツ プレースホルダ 2"/>
          <p:cNvSpPr>
            <a:spLocks noGrp="1"/>
          </p:cNvSpPr>
          <p:nvPr>
            <p:ph idx="1"/>
          </p:nvPr>
        </p:nvSpPr>
        <p:spPr/>
        <p:txBody>
          <a:bodyPr/>
          <a:lstStyle/>
          <a:p>
            <a:endParaRPr kumimoji="1" lang="ja-JP" altLang="en-US" dirty="0"/>
          </a:p>
        </p:txBody>
      </p:sp>
      <p:pic>
        <p:nvPicPr>
          <p:cNvPr id="1026" name="Picture 2"/>
          <p:cNvPicPr>
            <a:picLocks noChangeAspect="1" noChangeArrowheads="1"/>
          </p:cNvPicPr>
          <p:nvPr/>
        </p:nvPicPr>
        <p:blipFill>
          <a:blip r:embed="rId3" cstate="print"/>
          <a:srcRect/>
          <a:stretch>
            <a:fillRect/>
          </a:stretch>
        </p:blipFill>
        <p:spPr bwMode="auto">
          <a:xfrm>
            <a:off x="245806" y="1666568"/>
            <a:ext cx="8652387" cy="5191432"/>
          </a:xfrm>
          <a:prstGeom prst="rect">
            <a:avLst/>
          </a:prstGeom>
          <a:noFill/>
          <a:ln w="9525">
            <a:noFill/>
            <a:miter lim="800000"/>
            <a:headEnd/>
            <a:tailEnd/>
          </a:ln>
        </p:spPr>
      </p:pic>
      <p:sp>
        <p:nvSpPr>
          <p:cNvPr id="5" name="角丸四角形吹き出し 4"/>
          <p:cNvSpPr/>
          <p:nvPr/>
        </p:nvSpPr>
        <p:spPr>
          <a:xfrm>
            <a:off x="373005" y="3086164"/>
            <a:ext cx="1827225" cy="612648"/>
          </a:xfrm>
          <a:prstGeom prst="wedgeRoundRectCallout">
            <a:avLst>
              <a:gd name="adj1" fmla="val 89019"/>
              <a:gd name="adj2" fmla="val 132463"/>
              <a:gd name="adj3" fmla="val 16667"/>
            </a:avLst>
          </a:prstGeom>
          <a:solidFill>
            <a:schemeClr val="accent1">
              <a:lumMod val="75000"/>
            </a:schemeClr>
          </a:solidFill>
          <a:ln>
            <a:solidFill>
              <a:schemeClr val="tx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kumimoji="1" lang="ja-JP" altLang="en-US" dirty="0" smtClean="0"/>
              <a:t>開発者</a:t>
            </a:r>
            <a:endParaRPr kumimoji="1" lang="ja-JP" altLang="en-US" dirty="0"/>
          </a:p>
        </p:txBody>
      </p:sp>
      <p:sp>
        <p:nvSpPr>
          <p:cNvPr id="6" name="角丸四角形吹き出し 5"/>
          <p:cNvSpPr/>
          <p:nvPr/>
        </p:nvSpPr>
        <p:spPr>
          <a:xfrm>
            <a:off x="3658387" y="5218137"/>
            <a:ext cx="3140906" cy="1022364"/>
          </a:xfrm>
          <a:prstGeom prst="wedgeRoundRectCallout">
            <a:avLst>
              <a:gd name="adj1" fmla="val -75510"/>
              <a:gd name="adj2" fmla="val -86480"/>
              <a:gd name="adj3" fmla="val 16667"/>
            </a:avLst>
          </a:prstGeom>
          <a:solidFill>
            <a:schemeClr val="bg1"/>
          </a:solidFill>
        </p:spPr>
        <p:style>
          <a:lnRef idx="2">
            <a:schemeClr val="dk1">
              <a:shade val="50000"/>
            </a:schemeClr>
          </a:lnRef>
          <a:fillRef idx="1">
            <a:schemeClr val="dk1"/>
          </a:fillRef>
          <a:effectRef idx="0">
            <a:schemeClr val="dk1"/>
          </a:effectRef>
          <a:fontRef idx="minor">
            <a:schemeClr val="lt1"/>
          </a:fontRef>
        </p:style>
        <p:txBody>
          <a:bodyPr rtlCol="0" anchor="ctr"/>
          <a:lstStyle/>
          <a:p>
            <a:r>
              <a:rPr lang="ja-JP" altLang="en-US" dirty="0" smtClean="0">
                <a:solidFill>
                  <a:schemeClr val="tx1"/>
                </a:solidFill>
              </a:rPr>
              <a:t>エッジ：コードの依存関係</a:t>
            </a:r>
            <a:endParaRPr lang="en-US" altLang="ja-JP" dirty="0" smtClean="0">
              <a:solidFill>
                <a:schemeClr val="tx1"/>
              </a:solidFill>
            </a:endParaRPr>
          </a:p>
          <a:p>
            <a:r>
              <a:rPr kumimoji="1" lang="ja-JP" altLang="en-US" dirty="0" smtClean="0">
                <a:solidFill>
                  <a:schemeClr val="tx1"/>
                </a:solidFill>
              </a:rPr>
              <a:t>色</a:t>
            </a:r>
            <a:r>
              <a:rPr lang="ja-JP" altLang="en-US" dirty="0" smtClean="0">
                <a:solidFill>
                  <a:schemeClr val="tx1"/>
                </a:solidFill>
              </a:rPr>
              <a:t>：時間（濃い色＝最近）</a:t>
            </a:r>
            <a:endParaRPr kumimoji="1" lang="ja-JP" altLang="en-US" dirty="0">
              <a:solidFill>
                <a:schemeClr val="tx1"/>
              </a:solidFill>
            </a:endParaRPr>
          </a:p>
        </p:txBody>
      </p:sp>
      <p:sp>
        <p:nvSpPr>
          <p:cNvPr id="7" name="角丸四角形吹き出し 6"/>
          <p:cNvSpPr/>
          <p:nvPr/>
        </p:nvSpPr>
        <p:spPr>
          <a:xfrm>
            <a:off x="3221019" y="3392488"/>
            <a:ext cx="1935189" cy="438156"/>
          </a:xfrm>
          <a:prstGeom prst="wedgeRoundRectCallout">
            <a:avLst>
              <a:gd name="adj1" fmla="val -49596"/>
              <a:gd name="adj2" fmla="val 207305"/>
              <a:gd name="adj3" fmla="val 16667"/>
            </a:avLst>
          </a:prstGeom>
          <a:solidFill>
            <a:schemeClr val="tx1"/>
          </a:solidFill>
        </p:spPr>
        <p:style>
          <a:lnRef idx="2">
            <a:schemeClr val="dk1">
              <a:shade val="50000"/>
            </a:schemeClr>
          </a:lnRef>
          <a:fillRef idx="1">
            <a:schemeClr val="dk1"/>
          </a:fillRef>
          <a:effectRef idx="0">
            <a:schemeClr val="dk1"/>
          </a:effectRef>
          <a:fontRef idx="minor">
            <a:schemeClr val="lt1"/>
          </a:fontRef>
        </p:style>
        <p:txBody>
          <a:bodyPr rtlCol="0" anchor="ctr"/>
          <a:lstStyle/>
          <a:p>
            <a:r>
              <a:rPr kumimoji="1" lang="ja-JP" altLang="en-US" dirty="0" smtClean="0">
                <a:solidFill>
                  <a:schemeClr val="bg1"/>
                </a:solidFill>
              </a:rPr>
              <a:t>クリックされた点</a:t>
            </a:r>
            <a:endParaRPr kumimoji="1" lang="ja-JP" altLang="en-US" dirty="0">
              <a:solidFill>
                <a:schemeClr val="bg1"/>
              </a:solidFill>
            </a:endParaRPr>
          </a:p>
        </p:txBody>
      </p:sp>
      <p:sp>
        <p:nvSpPr>
          <p:cNvPr id="10" name="スライド番号プレースホルダ 9"/>
          <p:cNvSpPr>
            <a:spLocks noGrp="1"/>
          </p:cNvSpPr>
          <p:nvPr>
            <p:ph type="sldNum" sz="quarter" idx="11"/>
          </p:nvPr>
        </p:nvSpPr>
        <p:spPr/>
        <p:txBody>
          <a:bodyPr/>
          <a:lstStyle/>
          <a:p>
            <a:fld id="{DAA6263E-D19D-4A1E-8AC0-A5774DDCECBC}" type="slidenum">
              <a:rPr kumimoji="1" lang="ja-JP" altLang="en-US" smtClean="0"/>
              <a:pPr/>
              <a:t>12</a:t>
            </a:fld>
            <a:endParaRPr kumimoji="1" lang="ja-JP" altLang="en-US"/>
          </a:p>
        </p:txBody>
      </p:sp>
      <p:sp>
        <p:nvSpPr>
          <p:cNvPr id="11" name="フッター プレースホルダ 10"/>
          <p:cNvSpPr>
            <a:spLocks noGrp="1"/>
          </p:cNvSpPr>
          <p:nvPr>
            <p:ph type="ftr" sz="quarter" idx="10"/>
          </p:nvPr>
        </p:nvSpPr>
        <p:spPr/>
        <p:txBody>
          <a:bodyPr/>
          <a:lstStyle/>
          <a:p>
            <a:r>
              <a:rPr kumimoji="1" lang="ja-JP" altLang="en-US" smtClean="0"/>
              <a:t>輪講</a:t>
            </a:r>
            <a:endParaRPr kumimoji="1" lang="ja-JP" alt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pPr algn="l"/>
            <a:r>
              <a:rPr lang="ja-JP" altLang="en-US" dirty="0" smtClean="0"/>
              <a:t>問題２：自分のコードに関連した人の進捗状況がわからない</a:t>
            </a:r>
            <a:endParaRPr lang="ja-JP" altLang="en-US" dirty="0"/>
          </a:p>
        </p:txBody>
      </p:sp>
      <p:sp>
        <p:nvSpPr>
          <p:cNvPr id="6" name="コンテンツ プレースホルダ 5"/>
          <p:cNvSpPr>
            <a:spLocks noGrp="1"/>
          </p:cNvSpPr>
          <p:nvPr>
            <p:ph idx="1"/>
          </p:nvPr>
        </p:nvSpPr>
        <p:spPr/>
        <p:txBody>
          <a:bodyPr/>
          <a:lstStyle/>
          <a:p>
            <a:endParaRPr kumimoji="1" lang="ja-JP" altLang="en-US" dirty="0"/>
          </a:p>
        </p:txBody>
      </p:sp>
      <p:pic>
        <p:nvPicPr>
          <p:cNvPr id="2050" name="Picture 2"/>
          <p:cNvPicPr>
            <a:picLocks noChangeAspect="1" noChangeArrowheads="1"/>
          </p:cNvPicPr>
          <p:nvPr/>
        </p:nvPicPr>
        <p:blipFill>
          <a:blip r:embed="rId3" cstate="print"/>
          <a:srcRect/>
          <a:stretch>
            <a:fillRect/>
          </a:stretch>
        </p:blipFill>
        <p:spPr bwMode="auto">
          <a:xfrm>
            <a:off x="1359775" y="1639863"/>
            <a:ext cx="6424449" cy="5009063"/>
          </a:xfrm>
          <a:prstGeom prst="rect">
            <a:avLst/>
          </a:prstGeom>
          <a:noFill/>
          <a:ln w="9525">
            <a:noFill/>
            <a:miter lim="800000"/>
            <a:headEnd/>
            <a:tailEnd/>
          </a:ln>
        </p:spPr>
      </p:pic>
      <p:sp>
        <p:nvSpPr>
          <p:cNvPr id="8" name="角丸四角形吹き出し 7"/>
          <p:cNvSpPr/>
          <p:nvPr/>
        </p:nvSpPr>
        <p:spPr>
          <a:xfrm>
            <a:off x="2527272" y="2625714"/>
            <a:ext cx="1827225" cy="612648"/>
          </a:xfrm>
          <a:prstGeom prst="wedgeRoundRectCallout">
            <a:avLst>
              <a:gd name="adj1" fmla="val 89019"/>
              <a:gd name="adj2" fmla="val 132463"/>
              <a:gd name="adj3" fmla="val 16667"/>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smtClean="0">
                <a:solidFill>
                  <a:schemeClr val="tx1"/>
                </a:solidFill>
              </a:rPr>
              <a:t>対象開発者</a:t>
            </a:r>
            <a:endParaRPr kumimoji="1" lang="ja-JP" altLang="en-US" b="1" dirty="0">
              <a:solidFill>
                <a:schemeClr val="tx1"/>
              </a:solidFill>
            </a:endParaRPr>
          </a:p>
        </p:txBody>
      </p:sp>
      <p:sp>
        <p:nvSpPr>
          <p:cNvPr id="10" name="角丸四角形吹き出し 9"/>
          <p:cNvSpPr/>
          <p:nvPr/>
        </p:nvSpPr>
        <p:spPr>
          <a:xfrm>
            <a:off x="5484825" y="1749402"/>
            <a:ext cx="3140906" cy="1022364"/>
          </a:xfrm>
          <a:prstGeom prst="wedgeRoundRectCallout">
            <a:avLst>
              <a:gd name="adj1" fmla="val -28582"/>
              <a:gd name="adj2" fmla="val 80385"/>
              <a:gd name="adj3" fmla="val 16667"/>
            </a:avLst>
          </a:prstGeom>
          <a:solidFill>
            <a:schemeClr val="accent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dirty="0" smtClean="0">
                <a:solidFill>
                  <a:srgbClr val="FFC000"/>
                </a:solidFill>
              </a:rPr>
              <a:t>黄色</a:t>
            </a:r>
            <a:r>
              <a:rPr kumimoji="1" lang="ja-JP" altLang="en-US" dirty="0" smtClean="0">
                <a:solidFill>
                  <a:schemeClr val="tx1"/>
                </a:solidFill>
              </a:rPr>
              <a:t>の開発者が書いたモジュール</a:t>
            </a:r>
            <a:endParaRPr kumimoji="1" lang="ja-JP" altLang="en-US" dirty="0">
              <a:solidFill>
                <a:schemeClr val="tx1"/>
              </a:solidFill>
            </a:endParaRPr>
          </a:p>
        </p:txBody>
      </p:sp>
      <p:sp>
        <p:nvSpPr>
          <p:cNvPr id="11" name="角丸四角形吹き出し 10"/>
          <p:cNvSpPr/>
          <p:nvPr/>
        </p:nvSpPr>
        <p:spPr>
          <a:xfrm>
            <a:off x="0" y="4341825"/>
            <a:ext cx="4053731" cy="1022364"/>
          </a:xfrm>
          <a:prstGeom prst="wedgeRoundRectCallout">
            <a:avLst>
              <a:gd name="adj1" fmla="val 56266"/>
              <a:gd name="adj2" fmla="val -65122"/>
              <a:gd name="adj3" fmla="val 16667"/>
            </a:avLst>
          </a:prstGeom>
          <a:solidFill>
            <a:schemeClr val="bg1"/>
          </a:solidFill>
          <a:ln>
            <a:solidFill>
              <a:schemeClr val="accent3">
                <a:lumMod val="75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r>
              <a:rPr kumimoji="1" lang="ja-JP" altLang="en-US" dirty="0" smtClean="0">
                <a:solidFill>
                  <a:schemeClr val="tx1"/>
                </a:solidFill>
              </a:rPr>
              <a:t>大きさ：依存関係が多いモジュール</a:t>
            </a:r>
            <a:endParaRPr kumimoji="1" lang="en-US" altLang="ja-JP" dirty="0" smtClean="0">
              <a:solidFill>
                <a:schemeClr val="tx1"/>
              </a:solidFill>
            </a:endParaRPr>
          </a:p>
          <a:p>
            <a:r>
              <a:rPr lang="ja-JP" altLang="en-US" dirty="0" smtClean="0">
                <a:solidFill>
                  <a:schemeClr val="tx1"/>
                </a:solidFill>
              </a:rPr>
              <a:t>色：最近利用されたかどうか（濃い色＝最近利用された）</a:t>
            </a:r>
            <a:endParaRPr kumimoji="1" lang="ja-JP" altLang="en-US" dirty="0">
              <a:solidFill>
                <a:schemeClr val="tx1"/>
              </a:solidFill>
            </a:endParaRPr>
          </a:p>
        </p:txBody>
      </p:sp>
      <p:sp>
        <p:nvSpPr>
          <p:cNvPr id="12" name="角丸四角形 11"/>
          <p:cNvSpPr/>
          <p:nvPr/>
        </p:nvSpPr>
        <p:spPr>
          <a:xfrm>
            <a:off x="3294045" y="5510241"/>
            <a:ext cx="4454586" cy="1168416"/>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p:cNvSpPr txBox="1"/>
          <p:nvPr/>
        </p:nvSpPr>
        <p:spPr>
          <a:xfrm>
            <a:off x="3695688" y="5893726"/>
            <a:ext cx="3939960" cy="646331"/>
          </a:xfrm>
          <a:prstGeom prst="rect">
            <a:avLst/>
          </a:prstGeom>
          <a:noFill/>
        </p:spPr>
        <p:txBody>
          <a:bodyPr wrap="square" rtlCol="0">
            <a:spAutoFit/>
          </a:bodyPr>
          <a:lstStyle/>
          <a:p>
            <a:r>
              <a:rPr kumimoji="1" lang="ja-JP" altLang="en-US" b="1" dirty="0" smtClean="0"/>
              <a:t>誰が利用しているかと開発者のモジュールを利用した</a:t>
            </a:r>
            <a:r>
              <a:rPr lang="ja-JP" altLang="en-US" b="1" dirty="0" smtClean="0"/>
              <a:t>モジュールを表示</a:t>
            </a:r>
            <a:endParaRPr kumimoji="1" lang="ja-JP" altLang="en-US" b="1" dirty="0"/>
          </a:p>
        </p:txBody>
      </p:sp>
      <p:sp>
        <p:nvSpPr>
          <p:cNvPr id="16" name="スライド番号プレースホルダ 15"/>
          <p:cNvSpPr>
            <a:spLocks noGrp="1"/>
          </p:cNvSpPr>
          <p:nvPr>
            <p:ph type="sldNum" sz="quarter" idx="11"/>
          </p:nvPr>
        </p:nvSpPr>
        <p:spPr/>
        <p:txBody>
          <a:bodyPr/>
          <a:lstStyle/>
          <a:p>
            <a:fld id="{DAA6263E-D19D-4A1E-8AC0-A5774DDCECBC}" type="slidenum">
              <a:rPr kumimoji="1" lang="ja-JP" altLang="en-US" smtClean="0"/>
              <a:pPr/>
              <a:t>13</a:t>
            </a:fld>
            <a:endParaRPr kumimoji="1" lang="ja-JP" altLang="en-US"/>
          </a:p>
        </p:txBody>
      </p:sp>
      <p:sp>
        <p:nvSpPr>
          <p:cNvPr id="17" name="フッター プレースホルダ 16"/>
          <p:cNvSpPr>
            <a:spLocks noGrp="1"/>
          </p:cNvSpPr>
          <p:nvPr>
            <p:ph type="ftr" sz="quarter" idx="10"/>
          </p:nvPr>
        </p:nvSpPr>
        <p:spPr/>
        <p:txBody>
          <a:bodyPr/>
          <a:lstStyle/>
          <a:p>
            <a:r>
              <a:rPr kumimoji="1" lang="ja-JP" altLang="en-US" smtClean="0"/>
              <a:t>輪講</a:t>
            </a:r>
            <a:endParaRPr kumimoji="1" lang="ja-JP" alt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Autofit/>
          </a:bodyPr>
          <a:lstStyle/>
          <a:p>
            <a:pPr algn="l"/>
            <a:r>
              <a:rPr lang="ja-JP" altLang="en-US" sz="2000" b="1" dirty="0" smtClean="0">
                <a:effectLst>
                  <a:outerShdw blurRad="38100" dist="38100" dir="2700000" algn="tl">
                    <a:srgbClr val="000000">
                      <a:alpha val="43137"/>
                    </a:srgbClr>
                  </a:outerShdw>
                </a:effectLst>
              </a:rPr>
              <a:t>問題点３：任意のインターフェースに精通した開発者を見つけられない</a:t>
            </a:r>
            <a:endParaRPr kumimoji="1" lang="ja-JP" altLang="en-US" sz="2000" b="1" dirty="0">
              <a:effectLst>
                <a:outerShdw blurRad="38100" dist="38100" dir="2700000" algn="tl">
                  <a:srgbClr val="000000">
                    <a:alpha val="43137"/>
                  </a:srgbClr>
                </a:outerShdw>
              </a:effectLst>
            </a:endParaRPr>
          </a:p>
        </p:txBody>
      </p:sp>
      <p:sp>
        <p:nvSpPr>
          <p:cNvPr id="3" name="コンテンツ プレースホルダ 2"/>
          <p:cNvSpPr>
            <a:spLocks noGrp="1"/>
          </p:cNvSpPr>
          <p:nvPr>
            <p:ph idx="1"/>
          </p:nvPr>
        </p:nvSpPr>
        <p:spPr/>
        <p:txBody>
          <a:bodyPr/>
          <a:lstStyle/>
          <a:p>
            <a:endParaRPr kumimoji="1" lang="ja-JP" altLang="en-US" dirty="0"/>
          </a:p>
        </p:txBody>
      </p:sp>
      <p:pic>
        <p:nvPicPr>
          <p:cNvPr id="3074" name="Picture 2"/>
          <p:cNvPicPr>
            <a:picLocks noChangeAspect="1" noChangeArrowheads="1"/>
          </p:cNvPicPr>
          <p:nvPr/>
        </p:nvPicPr>
        <p:blipFill>
          <a:blip r:embed="rId3" cstate="print"/>
          <a:srcRect/>
          <a:stretch>
            <a:fillRect/>
          </a:stretch>
        </p:blipFill>
        <p:spPr bwMode="auto">
          <a:xfrm>
            <a:off x="1906551" y="1785915"/>
            <a:ext cx="5662863" cy="4424112"/>
          </a:xfrm>
          <a:prstGeom prst="rect">
            <a:avLst/>
          </a:prstGeom>
          <a:noFill/>
          <a:ln w="9525">
            <a:noFill/>
            <a:miter lim="800000"/>
            <a:headEnd/>
            <a:tailEnd/>
          </a:ln>
        </p:spPr>
      </p:pic>
      <p:sp>
        <p:nvSpPr>
          <p:cNvPr id="5" name="角丸四角形吹き出し 4"/>
          <p:cNvSpPr/>
          <p:nvPr/>
        </p:nvSpPr>
        <p:spPr>
          <a:xfrm>
            <a:off x="4864105" y="1895454"/>
            <a:ext cx="2774988" cy="438156"/>
          </a:xfrm>
          <a:prstGeom prst="wedgeRoundRectCallout">
            <a:avLst>
              <a:gd name="adj1" fmla="val -35636"/>
              <a:gd name="adj2" fmla="val 204190"/>
              <a:gd name="adj3" fmla="val 16667"/>
            </a:avLst>
          </a:prstGeom>
          <a:solidFill>
            <a:srgbClr val="7030A0"/>
          </a:solidFill>
        </p:spPr>
        <p:style>
          <a:lnRef idx="2">
            <a:schemeClr val="dk1">
              <a:shade val="50000"/>
            </a:schemeClr>
          </a:lnRef>
          <a:fillRef idx="1">
            <a:schemeClr val="dk1"/>
          </a:fillRef>
          <a:effectRef idx="0">
            <a:schemeClr val="dk1"/>
          </a:effectRef>
          <a:fontRef idx="minor">
            <a:schemeClr val="lt1"/>
          </a:fontRef>
        </p:style>
        <p:txBody>
          <a:bodyPr rtlCol="0" anchor="ctr"/>
          <a:lstStyle/>
          <a:p>
            <a:r>
              <a:rPr kumimoji="1" lang="ja-JP" altLang="en-US" b="1" dirty="0" smtClean="0">
                <a:solidFill>
                  <a:schemeClr val="bg1"/>
                </a:solidFill>
              </a:rPr>
              <a:t>ソフトウェアインターフェス</a:t>
            </a:r>
            <a:endParaRPr kumimoji="1" lang="ja-JP" altLang="en-US" b="1" dirty="0">
              <a:solidFill>
                <a:schemeClr val="bg1"/>
              </a:solidFill>
            </a:endParaRPr>
          </a:p>
        </p:txBody>
      </p:sp>
      <p:sp>
        <p:nvSpPr>
          <p:cNvPr id="6" name="角丸四角形吹き出し 5"/>
          <p:cNvSpPr/>
          <p:nvPr/>
        </p:nvSpPr>
        <p:spPr>
          <a:xfrm>
            <a:off x="2381220" y="3648078"/>
            <a:ext cx="1643873" cy="766774"/>
          </a:xfrm>
          <a:prstGeom prst="wedgeRoundRectCallout">
            <a:avLst>
              <a:gd name="adj1" fmla="val 79030"/>
              <a:gd name="adj2" fmla="val 9634"/>
              <a:gd name="adj3" fmla="val 16667"/>
            </a:avLst>
          </a:prstGeom>
          <a:solidFill>
            <a:schemeClr val="accent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smtClean="0">
                <a:solidFill>
                  <a:schemeClr val="tx1"/>
                </a:solidFill>
              </a:rPr>
              <a:t>モジュール</a:t>
            </a:r>
            <a:endParaRPr kumimoji="1" lang="ja-JP" altLang="en-US" dirty="0">
              <a:solidFill>
                <a:schemeClr val="tx1"/>
              </a:solidFill>
            </a:endParaRPr>
          </a:p>
        </p:txBody>
      </p:sp>
      <p:sp>
        <p:nvSpPr>
          <p:cNvPr id="7" name="角丸四角形吹き出し 6"/>
          <p:cNvSpPr/>
          <p:nvPr/>
        </p:nvSpPr>
        <p:spPr>
          <a:xfrm>
            <a:off x="2490759" y="5400702"/>
            <a:ext cx="1643873" cy="766774"/>
          </a:xfrm>
          <a:prstGeom prst="wedgeRoundRectCallout">
            <a:avLst>
              <a:gd name="adj1" fmla="val 71558"/>
              <a:gd name="adj2" fmla="val -88260"/>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smtClean="0">
                <a:solidFill>
                  <a:schemeClr val="tx1"/>
                </a:solidFill>
              </a:rPr>
              <a:t>開発者</a:t>
            </a:r>
            <a:endParaRPr kumimoji="1" lang="ja-JP" altLang="en-US" dirty="0">
              <a:solidFill>
                <a:schemeClr val="tx1"/>
              </a:solidFill>
            </a:endParaRPr>
          </a:p>
        </p:txBody>
      </p:sp>
      <p:sp>
        <p:nvSpPr>
          <p:cNvPr id="10" name="スライド番号プレースホルダ 9"/>
          <p:cNvSpPr>
            <a:spLocks noGrp="1"/>
          </p:cNvSpPr>
          <p:nvPr>
            <p:ph type="sldNum" sz="quarter" idx="11"/>
          </p:nvPr>
        </p:nvSpPr>
        <p:spPr/>
        <p:txBody>
          <a:bodyPr/>
          <a:lstStyle/>
          <a:p>
            <a:fld id="{DAA6263E-D19D-4A1E-8AC0-A5774DDCECBC}" type="slidenum">
              <a:rPr kumimoji="1" lang="ja-JP" altLang="en-US" smtClean="0"/>
              <a:pPr/>
              <a:t>14</a:t>
            </a:fld>
            <a:endParaRPr kumimoji="1" lang="ja-JP" altLang="en-US"/>
          </a:p>
        </p:txBody>
      </p:sp>
      <p:sp>
        <p:nvSpPr>
          <p:cNvPr id="11" name="フッター プレースホルダ 10"/>
          <p:cNvSpPr>
            <a:spLocks noGrp="1"/>
          </p:cNvSpPr>
          <p:nvPr>
            <p:ph type="ftr" sz="quarter" idx="10"/>
          </p:nvPr>
        </p:nvSpPr>
        <p:spPr/>
        <p:txBody>
          <a:bodyPr/>
          <a:lstStyle/>
          <a:p>
            <a:r>
              <a:rPr kumimoji="1" lang="ja-JP" altLang="en-US" smtClean="0"/>
              <a:t>輪講</a:t>
            </a:r>
            <a:endParaRPr kumimoji="1" lang="ja-JP" alt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問題</a:t>
            </a:r>
            <a:r>
              <a:rPr kumimoji="1" lang="en-US" altLang="ja-JP" dirty="0" smtClean="0"/>
              <a:t>4</a:t>
            </a:r>
            <a:r>
              <a:rPr lang="ja-JP" altLang="en-US" dirty="0" smtClean="0"/>
              <a:t>：似ているモジュールを開発している開発者がわからない</a:t>
            </a:r>
            <a:endParaRPr kumimoji="1" lang="ja-JP" altLang="en-US" dirty="0"/>
          </a:p>
        </p:txBody>
      </p:sp>
      <p:sp>
        <p:nvSpPr>
          <p:cNvPr id="3" name="コンテンツ プレースホルダ 2"/>
          <p:cNvSpPr>
            <a:spLocks noGrp="1"/>
          </p:cNvSpPr>
          <p:nvPr>
            <p:ph idx="1"/>
          </p:nvPr>
        </p:nvSpPr>
        <p:spPr/>
        <p:txBody>
          <a:bodyPr/>
          <a:lstStyle/>
          <a:p>
            <a:endParaRPr kumimoji="1" lang="ja-JP" altLang="en-US" dirty="0"/>
          </a:p>
        </p:txBody>
      </p:sp>
      <p:pic>
        <p:nvPicPr>
          <p:cNvPr id="4098" name="Picture 2"/>
          <p:cNvPicPr>
            <a:picLocks noChangeAspect="1" noChangeArrowheads="1"/>
          </p:cNvPicPr>
          <p:nvPr/>
        </p:nvPicPr>
        <p:blipFill>
          <a:blip r:embed="rId3" cstate="print"/>
          <a:srcRect/>
          <a:stretch>
            <a:fillRect/>
          </a:stretch>
        </p:blipFill>
        <p:spPr bwMode="auto">
          <a:xfrm>
            <a:off x="1468395" y="1858941"/>
            <a:ext cx="5585861" cy="4363954"/>
          </a:xfrm>
          <a:prstGeom prst="rect">
            <a:avLst/>
          </a:prstGeom>
          <a:noFill/>
          <a:ln w="9525">
            <a:noFill/>
            <a:miter lim="800000"/>
            <a:headEnd/>
            <a:tailEnd/>
          </a:ln>
        </p:spPr>
      </p:pic>
      <p:sp>
        <p:nvSpPr>
          <p:cNvPr id="5" name="角丸四角形吹き出し 4"/>
          <p:cNvSpPr/>
          <p:nvPr/>
        </p:nvSpPr>
        <p:spPr>
          <a:xfrm>
            <a:off x="3001941" y="5291163"/>
            <a:ext cx="1827225" cy="612648"/>
          </a:xfrm>
          <a:prstGeom prst="wedgeRoundRectCallout">
            <a:avLst>
              <a:gd name="adj1" fmla="val 42710"/>
              <a:gd name="adj2" fmla="val -190549"/>
              <a:gd name="adj3" fmla="val 16667"/>
            </a:avLst>
          </a:prstGeom>
          <a:solidFill>
            <a:schemeClr val="accent3">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dirty="0" smtClean="0">
                <a:solidFill>
                  <a:schemeClr val="tx1"/>
                </a:solidFill>
              </a:rPr>
              <a:t>対象開発者</a:t>
            </a:r>
            <a:endParaRPr kumimoji="1" lang="ja-JP" altLang="en-US" b="1" dirty="0">
              <a:solidFill>
                <a:schemeClr val="tx1"/>
              </a:solidFill>
            </a:endParaRPr>
          </a:p>
        </p:txBody>
      </p:sp>
      <p:sp>
        <p:nvSpPr>
          <p:cNvPr id="8" name="スライド番号プレースホルダ 7"/>
          <p:cNvSpPr>
            <a:spLocks noGrp="1"/>
          </p:cNvSpPr>
          <p:nvPr>
            <p:ph type="sldNum" sz="quarter" idx="11"/>
          </p:nvPr>
        </p:nvSpPr>
        <p:spPr/>
        <p:txBody>
          <a:bodyPr/>
          <a:lstStyle/>
          <a:p>
            <a:fld id="{DAA6263E-D19D-4A1E-8AC0-A5774DDCECBC}" type="slidenum">
              <a:rPr kumimoji="1" lang="ja-JP" altLang="en-US" smtClean="0"/>
              <a:pPr/>
              <a:t>15</a:t>
            </a:fld>
            <a:endParaRPr kumimoji="1" lang="ja-JP" altLang="en-US"/>
          </a:p>
        </p:txBody>
      </p:sp>
      <p:sp>
        <p:nvSpPr>
          <p:cNvPr id="9" name="フッター プレースホルダ 8"/>
          <p:cNvSpPr>
            <a:spLocks noGrp="1"/>
          </p:cNvSpPr>
          <p:nvPr>
            <p:ph type="ftr" sz="quarter" idx="10"/>
          </p:nvPr>
        </p:nvSpPr>
        <p:spPr/>
        <p:txBody>
          <a:bodyPr/>
          <a:lstStyle/>
          <a:p>
            <a:r>
              <a:rPr kumimoji="1" lang="ja-JP" altLang="en-US" smtClean="0"/>
              <a:t>輪講</a:t>
            </a:r>
            <a:endParaRPr kumimoji="1" lang="ja-JP" alt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ツールまとめ</a:t>
            </a:r>
            <a:endParaRPr lang="ja-JP" altLang="en-US" dirty="0"/>
          </a:p>
        </p:txBody>
      </p:sp>
      <p:sp>
        <p:nvSpPr>
          <p:cNvPr id="3" name="コンテンツ プレースホルダ 2"/>
          <p:cNvSpPr>
            <a:spLocks noGrp="1"/>
          </p:cNvSpPr>
          <p:nvPr>
            <p:ph idx="1"/>
          </p:nvPr>
        </p:nvSpPr>
        <p:spPr/>
        <p:txBody>
          <a:bodyPr>
            <a:normAutofit fontScale="85000" lnSpcReduction="10000"/>
          </a:bodyPr>
          <a:lstStyle/>
          <a:p>
            <a:r>
              <a:rPr lang="ja-JP" altLang="en-US" dirty="0" smtClean="0"/>
              <a:t>最初の</a:t>
            </a:r>
            <a:r>
              <a:rPr lang="en-US" altLang="ja-JP" dirty="0" smtClean="0"/>
              <a:t>2</a:t>
            </a:r>
            <a:r>
              <a:rPr lang="ja-JP" altLang="en-US" dirty="0" err="1" smtClean="0"/>
              <a:t>つの</a:t>
            </a:r>
            <a:r>
              <a:rPr lang="ja-JP" altLang="en-US" dirty="0" smtClean="0"/>
              <a:t>可視化は，</a:t>
            </a:r>
            <a:r>
              <a:rPr lang="ja-JP" altLang="en-US" dirty="0" smtClean="0"/>
              <a:t>ソフトウェアプロジェクトに</a:t>
            </a:r>
            <a:r>
              <a:rPr lang="ja-JP" altLang="en-US" dirty="0" smtClean="0"/>
              <a:t>おいて開発者とマネージャのアウェアネスを向上させる</a:t>
            </a:r>
            <a:r>
              <a:rPr lang="ja-JP" altLang="en-US" dirty="0" smtClean="0"/>
              <a:t>ために行った</a:t>
            </a:r>
            <a:endParaRPr lang="en-US" altLang="ja-JP" dirty="0" smtClean="0"/>
          </a:p>
          <a:p>
            <a:pPr lvl="1"/>
            <a:r>
              <a:rPr lang="en-US" altLang="ja-JP" dirty="0" smtClean="0"/>
              <a:t>1</a:t>
            </a:r>
            <a:r>
              <a:rPr lang="ja-JP" altLang="en-US" dirty="0" smtClean="0"/>
              <a:t>つめは，コードの統合状態の進捗具合をするのに役立つ</a:t>
            </a:r>
            <a:endParaRPr lang="en-US" altLang="ja-JP" dirty="0" smtClean="0"/>
          </a:p>
          <a:p>
            <a:pPr lvl="1"/>
            <a:r>
              <a:rPr lang="en-US" altLang="ja-JP" dirty="0" smtClean="0"/>
              <a:t>2</a:t>
            </a:r>
            <a:r>
              <a:rPr lang="ja-JP" altLang="en-US" dirty="0" smtClean="0"/>
              <a:t>つめは，他の開発者がコードを利用し始めたかどうかに知るのに役立つ</a:t>
            </a:r>
            <a:endParaRPr lang="en-US" altLang="ja-JP" dirty="0" smtClean="0"/>
          </a:p>
          <a:p>
            <a:r>
              <a:rPr lang="ja-JP" altLang="en-US" dirty="0" smtClean="0"/>
              <a:t>最後の</a:t>
            </a:r>
            <a:r>
              <a:rPr lang="en-US" altLang="ja-JP" dirty="0" smtClean="0"/>
              <a:t>2</a:t>
            </a:r>
            <a:r>
              <a:rPr lang="ja-JP" altLang="en-US" dirty="0" err="1" smtClean="0"/>
              <a:t>つの</a:t>
            </a:r>
            <a:r>
              <a:rPr lang="ja-JP" altLang="en-US" dirty="0" smtClean="0"/>
              <a:t>可視化は，開発者自身の書いたコードが他の開発者と関係あるかどうかを助ける</a:t>
            </a:r>
            <a:r>
              <a:rPr lang="ja-JP" altLang="en-US" dirty="0" smtClean="0"/>
              <a:t>ために行った</a:t>
            </a:r>
            <a:endParaRPr lang="en-US" altLang="ja-JP" dirty="0" smtClean="0"/>
          </a:p>
          <a:p>
            <a:pPr lvl="1"/>
            <a:r>
              <a:rPr lang="en-US" altLang="ja-JP" dirty="0" smtClean="0"/>
              <a:t>3</a:t>
            </a:r>
            <a:r>
              <a:rPr lang="ja-JP" altLang="en-US" dirty="0" smtClean="0"/>
              <a:t>つめは，開発者が特定のインターフェースを書いている人を探すことに役立つ</a:t>
            </a:r>
            <a:endParaRPr lang="en-US" altLang="ja-JP" dirty="0" smtClean="0"/>
          </a:p>
          <a:p>
            <a:pPr lvl="1"/>
            <a:r>
              <a:rPr lang="en-US" altLang="ja-JP" dirty="0" smtClean="0"/>
              <a:t>4</a:t>
            </a:r>
            <a:r>
              <a:rPr lang="ja-JP" altLang="en-US" dirty="0" smtClean="0"/>
              <a:t>つめは，似ている開発者を探すのに役立つ</a:t>
            </a:r>
            <a:endParaRPr lang="en-US" altLang="ja-JP" dirty="0" smtClean="0"/>
          </a:p>
          <a:p>
            <a:endParaRPr lang="en-US" altLang="ja-JP" dirty="0" smtClean="0"/>
          </a:p>
          <a:p>
            <a:endParaRPr lang="en-US" altLang="ja-JP" dirty="0" smtClean="0"/>
          </a:p>
          <a:p>
            <a:r>
              <a:rPr lang="ja-JP" altLang="en-US" dirty="0" smtClean="0"/>
              <a:t>触っているコードや開発者間の関係を描くことはプライバシー侵害とも考えることもできるので利用に注意が必要である</a:t>
            </a:r>
            <a:endParaRPr lang="ja-JP" altLang="en-US" dirty="0"/>
          </a:p>
        </p:txBody>
      </p:sp>
      <p:sp>
        <p:nvSpPr>
          <p:cNvPr id="6" name="スライド番号プレースホルダ 5"/>
          <p:cNvSpPr>
            <a:spLocks noGrp="1"/>
          </p:cNvSpPr>
          <p:nvPr>
            <p:ph type="sldNum" sz="quarter" idx="11"/>
          </p:nvPr>
        </p:nvSpPr>
        <p:spPr/>
        <p:txBody>
          <a:bodyPr/>
          <a:lstStyle/>
          <a:p>
            <a:fld id="{DAA6263E-D19D-4A1E-8AC0-A5774DDCECBC}" type="slidenum">
              <a:rPr kumimoji="1" lang="ja-JP" altLang="en-US" smtClean="0"/>
              <a:pPr/>
              <a:t>16</a:t>
            </a:fld>
            <a:endParaRPr kumimoji="1" lang="ja-JP" altLang="en-US"/>
          </a:p>
        </p:txBody>
      </p:sp>
      <p:sp>
        <p:nvSpPr>
          <p:cNvPr id="7" name="フッター プレースホルダ 6"/>
          <p:cNvSpPr>
            <a:spLocks noGrp="1"/>
          </p:cNvSpPr>
          <p:nvPr>
            <p:ph type="ftr" sz="quarter" idx="10"/>
          </p:nvPr>
        </p:nvSpPr>
        <p:spPr/>
        <p:txBody>
          <a:bodyPr/>
          <a:lstStyle/>
          <a:p>
            <a:r>
              <a:rPr kumimoji="1" lang="ja-JP" altLang="en-US" smtClean="0"/>
              <a:t>輪講</a:t>
            </a:r>
            <a:endParaRPr kumimoji="1" lang="ja-JP" altLang="en-US"/>
          </a:p>
        </p:txBody>
      </p:sp>
    </p:spTree>
  </p:cSld>
  <p:clrMapOvr>
    <a:masterClrMapping/>
  </p:clrMapOvr>
</p:sld>
</file>

<file path=ppt/theme/theme1.xml><?xml version="1.0" encoding="utf-8"?>
<a:theme xmlns:a="http://schemas.openxmlformats.org/drawingml/2006/main" name="cool11-s-4">
  <a:themeElements>
    <a:clrScheme name="cool11-s-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ool11-s-4">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9525" cap="flat" cmpd="sng" algn="ctr">
          <a:solidFill>
            <a:schemeClr val="tx1"/>
          </a:solidFill>
          <a:prstDash val="solid"/>
          <a:round/>
          <a:headEnd type="none" w="med" len="med"/>
          <a:tailEnd type="none" w="med" len="med"/>
        </a:ln>
        <a:effectLst/>
      </a:spPr>
      <a:bodyPr vert="horz" wrap="square" lIns="0" tIns="0" rIns="0" bIns="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1" lang="ja-JP" altLang="en-US" sz="1800" b="0" i="0" u="none" strike="noStrike" cap="none" normalizeH="0" baseline="0" smtClean="0">
            <a:ln>
              <a:noFill/>
            </a:ln>
            <a:solidFill>
              <a:srgbClr val="4D4D4D"/>
            </a:solidFill>
            <a:effectLst/>
            <a:latin typeface="Arial" charset="0"/>
            <a:ea typeface="ＭＳ Ｐゴシック" pitchFamily="50" charset="-128"/>
          </a:defRPr>
        </a:defPPr>
      </a:lstStyle>
    </a:spDef>
    <a:lnDef>
      <a:spPr bwMode="auto">
        <a:xfrm>
          <a:off x="0" y="0"/>
          <a:ext cx="1" cy="1"/>
        </a:xfrm>
        <a:custGeom>
          <a:avLst/>
          <a:gdLst/>
          <a:ahLst/>
          <a:cxnLst/>
          <a:rect l="0" t="0" r="0" b="0"/>
          <a:pathLst/>
        </a:custGeom>
        <a:solidFill>
          <a:schemeClr val="bg1"/>
        </a:solidFill>
        <a:ln w="9525" cap="flat" cmpd="sng" algn="ctr">
          <a:solidFill>
            <a:schemeClr val="tx1"/>
          </a:solidFill>
          <a:prstDash val="solid"/>
          <a:round/>
          <a:headEnd type="none" w="med" len="med"/>
          <a:tailEnd type="none" w="med" len="med"/>
        </a:ln>
        <a:effectLst/>
      </a:spPr>
      <a:bodyPr vert="horz" wrap="square" lIns="0" tIns="0" rIns="0" bIns="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1" lang="ja-JP" altLang="en-US" sz="1800" b="0" i="0" u="none" strike="noStrike" cap="none" normalizeH="0" baseline="0" smtClean="0">
            <a:ln>
              <a:noFill/>
            </a:ln>
            <a:solidFill>
              <a:srgbClr val="4D4D4D"/>
            </a:solidFill>
            <a:effectLst/>
            <a:latin typeface="Arial" charset="0"/>
            <a:ea typeface="ＭＳ Ｐゴシック" pitchFamily="50" charset="-128"/>
          </a:defRPr>
        </a:defPPr>
      </a:lstStyle>
    </a:lnDef>
  </a:objectDefaults>
  <a:extraClrSchemeLst>
    <a:extraClrScheme>
      <a:clrScheme name="cool11-s-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ool11-s-4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ool11-s-4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ool11-s-4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ool11-s-4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ool11-s-4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ool11-s-4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ool11-s-4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ool11-s-4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ool11-s-4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ool11-s-4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ool11-s-4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icse2004_augur-1</Template>
  <TotalTime>1168</TotalTime>
  <Words>1355</Words>
  <Application>Microsoft Office PowerPoint</Application>
  <PresentationFormat>画面に合わせる (4:3)</PresentationFormat>
  <Paragraphs>188</Paragraphs>
  <Slides>17</Slides>
  <Notes>12</Notes>
  <HiddenSlides>0</HiddenSlides>
  <MMClips>0</MMClips>
  <ScaleCrop>false</ScaleCrop>
  <HeadingPairs>
    <vt:vector size="4" baseType="variant">
      <vt:variant>
        <vt:lpstr>テーマ</vt:lpstr>
      </vt:variant>
      <vt:variant>
        <vt:i4>1</vt:i4>
      </vt:variant>
      <vt:variant>
        <vt:lpstr>スライド タイトル</vt:lpstr>
      </vt:variant>
      <vt:variant>
        <vt:i4>17</vt:i4>
      </vt:variant>
    </vt:vector>
  </HeadingPairs>
  <TitlesOfParts>
    <vt:vector size="18" baseType="lpstr">
      <vt:lpstr>cool11-s-4</vt:lpstr>
      <vt:lpstr>Supporting Collaborative Software Development through the Visualization of Socio-Technical Dependencies</vt:lpstr>
      <vt:lpstr>背景</vt:lpstr>
      <vt:lpstr>関連研究</vt:lpstr>
      <vt:lpstr>既存研究の問題点</vt:lpstr>
      <vt:lpstr>目的とアプローチ</vt:lpstr>
      <vt:lpstr>問題点の整理のためのケーススタディ</vt:lpstr>
      <vt:lpstr>問題点１</vt:lpstr>
      <vt:lpstr>問題点２</vt:lpstr>
      <vt:lpstr>問題点３</vt:lpstr>
      <vt:lpstr>問題点４</vt:lpstr>
      <vt:lpstr>問題点まとめ</vt:lpstr>
      <vt:lpstr>ツール：Ariadne</vt:lpstr>
      <vt:lpstr>問題１：マネージャが現在の進捗状況を把握できないに対しての可視化 </vt:lpstr>
      <vt:lpstr>問題２：自分のコードに関連した人の進捗状況がわからない</vt:lpstr>
      <vt:lpstr>問題点３：任意のインターフェースに精通した開発者を見つけられない</vt:lpstr>
      <vt:lpstr>問題4：似ているモジュールを開発している開発者がわからない</vt:lpstr>
      <vt:lpstr>ツールまとめ</vt:lpstr>
    </vt:vector>
  </TitlesOfParts>
  <Company>奈良先端科学技術大学院大学</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山本 瑞起</dc:creator>
  <cp:lastModifiedBy>山本 瑞起</cp:lastModifiedBy>
  <cp:revision>122</cp:revision>
  <dcterms:created xsi:type="dcterms:W3CDTF">2009-10-06T17:13:22Z</dcterms:created>
  <dcterms:modified xsi:type="dcterms:W3CDTF">2009-10-14T06:05:33Z</dcterms:modified>
</cp:coreProperties>
</file>