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</p:sldIdLst>
  <p:sldSz cx="10080625" cy="7559675"/>
  <p:notesSz cx="7559675" cy="106918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34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438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32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113360"/>
            <a:ext cx="907164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113360"/>
            <a:ext cx="90720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32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図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054840" y="4113360"/>
            <a:ext cx="2621520" cy="2090880"/>
          </a:xfrm>
          <a:prstGeom prst="rect">
            <a:avLst/>
          </a:prstGeom>
          <a:ln>
            <a:noFill/>
          </a:ln>
        </p:spPr>
      </p:pic>
      <p:pic>
        <p:nvPicPr>
          <p:cNvPr id="38" name="図 37"/>
          <p:cNvPicPr/>
          <p:nvPr/>
        </p:nvPicPr>
        <p:blipFill>
          <a:blip r:embed="rId2"/>
          <a:stretch>
            <a:fillRect/>
          </a:stretch>
        </p:blipFill>
        <p:spPr>
          <a:xfrm>
            <a:off x="1406520" y="4113360"/>
            <a:ext cx="2621520" cy="2090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438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04000" y="288000"/>
            <a:ext cx="9072000" cy="5920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400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32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4000" y="4113360"/>
            <a:ext cx="907164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4000" y="4113360"/>
            <a:ext cx="90720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15232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1133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4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7" name="図 76"/>
          <p:cNvPicPr/>
          <p:nvPr/>
        </p:nvPicPr>
        <p:blipFill>
          <a:blip r:embed="rId2"/>
          <a:stretch>
            <a:fillRect/>
          </a:stretch>
        </p:blipFill>
        <p:spPr>
          <a:xfrm>
            <a:off x="6054840" y="4113360"/>
            <a:ext cx="2621520" cy="2090880"/>
          </a:xfrm>
          <a:prstGeom prst="rect">
            <a:avLst/>
          </a:prstGeom>
          <a:ln>
            <a:noFill/>
          </a:ln>
        </p:spPr>
      </p:pic>
      <p:pic>
        <p:nvPicPr>
          <p:cNvPr id="78" name="図 77"/>
          <p:cNvPicPr/>
          <p:nvPr/>
        </p:nvPicPr>
        <p:blipFill>
          <a:blip r:embed="rId2"/>
          <a:stretch>
            <a:fillRect/>
          </a:stretch>
        </p:blipFill>
        <p:spPr>
          <a:xfrm>
            <a:off x="1406520" y="4113360"/>
            <a:ext cx="2621520" cy="2090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/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/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3D9C1D09-7D06-423D-B7DD-9794341F401D}" type="slidenum">
              <a:rPr lang="en-US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図 38"/>
          <p:cNvPicPr/>
          <p:nvPr/>
        </p:nvPicPr>
        <p:blipFill>
          <a:blip r:embed="rId14"/>
          <a:stretch>
            <a:fillRect/>
          </a:stretch>
        </p:blipFill>
        <p:spPr>
          <a:xfrm>
            <a:off x="1080" y="1440"/>
            <a:ext cx="10077480" cy="756252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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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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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504000" y="6886440"/>
            <a:ext cx="2348280" cy="52092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 sz="1400"/>
              <a:t>&lt;date/time&gt;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447000" y="6886440"/>
            <a:ext cx="3195000" cy="52092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000" y="6886440"/>
            <a:ext cx="2348280" cy="52092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C1FB3ACC-40CE-4178-89FA-6881254512EA}" type="slidenum">
              <a:rPr lang="en-US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jubat.us/ja/fv_convert.html#string-type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7200"/>
              <a:t>Jubatus</a:t>
            </a:r>
            <a:endParaRPr/>
          </a:p>
        </p:txBody>
      </p:sp>
      <p:sp>
        <p:nvSpPr>
          <p:cNvPr id="80" name="TextShape 2"/>
          <p:cNvSpPr txBox="1"/>
          <p:nvPr/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 sz="7200"/>
              <a:t>Shogun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shogun.json</a:t>
            </a:r>
            <a:endParaRPr/>
          </a:p>
        </p:txBody>
      </p:sp>
      <p:pic>
        <p:nvPicPr>
          <p:cNvPr id="82" name="図 81"/>
          <p:cNvPicPr/>
          <p:nvPr/>
        </p:nvPicPr>
        <p:blipFill>
          <a:blip r:embed="rId2"/>
          <a:stretch>
            <a:fillRect/>
          </a:stretch>
        </p:blipFill>
        <p:spPr>
          <a:xfrm>
            <a:off x="144000" y="1796040"/>
            <a:ext cx="9892800" cy="5664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string_types</a:t>
            </a:r>
            <a:endParaRPr/>
          </a:p>
        </p:txBody>
      </p:sp>
      <p:pic>
        <p:nvPicPr>
          <p:cNvPr id="84" name="図 83"/>
          <p:cNvPicPr/>
          <p:nvPr/>
        </p:nvPicPr>
        <p:blipFill>
          <a:blip r:embed="rId2"/>
          <a:stretch>
            <a:fillRect/>
          </a:stretch>
        </p:blipFill>
        <p:spPr>
          <a:xfrm>
            <a:off x="560880" y="2329200"/>
            <a:ext cx="9072000" cy="1366200"/>
          </a:xfrm>
          <a:prstGeom prst="rect">
            <a:avLst/>
          </a:prstGeom>
          <a:ln>
            <a:noFill/>
          </a:ln>
        </p:spPr>
      </p:pic>
      <p:sp>
        <p:nvSpPr>
          <p:cNvPr id="85" name="TextShape 2"/>
          <p:cNvSpPr txBox="1"/>
          <p:nvPr/>
        </p:nvSpPr>
        <p:spPr>
          <a:xfrm>
            <a:off x="905400" y="4485600"/>
            <a:ext cx="8928000" cy="11574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2600"/>
              <a:t>method : 隣接するN文字を特徴量として利用する。</a:t>
            </a:r>
            <a:endParaRPr/>
          </a:p>
          <a:p>
            <a:endParaRPr/>
          </a:p>
          <a:p>
            <a:r>
              <a:rPr lang="en-US" sz="2600"/>
              <a:t>char_num : Nを指定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string_rules</a:t>
            </a:r>
            <a:endParaRPr/>
          </a:p>
        </p:txBody>
      </p:sp>
      <p:pic>
        <p:nvPicPr>
          <p:cNvPr id="87" name="図 86"/>
          <p:cNvPicPr/>
          <p:nvPr/>
        </p:nvPicPr>
        <p:blipFill>
          <a:blip r:embed="rId2"/>
          <a:stretch>
            <a:fillRect/>
          </a:stretch>
        </p:blipFill>
        <p:spPr>
          <a:xfrm>
            <a:off x="432000" y="2088000"/>
            <a:ext cx="9360000" cy="1262160"/>
          </a:xfrm>
          <a:prstGeom prst="rect">
            <a:avLst/>
          </a:prstGeom>
          <a:ln>
            <a:noFill/>
          </a:ln>
        </p:spPr>
      </p:pic>
      <p:sp>
        <p:nvSpPr>
          <p:cNvPr id="88" name="TextShape 2"/>
          <p:cNvSpPr txBox="1"/>
          <p:nvPr/>
        </p:nvSpPr>
        <p:spPr>
          <a:xfrm>
            <a:off x="800640" y="3931560"/>
            <a:ext cx="8928000" cy="3291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2600" dirty="0"/>
              <a:t>key : </a:t>
            </a:r>
            <a:r>
              <a:rPr lang="en-US" sz="2600" dirty="0" err="1"/>
              <a:t>datumのどのキーとマッチさせるか</a:t>
            </a:r>
            <a:endParaRPr dirty="0"/>
          </a:p>
          <a:p>
            <a:endParaRPr dirty="0"/>
          </a:p>
          <a:p>
            <a:r>
              <a:rPr lang="en-US" sz="2600" dirty="0" err="1"/>
              <a:t>char_num</a:t>
            </a:r>
            <a:r>
              <a:rPr lang="en-US" sz="2600" dirty="0"/>
              <a:t> : </a:t>
            </a:r>
            <a:r>
              <a:rPr lang="en-US" sz="2600" dirty="0" err="1"/>
              <a:t>どのパターンを使うか</a:t>
            </a:r>
            <a:endParaRPr dirty="0"/>
          </a:p>
          <a:p>
            <a:endParaRPr dirty="0"/>
          </a:p>
          <a:p>
            <a:r>
              <a:rPr lang="en-US" sz="2600" dirty="0" err="1"/>
              <a:t>sample_weight</a:t>
            </a:r>
            <a:r>
              <a:rPr lang="en-US" sz="2600" dirty="0"/>
              <a:t> : </a:t>
            </a:r>
            <a:r>
              <a:rPr lang="en-US" sz="2600" dirty="0" err="1"/>
              <a:t>各key-value毎の重み設定の仕方を指定する</a:t>
            </a:r>
            <a:r>
              <a:rPr lang="en-US" sz="2600" dirty="0" smtClean="0"/>
              <a:t>。</a:t>
            </a:r>
          </a:p>
          <a:p>
            <a:r>
              <a:rPr lang="en-US" sz="2600" dirty="0" smtClean="0"/>
              <a:t>(</a:t>
            </a:r>
            <a:r>
              <a:rPr lang="en-US" sz="2600" dirty="0"/>
              <a:t>bin→常に1)</a:t>
            </a:r>
            <a:endParaRPr dirty="0"/>
          </a:p>
          <a:p>
            <a:endParaRPr dirty="0"/>
          </a:p>
          <a:p>
            <a:r>
              <a:rPr lang="en-US" sz="2600" dirty="0" err="1"/>
              <a:t>global_weight</a:t>
            </a:r>
            <a:r>
              <a:rPr lang="en-US" sz="2600" dirty="0"/>
              <a:t> : </a:t>
            </a:r>
            <a:r>
              <a:rPr lang="en-US" sz="2600" dirty="0" err="1"/>
              <a:t>今までの通算データから算出される</a:t>
            </a:r>
            <a:r>
              <a:rPr lang="en-US" sz="2600" dirty="0" smtClean="0"/>
              <a:t>、</a:t>
            </a:r>
          </a:p>
          <a:p>
            <a:r>
              <a:rPr lang="en-US" sz="2600" dirty="0" err="1" smtClean="0"/>
              <a:t>大域的な重み付けを指定する</a:t>
            </a:r>
            <a:r>
              <a:rPr lang="en-US" sz="2600" dirty="0"/>
              <a:t>。(bin→常に1)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90" name="図 89"/>
          <p:cNvPicPr/>
          <p:nvPr/>
        </p:nvPicPr>
        <p:blipFill>
          <a:blip r:embed="rId2"/>
          <a:stretch>
            <a:fillRect/>
          </a:stretch>
        </p:blipFill>
        <p:spPr>
          <a:xfrm>
            <a:off x="504000" y="1800000"/>
            <a:ext cx="9072000" cy="2236680"/>
          </a:xfrm>
          <a:prstGeom prst="rect">
            <a:avLst/>
          </a:prstGeom>
          <a:ln>
            <a:noFill/>
          </a:ln>
        </p:spPr>
      </p:pic>
      <p:sp>
        <p:nvSpPr>
          <p:cNvPr id="91" name="TextShape 2"/>
          <p:cNvSpPr txBox="1"/>
          <p:nvPr/>
        </p:nvSpPr>
        <p:spPr>
          <a:xfrm>
            <a:off x="785520" y="4636440"/>
            <a:ext cx="8928000" cy="24937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sz="2600" dirty="0"/>
              <a:t>parameter : </a:t>
            </a:r>
            <a:r>
              <a:rPr lang="en-US" sz="2600" dirty="0" err="1" smtClean="0"/>
              <a:t>アルゴリズムに渡すデータを指定</a:t>
            </a:r>
            <a:endParaRPr lang="en-US" sz="2600" dirty="0" smtClean="0"/>
          </a:p>
          <a:p>
            <a:r>
              <a:rPr lang="en-US" sz="2600" dirty="0" err="1" smtClean="0"/>
              <a:t>regularization_weight</a:t>
            </a:r>
            <a:r>
              <a:rPr lang="en-US" sz="2600" dirty="0" err="1"/>
              <a:t>→</a:t>
            </a:r>
            <a:r>
              <a:rPr lang="en-US" sz="2600" dirty="0" err="1" smtClean="0"/>
              <a:t>値が大きいほど学習が早くなる代わりに</a:t>
            </a:r>
            <a:endParaRPr lang="en-US" sz="2600" dirty="0" smtClean="0"/>
          </a:p>
          <a:p>
            <a:r>
              <a:rPr lang="en-US" sz="2600" dirty="0" err="1" smtClean="0"/>
              <a:t>ノイズに弱くなる</a:t>
            </a:r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r>
              <a:rPr lang="en-US" sz="1300" dirty="0">
                <a:hlinkClick r:id="rId3"/>
              </a:rPr>
              <a:t>http://jubat.us/ja/fv_convert.html#string-types</a:t>
            </a:r>
            <a:endParaRPr dirty="0"/>
          </a:p>
          <a:p>
            <a:r>
              <a:rPr lang="en-US" sz="1300" dirty="0" err="1"/>
              <a:t>に詳しくのってます</a:t>
            </a:r>
            <a:r>
              <a:rPr lang="en-US" sz="1300" dirty="0"/>
              <a:t>。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ユーザー設定</PresentationFormat>
  <Paragraphs>25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5</vt:i4>
      </vt:variant>
    </vt:vector>
  </HeadingPairs>
  <TitlesOfParts>
    <vt:vector size="7" baseType="lpstr">
      <vt:lpstr>Office Theme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kyusuke</cp:lastModifiedBy>
  <cp:revision>1</cp:revision>
  <dcterms:modified xsi:type="dcterms:W3CDTF">2013-12-24T05:38:19Z</dcterms:modified>
</cp:coreProperties>
</file>