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AECA8FE9-3EF1-41DC-B91B-EED1AEB443F3}" type="datetimeFigureOut">
              <a:rPr kumimoji="1" lang="ja-JP" altLang="en-US" smtClean="0"/>
              <a:t>2013/12/24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378089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ECA8FE9-3EF1-41DC-B91B-EED1AEB443F3}" type="datetimeFigureOut">
              <a:rPr kumimoji="1" lang="ja-JP" altLang="en-US" smtClean="0"/>
              <a:t>2013/12/24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104418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ECA8FE9-3EF1-41DC-B91B-EED1AEB443F3}" type="datetimeFigureOut">
              <a:rPr kumimoji="1" lang="ja-JP" altLang="en-US" smtClean="0"/>
              <a:t>2013/12/24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4117654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AECA8FE9-3EF1-41DC-B91B-EED1AEB443F3}" type="datetimeFigureOut">
              <a:rPr kumimoji="1" lang="ja-JP" altLang="en-US" smtClean="0"/>
              <a:t>2013/12/24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2688813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AECA8FE9-3EF1-41DC-B91B-EED1AEB443F3}" type="datetimeFigureOut">
              <a:rPr kumimoji="1" lang="ja-JP" altLang="en-US" smtClean="0"/>
              <a:t>2013/12/24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3258354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AECA8FE9-3EF1-41DC-B91B-EED1AEB443F3}" type="datetimeFigureOut">
              <a:rPr kumimoji="1" lang="ja-JP" altLang="en-US" smtClean="0"/>
              <a:t>2013/12/24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3161049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ECA8FE9-3EF1-41DC-B91B-EED1AEB443F3}" type="datetimeFigureOut">
              <a:rPr kumimoji="1" lang="ja-JP" altLang="en-US" smtClean="0"/>
              <a:t>2013/12/24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4103535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ECA8FE9-3EF1-41DC-B91B-EED1AEB443F3}" type="datetimeFigureOut">
              <a:rPr kumimoji="1" lang="ja-JP" altLang="en-US" smtClean="0"/>
              <a:t>2013/12/24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3961378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ECA8FE9-3EF1-41DC-B91B-EED1AEB443F3}" type="datetimeFigureOut">
              <a:rPr kumimoji="1" lang="ja-JP" altLang="en-US" smtClean="0"/>
              <a:t>2013/12/24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1355483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ECA8FE9-3EF1-41DC-B91B-EED1AEB443F3}" type="datetimeFigureOut">
              <a:rPr kumimoji="1" lang="ja-JP" altLang="en-US" smtClean="0"/>
              <a:t>2013/12/24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648334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ECA8FE9-3EF1-41DC-B91B-EED1AEB443F3}" type="datetimeFigureOut">
              <a:rPr kumimoji="1" lang="ja-JP" altLang="en-US" smtClean="0"/>
              <a:t>2013/12/24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1022303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CA8FE9-3EF1-41DC-B91B-EED1AEB443F3}" type="datetimeFigureOut">
              <a:rPr kumimoji="1" lang="ja-JP" altLang="en-US" smtClean="0"/>
              <a:t>2013/12/24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11898F-AF92-4FF3-A0A7-52F17EF5F6D8}" type="slidenum">
              <a:rPr kumimoji="1" lang="ja-JP" altLang="en-US" smtClean="0"/>
              <a:t>‹#›</a:t>
            </a:fld>
            <a:endParaRPr kumimoji="1" lang="ja-JP" altLang="en-US"/>
          </a:p>
        </p:txBody>
      </p:sp>
    </p:spTree>
    <p:extLst>
      <p:ext uri="{BB962C8B-B14F-4D97-AF65-F5344CB8AC3E}">
        <p14:creationId xmlns:p14="http://schemas.microsoft.com/office/powerpoint/2010/main" val="665125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github.com/jubatus/jubatus-example/blob/master/twitter_streaming_location/java/src/main/java/example/twitterstreaminglocation/LocationTrainerApp.java"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github.com/jubatus/jubatus-example/blob/master/twitter_streaming_location/java/src/main/java/example/twitterstreaminglocation/LocationClassifierApp.jav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github.com/jubatus/jubatus-example/blob/master/twitter_streaming_location/twitter_streaming_location.js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Twitter </a:t>
            </a:r>
            <a:r>
              <a:rPr lang="en-US" altLang="ja-JP" dirty="0"/>
              <a:t>S</a:t>
            </a:r>
            <a:r>
              <a:rPr kumimoji="1" lang="en-US" altLang="ja-JP" dirty="0" smtClean="0"/>
              <a:t>treaming Location</a:t>
            </a:r>
            <a:endParaRPr kumimoji="1" lang="ja-JP" altLang="en-US" dirty="0"/>
          </a:p>
        </p:txBody>
      </p:sp>
      <p:sp>
        <p:nvSpPr>
          <p:cNvPr id="3" name="サブタイトル 2"/>
          <p:cNvSpPr>
            <a:spLocks noGrp="1"/>
          </p:cNvSpPr>
          <p:nvPr>
            <p:ph type="subTitle" idx="1"/>
          </p:nvPr>
        </p:nvSpPr>
        <p:spPr/>
        <p:txBody>
          <a:bodyPr/>
          <a:lstStyle/>
          <a:p>
            <a:r>
              <a:rPr lang="en-US" altLang="ja-JP" dirty="0" smtClean="0"/>
              <a:t>60151039 Higashi </a:t>
            </a:r>
            <a:r>
              <a:rPr lang="en-US" altLang="ja-JP" dirty="0" err="1" smtClean="0"/>
              <a:t>Yunosuke</a:t>
            </a:r>
            <a:endParaRPr kumimoji="1" lang="ja-JP" altLang="en-US" dirty="0"/>
          </a:p>
        </p:txBody>
      </p:sp>
    </p:spTree>
    <p:extLst>
      <p:ext uri="{BB962C8B-B14F-4D97-AF65-F5344CB8AC3E}">
        <p14:creationId xmlns:p14="http://schemas.microsoft.com/office/powerpoint/2010/main" val="8438322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Twitter Streaming Location</a:t>
            </a:r>
            <a:endParaRPr kumimoji="1" lang="ja-JP" altLang="en-US" dirty="0"/>
          </a:p>
        </p:txBody>
      </p:sp>
      <p:sp>
        <p:nvSpPr>
          <p:cNvPr id="3" name="コンテンツ プレースホルダー 2"/>
          <p:cNvSpPr>
            <a:spLocks noGrp="1"/>
          </p:cNvSpPr>
          <p:nvPr>
            <p:ph idx="1"/>
          </p:nvPr>
        </p:nvSpPr>
        <p:spPr>
          <a:xfrm>
            <a:off x="457200" y="1124744"/>
            <a:ext cx="8229600" cy="5733256"/>
          </a:xfrm>
        </p:spPr>
        <p:txBody>
          <a:bodyPr>
            <a:normAutofit/>
          </a:bodyPr>
          <a:lstStyle/>
          <a:p>
            <a:pPr marL="0" indent="0">
              <a:buNone/>
            </a:pPr>
            <a:r>
              <a:rPr lang="ja-JP" altLang="en-US" sz="2400" dirty="0" smtClean="0"/>
              <a:t>　</a:t>
            </a:r>
            <a:endParaRPr lang="en-US" altLang="ja-JP" sz="2400" dirty="0" smtClean="0"/>
          </a:p>
          <a:p>
            <a:r>
              <a:rPr lang="en-US" altLang="ja-JP" sz="2400" dirty="0" smtClean="0"/>
              <a:t>2</a:t>
            </a:r>
            <a:r>
              <a:rPr lang="ja-JP" altLang="en-US" sz="2400" dirty="0" err="1" smtClean="0"/>
              <a:t>つの</a:t>
            </a:r>
            <a:r>
              <a:rPr lang="en-US" altLang="ja-JP" sz="2400" dirty="0" smtClean="0"/>
              <a:t>.Java</a:t>
            </a:r>
            <a:r>
              <a:rPr lang="ja-JP" altLang="en-US" sz="2400" dirty="0" err="1" smtClean="0"/>
              <a:t>で構</a:t>
            </a:r>
            <a:r>
              <a:rPr lang="ja-JP" altLang="en-US" sz="2400" dirty="0" smtClean="0"/>
              <a:t>成されている</a:t>
            </a:r>
            <a:endParaRPr lang="en-US" altLang="ja-JP" sz="2400" dirty="0" smtClean="0"/>
          </a:p>
          <a:p>
            <a:endParaRPr lang="en-US" altLang="ja-JP" sz="2400" dirty="0" smtClean="0"/>
          </a:p>
          <a:p>
            <a:r>
              <a:rPr lang="en-US" altLang="ja-JP" sz="2400" dirty="0" smtClean="0"/>
              <a:t>LocationTrainerApp.java(</a:t>
            </a:r>
            <a:r>
              <a:rPr lang="ja-JP" altLang="en-US" sz="2400" dirty="0" smtClean="0"/>
              <a:t>学習</a:t>
            </a:r>
            <a:r>
              <a:rPr lang="en-US" altLang="ja-JP" sz="2400" dirty="0" smtClean="0"/>
              <a:t>)</a:t>
            </a:r>
          </a:p>
          <a:p>
            <a:pPr lvl="1"/>
            <a:r>
              <a:rPr lang="ja-JP" altLang="en-US" sz="2400" dirty="0" smtClean="0"/>
              <a:t>まずジオタグ</a:t>
            </a:r>
            <a:r>
              <a:rPr lang="en-US" altLang="ja-JP" sz="2400" dirty="0" smtClean="0"/>
              <a:t>(</a:t>
            </a:r>
            <a:r>
              <a:rPr lang="ja-JP" altLang="en-US" sz="2400" dirty="0" smtClean="0"/>
              <a:t>位置情報</a:t>
            </a:r>
            <a:r>
              <a:rPr lang="en-US" altLang="ja-JP" sz="2400" dirty="0" smtClean="0"/>
              <a:t>)</a:t>
            </a:r>
            <a:r>
              <a:rPr lang="ja-JP" altLang="en-US" sz="2400" dirty="0" smtClean="0"/>
              <a:t>付の</a:t>
            </a:r>
            <a:r>
              <a:rPr lang="en-US" altLang="ja-JP" sz="2400" dirty="0" smtClean="0"/>
              <a:t>tweet</a:t>
            </a:r>
            <a:r>
              <a:rPr lang="ja-JP" altLang="en-US" sz="2400" dirty="0" smtClean="0"/>
              <a:t>をストリーミングから抽出し、分類器に学習させる。</a:t>
            </a:r>
            <a:endParaRPr lang="en-US" altLang="ja-JP" sz="2400" dirty="0" smtClean="0"/>
          </a:p>
          <a:p>
            <a:pPr lvl="1"/>
            <a:r>
              <a:rPr lang="en-US" altLang="ja-JP" sz="2400" dirty="0" smtClean="0"/>
              <a:t>Twitter Streaming </a:t>
            </a:r>
            <a:r>
              <a:rPr lang="en-US" altLang="ja-JP" sz="2400" dirty="0" err="1" smtClean="0"/>
              <a:t>Location.json</a:t>
            </a:r>
            <a:r>
              <a:rPr lang="ja-JP" altLang="en-US" sz="2400" dirty="0" smtClean="0"/>
              <a:t>で分類する。</a:t>
            </a:r>
            <a:endParaRPr lang="en-US" altLang="ja-JP" sz="2400" dirty="0" smtClean="0"/>
          </a:p>
          <a:p>
            <a:pPr lvl="1"/>
            <a:endParaRPr lang="en-US" altLang="ja-JP" sz="2400" dirty="0" smtClean="0"/>
          </a:p>
          <a:p>
            <a:endParaRPr kumimoji="1" lang="en-US" altLang="ja-JP" sz="2400" dirty="0" smtClean="0"/>
          </a:p>
          <a:p>
            <a:r>
              <a:rPr lang="en-US" altLang="ja-JP" sz="2400" dirty="0" smtClean="0"/>
              <a:t>LocationClassifierApp.java(</a:t>
            </a:r>
            <a:r>
              <a:rPr lang="ja-JP" altLang="en-US" sz="2400" dirty="0"/>
              <a:t>推定</a:t>
            </a:r>
            <a:r>
              <a:rPr lang="en-US" altLang="ja-JP" sz="2400" dirty="0" smtClean="0"/>
              <a:t>)</a:t>
            </a:r>
            <a:endParaRPr kumimoji="1" lang="en-US" altLang="ja-JP" sz="2400" dirty="0"/>
          </a:p>
          <a:p>
            <a:pPr lvl="1"/>
            <a:r>
              <a:rPr lang="ja-JP" altLang="en-US" sz="2400" dirty="0" smtClean="0"/>
              <a:t>学習したデータで、任意に入力した文章がどこで発信されたものであるかを推定する。</a:t>
            </a:r>
            <a:endParaRPr kumimoji="1" lang="en-US" altLang="ja-JP" sz="2400" dirty="0" smtClean="0"/>
          </a:p>
        </p:txBody>
      </p:sp>
    </p:spTree>
    <p:extLst>
      <p:ext uri="{BB962C8B-B14F-4D97-AF65-F5344CB8AC3E}">
        <p14:creationId xmlns:p14="http://schemas.microsoft.com/office/powerpoint/2010/main" val="9783011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LocationTrainerApp.java</a:t>
            </a:r>
            <a:endParaRPr kumimoji="1" lang="ja-JP" altLang="en-US" dirty="0"/>
          </a:p>
        </p:txBody>
      </p:sp>
      <p:sp>
        <p:nvSpPr>
          <p:cNvPr id="3" name="コンテンツ プレースホルダー 2"/>
          <p:cNvSpPr>
            <a:spLocks noGrp="1"/>
          </p:cNvSpPr>
          <p:nvPr>
            <p:ph idx="1"/>
          </p:nvPr>
        </p:nvSpPr>
        <p:spPr>
          <a:xfrm>
            <a:off x="457199" y="1196752"/>
            <a:ext cx="8229600" cy="5544616"/>
          </a:xfrm>
        </p:spPr>
        <p:txBody>
          <a:bodyPr/>
          <a:lstStyle/>
          <a:p>
            <a:r>
              <a:rPr kumimoji="1" lang="en-US" altLang="ja-JP" sz="2400" dirty="0" smtClean="0"/>
              <a:t>2</a:t>
            </a:r>
            <a:r>
              <a:rPr kumimoji="1" lang="ja-JP" altLang="en-US" sz="2400" dirty="0" smtClean="0"/>
              <a:t>点からできる四角形の中にジオタグが入っていたら</a:t>
            </a:r>
            <a:r>
              <a:rPr kumimoji="1" lang="en-US" altLang="ja-JP" sz="2400" dirty="0" smtClean="0"/>
              <a:t>,</a:t>
            </a:r>
            <a:r>
              <a:rPr lang="ja-JP" altLang="en-US" sz="2400" dirty="0" smtClean="0"/>
              <a:t>その</a:t>
            </a:r>
            <a:r>
              <a:rPr lang="en-US" altLang="ja-JP" sz="2400" dirty="0" smtClean="0"/>
              <a:t>tweet</a:t>
            </a:r>
            <a:r>
              <a:rPr lang="ja-JP" altLang="en-US" sz="2400" dirty="0" smtClean="0"/>
              <a:t>を</a:t>
            </a:r>
            <a:r>
              <a:rPr kumimoji="1" lang="ja-JP" altLang="en-US" sz="2400" dirty="0" smtClean="0"/>
              <a:t>クラス分けをする</a:t>
            </a:r>
            <a:endParaRPr kumimoji="1" lang="en-US" altLang="ja-JP" sz="2400" dirty="0" smtClean="0"/>
          </a:p>
          <a:p>
            <a:endParaRPr lang="en-US" altLang="ja-JP" sz="2400" dirty="0"/>
          </a:p>
          <a:p>
            <a:endParaRPr kumimoji="1" lang="en-US" altLang="ja-JP" sz="2400" dirty="0" smtClean="0"/>
          </a:p>
          <a:p>
            <a:endParaRPr kumimoji="1" lang="ja-JP" altLang="en-US"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890" y="2780928"/>
            <a:ext cx="5868219" cy="2934110"/>
          </a:xfrm>
          <a:prstGeom prst="rect">
            <a:avLst/>
          </a:prstGeom>
        </p:spPr>
      </p:pic>
      <p:sp>
        <p:nvSpPr>
          <p:cNvPr id="6" name="テキスト ボックス 5"/>
          <p:cNvSpPr txBox="1"/>
          <p:nvPr/>
        </p:nvSpPr>
        <p:spPr>
          <a:xfrm>
            <a:off x="683568" y="6093296"/>
            <a:ext cx="5328592" cy="369332"/>
          </a:xfrm>
          <a:prstGeom prst="rect">
            <a:avLst/>
          </a:prstGeom>
          <a:noFill/>
        </p:spPr>
        <p:txBody>
          <a:bodyPr wrap="square" rtlCol="0">
            <a:spAutoFit/>
          </a:bodyPr>
          <a:lstStyle/>
          <a:p>
            <a:r>
              <a:rPr lang="en-US" altLang="ja-JP" dirty="0" smtClean="0"/>
              <a:t>A:</a:t>
            </a:r>
            <a:r>
              <a:rPr lang="ja-JP" altLang="en-US" dirty="0" smtClean="0"/>
              <a:t>経度</a:t>
            </a:r>
            <a:r>
              <a:rPr lang="en-US" altLang="ja-JP" dirty="0" smtClean="0"/>
              <a:t>(138.946381)</a:t>
            </a:r>
            <a:r>
              <a:rPr lang="en-US" altLang="ja-JP" b="1" dirty="0" smtClean="0"/>
              <a:t>,</a:t>
            </a:r>
            <a:r>
              <a:rPr lang="ja-JP" altLang="en-US" dirty="0" smtClean="0"/>
              <a:t> 緯度</a:t>
            </a:r>
            <a:r>
              <a:rPr lang="en-US" altLang="ja-JP" dirty="0" smtClean="0"/>
              <a:t>(35.523285)</a:t>
            </a:r>
            <a:endParaRPr kumimoji="1" lang="ja-JP" altLang="en-US" dirty="0"/>
          </a:p>
        </p:txBody>
      </p:sp>
      <p:cxnSp>
        <p:nvCxnSpPr>
          <p:cNvPr id="8" name="直線矢印コネクタ 7"/>
          <p:cNvCxnSpPr/>
          <p:nvPr/>
        </p:nvCxnSpPr>
        <p:spPr>
          <a:xfrm flipV="1">
            <a:off x="1187624" y="5085184"/>
            <a:ext cx="756084" cy="9361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5724128" y="2132856"/>
            <a:ext cx="5328592" cy="369332"/>
          </a:xfrm>
          <a:prstGeom prst="rect">
            <a:avLst/>
          </a:prstGeom>
          <a:noFill/>
        </p:spPr>
        <p:txBody>
          <a:bodyPr wrap="square" rtlCol="0">
            <a:spAutoFit/>
          </a:bodyPr>
          <a:lstStyle/>
          <a:p>
            <a:r>
              <a:rPr lang="en-US" altLang="ja-JP" dirty="0"/>
              <a:t>B</a:t>
            </a:r>
            <a:r>
              <a:rPr lang="en-US" altLang="ja-JP" dirty="0" smtClean="0"/>
              <a:t>:</a:t>
            </a:r>
            <a:r>
              <a:rPr lang="ja-JP" altLang="en-US" dirty="0" smtClean="0"/>
              <a:t>経度</a:t>
            </a:r>
            <a:r>
              <a:rPr lang="en-US" altLang="ja-JP" dirty="0" smtClean="0"/>
              <a:t>(138.946381)</a:t>
            </a:r>
            <a:r>
              <a:rPr lang="en-US" altLang="ja-JP" b="1" dirty="0" smtClean="0"/>
              <a:t>,</a:t>
            </a:r>
            <a:r>
              <a:rPr lang="ja-JP" altLang="en-US" dirty="0" smtClean="0"/>
              <a:t> 緯度</a:t>
            </a:r>
            <a:r>
              <a:rPr lang="en-US" altLang="ja-JP" dirty="0" smtClean="0"/>
              <a:t>(35.523285)</a:t>
            </a:r>
            <a:endParaRPr kumimoji="1" lang="ja-JP" altLang="en-US" dirty="0"/>
          </a:p>
        </p:txBody>
      </p:sp>
      <p:cxnSp>
        <p:nvCxnSpPr>
          <p:cNvPr id="13" name="直線矢印コネクタ 12"/>
          <p:cNvCxnSpPr/>
          <p:nvPr/>
        </p:nvCxnSpPr>
        <p:spPr>
          <a:xfrm flipH="1">
            <a:off x="5580112" y="2502188"/>
            <a:ext cx="288032" cy="63878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2378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LocationTrainerApp.java</a:t>
            </a:r>
            <a:endParaRPr kumimoji="1" lang="ja-JP" alt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700808"/>
            <a:ext cx="7183326"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直線矢印コネクタ 4"/>
          <p:cNvCxnSpPr/>
          <p:nvPr/>
        </p:nvCxnSpPr>
        <p:spPr>
          <a:xfrm flipV="1">
            <a:off x="1619672" y="2492896"/>
            <a:ext cx="1728192"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1373964" y="2996952"/>
            <a:ext cx="317716" cy="369332"/>
          </a:xfrm>
          <a:prstGeom prst="rect">
            <a:avLst/>
          </a:prstGeom>
          <a:noFill/>
        </p:spPr>
        <p:txBody>
          <a:bodyPr wrap="none" rtlCol="0">
            <a:spAutoFit/>
          </a:bodyPr>
          <a:lstStyle/>
          <a:p>
            <a:r>
              <a:rPr kumimoji="1" lang="en-US" altLang="ja-JP" dirty="0" smtClean="0"/>
              <a:t>A</a:t>
            </a:r>
            <a:endParaRPr kumimoji="1" lang="ja-JP" altLang="en-US" dirty="0"/>
          </a:p>
        </p:txBody>
      </p:sp>
      <p:sp>
        <p:nvSpPr>
          <p:cNvPr id="8" name="テキスト ボックス 7"/>
          <p:cNvSpPr txBox="1"/>
          <p:nvPr/>
        </p:nvSpPr>
        <p:spPr>
          <a:xfrm>
            <a:off x="1799184" y="5934670"/>
            <a:ext cx="7344816" cy="923330"/>
          </a:xfrm>
          <a:prstGeom prst="rect">
            <a:avLst/>
          </a:prstGeom>
          <a:noFill/>
        </p:spPr>
        <p:txBody>
          <a:bodyPr wrap="square" rtlCol="0">
            <a:spAutoFit/>
          </a:bodyPr>
          <a:lstStyle/>
          <a:p>
            <a:r>
              <a:rPr lang="en-US" altLang="ja-JP" dirty="0" smtClean="0">
                <a:hlinkClick r:id="rId3"/>
              </a:rPr>
              <a:t>https://github.com/jubatus/jubatus-example/blob/master/twitter_streaming_location/java/src/main/java/example/twitterstreaminglocation/LocationTrainerApp.java</a:t>
            </a:r>
            <a:endParaRPr kumimoji="1" lang="ja-JP" altLang="en-US" dirty="0"/>
          </a:p>
        </p:txBody>
      </p:sp>
    </p:spTree>
    <p:extLst>
      <p:ext uri="{BB962C8B-B14F-4D97-AF65-F5344CB8AC3E}">
        <p14:creationId xmlns:p14="http://schemas.microsoft.com/office/powerpoint/2010/main" val="3826372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260648"/>
            <a:ext cx="8229600" cy="1143000"/>
          </a:xfrm>
        </p:spPr>
        <p:txBody>
          <a:bodyPr/>
          <a:lstStyle/>
          <a:p>
            <a:r>
              <a:rPr lang="en-US" altLang="ja-JP" dirty="0"/>
              <a:t>LocationTrainerApp.java</a:t>
            </a:r>
            <a:endParaRPr kumimoji="1" lang="ja-JP" altLang="en-US" dirty="0"/>
          </a:p>
        </p:txBody>
      </p:sp>
      <p:sp>
        <p:nvSpPr>
          <p:cNvPr id="3" name="コンテンツ プレースホルダー 2"/>
          <p:cNvSpPr>
            <a:spLocks noGrp="1"/>
          </p:cNvSpPr>
          <p:nvPr>
            <p:ph idx="1"/>
          </p:nvPr>
        </p:nvSpPr>
        <p:spPr>
          <a:xfrm>
            <a:off x="457200" y="1196752"/>
            <a:ext cx="8229600" cy="5661248"/>
          </a:xfrm>
        </p:spPr>
        <p:txBody>
          <a:bodyPr/>
          <a:lstStyle/>
          <a:p>
            <a:r>
              <a:rPr lang="ja-JP" altLang="en-US" sz="2400" dirty="0" smtClean="0"/>
              <a:t>学習の実行　指定したフェンス内で呟かれた</a:t>
            </a:r>
            <a:r>
              <a:rPr lang="en-US" altLang="ja-JP" sz="2400" dirty="0" smtClean="0"/>
              <a:t>tweet</a:t>
            </a:r>
            <a:r>
              <a:rPr lang="ja-JP" altLang="en-US" sz="2400" dirty="0" err="1" smtClean="0"/>
              <a:t>だけを抽</a:t>
            </a:r>
            <a:r>
              <a:rPr lang="ja-JP" altLang="en-US" sz="2400" dirty="0" smtClean="0"/>
              <a:t>出し学習する。</a:t>
            </a:r>
            <a:endParaRPr lang="en-US" altLang="ja-JP" sz="2400" dirty="0" smtClean="0"/>
          </a:p>
          <a:p>
            <a:endParaRPr lang="en-US" altLang="ja-JP" dirty="0" smtClean="0"/>
          </a:p>
          <a:p>
            <a:endParaRPr lang="en-US" altLang="ja-JP" dirty="0" smtClean="0"/>
          </a:p>
          <a:p>
            <a:endParaRPr kumimoji="1" lang="en-US" altLang="ja-JP" dirty="0" smtClean="0"/>
          </a:p>
          <a:p>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311" y="2204864"/>
            <a:ext cx="6287378" cy="4505954"/>
          </a:xfrm>
          <a:prstGeom prst="rect">
            <a:avLst/>
          </a:prstGeom>
        </p:spPr>
      </p:pic>
    </p:spTree>
    <p:extLst>
      <p:ext uri="{BB962C8B-B14F-4D97-AF65-F5344CB8AC3E}">
        <p14:creationId xmlns:p14="http://schemas.microsoft.com/office/powerpoint/2010/main" val="1388373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LocationClassifierApp.java</a:t>
            </a:r>
            <a:endParaRPr kumimoji="1" lang="ja-JP" altLang="en-US" dirty="0"/>
          </a:p>
        </p:txBody>
      </p:sp>
      <p:sp>
        <p:nvSpPr>
          <p:cNvPr id="3" name="コンテンツ プレースホルダー 2"/>
          <p:cNvSpPr>
            <a:spLocks noGrp="1"/>
          </p:cNvSpPr>
          <p:nvPr>
            <p:ph idx="1"/>
          </p:nvPr>
        </p:nvSpPr>
        <p:spPr/>
        <p:txBody>
          <a:bodyPr/>
          <a:lstStyle/>
          <a:p>
            <a:r>
              <a:rPr kumimoji="1" lang="ja-JP" altLang="en-US" sz="2400" dirty="0" smtClean="0"/>
              <a:t>基本的に入力された文章に対して推定値を表示するだけ。</a:t>
            </a:r>
            <a:endParaRPr kumimoji="1" lang="en-US" altLang="ja-JP" sz="2400" dirty="0" smtClean="0"/>
          </a:p>
          <a:p>
            <a:endParaRPr kumimoji="1" lang="en-US" altLang="ja-JP" dirty="0" smtClean="0"/>
          </a:p>
          <a:p>
            <a:endParaRPr kumimoji="1" lang="en-US" altLang="ja-JP" dirty="0" smtClean="0"/>
          </a:p>
          <a:p>
            <a:endParaRPr kumimoji="1" lang="ja-JP" altLang="en-US" dirty="0"/>
          </a:p>
        </p:txBody>
      </p:sp>
      <p:sp>
        <p:nvSpPr>
          <p:cNvPr id="4" name="テキスト ボックス 3"/>
          <p:cNvSpPr txBox="1"/>
          <p:nvPr/>
        </p:nvSpPr>
        <p:spPr>
          <a:xfrm>
            <a:off x="4937245" y="5380672"/>
            <a:ext cx="4176464" cy="1477328"/>
          </a:xfrm>
          <a:prstGeom prst="rect">
            <a:avLst/>
          </a:prstGeom>
          <a:noFill/>
        </p:spPr>
        <p:txBody>
          <a:bodyPr wrap="square" rtlCol="0">
            <a:spAutoFit/>
          </a:bodyPr>
          <a:lstStyle/>
          <a:p>
            <a:r>
              <a:rPr lang="en-US" altLang="ja-JP" dirty="0" smtClean="0">
                <a:hlinkClick r:id="rId2"/>
              </a:rPr>
              <a:t>https://github.com/jubatus/jubatus-example/blob/master/twitter_streaming_location/java/src/main/java/example/twitterstreaminglocation/LocationClassifierApp.java</a:t>
            </a:r>
            <a:endParaRPr kumimoji="1" lang="ja-JP" altLang="en-US" dirty="0"/>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3942" y="2132856"/>
            <a:ext cx="6916116" cy="3229426"/>
          </a:xfrm>
          <a:prstGeom prst="rect">
            <a:avLst/>
          </a:prstGeom>
        </p:spPr>
      </p:pic>
    </p:spTree>
    <p:extLst>
      <p:ext uri="{BB962C8B-B14F-4D97-AF65-F5344CB8AC3E}">
        <p14:creationId xmlns:p14="http://schemas.microsoft.com/office/powerpoint/2010/main" val="845557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学習の実行</a:t>
            </a:r>
            <a:br>
              <a:rPr lang="ja-JP" altLang="en-US" dirty="0"/>
            </a:br>
            <a:endParaRPr kumimoji="1" lang="ja-JP" altLang="en-US" dirty="0"/>
          </a:p>
        </p:txBody>
      </p:sp>
      <p:sp>
        <p:nvSpPr>
          <p:cNvPr id="3" name="コンテンツ プレースホルダー 2"/>
          <p:cNvSpPr>
            <a:spLocks noGrp="1"/>
          </p:cNvSpPr>
          <p:nvPr>
            <p:ph idx="1"/>
          </p:nvPr>
        </p:nvSpPr>
        <p:spPr>
          <a:xfrm>
            <a:off x="514071" y="1052736"/>
            <a:ext cx="8229600" cy="5805264"/>
          </a:xfrm>
        </p:spPr>
        <p:txBody>
          <a:bodyPr>
            <a:normAutofit fontScale="92500" lnSpcReduction="10000"/>
          </a:bodyPr>
          <a:lstStyle/>
          <a:p>
            <a:r>
              <a:rPr lang="ja-JP" altLang="en-US" sz="2600" dirty="0" smtClean="0"/>
              <a:t>推定の実行</a:t>
            </a:r>
            <a:endParaRPr lang="en-US" altLang="ja-JP" sz="2600" dirty="0" smtClean="0"/>
          </a:p>
          <a:p>
            <a:endParaRPr lang="en-US" altLang="ja-JP" sz="2400" dirty="0"/>
          </a:p>
          <a:p>
            <a:endParaRPr lang="en-US" altLang="ja-JP" sz="2400" dirty="0" smtClean="0"/>
          </a:p>
          <a:p>
            <a:endParaRPr lang="en-US" altLang="ja-JP" sz="2400" dirty="0"/>
          </a:p>
          <a:p>
            <a:endParaRPr lang="en-US" altLang="ja-JP" sz="2400" dirty="0" smtClean="0"/>
          </a:p>
          <a:p>
            <a:endParaRPr lang="en-US" altLang="ja-JP" sz="2400" dirty="0"/>
          </a:p>
          <a:p>
            <a:endParaRPr lang="en-US" altLang="ja-JP" sz="2400" dirty="0" smtClean="0"/>
          </a:p>
          <a:p>
            <a:endParaRPr lang="en-US" altLang="ja-JP" sz="2400" dirty="0"/>
          </a:p>
          <a:p>
            <a:endParaRPr lang="en-US" altLang="ja-JP" sz="2400" dirty="0" smtClean="0"/>
          </a:p>
          <a:p>
            <a:endParaRPr lang="en-US" altLang="ja-JP" sz="2400" dirty="0"/>
          </a:p>
          <a:p>
            <a:endParaRPr lang="en-US" altLang="ja-JP" sz="2400" dirty="0" smtClean="0"/>
          </a:p>
          <a:p>
            <a:endParaRPr lang="en-US" altLang="ja-JP" sz="2400" dirty="0"/>
          </a:p>
          <a:p>
            <a:endParaRPr lang="en-US" altLang="ja-JP" sz="2400" dirty="0" smtClean="0"/>
          </a:p>
          <a:p>
            <a:r>
              <a:rPr lang="ja-JP" altLang="en-US" sz="2600" dirty="0" smtClean="0"/>
              <a:t>クリスマスという文章は九州で発せられた可能性が高いと推定された</a:t>
            </a:r>
            <a:endParaRPr lang="ja-JP" altLang="en-US" sz="26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1556792"/>
            <a:ext cx="5946391" cy="4221758"/>
          </a:xfrm>
          <a:prstGeom prst="rect">
            <a:avLst/>
          </a:prstGeom>
        </p:spPr>
      </p:pic>
    </p:spTree>
    <p:extLst>
      <p:ext uri="{BB962C8B-B14F-4D97-AF65-F5344CB8AC3E}">
        <p14:creationId xmlns:p14="http://schemas.microsoft.com/office/powerpoint/2010/main" val="3571273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a:t>twitter_streaming_location.json</a:t>
            </a:r>
            <a:endParaRPr kumimoji="1" lang="ja-JP" altLang="en-US" dirty="0"/>
          </a:p>
        </p:txBody>
      </p:sp>
      <p:sp>
        <p:nvSpPr>
          <p:cNvPr id="3" name="コンテンツ プレースホルダー 2"/>
          <p:cNvSpPr>
            <a:spLocks noGrp="1"/>
          </p:cNvSpPr>
          <p:nvPr>
            <p:ph idx="1"/>
          </p:nvPr>
        </p:nvSpPr>
        <p:spPr>
          <a:xfrm>
            <a:off x="457200" y="1196752"/>
            <a:ext cx="8229600" cy="5661248"/>
          </a:xfrm>
        </p:spPr>
        <p:txBody>
          <a:bodyPr/>
          <a:lstStyle/>
          <a:p>
            <a:r>
              <a:rPr lang="en-US" altLang="ja-JP" dirty="0"/>
              <a:t>"method": "</a:t>
            </a:r>
            <a:r>
              <a:rPr lang="en-US" altLang="ja-JP" dirty="0" smtClean="0"/>
              <a:t>NHERD“</a:t>
            </a:r>
          </a:p>
          <a:p>
            <a:r>
              <a:rPr kumimoji="1" lang="ja-JP" altLang="en-US" dirty="0" smtClean="0"/>
              <a:t>重みづけ：</a:t>
            </a:r>
            <a:r>
              <a:rPr kumimoji="1" lang="en-US" altLang="ja-JP" dirty="0" smtClean="0"/>
              <a:t>bigram(2</a:t>
            </a:r>
            <a:r>
              <a:rPr kumimoji="1" lang="ja-JP" altLang="en-US" dirty="0" smtClean="0"/>
              <a:t>文字ずつ重みづけ</a:t>
            </a:r>
            <a:r>
              <a:rPr kumimoji="1" lang="en-US" altLang="ja-JP" dirty="0" smtClean="0"/>
              <a:t>)</a:t>
            </a:r>
            <a:endParaRPr kumimoji="1" lang="ja-JP" altLang="en-US" dirty="0"/>
          </a:p>
        </p:txBody>
      </p:sp>
      <p:sp>
        <p:nvSpPr>
          <p:cNvPr id="4" name="テキスト ボックス 3"/>
          <p:cNvSpPr txBox="1"/>
          <p:nvPr/>
        </p:nvSpPr>
        <p:spPr>
          <a:xfrm>
            <a:off x="2411760" y="3212976"/>
            <a:ext cx="5832648" cy="923330"/>
          </a:xfrm>
          <a:prstGeom prst="rect">
            <a:avLst/>
          </a:prstGeom>
          <a:noFill/>
        </p:spPr>
        <p:txBody>
          <a:bodyPr wrap="square" rtlCol="0">
            <a:spAutoFit/>
          </a:bodyPr>
          <a:lstStyle/>
          <a:p>
            <a:r>
              <a:rPr lang="en-US" altLang="ja-JP" dirty="0" smtClean="0">
                <a:hlinkClick r:id="rId2"/>
              </a:rPr>
              <a:t>https://github.com/jubatus/jubatus-example/blob/master/twitter_streaming_location/twitter_streaming_location.json</a:t>
            </a:r>
            <a:endParaRPr kumimoji="1" lang="ja-JP" altLang="en-US" dirty="0"/>
          </a:p>
        </p:txBody>
      </p:sp>
    </p:spTree>
    <p:extLst>
      <p:ext uri="{BB962C8B-B14F-4D97-AF65-F5344CB8AC3E}">
        <p14:creationId xmlns:p14="http://schemas.microsoft.com/office/powerpoint/2010/main" val="344098614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114</Words>
  <Application>Microsoft Office PowerPoint</Application>
  <PresentationFormat>画面に合わせる (4:3)</PresentationFormat>
  <Paragraphs>48</Paragraphs>
  <Slides>8</Slides>
  <Notes>0</Notes>
  <HiddenSlides>0</HiddenSlides>
  <MMClips>0</MMClips>
  <ScaleCrop>false</ScaleCrop>
  <HeadingPairs>
    <vt:vector size="4" baseType="variant">
      <vt:variant>
        <vt:lpstr>テーマ</vt:lpstr>
      </vt:variant>
      <vt:variant>
        <vt:i4>1</vt:i4>
      </vt:variant>
      <vt:variant>
        <vt:lpstr>スライド タイトル</vt:lpstr>
      </vt:variant>
      <vt:variant>
        <vt:i4>8</vt:i4>
      </vt:variant>
    </vt:vector>
  </HeadingPairs>
  <TitlesOfParts>
    <vt:vector size="9" baseType="lpstr">
      <vt:lpstr>Office ​​テーマ</vt:lpstr>
      <vt:lpstr>Twitter Streaming Location</vt:lpstr>
      <vt:lpstr>Twitter Streaming Location</vt:lpstr>
      <vt:lpstr>LocationTrainerApp.java</vt:lpstr>
      <vt:lpstr>LocationTrainerApp.java</vt:lpstr>
      <vt:lpstr>LocationTrainerApp.java</vt:lpstr>
      <vt:lpstr>LocationClassifierApp.java</vt:lpstr>
      <vt:lpstr>学習の実行 </vt:lpstr>
      <vt:lpstr>twitter_streaming_location.json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Streaming Location</dc:title>
  <dc:creator>oss.wakayama</dc:creator>
  <cp:lastModifiedBy>oss.wakayama</cp:lastModifiedBy>
  <cp:revision>8</cp:revision>
  <dcterms:created xsi:type="dcterms:W3CDTF">2013-12-24T03:58:56Z</dcterms:created>
  <dcterms:modified xsi:type="dcterms:W3CDTF">2013-12-24T05:57:57Z</dcterms:modified>
</cp:coreProperties>
</file>