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3" r:id="rId1"/>
  </p:sldMasterIdLst>
  <p:notesMasterIdLst>
    <p:notesMasterId r:id="rId17"/>
  </p:notesMasterIdLst>
  <p:sldIdLst>
    <p:sldId id="256" r:id="rId2"/>
    <p:sldId id="257" r:id="rId3"/>
    <p:sldId id="271" r:id="rId4"/>
    <p:sldId id="258" r:id="rId5"/>
    <p:sldId id="259" r:id="rId6"/>
    <p:sldId id="260" r:id="rId7"/>
    <p:sldId id="261" r:id="rId8"/>
    <p:sldId id="264" r:id="rId9"/>
    <p:sldId id="265" r:id="rId10"/>
    <p:sldId id="266" r:id="rId11"/>
    <p:sldId id="267" r:id="rId12"/>
    <p:sldId id="268" r:id="rId13"/>
    <p:sldId id="269" r:id="rId14"/>
    <p:sldId id="262" r:id="rId15"/>
    <p:sldId id="270" r:id="rId16"/>
  </p:sldIdLst>
  <p:sldSz cx="9144000" cy="6858000" type="screen4x3"/>
  <p:notesSz cx="6858000" cy="9144000"/>
  <p:defaultTextStyle>
    <a:defPPr>
      <a:defRPr lang="ja-JP"/>
    </a:defPPr>
    <a:lvl1pPr algn="l" rtl="0" fontAlgn="base">
      <a:spcBef>
        <a:spcPct val="0"/>
      </a:spcBef>
      <a:spcAft>
        <a:spcPct val="0"/>
      </a:spcAft>
      <a:defRPr kumimoji="1" kern="1200">
        <a:solidFill>
          <a:schemeClr val="tx1"/>
        </a:solidFill>
        <a:latin typeface="Arial" charset="0"/>
        <a:ea typeface="ＭＳ Ｐゴシック" pitchFamily="50" charset="-128"/>
        <a:cs typeface="+mn-cs"/>
      </a:defRPr>
    </a:lvl1pPr>
    <a:lvl2pPr marL="457200" algn="l" rtl="0" fontAlgn="base">
      <a:spcBef>
        <a:spcPct val="0"/>
      </a:spcBef>
      <a:spcAft>
        <a:spcPct val="0"/>
      </a:spcAft>
      <a:defRPr kumimoji="1" kern="1200">
        <a:solidFill>
          <a:schemeClr val="tx1"/>
        </a:solidFill>
        <a:latin typeface="Arial" charset="0"/>
        <a:ea typeface="ＭＳ Ｐゴシック" pitchFamily="50" charset="-128"/>
        <a:cs typeface="+mn-cs"/>
      </a:defRPr>
    </a:lvl2pPr>
    <a:lvl3pPr marL="914400" algn="l" rtl="0" fontAlgn="base">
      <a:spcBef>
        <a:spcPct val="0"/>
      </a:spcBef>
      <a:spcAft>
        <a:spcPct val="0"/>
      </a:spcAft>
      <a:defRPr kumimoji="1" kern="1200">
        <a:solidFill>
          <a:schemeClr val="tx1"/>
        </a:solidFill>
        <a:latin typeface="Arial" charset="0"/>
        <a:ea typeface="ＭＳ Ｐゴシック" pitchFamily="50" charset="-128"/>
        <a:cs typeface="+mn-cs"/>
      </a:defRPr>
    </a:lvl3pPr>
    <a:lvl4pPr marL="1371600" algn="l" rtl="0" fontAlgn="base">
      <a:spcBef>
        <a:spcPct val="0"/>
      </a:spcBef>
      <a:spcAft>
        <a:spcPct val="0"/>
      </a:spcAft>
      <a:defRPr kumimoji="1" kern="1200">
        <a:solidFill>
          <a:schemeClr val="tx1"/>
        </a:solidFill>
        <a:latin typeface="Arial" charset="0"/>
        <a:ea typeface="ＭＳ Ｐゴシック" pitchFamily="50" charset="-128"/>
        <a:cs typeface="+mn-cs"/>
      </a:defRPr>
    </a:lvl4pPr>
    <a:lvl5pPr marL="1828800" algn="l" rtl="0" fontAlgn="base">
      <a:spcBef>
        <a:spcPct val="0"/>
      </a:spcBef>
      <a:spcAft>
        <a:spcPct val="0"/>
      </a:spcAft>
      <a:defRPr kumimoji="1" kern="1200">
        <a:solidFill>
          <a:schemeClr val="tx1"/>
        </a:solidFill>
        <a:latin typeface="Arial" charset="0"/>
        <a:ea typeface="ＭＳ Ｐゴシック" pitchFamily="50" charset="-128"/>
        <a:cs typeface="+mn-cs"/>
      </a:defRPr>
    </a:lvl5pPr>
    <a:lvl6pPr marL="2286000" algn="l" defTabSz="914400" rtl="0" eaLnBrk="1" latinLnBrk="0" hangingPunct="1">
      <a:defRPr kumimoji="1" kern="1200">
        <a:solidFill>
          <a:schemeClr val="tx1"/>
        </a:solidFill>
        <a:latin typeface="Arial" charset="0"/>
        <a:ea typeface="ＭＳ Ｐゴシック" pitchFamily="50" charset="-128"/>
        <a:cs typeface="+mn-cs"/>
      </a:defRPr>
    </a:lvl6pPr>
    <a:lvl7pPr marL="2743200" algn="l" defTabSz="914400" rtl="0" eaLnBrk="1" latinLnBrk="0" hangingPunct="1">
      <a:defRPr kumimoji="1" kern="1200">
        <a:solidFill>
          <a:schemeClr val="tx1"/>
        </a:solidFill>
        <a:latin typeface="Arial" charset="0"/>
        <a:ea typeface="ＭＳ Ｐゴシック" pitchFamily="50" charset="-128"/>
        <a:cs typeface="+mn-cs"/>
      </a:defRPr>
    </a:lvl7pPr>
    <a:lvl8pPr marL="3200400" algn="l" defTabSz="914400" rtl="0" eaLnBrk="1" latinLnBrk="0" hangingPunct="1">
      <a:defRPr kumimoji="1" kern="1200">
        <a:solidFill>
          <a:schemeClr val="tx1"/>
        </a:solidFill>
        <a:latin typeface="Arial" charset="0"/>
        <a:ea typeface="ＭＳ Ｐゴシック" pitchFamily="50" charset="-128"/>
        <a:cs typeface="+mn-cs"/>
      </a:defRPr>
    </a:lvl8pPr>
    <a:lvl9pPr marL="3657600" algn="l" defTabSz="914400" rtl="0" eaLnBrk="1" latinLnBrk="0" hangingPunct="1">
      <a:defRPr kumimoji="1" kern="1200">
        <a:solidFill>
          <a:schemeClr val="tx1"/>
        </a:solidFill>
        <a:latin typeface="Arial" charset="0"/>
        <a:ea typeface="ＭＳ Ｐゴシック" pitchFamily="50"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752" autoAdjust="0"/>
    <p:restoredTop sz="94660"/>
  </p:normalViewPr>
  <p:slideViewPr>
    <p:cSldViewPr>
      <p:cViewPr varScale="1">
        <p:scale>
          <a:sx n="88" d="100"/>
          <a:sy n="88" d="100"/>
        </p:scale>
        <p:origin x="-108" y="-528"/>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89" d="100"/>
          <a:sy n="89" d="100"/>
        </p:scale>
        <p:origin x="-1830" y="-10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ja-JP" altLang="en-US"/>
          </a:p>
        </p:txBody>
      </p:sp>
      <p:sp>
        <p:nvSpPr>
          <p:cNvPr id="3" name="日付プレースホルダ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4354E04B-8FF2-4091-A0DE-53600D8273F2}" type="datetimeFigureOut">
              <a:rPr lang="ja-JP" altLang="en-US"/>
              <a:pPr>
                <a:defRPr/>
              </a:pPr>
              <a:t>2007/6/23</a:t>
            </a:fld>
            <a:endParaRPr lang="ja-JP" altLang="en-US"/>
          </a:p>
        </p:txBody>
      </p:sp>
      <p:sp>
        <p:nvSpPr>
          <p:cNvPr id="4" name="スライド イメージ プレースホルダ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ja-JP" altLang="en-US" noProof="0" smtClean="0"/>
          </a:p>
        </p:txBody>
      </p:sp>
      <p:sp>
        <p:nvSpPr>
          <p:cNvPr id="5" name="ノート プレースホルダ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ja-JP" altLang="en-US" noProof="0" smtClean="0"/>
              <a:t>マスタ テキストの書式設定</a:t>
            </a:r>
          </a:p>
          <a:p>
            <a:pPr lvl="1"/>
            <a:r>
              <a:rPr lang="ja-JP" altLang="en-US" noProof="0" smtClean="0"/>
              <a:t>第 </a:t>
            </a:r>
            <a:r>
              <a:rPr lang="en-US" altLang="ja-JP" noProof="0" smtClean="0"/>
              <a:t>2 </a:t>
            </a:r>
            <a:r>
              <a:rPr lang="ja-JP" altLang="en-US" noProof="0" smtClean="0"/>
              <a:t>レベル</a:t>
            </a:r>
          </a:p>
          <a:p>
            <a:pPr lvl="2"/>
            <a:r>
              <a:rPr lang="ja-JP" altLang="en-US" noProof="0" smtClean="0"/>
              <a:t>第 </a:t>
            </a:r>
            <a:r>
              <a:rPr lang="en-US" altLang="ja-JP" noProof="0" smtClean="0"/>
              <a:t>3 </a:t>
            </a:r>
            <a:r>
              <a:rPr lang="ja-JP" altLang="en-US" noProof="0" smtClean="0"/>
              <a:t>レベル</a:t>
            </a:r>
          </a:p>
          <a:p>
            <a:pPr lvl="3"/>
            <a:r>
              <a:rPr lang="ja-JP" altLang="en-US" noProof="0" smtClean="0"/>
              <a:t>第 </a:t>
            </a:r>
            <a:r>
              <a:rPr lang="en-US" altLang="ja-JP" noProof="0" smtClean="0"/>
              <a:t>4 </a:t>
            </a:r>
            <a:r>
              <a:rPr lang="ja-JP" altLang="en-US" noProof="0" smtClean="0"/>
              <a:t>レベル</a:t>
            </a:r>
          </a:p>
          <a:p>
            <a:pPr lvl="4"/>
            <a:r>
              <a:rPr lang="ja-JP" altLang="en-US" noProof="0" smtClean="0"/>
              <a:t>第 </a:t>
            </a:r>
            <a:r>
              <a:rPr lang="en-US" altLang="ja-JP" noProof="0" smtClean="0"/>
              <a:t>5 </a:t>
            </a:r>
            <a:r>
              <a:rPr lang="ja-JP" altLang="en-US" noProof="0" smtClean="0"/>
              <a:t>レベル</a:t>
            </a:r>
          </a:p>
        </p:txBody>
      </p:sp>
      <p:sp>
        <p:nvSpPr>
          <p:cNvPr id="6" name="フッター プレースホルダ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ja-JP" altLang="en-US"/>
          </a:p>
        </p:txBody>
      </p:sp>
      <p:sp>
        <p:nvSpPr>
          <p:cNvPr id="7" name="スライド番号プレースホルダ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pPr>
              <a:defRPr/>
            </a:pPr>
            <a:fld id="{01E0129A-134A-4C4D-8A64-B0D37723A690}" type="slidenum">
              <a:rPr lang="ja-JP" altLang="en-US"/>
              <a:pPr>
                <a:defRPr/>
              </a:pPr>
              <a:t>&lt;#&gt;</a:t>
            </a:fld>
            <a:endParaRPr lang="ja-JP"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mn-lt"/>
        <a:ea typeface="+mn-ea"/>
        <a:cs typeface="+mn-cs"/>
      </a:defRPr>
    </a:lvl1pPr>
    <a:lvl2pPr marL="457200" algn="l" rtl="0" eaLnBrk="0" fontAlgn="base" hangingPunct="0">
      <a:spcBef>
        <a:spcPct val="30000"/>
      </a:spcBef>
      <a:spcAft>
        <a:spcPct val="0"/>
      </a:spcAft>
      <a:defRPr kumimoji="1" sz="1200" kern="1200">
        <a:solidFill>
          <a:schemeClr val="tx1"/>
        </a:solidFill>
        <a:latin typeface="+mn-lt"/>
        <a:ea typeface="+mn-ea"/>
        <a:cs typeface="+mn-cs"/>
      </a:defRPr>
    </a:lvl2pPr>
    <a:lvl3pPr marL="914400" algn="l" rtl="0" eaLnBrk="0" fontAlgn="base" hangingPunct="0">
      <a:spcBef>
        <a:spcPct val="30000"/>
      </a:spcBef>
      <a:spcAft>
        <a:spcPct val="0"/>
      </a:spcAft>
      <a:defRPr kumimoji="1" sz="1200" kern="1200">
        <a:solidFill>
          <a:schemeClr val="tx1"/>
        </a:solidFill>
        <a:latin typeface="+mn-lt"/>
        <a:ea typeface="+mn-ea"/>
        <a:cs typeface="+mn-cs"/>
      </a:defRPr>
    </a:lvl3pPr>
    <a:lvl4pPr marL="1371600" algn="l" rtl="0" eaLnBrk="0" fontAlgn="base" hangingPunct="0">
      <a:spcBef>
        <a:spcPct val="30000"/>
      </a:spcBef>
      <a:spcAft>
        <a:spcPct val="0"/>
      </a:spcAft>
      <a:defRPr kumimoji="1" sz="1200" kern="1200">
        <a:solidFill>
          <a:schemeClr val="tx1"/>
        </a:solidFill>
        <a:latin typeface="+mn-lt"/>
        <a:ea typeface="+mn-ea"/>
        <a:cs typeface="+mn-cs"/>
      </a:defRPr>
    </a:lvl4pPr>
    <a:lvl5pPr marL="1828800" algn="l" rtl="0" eaLnBrk="0" fontAlgn="base" hangingPunct="0">
      <a:spcBef>
        <a:spcPct val="30000"/>
      </a:spcBef>
      <a:spcAft>
        <a:spcPct val="0"/>
      </a:spcAft>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4" name="Freeform 7"/>
          <p:cNvSpPr>
            <a:spLocks noChangeArrowheads="1"/>
          </p:cNvSpPr>
          <p:nvPr/>
        </p:nvSpPr>
        <p:spPr bwMode="auto">
          <a:xfrm>
            <a:off x="609600" y="1219200"/>
            <a:ext cx="79248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a:defRPr/>
            </a:pPr>
            <a:endParaRPr lang="ja-JP" altLang="en-US"/>
          </a:p>
        </p:txBody>
      </p:sp>
      <p:sp>
        <p:nvSpPr>
          <p:cNvPr id="5" name="Line 8"/>
          <p:cNvSpPr>
            <a:spLocks noChangeShapeType="1"/>
          </p:cNvSpPr>
          <p:nvPr/>
        </p:nvSpPr>
        <p:spPr bwMode="auto">
          <a:xfrm>
            <a:off x="1981200" y="3962400"/>
            <a:ext cx="6511925" cy="0"/>
          </a:xfrm>
          <a:prstGeom prst="line">
            <a:avLst/>
          </a:prstGeom>
          <a:noFill/>
          <a:ln w="19050">
            <a:solidFill>
              <a:schemeClr val="accent1"/>
            </a:solidFill>
            <a:round/>
            <a:headEnd/>
            <a:tailEnd/>
          </a:ln>
          <a:effectLst/>
        </p:spPr>
        <p:txBody>
          <a:bodyPr/>
          <a:lstStyle/>
          <a:p>
            <a:pPr>
              <a:defRPr/>
            </a:pPr>
            <a:endParaRPr lang="ja-JP" altLang="en-US"/>
          </a:p>
        </p:txBody>
      </p:sp>
      <p:sp>
        <p:nvSpPr>
          <p:cNvPr id="18434" name="Rectangle 2"/>
          <p:cNvSpPr>
            <a:spLocks noGrp="1" noChangeArrowheads="1"/>
          </p:cNvSpPr>
          <p:nvPr>
            <p:ph type="ctrTitle"/>
          </p:nvPr>
        </p:nvSpPr>
        <p:spPr>
          <a:xfrm>
            <a:off x="914400" y="1524000"/>
            <a:ext cx="7623175" cy="1752600"/>
          </a:xfrm>
        </p:spPr>
        <p:txBody>
          <a:bodyPr/>
          <a:lstStyle>
            <a:lvl1pPr>
              <a:defRPr sz="5000"/>
            </a:lvl1pPr>
          </a:lstStyle>
          <a:p>
            <a:r>
              <a:rPr lang="ja-JP" altLang="en-US"/>
              <a:t>マスタ タイトルの書式設定</a:t>
            </a:r>
          </a:p>
        </p:txBody>
      </p:sp>
      <p:sp>
        <p:nvSpPr>
          <p:cNvPr id="18435" name="Rectangle 3"/>
          <p:cNvSpPr>
            <a:spLocks noGrp="1" noChangeArrowheads="1"/>
          </p:cNvSpPr>
          <p:nvPr>
            <p:ph type="subTitle" idx="1"/>
          </p:nvPr>
        </p:nvSpPr>
        <p:spPr>
          <a:xfrm>
            <a:off x="1981200" y="3962400"/>
            <a:ext cx="6553200" cy="1752600"/>
          </a:xfrm>
        </p:spPr>
        <p:txBody>
          <a:bodyPr/>
          <a:lstStyle>
            <a:lvl1pPr marL="0" indent="0">
              <a:buFont typeface="Wingdings" pitchFamily="2" charset="2"/>
              <a:buNone/>
              <a:defRPr sz="2800"/>
            </a:lvl1pPr>
          </a:lstStyle>
          <a:p>
            <a:r>
              <a:rPr lang="ja-JP" altLang="en-US"/>
              <a:t>マスタ サブタイトルの書式設定</a:t>
            </a:r>
          </a:p>
        </p:txBody>
      </p:sp>
      <p:sp>
        <p:nvSpPr>
          <p:cNvPr id="6" name="Rectangle 4"/>
          <p:cNvSpPr>
            <a:spLocks noGrp="1" noChangeArrowheads="1"/>
          </p:cNvSpPr>
          <p:nvPr>
            <p:ph type="dt" sz="half" idx="10"/>
          </p:nvPr>
        </p:nvSpPr>
        <p:spPr/>
        <p:txBody>
          <a:bodyPr/>
          <a:lstStyle>
            <a:lvl1pPr>
              <a:defRPr/>
            </a:lvl1pPr>
          </a:lstStyle>
          <a:p>
            <a:pPr>
              <a:defRPr/>
            </a:pPr>
            <a:endParaRPr lang="en-US" altLang="ja-JP"/>
          </a:p>
        </p:txBody>
      </p:sp>
      <p:sp>
        <p:nvSpPr>
          <p:cNvPr id="7"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ja-JP"/>
          </a:p>
        </p:txBody>
      </p:sp>
      <p:sp>
        <p:nvSpPr>
          <p:cNvPr id="8" name="Rectangle 6"/>
          <p:cNvSpPr>
            <a:spLocks noGrp="1" noChangeArrowheads="1"/>
          </p:cNvSpPr>
          <p:nvPr>
            <p:ph type="sldNum" sz="quarter" idx="12"/>
          </p:nvPr>
        </p:nvSpPr>
        <p:spPr/>
        <p:txBody>
          <a:bodyPr/>
          <a:lstStyle>
            <a:lvl1pPr>
              <a:defRPr/>
            </a:lvl1pPr>
          </a:lstStyle>
          <a:p>
            <a:pPr>
              <a:defRPr/>
            </a:pPr>
            <a:fld id="{DFB61C5E-A1DA-48A9-B8A4-6C7A3A087E22}" type="slidenum">
              <a:rPr lang="en-US" altLang="ja-JP"/>
              <a:pPr>
                <a:defRPr/>
              </a:pPr>
              <a:t>&lt;#&gt;</a:t>
            </a:fld>
            <a:endParaRPr lang="en-US" altLang="ja-JP"/>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7813"/>
            <a:ext cx="8229600" cy="712787"/>
          </a:xfrm>
        </p:spPr>
        <p:txBody>
          <a:bodyPr/>
          <a:lstStyle/>
          <a:p>
            <a:r>
              <a:rPr lang="ja-JP" altLang="en-US" dirty="0" smtClean="0"/>
              <a:t>マスタ タイトルの書式設定</a:t>
            </a:r>
            <a:endParaRPr lang="ja-JP" altLang="en-US" dirty="0"/>
          </a:p>
        </p:txBody>
      </p:sp>
      <p:sp>
        <p:nvSpPr>
          <p:cNvPr id="3" name="コンテンツ プレースホルダ 2"/>
          <p:cNvSpPr>
            <a:spLocks noGrp="1"/>
          </p:cNvSpPr>
          <p:nvPr>
            <p:ph idx="1"/>
          </p:nvPr>
        </p:nvSpPr>
        <p:spPr>
          <a:xfrm>
            <a:off x="457200" y="1066800"/>
            <a:ext cx="8229600" cy="5064125"/>
          </a:xfrm>
        </p:spPr>
        <p:txBody>
          <a:bodyPr/>
          <a:lstStyle/>
          <a:p>
            <a:pPr lvl="0"/>
            <a:r>
              <a:rPr lang="ja-JP" altLang="en-US" dirty="0" smtClean="0"/>
              <a:t>マスタ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lang="ja-JP" altLang="en-US" dirty="0"/>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5A124EB2-E34B-4A76-A9DE-BAEB14311533}" type="slidenum">
              <a:rPr lang="en-US" altLang="ja-JP"/>
              <a:pPr>
                <a:defRPr/>
              </a:pPr>
              <a:t>&lt;#&gt;</a:t>
            </a:fld>
            <a:endParaRPr lang="en-US" altLang="ja-JP"/>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lstStyle>
            <a:lvl1pPr algn="l">
              <a:defRPr sz="4000" b="1" cap="all"/>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smtClean="0"/>
              <a:t>マスタ テキストの書式設定</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EE9DB691-BEEC-4939-9DF0-7E6009D67A3A}" type="slidenum">
              <a:rPr lang="en-US" altLang="ja-JP"/>
              <a:pPr>
                <a:defRPr/>
              </a:pPr>
              <a:t>&lt;#&gt;</a:t>
            </a:fld>
            <a:endParaRPr lang="en-US" altLang="ja-JP"/>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sz="half" idx="1"/>
          </p:nvPr>
        </p:nvSpPr>
        <p:spPr>
          <a:xfrm>
            <a:off x="457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 3"/>
          <p:cNvSpPr>
            <a:spLocks noGrp="1"/>
          </p:cNvSpPr>
          <p:nvPr>
            <p:ph sz="half" idx="2"/>
          </p:nvPr>
        </p:nvSpPr>
        <p:spPr>
          <a:xfrm>
            <a:off x="4648200" y="1600200"/>
            <a:ext cx="4038600" cy="45307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A862E7B6-1443-4AFF-A3C9-0B611A03E1B5}" type="slidenum">
              <a:rPr lang="en-US" altLang="ja-JP"/>
              <a:pPr>
                <a:defRPr/>
              </a:pPr>
              <a:t>&lt;#&gt;</a:t>
            </a:fld>
            <a:endParaRPr lang="en-US" altLang="ja-JP"/>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lvl1pPr>
              <a:defRPr/>
            </a:lvl1pPr>
          </a:lstStyle>
          <a:p>
            <a:r>
              <a:rPr lang="ja-JP" altLang="en-US" smtClean="0"/>
              <a:t>マスタ タイトルの書式設定</a:t>
            </a:r>
            <a:endParaRPr lang="ja-JP" altLang="en-US"/>
          </a:p>
        </p:txBody>
      </p:sp>
      <p:sp>
        <p:nvSpPr>
          <p:cNvPr id="3" name="テキスト プレースホルダ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4" name="コンテンツ プレースホルダ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 テキストの書式設定</a:t>
            </a:r>
          </a:p>
        </p:txBody>
      </p:sp>
      <p:sp>
        <p:nvSpPr>
          <p:cNvPr id="6" name="コンテンツ プレースホルダ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9" name="Rectangle 6"/>
          <p:cNvSpPr>
            <a:spLocks noGrp="1" noChangeArrowheads="1"/>
          </p:cNvSpPr>
          <p:nvPr>
            <p:ph type="sldNum" sz="quarter" idx="12"/>
          </p:nvPr>
        </p:nvSpPr>
        <p:spPr>
          <a:ln/>
        </p:spPr>
        <p:txBody>
          <a:bodyPr/>
          <a:lstStyle>
            <a:lvl1pPr>
              <a:defRPr/>
            </a:lvl1pPr>
          </a:lstStyle>
          <a:p>
            <a:pPr>
              <a:defRPr/>
            </a:pPr>
            <a:fld id="{DC046576-49E6-4D95-BEED-6BC41C9B57EB}" type="slidenum">
              <a:rPr lang="en-US" altLang="ja-JP"/>
              <a:pPr>
                <a:defRPr/>
              </a:pPr>
              <a:t>&lt;#&gt;</a:t>
            </a:fld>
            <a:endParaRPr lang="en-US" altLang="ja-JP"/>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5" name="Rectangle 6"/>
          <p:cNvSpPr>
            <a:spLocks noGrp="1" noChangeArrowheads="1"/>
          </p:cNvSpPr>
          <p:nvPr>
            <p:ph type="sldNum" sz="quarter" idx="12"/>
          </p:nvPr>
        </p:nvSpPr>
        <p:spPr>
          <a:ln/>
        </p:spPr>
        <p:txBody>
          <a:bodyPr/>
          <a:lstStyle>
            <a:lvl1pPr>
              <a:defRPr/>
            </a:lvl1pPr>
          </a:lstStyle>
          <a:p>
            <a:pPr>
              <a:defRPr/>
            </a:pPr>
            <a:fld id="{99E46261-0F63-40DF-8BC1-47BD5FBB7939}" type="slidenum">
              <a:rPr lang="en-US" altLang="ja-JP"/>
              <a:pPr>
                <a:defRPr/>
              </a:pPr>
              <a:t>&lt;#&gt;</a:t>
            </a:fld>
            <a:endParaRPr lang="en-US" altLang="ja-JP"/>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4" name="Rectangle 6"/>
          <p:cNvSpPr>
            <a:spLocks noGrp="1" noChangeArrowheads="1"/>
          </p:cNvSpPr>
          <p:nvPr>
            <p:ph type="sldNum" sz="quarter" idx="12"/>
          </p:nvPr>
        </p:nvSpPr>
        <p:spPr>
          <a:ln/>
        </p:spPr>
        <p:txBody>
          <a:bodyPr/>
          <a:lstStyle>
            <a:lvl1pPr>
              <a:defRPr/>
            </a:lvl1pPr>
          </a:lstStyle>
          <a:p>
            <a:pPr>
              <a:defRPr/>
            </a:pPr>
            <a:fld id="{AADCAACC-CEDC-43AF-B636-36FC90ECFF32}" type="slidenum">
              <a:rPr lang="en-US" altLang="ja-JP"/>
              <a:pPr>
                <a:defRPr/>
              </a:pPr>
              <a:t>&lt;#&gt;</a:t>
            </a:fld>
            <a:endParaRPr lang="en-US" altLang="ja-JP"/>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3578B018-625E-49BF-A35C-545E4B82A573}" type="slidenum">
              <a:rPr lang="en-US" altLang="ja-JP"/>
              <a:pPr>
                <a:defRPr/>
              </a:pPr>
              <a:t>&lt;#&gt;</a:t>
            </a:fld>
            <a:endParaRPr lang="en-US" altLang="ja-JP"/>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smtClean="0"/>
              <a:t>マスタ タイトルの書式設定</a:t>
            </a:r>
            <a:endParaRPr lang="ja-JP" altLang="en-US"/>
          </a:p>
        </p:txBody>
      </p:sp>
      <p:sp>
        <p:nvSpPr>
          <p:cNvPr id="3" name="図プレースホルダ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smtClean="0"/>
          </a:p>
        </p:txBody>
      </p:sp>
      <p:sp>
        <p:nvSpPr>
          <p:cNvPr id="4" name="テキスト プレースホルダ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p:cNvSpPr>
            <a:spLocks noGrp="1" noChangeArrowheads="1"/>
          </p:cNvSpPr>
          <p:nvPr>
            <p:ph type="sldNum" sz="quarter" idx="12"/>
          </p:nvPr>
        </p:nvSpPr>
        <p:spPr>
          <a:ln/>
        </p:spPr>
        <p:txBody>
          <a:bodyPr/>
          <a:lstStyle>
            <a:lvl1pPr>
              <a:defRPr/>
            </a:lvl1pPr>
          </a:lstStyle>
          <a:p>
            <a:pPr>
              <a:defRPr/>
            </a:pPr>
            <a:fld id="{9245DAB8-5752-461A-BB83-64A11D7D8F9B}" type="slidenum">
              <a:rPr lang="en-US" altLang="ja-JP"/>
              <a:pPr>
                <a:defRPr/>
              </a:pPr>
              <a:t>&lt;#&gt;</a:t>
            </a:fld>
            <a:endParaRPr lang="en-US" altLang="ja-JP"/>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78CA6108-DDA9-4A9F-A05B-4F8B07484081}" type="slidenum">
              <a:rPr lang="en-US" altLang="ja-JP"/>
              <a:pPr>
                <a:defRPr/>
              </a:pPr>
              <a:t>&lt;#&gt;</a:t>
            </a:fld>
            <a:endParaRPr lang="en-US" altLang="ja-JP"/>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7813"/>
            <a:ext cx="2057400" cy="5853112"/>
          </a:xfrm>
        </p:spPr>
        <p:txBody>
          <a:bodyPr vert="eaVert"/>
          <a:lstStyle/>
          <a:p>
            <a:r>
              <a:rPr lang="ja-JP" altLang="en-US" smtClean="0"/>
              <a:t>マスタ タイトルの書式設定</a:t>
            </a:r>
            <a:endParaRPr lang="ja-JP" altLang="en-US"/>
          </a:p>
        </p:txBody>
      </p:sp>
      <p:sp>
        <p:nvSpPr>
          <p:cNvPr id="3" name="縦書きテキスト プレースホルダ 2"/>
          <p:cNvSpPr>
            <a:spLocks noGrp="1"/>
          </p:cNvSpPr>
          <p:nvPr>
            <p:ph type="body" orient="vert" idx="1"/>
          </p:nvPr>
        </p:nvSpPr>
        <p:spPr>
          <a:xfrm>
            <a:off x="457200" y="277813"/>
            <a:ext cx="6019800" cy="5853112"/>
          </a:xfrm>
        </p:spPr>
        <p:txBody>
          <a:bodyPr vert="eaVert"/>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p:cNvSpPr>
            <a:spLocks noGrp="1" noChangeArrowheads="1"/>
          </p:cNvSpPr>
          <p:nvPr>
            <p:ph type="sldNum" sz="quarter" idx="12"/>
          </p:nvPr>
        </p:nvSpPr>
        <p:spPr>
          <a:ln/>
        </p:spPr>
        <p:txBody>
          <a:bodyPr/>
          <a:lstStyle>
            <a:lvl1pPr>
              <a:defRPr/>
            </a:lvl1pPr>
          </a:lstStyle>
          <a:p>
            <a:pPr>
              <a:defRPr/>
            </a:pPr>
            <a:fld id="{9C5955A6-F436-42D6-82C0-AC30E45BB30E}" type="slidenum">
              <a:rPr lang="en-US" altLang="ja-JP"/>
              <a:pPr>
                <a:defRPr/>
              </a:pPr>
              <a:t>&lt;#&gt;</a:t>
            </a:fld>
            <a:endParaRPr lang="en-US" altLang="ja-JP"/>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7813"/>
            <a:ext cx="8229600" cy="11398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ja-JP" altLang="en-US" smtClean="0"/>
              <a:t>マスタ タイトルの書式設定</a:t>
            </a:r>
          </a:p>
        </p:txBody>
      </p:sp>
      <p:sp>
        <p:nvSpPr>
          <p:cNvPr id="1027" name="Rectangle 3"/>
          <p:cNvSpPr>
            <a:spLocks noGrp="1" noChangeArrowheads="1"/>
          </p:cNvSpPr>
          <p:nvPr>
            <p:ph type="body" idx="1"/>
          </p:nvPr>
        </p:nvSpPr>
        <p:spPr bwMode="auto">
          <a:xfrm>
            <a:off x="457200" y="1600200"/>
            <a:ext cx="8229600" cy="453072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17412" name="Rectangle 4"/>
          <p:cNvSpPr>
            <a:spLocks noGrp="1" noChangeArrowheads="1"/>
          </p:cNvSpPr>
          <p:nvPr>
            <p:ph type="dt" sz="half" idx="2"/>
          </p:nvPr>
        </p:nvSpPr>
        <p:spPr bwMode="auto">
          <a:xfrm>
            <a:off x="457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kumimoji="0" sz="1200">
                <a:latin typeface="+mj-lt"/>
              </a:defRPr>
            </a:lvl1pPr>
          </a:lstStyle>
          <a:p>
            <a:pPr>
              <a:defRPr/>
            </a:pPr>
            <a:endParaRPr lang="en-US" altLang="ja-JP"/>
          </a:p>
        </p:txBody>
      </p:sp>
      <p:sp>
        <p:nvSpPr>
          <p:cNvPr id="17413"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kumimoji="0" sz="1200">
                <a:latin typeface="+mj-lt"/>
              </a:defRPr>
            </a:lvl1pPr>
          </a:lstStyle>
          <a:p>
            <a:pPr>
              <a:defRPr/>
            </a:pPr>
            <a:endParaRPr lang="en-US" altLang="ja-JP"/>
          </a:p>
        </p:txBody>
      </p:sp>
      <p:sp>
        <p:nvSpPr>
          <p:cNvPr id="17414" name="Rectangle 6"/>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kumimoji="0" sz="1200">
                <a:latin typeface="+mj-lt"/>
              </a:defRPr>
            </a:lvl1pPr>
          </a:lstStyle>
          <a:p>
            <a:pPr>
              <a:defRPr/>
            </a:pPr>
            <a:fld id="{EC5CDEEA-01F6-49D3-9294-4CAF25FF8EE7}" type="slidenum">
              <a:rPr lang="en-US" altLang="ja-JP"/>
              <a:pPr>
                <a:defRPr/>
              </a:pPr>
              <a:t>&lt;#&gt;</a:t>
            </a:fld>
            <a:endParaRPr lang="en-US" altLang="ja-JP"/>
          </a:p>
        </p:txBody>
      </p:sp>
      <p:sp>
        <p:nvSpPr>
          <p:cNvPr id="17415" name="Freeform 7"/>
          <p:cNvSpPr>
            <a:spLocks noChangeArrowheads="1"/>
          </p:cNvSpPr>
          <p:nvPr/>
        </p:nvSpPr>
        <p:spPr bwMode="auto">
          <a:xfrm>
            <a:off x="381000" y="228600"/>
            <a:ext cx="8229600" cy="6096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19050" cap="flat" cmpd="sng">
            <a:solidFill>
              <a:schemeClr val="accent1"/>
            </a:solidFill>
            <a:prstDash val="solid"/>
            <a:miter lim="800000"/>
            <a:headEnd/>
            <a:tailEnd/>
          </a:ln>
        </p:spPr>
        <p:txBody>
          <a:bodyPr/>
          <a:lstStyle/>
          <a:p>
            <a:pPr>
              <a:defRPr/>
            </a:pPr>
            <a:endParaRPr lang="ja-JP" altLang="en-US"/>
          </a:p>
        </p:txBody>
      </p:sp>
      <p:sp>
        <p:nvSpPr>
          <p:cNvPr id="17416" name="Line 8"/>
          <p:cNvSpPr>
            <a:spLocks noChangeShapeType="1"/>
          </p:cNvSpPr>
          <p:nvPr/>
        </p:nvSpPr>
        <p:spPr bwMode="auto">
          <a:xfrm>
            <a:off x="457200" y="6172200"/>
            <a:ext cx="8229600" cy="0"/>
          </a:xfrm>
          <a:prstGeom prst="line">
            <a:avLst/>
          </a:prstGeom>
          <a:noFill/>
          <a:ln w="19050">
            <a:solidFill>
              <a:schemeClr val="accent1"/>
            </a:solidFill>
            <a:round/>
            <a:headEnd/>
            <a:tailEnd/>
          </a:ln>
          <a:effectLst/>
        </p:spPr>
        <p:txBody>
          <a:bodyPr/>
          <a:lstStyle/>
          <a:p>
            <a:pPr>
              <a:defRPr/>
            </a:pPr>
            <a:endParaRPr lang="ja-JP" altLang="en-US"/>
          </a:p>
        </p:txBody>
      </p:sp>
    </p:spTree>
  </p:cSld>
  <p:clrMap bg1="lt1" tx1="dk1" bg2="lt2" tx2="dk2" accent1="accent1" accent2="accent2" accent3="accent3" accent4="accent4" accent5="accent5" accent6="accent6" hlink="hlink" folHlink="folHlink"/>
  <p:sldLayoutIdLst>
    <p:sldLayoutId id="2147483736" r:id="rId1"/>
    <p:sldLayoutId id="2147483726" r:id="rId2"/>
    <p:sldLayoutId id="2147483727" r:id="rId3"/>
    <p:sldLayoutId id="2147483728" r:id="rId4"/>
    <p:sldLayoutId id="2147483729" r:id="rId5"/>
    <p:sldLayoutId id="2147483730" r:id="rId6"/>
    <p:sldLayoutId id="2147483731" r:id="rId7"/>
    <p:sldLayoutId id="2147483732" r:id="rId8"/>
    <p:sldLayoutId id="2147483733" r:id="rId9"/>
    <p:sldLayoutId id="2147483734" r:id="rId10"/>
    <p:sldLayoutId id="2147483735" r:id="rId11"/>
  </p:sldLayoutIdLst>
  <p:timing>
    <p:tnLst>
      <p:par>
        <p:cTn id="1" dur="indefinite" restart="never" nodeType="tmRoot"/>
      </p:par>
    </p:tnLst>
  </p:timing>
  <p:txStyles>
    <p:titleStyle>
      <a:lvl1pPr algn="l" rtl="0" eaLnBrk="0" fontAlgn="base" hangingPunct="0">
        <a:spcBef>
          <a:spcPct val="0"/>
        </a:spcBef>
        <a:spcAft>
          <a:spcPct val="0"/>
        </a:spcAft>
        <a:defRPr kumimoji="1" sz="4200">
          <a:solidFill>
            <a:schemeClr val="tx2"/>
          </a:solidFill>
          <a:latin typeface="+mj-lt"/>
          <a:ea typeface="+mj-ea"/>
          <a:cs typeface="+mj-cs"/>
        </a:defRPr>
      </a:lvl1pPr>
      <a:lvl2pPr algn="l" rtl="0" eaLnBrk="0" fontAlgn="base" hangingPunct="0">
        <a:spcBef>
          <a:spcPct val="0"/>
        </a:spcBef>
        <a:spcAft>
          <a:spcPct val="0"/>
        </a:spcAft>
        <a:defRPr kumimoji="1" sz="4200">
          <a:solidFill>
            <a:schemeClr val="tx2"/>
          </a:solidFill>
          <a:latin typeface="Garamond" pitchFamily="18" charset="0"/>
          <a:ea typeface="ＭＳ Ｐゴシック" pitchFamily="50" charset="-128"/>
        </a:defRPr>
      </a:lvl2pPr>
      <a:lvl3pPr algn="l" rtl="0" eaLnBrk="0" fontAlgn="base" hangingPunct="0">
        <a:spcBef>
          <a:spcPct val="0"/>
        </a:spcBef>
        <a:spcAft>
          <a:spcPct val="0"/>
        </a:spcAft>
        <a:defRPr kumimoji="1" sz="4200">
          <a:solidFill>
            <a:schemeClr val="tx2"/>
          </a:solidFill>
          <a:latin typeface="Garamond" pitchFamily="18" charset="0"/>
          <a:ea typeface="ＭＳ Ｐゴシック" pitchFamily="50" charset="-128"/>
        </a:defRPr>
      </a:lvl3pPr>
      <a:lvl4pPr algn="l" rtl="0" eaLnBrk="0" fontAlgn="base" hangingPunct="0">
        <a:spcBef>
          <a:spcPct val="0"/>
        </a:spcBef>
        <a:spcAft>
          <a:spcPct val="0"/>
        </a:spcAft>
        <a:defRPr kumimoji="1" sz="4200">
          <a:solidFill>
            <a:schemeClr val="tx2"/>
          </a:solidFill>
          <a:latin typeface="Garamond" pitchFamily="18" charset="0"/>
          <a:ea typeface="ＭＳ Ｐゴシック" pitchFamily="50" charset="-128"/>
        </a:defRPr>
      </a:lvl4pPr>
      <a:lvl5pPr algn="l" rtl="0" eaLnBrk="0" fontAlgn="base" hangingPunct="0">
        <a:spcBef>
          <a:spcPct val="0"/>
        </a:spcBef>
        <a:spcAft>
          <a:spcPct val="0"/>
        </a:spcAft>
        <a:defRPr kumimoji="1" sz="4200">
          <a:solidFill>
            <a:schemeClr val="tx2"/>
          </a:solidFill>
          <a:latin typeface="Garamond" pitchFamily="18" charset="0"/>
          <a:ea typeface="ＭＳ Ｐゴシック" pitchFamily="50" charset="-128"/>
        </a:defRPr>
      </a:lvl5pPr>
      <a:lvl6pPr marL="457200" algn="l" rtl="0" fontAlgn="base">
        <a:spcBef>
          <a:spcPct val="0"/>
        </a:spcBef>
        <a:spcAft>
          <a:spcPct val="0"/>
        </a:spcAft>
        <a:defRPr kumimoji="1" sz="4200">
          <a:solidFill>
            <a:schemeClr val="tx2"/>
          </a:solidFill>
          <a:latin typeface="Garamond" pitchFamily="18" charset="0"/>
          <a:ea typeface="ＭＳ Ｐゴシック" pitchFamily="50" charset="-128"/>
        </a:defRPr>
      </a:lvl6pPr>
      <a:lvl7pPr marL="914400" algn="l" rtl="0" fontAlgn="base">
        <a:spcBef>
          <a:spcPct val="0"/>
        </a:spcBef>
        <a:spcAft>
          <a:spcPct val="0"/>
        </a:spcAft>
        <a:defRPr kumimoji="1" sz="4200">
          <a:solidFill>
            <a:schemeClr val="tx2"/>
          </a:solidFill>
          <a:latin typeface="Garamond" pitchFamily="18" charset="0"/>
          <a:ea typeface="ＭＳ Ｐゴシック" pitchFamily="50" charset="-128"/>
        </a:defRPr>
      </a:lvl7pPr>
      <a:lvl8pPr marL="1371600" algn="l" rtl="0" fontAlgn="base">
        <a:spcBef>
          <a:spcPct val="0"/>
        </a:spcBef>
        <a:spcAft>
          <a:spcPct val="0"/>
        </a:spcAft>
        <a:defRPr kumimoji="1" sz="4200">
          <a:solidFill>
            <a:schemeClr val="tx2"/>
          </a:solidFill>
          <a:latin typeface="Garamond" pitchFamily="18" charset="0"/>
          <a:ea typeface="ＭＳ Ｐゴシック" pitchFamily="50" charset="-128"/>
        </a:defRPr>
      </a:lvl8pPr>
      <a:lvl9pPr marL="1828800" algn="l" rtl="0" fontAlgn="base">
        <a:spcBef>
          <a:spcPct val="0"/>
        </a:spcBef>
        <a:spcAft>
          <a:spcPct val="0"/>
        </a:spcAft>
        <a:defRPr kumimoji="1" sz="4200">
          <a:solidFill>
            <a:schemeClr val="tx2"/>
          </a:solidFill>
          <a:latin typeface="Garamond" pitchFamily="18" charset="0"/>
          <a:ea typeface="ＭＳ Ｐゴシック" pitchFamily="50" charset="-128"/>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kumimoji="1" sz="30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kumimoji="1" sz="2600">
          <a:solidFill>
            <a:schemeClr val="tx1"/>
          </a:solidFill>
          <a:latin typeface="+mn-lt"/>
          <a:ea typeface="+mn-ea"/>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kumimoji="1" sz="2200">
          <a:solidFill>
            <a:schemeClr val="tx1"/>
          </a:solidFill>
          <a:latin typeface="+mn-lt"/>
          <a:ea typeface="+mn-ea"/>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kumimoji="1" sz="2000">
          <a:solidFill>
            <a:schemeClr val="tx1"/>
          </a:solidFill>
          <a:latin typeface="+mn-lt"/>
          <a:ea typeface="+mn-ea"/>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kumimoji="1" sz="2000">
          <a:solidFill>
            <a:schemeClr val="tx1"/>
          </a:solidFill>
          <a:latin typeface="+mn-lt"/>
          <a:ea typeface="+mn-ea"/>
        </a:defRPr>
      </a:lvl5pPr>
      <a:lvl6pPr marL="2138363" indent="-339725" algn="l" rtl="0" fontAlgn="base">
        <a:spcBef>
          <a:spcPct val="20000"/>
        </a:spcBef>
        <a:spcAft>
          <a:spcPct val="0"/>
        </a:spcAft>
        <a:buClr>
          <a:schemeClr val="accent1"/>
        </a:buClr>
        <a:buSzPct val="75000"/>
        <a:buFont typeface="Wingdings" pitchFamily="2" charset="2"/>
        <a:buChar char="§"/>
        <a:defRPr kumimoji="1" sz="2000">
          <a:solidFill>
            <a:schemeClr val="tx1"/>
          </a:solidFill>
          <a:latin typeface="+mn-lt"/>
          <a:ea typeface="+mn-ea"/>
        </a:defRPr>
      </a:lvl6pPr>
      <a:lvl7pPr marL="2595563" indent="-339725" algn="l" rtl="0" fontAlgn="base">
        <a:spcBef>
          <a:spcPct val="20000"/>
        </a:spcBef>
        <a:spcAft>
          <a:spcPct val="0"/>
        </a:spcAft>
        <a:buClr>
          <a:schemeClr val="accent1"/>
        </a:buClr>
        <a:buSzPct val="75000"/>
        <a:buFont typeface="Wingdings" pitchFamily="2" charset="2"/>
        <a:buChar char="§"/>
        <a:defRPr kumimoji="1" sz="2000">
          <a:solidFill>
            <a:schemeClr val="tx1"/>
          </a:solidFill>
          <a:latin typeface="+mn-lt"/>
          <a:ea typeface="+mn-ea"/>
        </a:defRPr>
      </a:lvl7pPr>
      <a:lvl8pPr marL="3052763" indent="-339725" algn="l" rtl="0" fontAlgn="base">
        <a:spcBef>
          <a:spcPct val="20000"/>
        </a:spcBef>
        <a:spcAft>
          <a:spcPct val="0"/>
        </a:spcAft>
        <a:buClr>
          <a:schemeClr val="accent1"/>
        </a:buClr>
        <a:buSzPct val="75000"/>
        <a:buFont typeface="Wingdings" pitchFamily="2" charset="2"/>
        <a:buChar char="§"/>
        <a:defRPr kumimoji="1" sz="2000">
          <a:solidFill>
            <a:schemeClr val="tx1"/>
          </a:solidFill>
          <a:latin typeface="+mn-lt"/>
          <a:ea typeface="+mn-ea"/>
        </a:defRPr>
      </a:lvl8pPr>
      <a:lvl9pPr marL="3509963" indent="-339725" algn="l" rtl="0" fontAlgn="base">
        <a:spcBef>
          <a:spcPct val="20000"/>
        </a:spcBef>
        <a:spcAft>
          <a:spcPct val="0"/>
        </a:spcAft>
        <a:buClr>
          <a:schemeClr val="accent1"/>
        </a:buClr>
        <a:buSzPct val="75000"/>
        <a:buFont typeface="Wingdings" pitchFamily="2" charset="2"/>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lsa.colorado.edu/"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タイトル 1"/>
          <p:cNvSpPr>
            <a:spLocks noGrp="1"/>
          </p:cNvSpPr>
          <p:nvPr>
            <p:ph type="ctrTitle"/>
          </p:nvPr>
        </p:nvSpPr>
        <p:spPr>
          <a:xfrm>
            <a:off x="762000" y="1371600"/>
            <a:ext cx="7623175" cy="1752600"/>
          </a:xfrm>
        </p:spPr>
        <p:txBody>
          <a:bodyPr/>
          <a:lstStyle/>
          <a:p>
            <a:r>
              <a:rPr lang="ja-JP" altLang="en-US" sz="3000" b="1" dirty="0" smtClean="0"/>
              <a:t>潜在意味解析（</a:t>
            </a:r>
            <a:r>
              <a:rPr lang="en-US" altLang="ja-JP" sz="3000" b="1" dirty="0" smtClean="0"/>
              <a:t>LSA</a:t>
            </a:r>
            <a:r>
              <a:rPr lang="ja-JP" altLang="en-US" sz="3000" b="1" dirty="0" smtClean="0"/>
              <a:t>）を利用した</a:t>
            </a:r>
            <a:r>
              <a:rPr lang="en-US" altLang="ja-JP" sz="3000" b="1" dirty="0" smtClean="0"/>
              <a:t>Markov</a:t>
            </a:r>
            <a:r>
              <a:rPr lang="ja-JP" altLang="en-US" sz="3000" b="1" dirty="0" smtClean="0"/>
              <a:t>連鎖モデルによる階層メニュー探索過程の評価</a:t>
            </a:r>
            <a:endParaRPr lang="ja-JP" altLang="en-US" sz="3000" dirty="0" smtClean="0"/>
          </a:p>
        </p:txBody>
      </p:sp>
      <p:sp>
        <p:nvSpPr>
          <p:cNvPr id="3075" name="サブタイトル 2"/>
          <p:cNvSpPr>
            <a:spLocks noGrp="1"/>
          </p:cNvSpPr>
          <p:nvPr>
            <p:ph type="subTitle" idx="1"/>
          </p:nvPr>
        </p:nvSpPr>
        <p:spPr/>
        <p:txBody>
          <a:bodyPr/>
          <a:lstStyle/>
          <a:p>
            <a:r>
              <a:rPr lang="ja-JP" altLang="en-US" smtClean="0"/>
              <a:t>ソフトウェア工学講座 </a:t>
            </a:r>
            <a:r>
              <a:rPr lang="en-US" altLang="ja-JP" smtClean="0"/>
              <a:t>M1 </a:t>
            </a:r>
            <a:r>
              <a:rPr lang="ja-JP" altLang="en-US" smtClean="0"/>
              <a:t>石田響子</a:t>
            </a:r>
          </a:p>
        </p:txBody>
      </p:sp>
      <p:sp>
        <p:nvSpPr>
          <p:cNvPr id="3076" name="サブタイトル 2"/>
          <p:cNvSpPr txBox="1">
            <a:spLocks/>
          </p:cNvSpPr>
          <p:nvPr/>
        </p:nvSpPr>
        <p:spPr bwMode="auto">
          <a:xfrm>
            <a:off x="1984375" y="2743200"/>
            <a:ext cx="6553200" cy="1752600"/>
          </a:xfrm>
          <a:prstGeom prst="rect">
            <a:avLst/>
          </a:prstGeom>
          <a:noFill/>
          <a:ln w="9525">
            <a:noFill/>
            <a:miter lim="800000"/>
            <a:headEnd/>
            <a:tailEnd/>
          </a:ln>
        </p:spPr>
        <p:txBody>
          <a:bodyPr/>
          <a:lstStyle/>
          <a:p>
            <a:pPr algn="r" eaLnBrk="0" hangingPunct="0">
              <a:spcBef>
                <a:spcPct val="20000"/>
              </a:spcBef>
              <a:buClr>
                <a:schemeClr val="accent1"/>
              </a:buClr>
              <a:buSzPct val="65000"/>
            </a:pPr>
            <a:r>
              <a:rPr lang="ja-JP" altLang="en-US" dirty="0"/>
              <a:t>北島宗雄</a:t>
            </a:r>
            <a:r>
              <a:rPr lang="en-US" altLang="ja-JP" dirty="0"/>
              <a:t>, </a:t>
            </a:r>
            <a:r>
              <a:rPr lang="ja-JP" altLang="en-US" dirty="0"/>
              <a:t>高木英明</a:t>
            </a:r>
            <a:r>
              <a:rPr lang="en-US" altLang="ja-JP" dirty="0"/>
              <a:t>, </a:t>
            </a:r>
            <a:r>
              <a:rPr lang="ja-JP" altLang="en-US" dirty="0"/>
              <a:t>山本哲生</a:t>
            </a:r>
            <a:r>
              <a:rPr lang="en-US" altLang="ja-JP" dirty="0"/>
              <a:t>, </a:t>
            </a:r>
            <a:r>
              <a:rPr lang="ja-JP" altLang="en-US" dirty="0"/>
              <a:t>張勇兵</a:t>
            </a:r>
            <a:r>
              <a:rPr lang="en-US" altLang="ja-JP" dirty="0"/>
              <a:t>. </a:t>
            </a:r>
            <a:r>
              <a:rPr lang="en-US" altLang="ja-JP" dirty="0" smtClean="0"/>
              <a:t>2002. </a:t>
            </a:r>
            <a:r>
              <a:rPr lang="en-US" altLang="ja-JP" dirty="0"/>
              <a:t/>
            </a:r>
            <a:br>
              <a:rPr lang="en-US" altLang="ja-JP" dirty="0"/>
            </a:br>
            <a:r>
              <a:rPr lang="ja-JP" altLang="en-US" dirty="0"/>
              <a:t>情報処理学会論文誌</a:t>
            </a:r>
            <a:r>
              <a:rPr lang="en-US" altLang="ja-JP" dirty="0"/>
              <a:t>, 43, 12, 3722-3732.</a:t>
            </a:r>
            <a:endParaRPr lang="ja-JP" alt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タイトル 1"/>
          <p:cNvSpPr>
            <a:spLocks noGrp="1"/>
          </p:cNvSpPr>
          <p:nvPr>
            <p:ph type="title"/>
          </p:nvPr>
        </p:nvSpPr>
        <p:spPr/>
        <p:txBody>
          <a:bodyPr/>
          <a:lstStyle/>
          <a:p>
            <a:r>
              <a:rPr lang="ja-JP" altLang="en-US" smtClean="0"/>
              <a:t>はじめに</a:t>
            </a:r>
          </a:p>
        </p:txBody>
      </p:sp>
      <p:sp>
        <p:nvSpPr>
          <p:cNvPr id="4099" name="コンテンツ プレースホルダ 2"/>
          <p:cNvSpPr>
            <a:spLocks noGrp="1"/>
          </p:cNvSpPr>
          <p:nvPr>
            <p:ph idx="1"/>
          </p:nvPr>
        </p:nvSpPr>
        <p:spPr>
          <a:xfrm>
            <a:off x="457200" y="990600"/>
            <a:ext cx="8229600" cy="4530725"/>
          </a:xfrm>
        </p:spPr>
        <p:txBody>
          <a:bodyPr/>
          <a:lstStyle/>
          <a:p>
            <a:r>
              <a:rPr lang="ja-JP" altLang="en-US" dirty="0" smtClean="0"/>
              <a:t>日常生活のなかでタスクを遂行</a:t>
            </a:r>
            <a:r>
              <a:rPr lang="ja-JP" altLang="en-US" dirty="0" smtClean="0"/>
              <a:t>する</a:t>
            </a:r>
            <a:r>
              <a:rPr lang="ja-JP" altLang="en-US" dirty="0" smtClean="0"/>
              <a:t>とき</a:t>
            </a:r>
            <a:endParaRPr lang="en-US" altLang="ja-JP" dirty="0" smtClean="0"/>
          </a:p>
          <a:p>
            <a:pPr lvl="1"/>
            <a:r>
              <a:rPr lang="ja-JP" altLang="en-US" dirty="0" smtClean="0"/>
              <a:t>ディスプレイ上に表示される内容を理解して，その時点で適切な項目を</a:t>
            </a:r>
            <a:r>
              <a:rPr lang="ja-JP" altLang="en-US" dirty="0" smtClean="0"/>
              <a:t>選択</a:t>
            </a:r>
            <a:endParaRPr lang="en-US" altLang="ja-JP" dirty="0" smtClean="0"/>
          </a:p>
          <a:p>
            <a:pPr lvl="1"/>
            <a:r>
              <a:rPr lang="ja-JP" altLang="en-US" dirty="0" smtClean="0"/>
              <a:t>操作</a:t>
            </a:r>
            <a:r>
              <a:rPr lang="ja-JP" altLang="en-US" dirty="0" smtClean="0"/>
              <a:t>の系列を記憶から</a:t>
            </a:r>
            <a:r>
              <a:rPr lang="ja-JP" altLang="en-US" dirty="0" smtClean="0"/>
              <a:t>呼び出し実行</a:t>
            </a:r>
            <a:r>
              <a:rPr lang="ja-JP" altLang="en-US" dirty="0" smtClean="0"/>
              <a:t>するのではない</a:t>
            </a:r>
            <a:endParaRPr lang="en-US" altLang="ja-JP" dirty="0" smtClean="0"/>
          </a:p>
          <a:p>
            <a:r>
              <a:rPr lang="ja-JP" altLang="en-US" dirty="0" smtClean="0"/>
              <a:t>ラベル追従ストラテジ</a:t>
            </a:r>
            <a:endParaRPr lang="en-US" altLang="ja-JP" dirty="0" smtClean="0"/>
          </a:p>
          <a:p>
            <a:pPr lvl="1"/>
            <a:r>
              <a:rPr lang="ja-JP" altLang="en-US" dirty="0" smtClean="0"/>
              <a:t>選択の主な基準はタスクの表現と項目との意味的適合度である</a:t>
            </a:r>
          </a:p>
          <a:p>
            <a:r>
              <a:rPr lang="ja-JP" altLang="en-US" dirty="0" smtClean="0"/>
              <a:t>階層メニューの評価に関する先行研究</a:t>
            </a:r>
            <a:endParaRPr lang="en-US" altLang="ja-JP" dirty="0" smtClean="0"/>
          </a:p>
          <a:p>
            <a:pPr lvl="1"/>
            <a:r>
              <a:rPr lang="ja-JP" altLang="en-US" dirty="0" smtClean="0"/>
              <a:t>メニューの階層は狭く深いものよりも，広く浅いものが好ましい，というガイドラインは提案されて</a:t>
            </a:r>
            <a:r>
              <a:rPr lang="ja-JP" altLang="en-US" dirty="0" smtClean="0"/>
              <a:t>いる</a:t>
            </a:r>
            <a:endParaRPr lang="en-US" altLang="ja-JP" dirty="0" smtClean="0"/>
          </a:p>
          <a:p>
            <a:pPr lvl="1"/>
            <a:r>
              <a:rPr lang="ja-JP" altLang="en-US" dirty="0" smtClean="0"/>
              <a:t>最適</a:t>
            </a:r>
            <a:r>
              <a:rPr lang="ja-JP" altLang="en-US" dirty="0" smtClean="0"/>
              <a:t>な項目内容のデザインまでは考慮されていない</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本論文の流れ</a:t>
            </a:r>
            <a:endParaRPr kumimoji="1" lang="ja-JP" altLang="en-US" dirty="0"/>
          </a:p>
        </p:txBody>
      </p:sp>
      <p:sp>
        <p:nvSpPr>
          <p:cNvPr id="3" name="コンテンツ プレースホルダ 2"/>
          <p:cNvSpPr>
            <a:spLocks noGrp="1"/>
          </p:cNvSpPr>
          <p:nvPr>
            <p:ph idx="1"/>
          </p:nvPr>
        </p:nvSpPr>
        <p:spPr/>
        <p:txBody>
          <a:bodyPr/>
          <a:lstStyle/>
          <a:p>
            <a:r>
              <a:rPr lang="ja-JP" altLang="en-US" dirty="0" smtClean="0"/>
              <a:t>階層メニュー探索過程の</a:t>
            </a:r>
            <a:r>
              <a:rPr lang="ja-JP" altLang="en-US" dirty="0" smtClean="0"/>
              <a:t>評価を行うために</a:t>
            </a:r>
            <a:endParaRPr kumimoji="1" lang="en-US" altLang="ja-JP" dirty="0" smtClean="0"/>
          </a:p>
          <a:p>
            <a:pPr lvl="1"/>
            <a:r>
              <a:rPr lang="ja-JP" altLang="en-US" dirty="0" smtClean="0"/>
              <a:t>認知過程のモデル</a:t>
            </a:r>
            <a:r>
              <a:rPr lang="en-US" altLang="ja-JP" dirty="0" err="1" smtClean="0"/>
              <a:t>CoLiDes</a:t>
            </a:r>
            <a:r>
              <a:rPr lang="ja-JP" altLang="en-US" dirty="0" smtClean="0"/>
              <a:t>を使う</a:t>
            </a:r>
            <a:endParaRPr lang="en-US" altLang="ja-JP" dirty="0" smtClean="0"/>
          </a:p>
          <a:p>
            <a:pPr lvl="1"/>
            <a:r>
              <a:rPr lang="en-US" altLang="ja-JP" dirty="0" smtClean="0"/>
              <a:t>LSA</a:t>
            </a:r>
            <a:r>
              <a:rPr lang="ja-JP" altLang="en-US" dirty="0" smtClean="0"/>
              <a:t>（潜在意味解析</a:t>
            </a:r>
            <a:r>
              <a:rPr lang="ja-JP" altLang="en-US" dirty="0" smtClean="0"/>
              <a:t>）による意味的類似度の定量化</a:t>
            </a:r>
            <a:endParaRPr lang="en-US" altLang="ja-JP" dirty="0" smtClean="0"/>
          </a:p>
          <a:p>
            <a:pPr lvl="1"/>
            <a:r>
              <a:rPr lang="ja-JP" altLang="en-US" dirty="0" smtClean="0"/>
              <a:t>階層メニューの</a:t>
            </a:r>
            <a:r>
              <a:rPr lang="en-US" altLang="ja-JP" dirty="0" smtClean="0"/>
              <a:t>Markov</a:t>
            </a:r>
            <a:r>
              <a:rPr lang="ja-JP" altLang="en-US" dirty="0" smtClean="0"/>
              <a:t>モデル</a:t>
            </a:r>
            <a:r>
              <a:rPr lang="ja-JP" altLang="en-US" dirty="0" smtClean="0"/>
              <a:t>表現</a:t>
            </a:r>
            <a:endParaRPr lang="en-US" altLang="ja-JP" dirty="0" smtClean="0"/>
          </a:p>
          <a:p>
            <a:pPr lvl="1"/>
            <a:r>
              <a:rPr kumimoji="1" lang="ja-JP" altLang="en-US" dirty="0" smtClean="0"/>
              <a:t>ユーザの探索モデルを設定</a:t>
            </a:r>
            <a:endParaRPr kumimoji="1" lang="en-US" altLang="ja-JP" dirty="0" smtClean="0"/>
          </a:p>
          <a:p>
            <a:pPr lvl="1"/>
            <a:r>
              <a:rPr lang="ja-JP" altLang="en-US" dirty="0" smtClean="0"/>
              <a:t>実際</a:t>
            </a:r>
            <a:r>
              <a:rPr lang="ja-JP" altLang="en-US" dirty="0" smtClean="0"/>
              <a:t>に</a:t>
            </a:r>
            <a:r>
              <a:rPr lang="en-US" altLang="ja-JP" dirty="0" smtClean="0"/>
              <a:t>Excel</a:t>
            </a:r>
            <a:r>
              <a:rPr lang="ja-JP" altLang="en-US" dirty="0" smtClean="0"/>
              <a:t>の階層メニューを評価</a:t>
            </a:r>
            <a:endParaRPr kumimoji="1" lang="ja-JP" alt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タイトル 1"/>
          <p:cNvSpPr>
            <a:spLocks noGrp="1"/>
          </p:cNvSpPr>
          <p:nvPr>
            <p:ph type="title"/>
          </p:nvPr>
        </p:nvSpPr>
        <p:spPr/>
        <p:txBody>
          <a:bodyPr/>
          <a:lstStyle/>
          <a:p>
            <a:r>
              <a:rPr lang="en-US" altLang="ja-JP" dirty="0" err="1" smtClean="0"/>
              <a:t>CoLiDes</a:t>
            </a:r>
            <a:endParaRPr lang="ja-JP" altLang="en-US" dirty="0" smtClean="0"/>
          </a:p>
        </p:txBody>
      </p:sp>
      <p:sp>
        <p:nvSpPr>
          <p:cNvPr id="5123" name="コンテンツ プレースホルダ 2"/>
          <p:cNvSpPr>
            <a:spLocks noGrp="1"/>
          </p:cNvSpPr>
          <p:nvPr>
            <p:ph idx="1"/>
          </p:nvPr>
        </p:nvSpPr>
        <p:spPr>
          <a:xfrm>
            <a:off x="457200" y="931863"/>
            <a:ext cx="8229600" cy="4530725"/>
          </a:xfrm>
        </p:spPr>
        <p:txBody>
          <a:bodyPr/>
          <a:lstStyle/>
          <a:p>
            <a:r>
              <a:rPr lang="ja-JP" altLang="en-US" dirty="0" smtClean="0"/>
              <a:t>ユーザが項目を選択する認知過程のモデル</a:t>
            </a:r>
            <a:endParaRPr lang="en-US" altLang="ja-JP" dirty="0" smtClean="0"/>
          </a:p>
          <a:p>
            <a:r>
              <a:rPr lang="ja-JP" altLang="en-US" dirty="0" smtClean="0"/>
              <a:t>概略</a:t>
            </a:r>
            <a:endParaRPr lang="en-US" altLang="ja-JP" dirty="0" smtClean="0"/>
          </a:p>
          <a:p>
            <a:pPr lvl="1"/>
            <a:r>
              <a:rPr lang="ja-JP" altLang="en-US" dirty="0" smtClean="0"/>
              <a:t>ゴール生成過程</a:t>
            </a:r>
            <a:endParaRPr lang="en-US" altLang="ja-JP" dirty="0" smtClean="0"/>
          </a:p>
          <a:p>
            <a:pPr lvl="2"/>
            <a:r>
              <a:rPr lang="ja-JP" altLang="en-US" dirty="0" smtClean="0"/>
              <a:t>最終的なゴールに到達するのに必要なサブゴールを生成</a:t>
            </a:r>
            <a:endParaRPr lang="en-US" altLang="ja-JP" dirty="0" smtClean="0"/>
          </a:p>
          <a:p>
            <a:pPr lvl="1"/>
            <a:r>
              <a:rPr lang="ja-JP" altLang="en-US" dirty="0" smtClean="0"/>
              <a:t>ゴール選択過程</a:t>
            </a:r>
            <a:endParaRPr lang="en-US" altLang="ja-JP" dirty="0" smtClean="0"/>
          </a:p>
          <a:p>
            <a:pPr lvl="2"/>
            <a:r>
              <a:rPr lang="ja-JP" altLang="en-US" dirty="0" smtClean="0"/>
              <a:t>現在のディスプレイの状態より最も適切なサブゴールを選択</a:t>
            </a:r>
            <a:endParaRPr lang="en-US" altLang="ja-JP" dirty="0" smtClean="0"/>
          </a:p>
          <a:p>
            <a:pPr lvl="1"/>
            <a:r>
              <a:rPr lang="ja-JP" altLang="en-US" dirty="0" smtClean="0"/>
              <a:t>注意過程</a:t>
            </a:r>
            <a:endParaRPr lang="en-US" altLang="ja-JP" dirty="0" smtClean="0"/>
          </a:p>
          <a:p>
            <a:pPr lvl="2"/>
            <a:r>
              <a:rPr lang="ja-JP" altLang="en-US" dirty="0" smtClean="0"/>
              <a:t>選択したサブゴールに関連する部分に注意を向ける</a:t>
            </a:r>
            <a:endParaRPr lang="en-US" altLang="ja-JP" dirty="0" smtClean="0"/>
          </a:p>
          <a:p>
            <a:pPr lvl="1"/>
            <a:r>
              <a:rPr lang="ja-JP" altLang="en-US" dirty="0" smtClean="0"/>
              <a:t>操作選択過程</a:t>
            </a:r>
            <a:endParaRPr lang="en-US" altLang="ja-JP" dirty="0" smtClean="0"/>
          </a:p>
          <a:p>
            <a:pPr lvl="2"/>
            <a:r>
              <a:rPr lang="ja-JP" altLang="en-US" dirty="0" smtClean="0"/>
              <a:t>サブゴールの表現に最も近接したオブジェクトを意味的類似度，文字レベルでの適合度，今まで同じゴールの下でそのオブジェクトが選択された頻度を総合的に評価して選択</a:t>
            </a:r>
            <a:endParaRPr lang="en-US" altLang="ja-JP"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タイトル 1"/>
          <p:cNvSpPr>
            <a:spLocks noGrp="1"/>
          </p:cNvSpPr>
          <p:nvPr>
            <p:ph type="title"/>
          </p:nvPr>
        </p:nvSpPr>
        <p:spPr/>
        <p:txBody>
          <a:bodyPr/>
          <a:lstStyle/>
          <a:p>
            <a:r>
              <a:rPr lang="ja-JP" altLang="en-US" smtClean="0"/>
              <a:t>意味的類似度の定量化法</a:t>
            </a:r>
          </a:p>
        </p:txBody>
      </p:sp>
      <p:sp>
        <p:nvSpPr>
          <p:cNvPr id="6147" name="コンテンツ プレースホルダ 2"/>
          <p:cNvSpPr>
            <a:spLocks noGrp="1"/>
          </p:cNvSpPr>
          <p:nvPr>
            <p:ph idx="1"/>
          </p:nvPr>
        </p:nvSpPr>
        <p:spPr/>
        <p:txBody>
          <a:bodyPr/>
          <a:lstStyle/>
          <a:p>
            <a:r>
              <a:rPr lang="en-US" altLang="ja-JP" dirty="0" err="1" smtClean="0"/>
              <a:t>CoLiDeS</a:t>
            </a:r>
            <a:r>
              <a:rPr lang="ja-JP" altLang="en-US" dirty="0" smtClean="0"/>
              <a:t>では</a:t>
            </a:r>
            <a:endParaRPr lang="en-US" altLang="ja-JP" dirty="0" smtClean="0"/>
          </a:p>
          <a:p>
            <a:pPr lvl="1"/>
            <a:r>
              <a:rPr lang="ja-JP" altLang="en-US" dirty="0" smtClean="0"/>
              <a:t>初めて遭遇したメニュー項目の</a:t>
            </a:r>
            <a:r>
              <a:rPr lang="ja-JP" altLang="en-US" dirty="0" smtClean="0"/>
              <a:t>場合</a:t>
            </a:r>
            <a:r>
              <a:rPr lang="ja-JP" altLang="en-US" dirty="0" smtClean="0"/>
              <a:t>： </a:t>
            </a:r>
            <a:r>
              <a:rPr lang="en-US" altLang="ja-JP" dirty="0" smtClean="0"/>
              <a:t/>
            </a:r>
            <a:br>
              <a:rPr lang="en-US" altLang="ja-JP" dirty="0" smtClean="0"/>
            </a:br>
            <a:r>
              <a:rPr lang="ja-JP" altLang="en-US" dirty="0" smtClean="0"/>
              <a:t>意味的</a:t>
            </a:r>
            <a:r>
              <a:rPr lang="ja-JP" altLang="en-US" dirty="0" smtClean="0"/>
              <a:t>類似度と文字レベルでの適合度を併用</a:t>
            </a:r>
            <a:endParaRPr lang="en-US" altLang="ja-JP" dirty="0" smtClean="0"/>
          </a:p>
          <a:p>
            <a:pPr lvl="1"/>
            <a:r>
              <a:rPr lang="ja-JP" altLang="en-US" dirty="0" smtClean="0"/>
              <a:t>ゴールの表現と全く同一のラベルがない</a:t>
            </a:r>
            <a:r>
              <a:rPr lang="ja-JP" altLang="en-US" dirty="0" smtClean="0"/>
              <a:t>場合</a:t>
            </a:r>
            <a:r>
              <a:rPr lang="ja-JP" altLang="en-US" dirty="0" smtClean="0"/>
              <a:t>：</a:t>
            </a:r>
            <a:r>
              <a:rPr lang="en-US" altLang="ja-JP" dirty="0" smtClean="0"/>
              <a:t/>
            </a:r>
            <a:br>
              <a:rPr lang="en-US" altLang="ja-JP" dirty="0" smtClean="0"/>
            </a:br>
            <a:r>
              <a:rPr lang="ja-JP" altLang="en-US" dirty="0" smtClean="0"/>
              <a:t>意味的</a:t>
            </a:r>
            <a:r>
              <a:rPr lang="ja-JP" altLang="en-US" dirty="0" smtClean="0"/>
              <a:t>類似度に基づいて選択</a:t>
            </a:r>
            <a:endParaRPr lang="en-US" altLang="ja-JP" dirty="0" smtClean="0"/>
          </a:p>
          <a:p>
            <a:r>
              <a:rPr lang="en-US" altLang="ja-JP" dirty="0" smtClean="0"/>
              <a:t>LSA</a:t>
            </a:r>
            <a:r>
              <a:rPr lang="ja-JP" altLang="en-US" dirty="0" smtClean="0"/>
              <a:t>（潜在意味解析）を用いる</a:t>
            </a:r>
            <a:endParaRPr lang="en-US" altLang="ja-JP" dirty="0" smtClean="0"/>
          </a:p>
          <a:p>
            <a:pPr lvl="1"/>
            <a:r>
              <a:rPr lang="ja-JP" altLang="en-US" dirty="0" smtClean="0"/>
              <a:t>単語とそれが現れる文脈の関係を統計的に評価</a:t>
            </a:r>
            <a:endParaRPr lang="en-US" altLang="ja-JP" dirty="0" smtClean="0"/>
          </a:p>
          <a:p>
            <a:pPr lvl="1"/>
            <a:r>
              <a:rPr lang="ja-JP" altLang="en-US" dirty="0" smtClean="0"/>
              <a:t>米国大学生の語彙レベルに基づいた意味空間</a:t>
            </a:r>
            <a:endParaRPr lang="en-US" altLang="ja-JP" dirty="0" smtClean="0"/>
          </a:p>
          <a:p>
            <a:pPr lvl="2"/>
            <a:r>
              <a:rPr lang="en-US" altLang="ja-JP" dirty="0" smtClean="0">
                <a:hlinkClick r:id="rId2"/>
              </a:rPr>
              <a:t>http://lsa.colorado.edu/</a:t>
            </a:r>
            <a:r>
              <a:rPr lang="en-US" altLang="ja-JP" dirty="0" smtClean="0"/>
              <a:t> </a:t>
            </a:r>
            <a:r>
              <a:rPr lang="ja-JP" altLang="en-US" dirty="0" err="1" smtClean="0"/>
              <a:t>にて提</a:t>
            </a:r>
            <a:r>
              <a:rPr lang="ja-JP" altLang="en-US" dirty="0" smtClean="0"/>
              <a:t>供されている</a:t>
            </a:r>
            <a:endParaRPr lang="en-US" altLang="ja-JP"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タイトル 1"/>
          <p:cNvSpPr>
            <a:spLocks noGrp="1"/>
          </p:cNvSpPr>
          <p:nvPr>
            <p:ph type="title"/>
          </p:nvPr>
        </p:nvSpPr>
        <p:spPr/>
        <p:txBody>
          <a:bodyPr/>
          <a:lstStyle/>
          <a:p>
            <a:r>
              <a:rPr lang="en-US" altLang="ja-JP" dirty="0" smtClean="0"/>
              <a:t>Markov</a:t>
            </a:r>
            <a:r>
              <a:rPr lang="ja-JP" altLang="en-US" dirty="0" smtClean="0"/>
              <a:t>モデルの利用</a:t>
            </a:r>
            <a:endParaRPr lang="ja-JP" altLang="en-US" dirty="0" smtClean="0"/>
          </a:p>
        </p:txBody>
      </p:sp>
      <p:sp>
        <p:nvSpPr>
          <p:cNvPr id="7171" name="コンテンツ プレースホルダ 2"/>
          <p:cNvSpPr>
            <a:spLocks noGrp="1"/>
          </p:cNvSpPr>
          <p:nvPr>
            <p:ph idx="1"/>
          </p:nvPr>
        </p:nvSpPr>
        <p:spPr/>
        <p:txBody>
          <a:bodyPr/>
          <a:lstStyle/>
          <a:p>
            <a:r>
              <a:rPr lang="en-US" altLang="ja-JP" dirty="0" smtClean="0"/>
              <a:t>Markov</a:t>
            </a:r>
            <a:r>
              <a:rPr lang="ja-JP" altLang="en-US" dirty="0" smtClean="0"/>
              <a:t>連鎖を用いてユーザインタラクションをモデル化し，インタフェースを解析</a:t>
            </a:r>
            <a:endParaRPr lang="en-US" altLang="ja-JP" dirty="0" smtClean="0"/>
          </a:p>
          <a:p>
            <a:r>
              <a:rPr lang="ja-JP" altLang="en-US" dirty="0" smtClean="0"/>
              <a:t>特徴</a:t>
            </a:r>
            <a:endParaRPr lang="en-US" altLang="ja-JP" dirty="0" smtClean="0"/>
          </a:p>
          <a:p>
            <a:pPr lvl="1"/>
            <a:r>
              <a:rPr lang="ja-JP" altLang="en-US" dirty="0" smtClean="0"/>
              <a:t>離散的な情報を</a:t>
            </a:r>
            <a:r>
              <a:rPr lang="ja-JP" altLang="en-US" dirty="0" smtClean="0"/>
              <a:t>分析</a:t>
            </a:r>
            <a:r>
              <a:rPr lang="ja-JP" altLang="en-US" dirty="0" smtClean="0"/>
              <a:t>するので</a:t>
            </a:r>
            <a:r>
              <a:rPr lang="ja-JP" altLang="en-US" dirty="0" smtClean="0"/>
              <a:t>メニュー</a:t>
            </a:r>
            <a:r>
              <a:rPr lang="ja-JP" altLang="en-US" dirty="0" smtClean="0"/>
              <a:t>項目選択に使える</a:t>
            </a:r>
            <a:endParaRPr lang="en-US" altLang="ja-JP" dirty="0" smtClean="0"/>
          </a:p>
          <a:p>
            <a:pPr lvl="1"/>
            <a:r>
              <a:rPr lang="ja-JP" altLang="en-US" dirty="0" smtClean="0"/>
              <a:t>すべての可能なインタラクションを解析できる</a:t>
            </a:r>
            <a:endParaRPr lang="en-US" altLang="ja-JP" dirty="0" smtClean="0"/>
          </a:p>
          <a:p>
            <a:pPr lvl="1"/>
            <a:r>
              <a:rPr lang="ja-JP" altLang="en-US" dirty="0" smtClean="0"/>
              <a:t>成功率やステップ数が指標として与えられる</a:t>
            </a:r>
            <a:endParaRPr lang="en-US" altLang="ja-JP" dirty="0" smtClean="0"/>
          </a:p>
          <a:p>
            <a:pPr lvl="1"/>
            <a:r>
              <a:rPr lang="ja-JP" altLang="en-US" dirty="0" smtClean="0"/>
              <a:t>インタフェースデザインの初期段階で適用できる</a:t>
            </a:r>
            <a:endParaRPr lang="en-US" altLang="ja-JP"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タイトル 1"/>
          <p:cNvSpPr>
            <a:spLocks noGrp="1"/>
          </p:cNvSpPr>
          <p:nvPr>
            <p:ph type="title"/>
          </p:nvPr>
        </p:nvSpPr>
        <p:spPr/>
        <p:txBody>
          <a:bodyPr/>
          <a:lstStyle/>
          <a:p>
            <a:r>
              <a:rPr lang="ja-JP" altLang="en-US" dirty="0" smtClean="0"/>
              <a:t>階層メニューの</a:t>
            </a:r>
            <a:r>
              <a:rPr lang="en-US" altLang="ja-JP" dirty="0" smtClean="0"/>
              <a:t>Markov</a:t>
            </a:r>
            <a:r>
              <a:rPr lang="ja-JP" altLang="en-US" dirty="0" smtClean="0"/>
              <a:t>モデル表現</a:t>
            </a:r>
            <a:endParaRPr lang="en-US" altLang="ja-JP" dirty="0" smtClean="0"/>
          </a:p>
        </p:txBody>
      </p:sp>
      <p:sp>
        <p:nvSpPr>
          <p:cNvPr id="8195" name="コンテンツ プレースホルダ 2"/>
          <p:cNvSpPr>
            <a:spLocks noGrp="1"/>
          </p:cNvSpPr>
          <p:nvPr>
            <p:ph idx="1"/>
          </p:nvPr>
        </p:nvSpPr>
        <p:spPr/>
        <p:txBody>
          <a:bodyPr/>
          <a:lstStyle/>
          <a:p>
            <a:r>
              <a:rPr lang="en-US" altLang="ja-JP" dirty="0" smtClean="0"/>
              <a:t>Excel 3.0</a:t>
            </a:r>
            <a:r>
              <a:rPr lang="ja-JP" altLang="en-US" dirty="0" smtClean="0"/>
              <a:t> （英語）のメニュー</a:t>
            </a:r>
            <a:endParaRPr lang="en-US" altLang="ja-JP" dirty="0" smtClean="0"/>
          </a:p>
          <a:p>
            <a:pPr lvl="1"/>
            <a:r>
              <a:rPr lang="ja-JP" altLang="en-US" dirty="0" smtClean="0"/>
              <a:t>メニューバー，プルダウンメニュー，サブメニューの</a:t>
            </a:r>
            <a:r>
              <a:rPr lang="en-US" altLang="ja-JP" dirty="0" smtClean="0"/>
              <a:t>3</a:t>
            </a:r>
            <a:r>
              <a:rPr lang="ja-JP" altLang="en-US" dirty="0" smtClean="0"/>
              <a:t>階層からなる階層メニュー</a:t>
            </a:r>
            <a:endParaRPr lang="en-US" altLang="ja-JP" dirty="0" smtClean="0"/>
          </a:p>
          <a:p>
            <a:pPr lvl="1"/>
            <a:r>
              <a:rPr lang="ja-JP" altLang="en-US" dirty="0" smtClean="0"/>
              <a:t>ダイアログボックスが表示されること</a:t>
            </a:r>
            <a:r>
              <a:rPr lang="ja-JP" altLang="en-US" dirty="0" smtClean="0"/>
              <a:t>も</a:t>
            </a:r>
            <a:endParaRPr lang="en-US" altLang="ja-JP" dirty="0" smtClean="0"/>
          </a:p>
          <a:p>
            <a:pPr lvl="1"/>
            <a:r>
              <a:rPr lang="ja-JP" altLang="en-US" dirty="0" smtClean="0"/>
              <a:t>タスク</a:t>
            </a:r>
            <a:r>
              <a:rPr lang="ja-JP" altLang="en-US" dirty="0" smtClean="0"/>
              <a:t>： </a:t>
            </a:r>
            <a:r>
              <a:rPr lang="en-US" altLang="ja-JP" dirty="0" smtClean="0"/>
              <a:t>“change the graph type to column”</a:t>
            </a:r>
          </a:p>
          <a:p>
            <a:pPr lvl="1"/>
            <a:r>
              <a:rPr lang="ja-JP" altLang="en-US" dirty="0" smtClean="0"/>
              <a:t>最短パス： </a:t>
            </a:r>
            <a:r>
              <a:rPr lang="en-US" altLang="ja-JP" dirty="0" smtClean="0"/>
              <a:t>Start </a:t>
            </a:r>
            <a:r>
              <a:rPr lang="ja-JP" altLang="en-US" dirty="0" smtClean="0"/>
              <a:t>→ </a:t>
            </a:r>
            <a:r>
              <a:rPr lang="en-US" altLang="ja-JP" dirty="0" smtClean="0"/>
              <a:t>General </a:t>
            </a:r>
            <a:r>
              <a:rPr lang="ja-JP" altLang="en-US" dirty="0" smtClean="0"/>
              <a:t>→ </a:t>
            </a:r>
            <a:r>
              <a:rPr lang="en-US" altLang="ja-JP" dirty="0" smtClean="0"/>
              <a:t>Change Type</a:t>
            </a:r>
            <a:r>
              <a:rPr lang="ja-JP" altLang="en-US" dirty="0" smtClean="0"/>
              <a:t> → </a:t>
            </a:r>
            <a:r>
              <a:rPr lang="en-US" altLang="ja-JP" dirty="0" smtClean="0"/>
              <a:t>Graph Type</a:t>
            </a:r>
          </a:p>
          <a:p>
            <a:r>
              <a:rPr lang="ja-JP" altLang="en-US" dirty="0" smtClean="0"/>
              <a:t>成功率とクリック数を求める</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タイトル 1"/>
          <p:cNvSpPr>
            <a:spLocks noGrp="1"/>
          </p:cNvSpPr>
          <p:nvPr>
            <p:ph type="title"/>
          </p:nvPr>
        </p:nvSpPr>
        <p:spPr/>
        <p:txBody>
          <a:bodyPr/>
          <a:lstStyle/>
          <a:p>
            <a:r>
              <a:rPr lang="ja-JP" altLang="en-US" smtClean="0"/>
              <a:t>階層メニューの</a:t>
            </a:r>
            <a:r>
              <a:rPr lang="en-US" altLang="ja-JP" smtClean="0"/>
              <a:t>Markov</a:t>
            </a:r>
            <a:r>
              <a:rPr lang="ja-JP" altLang="en-US" smtClean="0"/>
              <a:t>モデル表現</a:t>
            </a:r>
            <a:endParaRPr lang="en-US" altLang="ja-JP" smtClean="0"/>
          </a:p>
        </p:txBody>
      </p:sp>
      <p:sp>
        <p:nvSpPr>
          <p:cNvPr id="9219" name="コンテンツ プレースホルダ 2"/>
          <p:cNvSpPr>
            <a:spLocks noGrp="1"/>
          </p:cNvSpPr>
          <p:nvPr>
            <p:ph idx="1"/>
          </p:nvPr>
        </p:nvSpPr>
        <p:spPr/>
        <p:txBody>
          <a:bodyPr/>
          <a:lstStyle/>
          <a:p>
            <a:r>
              <a:rPr lang="ja-JP" altLang="en-US" smtClean="0"/>
              <a:t>ユーザの行動は以下のいずれかと仮定</a:t>
            </a:r>
            <a:endParaRPr lang="en-US" altLang="ja-JP" smtClean="0"/>
          </a:p>
          <a:p>
            <a:pPr lvl="1"/>
            <a:r>
              <a:rPr lang="ja-JP" altLang="en-US" smtClean="0"/>
              <a:t>メニューバーをクリックし，プルダウンメニューを表示</a:t>
            </a:r>
            <a:endParaRPr lang="en-US" altLang="ja-JP" smtClean="0"/>
          </a:p>
          <a:p>
            <a:pPr lvl="2"/>
            <a:r>
              <a:rPr lang="ja-JP" altLang="en-US" smtClean="0"/>
              <a:t>あるいはタスクを終了する</a:t>
            </a:r>
            <a:endParaRPr lang="en-US" altLang="ja-JP" smtClean="0"/>
          </a:p>
          <a:p>
            <a:pPr lvl="1"/>
            <a:r>
              <a:rPr lang="ja-JP" altLang="en-US" smtClean="0"/>
              <a:t>プルダウンメニューをクリックし，ダイアログボックスまたはサブメニューを表示</a:t>
            </a:r>
            <a:endParaRPr lang="en-US" altLang="ja-JP" smtClean="0"/>
          </a:p>
          <a:p>
            <a:pPr lvl="2"/>
            <a:r>
              <a:rPr lang="ja-JP" altLang="en-US" smtClean="0"/>
              <a:t>あるいは上の階層に戻る</a:t>
            </a:r>
            <a:endParaRPr lang="en-US" altLang="ja-JP" smtClean="0"/>
          </a:p>
          <a:p>
            <a:pPr lvl="1"/>
            <a:r>
              <a:rPr lang="ja-JP" altLang="en-US" smtClean="0"/>
              <a:t>サブメニューをクリックし，ダイアログボックスを表示</a:t>
            </a:r>
            <a:endParaRPr lang="en-US" altLang="ja-JP" smtClean="0"/>
          </a:p>
          <a:p>
            <a:pPr lvl="2"/>
            <a:r>
              <a:rPr lang="ja-JP" altLang="en-US" smtClean="0"/>
              <a:t>あるいは上の階層に戻る</a:t>
            </a:r>
            <a:endParaRPr lang="en-US" altLang="ja-JP" smtClean="0"/>
          </a:p>
          <a:p>
            <a:pPr lvl="1"/>
            <a:r>
              <a:rPr lang="ja-JP" altLang="en-US" smtClean="0"/>
              <a:t>正しいダイアログボックス表示されればタスクを終了</a:t>
            </a:r>
            <a:endParaRPr lang="en-US" altLang="ja-JP" smtClean="0"/>
          </a:p>
          <a:p>
            <a:pPr lvl="2"/>
            <a:r>
              <a:rPr lang="ja-JP" altLang="en-US" smtClean="0"/>
              <a:t>そうでない場合は上の階層に戻る</a:t>
            </a:r>
            <a:endParaRPr lang="en-US" altLang="ja-JP" smtClean="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タイトル 1"/>
          <p:cNvSpPr>
            <a:spLocks noGrp="1"/>
          </p:cNvSpPr>
          <p:nvPr>
            <p:ph type="title"/>
          </p:nvPr>
        </p:nvSpPr>
        <p:spPr/>
        <p:txBody>
          <a:bodyPr/>
          <a:lstStyle/>
          <a:p>
            <a:r>
              <a:rPr lang="ja-JP" altLang="en-US" smtClean="0"/>
              <a:t>階層メニューの</a:t>
            </a:r>
            <a:r>
              <a:rPr lang="en-US" altLang="ja-JP" smtClean="0"/>
              <a:t>Markov</a:t>
            </a:r>
            <a:r>
              <a:rPr lang="ja-JP" altLang="en-US" smtClean="0"/>
              <a:t>モデル表現</a:t>
            </a:r>
          </a:p>
        </p:txBody>
      </p:sp>
      <p:sp>
        <p:nvSpPr>
          <p:cNvPr id="10243" name="コンテンツ プレースホルダ 2"/>
          <p:cNvSpPr>
            <a:spLocks noGrp="1"/>
          </p:cNvSpPr>
          <p:nvPr>
            <p:ph idx="1"/>
          </p:nvPr>
        </p:nvSpPr>
        <p:spPr/>
        <p:txBody>
          <a:bodyPr/>
          <a:lstStyle/>
          <a:p>
            <a:r>
              <a:rPr lang="en-US" altLang="ja-JP" smtClean="0"/>
              <a:t>Markov</a:t>
            </a:r>
            <a:r>
              <a:rPr lang="ja-JP" altLang="en-US" smtClean="0"/>
              <a:t>連鎖によるモデル化</a:t>
            </a:r>
            <a:endParaRPr lang="en-US" altLang="ja-JP" smtClean="0"/>
          </a:p>
          <a:p>
            <a:pPr lvl="1"/>
            <a:r>
              <a:rPr lang="ja-JP" altLang="en-US" smtClean="0"/>
              <a:t>状態：選択可能な項目が並んだメニュー</a:t>
            </a:r>
          </a:p>
          <a:p>
            <a:pPr lvl="1"/>
            <a:r>
              <a:rPr lang="ja-JP" altLang="en-US" smtClean="0"/>
              <a:t>時刻パラメタ： クリック階層</a:t>
            </a:r>
            <a:endParaRPr lang="en-US" altLang="ja-JP" smtClean="0"/>
          </a:p>
          <a:p>
            <a:r>
              <a:rPr lang="ja-JP" altLang="en-US" smtClean="0"/>
              <a:t>重み付け</a:t>
            </a:r>
            <a:endParaRPr lang="en-US" altLang="ja-JP" smtClean="0"/>
          </a:p>
          <a:p>
            <a:pPr lvl="1"/>
            <a:r>
              <a:rPr lang="ja-JP" altLang="en-US" smtClean="0"/>
              <a:t>下の階層へ移動する場合</a:t>
            </a:r>
            <a:endParaRPr lang="en-US" altLang="ja-JP" smtClean="0"/>
          </a:p>
          <a:p>
            <a:pPr lvl="2"/>
            <a:r>
              <a:rPr lang="ja-JP" altLang="en-US" smtClean="0"/>
              <a:t>各メニュー項目の間の意味的類似度</a:t>
            </a:r>
            <a:endParaRPr lang="en-US" altLang="ja-JP" smtClean="0"/>
          </a:p>
          <a:p>
            <a:pPr lvl="1"/>
            <a:r>
              <a:rPr lang="ja-JP" altLang="en-US" smtClean="0"/>
              <a:t>上の階層に戻る場合</a:t>
            </a:r>
            <a:endParaRPr lang="en-US" altLang="ja-JP" smtClean="0"/>
          </a:p>
          <a:p>
            <a:pPr lvl="2"/>
            <a:r>
              <a:rPr lang="ja-JP" altLang="en-US" smtClean="0"/>
              <a:t>タスクゴールとの類似度が閾値以下のノードを繰り入れ</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タイトル 1"/>
          <p:cNvSpPr>
            <a:spLocks noGrp="1"/>
          </p:cNvSpPr>
          <p:nvPr>
            <p:ph type="title"/>
          </p:nvPr>
        </p:nvSpPr>
        <p:spPr/>
        <p:txBody>
          <a:bodyPr/>
          <a:lstStyle/>
          <a:p>
            <a:r>
              <a:rPr lang="ja-JP" altLang="en-US" smtClean="0"/>
              <a:t>階層メニューの評価</a:t>
            </a:r>
          </a:p>
        </p:txBody>
      </p:sp>
      <p:sp>
        <p:nvSpPr>
          <p:cNvPr id="11267" name="コンテンツ プレースホルダ 2"/>
          <p:cNvSpPr>
            <a:spLocks noGrp="1"/>
          </p:cNvSpPr>
          <p:nvPr>
            <p:ph idx="1"/>
          </p:nvPr>
        </p:nvSpPr>
        <p:spPr/>
        <p:txBody>
          <a:bodyPr/>
          <a:lstStyle/>
          <a:p>
            <a:r>
              <a:rPr lang="ja-JP" altLang="en-US" smtClean="0"/>
              <a:t>ユーザモデルを設定</a:t>
            </a:r>
            <a:endParaRPr lang="en-US" altLang="ja-JP" smtClean="0"/>
          </a:p>
          <a:p>
            <a:pPr lvl="1"/>
            <a:r>
              <a:rPr lang="en-US" altLang="ja-JP" smtClean="0"/>
              <a:t>M1</a:t>
            </a:r>
            <a:r>
              <a:rPr lang="ja-JP" altLang="en-US" smtClean="0"/>
              <a:t>： 階層構造そのまま自由自在に移動する</a:t>
            </a:r>
            <a:endParaRPr lang="en-US" altLang="ja-JP" smtClean="0"/>
          </a:p>
          <a:p>
            <a:pPr lvl="1"/>
            <a:r>
              <a:rPr lang="en-US" altLang="ja-JP" smtClean="0"/>
              <a:t>M2</a:t>
            </a:r>
            <a:r>
              <a:rPr lang="ja-JP" altLang="en-US" smtClean="0"/>
              <a:t>： あるメニュー項目を選択したあとで選択元に戻ってきた場合，直前に選択した項目は選択しない</a:t>
            </a:r>
            <a:endParaRPr lang="en-US" altLang="ja-JP" smtClean="0"/>
          </a:p>
          <a:p>
            <a:pPr lvl="1"/>
            <a:r>
              <a:rPr lang="en-US" altLang="ja-JP" smtClean="0"/>
              <a:t>M3</a:t>
            </a:r>
            <a:r>
              <a:rPr lang="ja-JP" altLang="en-US" smtClean="0"/>
              <a:t>： 深さ優先の探索方式を表現し，</a:t>
            </a:r>
            <a:r>
              <a:rPr lang="en-US" altLang="ja-JP" smtClean="0"/>
              <a:t>2</a:t>
            </a:r>
            <a:r>
              <a:rPr lang="ja-JP" altLang="en-US" smtClean="0"/>
              <a:t>階層上には戻れない制約を加える</a:t>
            </a:r>
            <a:endParaRPr lang="en-US" altLang="ja-JP" smtClean="0"/>
          </a:p>
          <a:p>
            <a:pPr lvl="1"/>
            <a:r>
              <a:rPr lang="en-US" altLang="ja-JP" smtClean="0"/>
              <a:t>M4</a:t>
            </a:r>
            <a:r>
              <a:rPr lang="ja-JP" altLang="en-US" smtClean="0"/>
              <a:t>： </a:t>
            </a:r>
            <a:r>
              <a:rPr lang="en-US" altLang="ja-JP" smtClean="0"/>
              <a:t>M1</a:t>
            </a:r>
            <a:r>
              <a:rPr lang="ja-JP" altLang="en-US" smtClean="0"/>
              <a:t>において一度訪れたノードは再度訪れない</a:t>
            </a:r>
            <a:endParaRPr lang="en-US" altLang="ja-JP" smtClean="0"/>
          </a:p>
          <a:p>
            <a:pPr lvl="1"/>
            <a:r>
              <a:rPr lang="en-US" altLang="ja-JP" smtClean="0"/>
              <a:t>M5</a:t>
            </a:r>
            <a:r>
              <a:rPr lang="ja-JP" altLang="en-US" smtClean="0"/>
              <a:t>： </a:t>
            </a:r>
            <a:r>
              <a:rPr lang="en-US" altLang="ja-JP" smtClean="0"/>
              <a:t>M1</a:t>
            </a:r>
            <a:r>
              <a:rPr lang="ja-JP" altLang="en-US" smtClean="0"/>
              <a:t>において端末ノードのみ再度訪れない</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タイトル 1"/>
          <p:cNvSpPr>
            <a:spLocks noGrp="1"/>
          </p:cNvSpPr>
          <p:nvPr>
            <p:ph type="title"/>
          </p:nvPr>
        </p:nvSpPr>
        <p:spPr/>
        <p:txBody>
          <a:bodyPr/>
          <a:lstStyle/>
          <a:p>
            <a:r>
              <a:rPr lang="ja-JP" altLang="en-US" smtClean="0"/>
              <a:t>階層メニューの評価</a:t>
            </a:r>
          </a:p>
        </p:txBody>
      </p:sp>
      <p:sp>
        <p:nvSpPr>
          <p:cNvPr id="12291" name="コンテンツ プレースホルダ 2"/>
          <p:cNvSpPr>
            <a:spLocks noGrp="1"/>
          </p:cNvSpPr>
          <p:nvPr>
            <p:ph idx="1"/>
          </p:nvPr>
        </p:nvSpPr>
        <p:spPr/>
        <p:txBody>
          <a:bodyPr/>
          <a:lstStyle/>
          <a:p>
            <a:r>
              <a:rPr lang="ja-JP" altLang="en-US" dirty="0" smtClean="0"/>
              <a:t>ユーザモデルによる評価</a:t>
            </a:r>
            <a:endParaRPr lang="en-US" altLang="ja-JP" dirty="0" smtClean="0"/>
          </a:p>
          <a:p>
            <a:pPr lvl="1"/>
            <a:r>
              <a:rPr lang="en-US" altLang="ja-JP" dirty="0" smtClean="0"/>
              <a:t>M1</a:t>
            </a:r>
            <a:r>
              <a:rPr lang="ja-JP" altLang="en-US" dirty="0" smtClean="0"/>
              <a:t>～</a:t>
            </a:r>
            <a:r>
              <a:rPr lang="en-US" altLang="ja-JP" dirty="0" smtClean="0"/>
              <a:t>M3</a:t>
            </a:r>
            <a:r>
              <a:rPr lang="ja-JP" altLang="en-US" dirty="0" smtClean="0"/>
              <a:t>： </a:t>
            </a:r>
            <a:r>
              <a:rPr lang="en-US" altLang="ja-JP" dirty="0" smtClean="0"/>
              <a:t>Markov</a:t>
            </a:r>
            <a:r>
              <a:rPr lang="ja-JP" altLang="en-US" dirty="0" smtClean="0"/>
              <a:t>連鎖の推移確率行列を作成</a:t>
            </a:r>
            <a:endParaRPr lang="en-US" altLang="ja-JP" dirty="0" smtClean="0"/>
          </a:p>
          <a:p>
            <a:pPr lvl="1"/>
            <a:r>
              <a:rPr lang="en-US" altLang="ja-JP" dirty="0" smtClean="0"/>
              <a:t>M4</a:t>
            </a:r>
            <a:r>
              <a:rPr lang="ja-JP" altLang="en-US" dirty="0" smtClean="0"/>
              <a:t>～</a:t>
            </a:r>
            <a:r>
              <a:rPr lang="en-US" altLang="ja-JP" dirty="0" smtClean="0"/>
              <a:t>M5</a:t>
            </a:r>
            <a:r>
              <a:rPr lang="ja-JP" altLang="en-US" dirty="0" smtClean="0"/>
              <a:t>： 項目</a:t>
            </a:r>
            <a:r>
              <a:rPr lang="ja-JP" altLang="en-US" dirty="0" smtClean="0"/>
              <a:t>選択シュミレーションを行う</a:t>
            </a:r>
            <a:endParaRPr lang="en-US" altLang="ja-JP" dirty="0" smtClean="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タイトル 1"/>
          <p:cNvSpPr>
            <a:spLocks noGrp="1"/>
          </p:cNvSpPr>
          <p:nvPr>
            <p:ph type="title"/>
          </p:nvPr>
        </p:nvSpPr>
        <p:spPr/>
        <p:txBody>
          <a:bodyPr/>
          <a:lstStyle/>
          <a:p>
            <a:r>
              <a:rPr lang="ja-JP" altLang="en-US" smtClean="0"/>
              <a:t>階層メニューの評価</a:t>
            </a:r>
          </a:p>
        </p:txBody>
      </p:sp>
      <p:sp>
        <p:nvSpPr>
          <p:cNvPr id="13315" name="コンテンツ プレースホルダ 2"/>
          <p:cNvSpPr>
            <a:spLocks noGrp="1"/>
          </p:cNvSpPr>
          <p:nvPr>
            <p:ph idx="1"/>
          </p:nvPr>
        </p:nvSpPr>
        <p:spPr/>
        <p:txBody>
          <a:bodyPr/>
          <a:lstStyle/>
          <a:p>
            <a:r>
              <a:rPr lang="ja-JP" altLang="en-US" dirty="0" smtClean="0"/>
              <a:t>評価結果</a:t>
            </a:r>
            <a:endParaRPr lang="en-US" altLang="ja-JP" dirty="0" smtClean="0"/>
          </a:p>
          <a:p>
            <a:pPr lvl="1"/>
            <a:r>
              <a:rPr lang="en-US" altLang="ja-JP" dirty="0" smtClean="0"/>
              <a:t>M1</a:t>
            </a:r>
            <a:r>
              <a:rPr lang="ja-JP" altLang="en-US" dirty="0" smtClean="0"/>
              <a:t>～</a:t>
            </a:r>
            <a:r>
              <a:rPr lang="en-US" altLang="ja-JP" dirty="0" smtClean="0"/>
              <a:t>M3</a:t>
            </a:r>
            <a:r>
              <a:rPr lang="ja-JP" altLang="en-US" dirty="0" smtClean="0"/>
              <a:t>： </a:t>
            </a:r>
            <a:r>
              <a:rPr lang="en-US" altLang="ja-JP" dirty="0" smtClean="0"/>
              <a:t/>
            </a:r>
            <a:br>
              <a:rPr lang="en-US" altLang="ja-JP" dirty="0" smtClean="0"/>
            </a:br>
            <a:r>
              <a:rPr lang="ja-JP" altLang="en-US" dirty="0" smtClean="0"/>
              <a:t>精度</a:t>
            </a:r>
            <a:r>
              <a:rPr lang="ja-JP" altLang="en-US" dirty="0" smtClean="0"/>
              <a:t>は良く</a:t>
            </a:r>
            <a:r>
              <a:rPr lang="ja-JP" altLang="en-US" dirty="0" smtClean="0"/>
              <a:t>ない</a:t>
            </a:r>
            <a:r>
              <a:rPr lang="en-US" altLang="ja-JP" dirty="0" smtClean="0"/>
              <a:t/>
            </a:r>
            <a:br>
              <a:rPr lang="en-US" altLang="ja-JP" dirty="0" smtClean="0"/>
            </a:br>
            <a:r>
              <a:rPr lang="ja-JP" altLang="en-US" dirty="0" smtClean="0"/>
              <a:t>評価</a:t>
            </a:r>
            <a:r>
              <a:rPr lang="ja-JP" altLang="en-US" dirty="0" smtClean="0"/>
              <a:t>結果を短時間に得ることが</a:t>
            </a:r>
            <a:r>
              <a:rPr lang="ja-JP" altLang="en-US" dirty="0" smtClean="0"/>
              <a:t>できる</a:t>
            </a:r>
            <a:r>
              <a:rPr lang="en-US" altLang="ja-JP" dirty="0" smtClean="0"/>
              <a:t/>
            </a:r>
            <a:br>
              <a:rPr lang="en-US" altLang="ja-JP" dirty="0" smtClean="0"/>
            </a:br>
            <a:r>
              <a:rPr lang="ja-JP" altLang="en-US" dirty="0" smtClean="0"/>
              <a:t>相対的</a:t>
            </a:r>
            <a:r>
              <a:rPr lang="ja-JP" altLang="en-US" dirty="0" smtClean="0"/>
              <a:t>な評価を高速に行うことができる</a:t>
            </a:r>
            <a:endParaRPr lang="en-US" altLang="ja-JP" dirty="0" smtClean="0"/>
          </a:p>
          <a:p>
            <a:pPr lvl="1"/>
            <a:r>
              <a:rPr lang="en-US" altLang="ja-JP" dirty="0" smtClean="0"/>
              <a:t>M4</a:t>
            </a:r>
            <a:r>
              <a:rPr lang="ja-JP" altLang="en-US" dirty="0" smtClean="0"/>
              <a:t>～</a:t>
            </a:r>
            <a:r>
              <a:rPr lang="en-US" altLang="ja-JP" dirty="0" smtClean="0"/>
              <a:t>M5</a:t>
            </a:r>
            <a:r>
              <a:rPr lang="ja-JP" altLang="en-US" dirty="0" smtClean="0"/>
              <a:t>： </a:t>
            </a:r>
            <a:r>
              <a:rPr lang="en-US" altLang="ja-JP" dirty="0" smtClean="0"/>
              <a:t/>
            </a:r>
            <a:br>
              <a:rPr lang="en-US" altLang="ja-JP" dirty="0" smtClean="0"/>
            </a:br>
            <a:r>
              <a:rPr lang="ja-JP" altLang="en-US" dirty="0" smtClean="0"/>
              <a:t>実際</a:t>
            </a:r>
            <a:r>
              <a:rPr lang="ja-JP" altLang="en-US" dirty="0" smtClean="0"/>
              <a:t>のユーザに近いふるまいを</a:t>
            </a:r>
            <a:r>
              <a:rPr lang="ja-JP" altLang="en-US" dirty="0" smtClean="0"/>
              <a:t>する</a:t>
            </a:r>
            <a:r>
              <a:rPr lang="en-US" altLang="ja-JP" dirty="0" smtClean="0"/>
              <a:t/>
            </a:r>
            <a:br>
              <a:rPr lang="en-US" altLang="ja-JP" dirty="0" smtClean="0"/>
            </a:br>
            <a:r>
              <a:rPr lang="ja-JP" altLang="en-US" dirty="0" smtClean="0"/>
              <a:t>評価</a:t>
            </a:r>
            <a:r>
              <a:rPr lang="ja-JP" altLang="en-US" dirty="0" smtClean="0"/>
              <a:t>結果を得るのに時間がかかる</a:t>
            </a:r>
            <a:endParaRPr lang="en-US" altLang="ja-JP" dirty="0" smtClean="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タイトル 1"/>
          <p:cNvSpPr>
            <a:spLocks noGrp="1"/>
          </p:cNvSpPr>
          <p:nvPr>
            <p:ph type="title"/>
          </p:nvPr>
        </p:nvSpPr>
        <p:spPr/>
        <p:txBody>
          <a:bodyPr/>
          <a:lstStyle/>
          <a:p>
            <a:r>
              <a:rPr lang="ja-JP" altLang="en-US" smtClean="0"/>
              <a:t>効率的な階層メニューの評価</a:t>
            </a:r>
          </a:p>
        </p:txBody>
      </p:sp>
      <p:sp>
        <p:nvSpPr>
          <p:cNvPr id="14339" name="コンテンツ プレースホルダ 2"/>
          <p:cNvSpPr>
            <a:spLocks noGrp="1"/>
          </p:cNvSpPr>
          <p:nvPr>
            <p:ph idx="1"/>
          </p:nvPr>
        </p:nvSpPr>
        <p:spPr/>
        <p:txBody>
          <a:bodyPr/>
          <a:lstStyle/>
          <a:p>
            <a:r>
              <a:rPr lang="ja-JP" altLang="en-US" dirty="0" smtClean="0"/>
              <a:t>インタフェースデザインの初期の段階</a:t>
            </a:r>
            <a:endParaRPr lang="en-US" altLang="ja-JP" dirty="0" smtClean="0"/>
          </a:p>
          <a:p>
            <a:pPr lvl="1"/>
            <a:r>
              <a:rPr lang="ja-JP" altLang="en-US" dirty="0" smtClean="0"/>
              <a:t>想定されるターゲットを列挙する</a:t>
            </a:r>
            <a:endParaRPr lang="en-US" altLang="ja-JP" dirty="0" smtClean="0"/>
          </a:p>
          <a:p>
            <a:pPr lvl="1"/>
            <a:r>
              <a:rPr lang="ja-JP" altLang="en-US" dirty="0" smtClean="0"/>
              <a:t>候補となる階層メニューをいくつかデザインする</a:t>
            </a:r>
            <a:endParaRPr lang="en-US" altLang="ja-JP" dirty="0" smtClean="0"/>
          </a:p>
          <a:p>
            <a:pPr lvl="1"/>
            <a:r>
              <a:rPr lang="ja-JP" altLang="en-US" dirty="0" smtClean="0"/>
              <a:t>すべてのターゲットの集合と階層メニュー候補の組み合わせについて，高速評価を行う</a:t>
            </a:r>
            <a:endParaRPr lang="en-US" altLang="ja-JP" dirty="0" smtClean="0"/>
          </a:p>
          <a:p>
            <a:pPr lvl="1"/>
            <a:r>
              <a:rPr lang="ja-JP" altLang="en-US" dirty="0" smtClean="0"/>
              <a:t>評価の高かったメニューについて，シュミレーションによる評価を行う</a:t>
            </a:r>
            <a:endParaRPr lang="en-US" altLang="ja-JP" dirty="0" smtClean="0"/>
          </a:p>
          <a:p>
            <a:pPr lvl="2"/>
            <a:r>
              <a:rPr lang="ja-JP" altLang="en-US" dirty="0" smtClean="0"/>
              <a:t>オフィスアプリケーションタイプなら</a:t>
            </a:r>
            <a:r>
              <a:rPr lang="en-US" altLang="ja-JP" dirty="0" smtClean="0"/>
              <a:t>M4</a:t>
            </a:r>
          </a:p>
          <a:p>
            <a:pPr lvl="2"/>
            <a:r>
              <a:rPr lang="en-US" altLang="ja-JP" dirty="0" smtClean="0"/>
              <a:t>Web</a:t>
            </a:r>
            <a:r>
              <a:rPr lang="ja-JP" altLang="en-US" dirty="0" smtClean="0"/>
              <a:t>タイプなら</a:t>
            </a:r>
            <a:r>
              <a:rPr lang="en-US" altLang="ja-JP" dirty="0" smtClean="0"/>
              <a:t>M5</a:t>
            </a:r>
            <a:endParaRPr lang="ja-JP" altLang="en-US" dirty="0" smtClean="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タイトル 1"/>
          <p:cNvSpPr>
            <a:spLocks noGrp="1"/>
          </p:cNvSpPr>
          <p:nvPr>
            <p:ph type="title"/>
          </p:nvPr>
        </p:nvSpPr>
        <p:spPr/>
        <p:txBody>
          <a:bodyPr/>
          <a:lstStyle/>
          <a:p>
            <a:r>
              <a:rPr lang="ja-JP" altLang="en-US" dirty="0" smtClean="0"/>
              <a:t>感想</a:t>
            </a:r>
            <a:endParaRPr lang="ja-JP" altLang="en-US" dirty="0" smtClean="0"/>
          </a:p>
        </p:txBody>
      </p:sp>
      <p:sp>
        <p:nvSpPr>
          <p:cNvPr id="15363" name="コンテンツ プレースホルダ 2"/>
          <p:cNvSpPr>
            <a:spLocks noGrp="1"/>
          </p:cNvSpPr>
          <p:nvPr>
            <p:ph idx="1"/>
          </p:nvPr>
        </p:nvSpPr>
        <p:spPr/>
        <p:txBody>
          <a:bodyPr/>
          <a:lstStyle/>
          <a:p>
            <a:r>
              <a:rPr lang="ja-JP" altLang="en-US" smtClean="0"/>
              <a:t>セマンティック，ユーザビリティ</a:t>
            </a:r>
            <a:r>
              <a:rPr lang="ja-JP" altLang="en-US" dirty="0" smtClean="0"/>
              <a:t>で検索して論文が出てきたことに驚いた</a:t>
            </a:r>
            <a:endParaRPr lang="en-US" altLang="ja-JP" dirty="0" smtClean="0"/>
          </a:p>
          <a:p>
            <a:r>
              <a:rPr lang="ja-JP" altLang="en-US" dirty="0" smtClean="0"/>
              <a:t>ユーザモデルによる評価結果と実際に人間にやらせた評価結果が比較されていない</a:t>
            </a:r>
            <a:endParaRPr lang="en-US" altLang="ja-JP" dirty="0" smtClean="0"/>
          </a:p>
          <a:p>
            <a:r>
              <a:rPr lang="ja-JP" altLang="en-US" dirty="0" smtClean="0"/>
              <a:t>類似度計算で</a:t>
            </a:r>
            <a:r>
              <a:rPr lang="en-US" altLang="ja-JP" dirty="0" smtClean="0"/>
              <a:t>LSA</a:t>
            </a:r>
            <a:r>
              <a:rPr lang="ja-JP" altLang="en-US" dirty="0" smtClean="0"/>
              <a:t>使うなら英語しか扱えない</a:t>
            </a:r>
            <a:endParaRPr lang="en-US" altLang="ja-JP" dirty="0" smtClean="0"/>
          </a:p>
          <a:p>
            <a:pPr lvl="1"/>
            <a:r>
              <a:rPr lang="ja-JP" altLang="en-US" dirty="0" smtClean="0"/>
              <a:t>日本語で研究するならオントロジーとか使える？</a:t>
            </a:r>
            <a:endParaRPr lang="en-US" altLang="ja-JP" dirty="0" smtClean="0"/>
          </a:p>
          <a:p>
            <a:r>
              <a:rPr lang="ja-JP" altLang="en-US" dirty="0" smtClean="0"/>
              <a:t>ラベルが辞書に載ってない単語ならどうなる？</a:t>
            </a:r>
            <a:endParaRPr lang="en-US" altLang="ja-JP" dirty="0" smtClean="0"/>
          </a:p>
          <a:p>
            <a:r>
              <a:rPr lang="ja-JP" altLang="en-US" dirty="0" smtClean="0"/>
              <a:t>ボタンのラベルにも応用できるのでは</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ボタンのラベルへの応用</a:t>
            </a:r>
            <a:endParaRPr kumimoji="1" lang="ja-JP" altLang="en-US" dirty="0"/>
          </a:p>
        </p:txBody>
      </p:sp>
      <p:pic>
        <p:nvPicPr>
          <p:cNvPr id="28677" name="Picture 5"/>
          <p:cNvPicPr>
            <a:picLocks noChangeAspect="1" noChangeArrowheads="1"/>
          </p:cNvPicPr>
          <p:nvPr/>
        </p:nvPicPr>
        <p:blipFill>
          <a:blip r:embed="rId2"/>
          <a:srcRect/>
          <a:stretch>
            <a:fillRect/>
          </a:stretch>
        </p:blipFill>
        <p:spPr bwMode="auto">
          <a:xfrm>
            <a:off x="304800" y="1295400"/>
            <a:ext cx="8477250" cy="4210050"/>
          </a:xfrm>
          <a:prstGeom prst="rect">
            <a:avLst/>
          </a:prstGeom>
          <a:noFill/>
          <a:ln w="9525">
            <a:noFill/>
            <a:miter lim="800000"/>
            <a:headEnd/>
            <a:tailEnd/>
          </a:ln>
          <a:effectLst/>
        </p:spPr>
      </p:pic>
      <p:sp>
        <p:nvSpPr>
          <p:cNvPr id="8" name="円/楕円 7"/>
          <p:cNvSpPr/>
          <p:nvPr/>
        </p:nvSpPr>
        <p:spPr>
          <a:xfrm>
            <a:off x="2725616" y="3505200"/>
            <a:ext cx="990600"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円/楕円 8"/>
          <p:cNvSpPr/>
          <p:nvPr/>
        </p:nvSpPr>
        <p:spPr>
          <a:xfrm>
            <a:off x="3326424" y="5105400"/>
            <a:ext cx="990600"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フローチャート: 処理 9"/>
          <p:cNvSpPr/>
          <p:nvPr/>
        </p:nvSpPr>
        <p:spPr>
          <a:xfrm>
            <a:off x="4724400" y="1600200"/>
            <a:ext cx="4114800" cy="457200"/>
          </a:xfrm>
          <a:prstGeom prst="flowChartProcess">
            <a:avLst/>
          </a:prstGeom>
          <a:solidFill>
            <a:schemeClr val="bg1"/>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rPr>
              <a:t>ブログで新しいカテゴリを追加する画面</a:t>
            </a:r>
            <a:endParaRPr kumimoji="1" lang="ja-JP" altLang="en-US" dirty="0">
              <a:solidFill>
                <a:schemeClr val="tx1"/>
              </a:solidFill>
            </a:endParaRPr>
          </a:p>
        </p:txBody>
      </p:sp>
      <p:sp>
        <p:nvSpPr>
          <p:cNvPr id="11" name="角丸四角形吹き出し 10"/>
          <p:cNvSpPr/>
          <p:nvPr/>
        </p:nvSpPr>
        <p:spPr>
          <a:xfrm>
            <a:off x="4953000" y="5257800"/>
            <a:ext cx="2286000" cy="838200"/>
          </a:xfrm>
          <a:prstGeom prst="wedgeRoundRectCallout">
            <a:avLst>
              <a:gd name="adj1" fmla="val -74239"/>
              <a:gd name="adj2" fmla="val -38199"/>
              <a:gd name="adj3" fmla="val 16667"/>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rPr>
              <a:t>ここをクリックするとページが遷移して</a:t>
            </a:r>
            <a:r>
              <a:rPr kumimoji="1" lang="en-US" altLang="ja-JP" dirty="0" smtClean="0">
                <a:solidFill>
                  <a:schemeClr val="tx1"/>
                </a:solidFill>
              </a:rPr>
              <a:t/>
            </a:r>
            <a:br>
              <a:rPr kumimoji="1" lang="en-US" altLang="ja-JP" dirty="0" smtClean="0">
                <a:solidFill>
                  <a:schemeClr val="tx1"/>
                </a:solidFill>
              </a:rPr>
            </a:br>
            <a:r>
              <a:rPr kumimoji="1" lang="ja-JP" altLang="en-US" dirty="0" smtClean="0">
                <a:solidFill>
                  <a:schemeClr val="tx1"/>
                </a:solidFill>
              </a:rPr>
              <a:t>入力が消えてしまう</a:t>
            </a:r>
            <a:endParaRPr kumimoji="1" lang="ja-JP" altLang="en-US" dirty="0">
              <a:solidFill>
                <a:schemeClr val="tx1"/>
              </a:solidFill>
            </a:endParaRPr>
          </a:p>
        </p:txBody>
      </p:sp>
      <p:sp>
        <p:nvSpPr>
          <p:cNvPr id="12" name="角丸四角形吹き出し 11"/>
          <p:cNvSpPr/>
          <p:nvPr/>
        </p:nvSpPr>
        <p:spPr>
          <a:xfrm>
            <a:off x="4038600" y="2743200"/>
            <a:ext cx="1600200" cy="838200"/>
          </a:xfrm>
          <a:prstGeom prst="wedgeRoundRectCallout">
            <a:avLst>
              <a:gd name="adj1" fmla="val -71932"/>
              <a:gd name="adj2" fmla="val 45717"/>
              <a:gd name="adj3" fmla="val 16667"/>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rPr>
              <a:t>ここをクリックするのが正解</a:t>
            </a:r>
            <a:endParaRPr kumimoji="1" lang="ja-JP" altLang="en-US" dirty="0">
              <a:solidFill>
                <a:schemeClr val="tx1"/>
              </a:solidFill>
            </a:endParaRPr>
          </a:p>
        </p:txBody>
      </p:sp>
      <p:sp>
        <p:nvSpPr>
          <p:cNvPr id="13" name="角丸四角形吹き出し 12"/>
          <p:cNvSpPr/>
          <p:nvPr/>
        </p:nvSpPr>
        <p:spPr>
          <a:xfrm>
            <a:off x="1512280" y="2751992"/>
            <a:ext cx="2209800" cy="685800"/>
          </a:xfrm>
          <a:prstGeom prst="wedgeRoundRectCallout">
            <a:avLst>
              <a:gd name="adj1" fmla="val -43910"/>
              <a:gd name="adj2" fmla="val 80333"/>
              <a:gd name="adj3" fmla="val 16667"/>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chemeClr val="tx1"/>
                </a:solidFill>
              </a:rPr>
              <a:t>ここに入力するのは何か分かる</a:t>
            </a:r>
            <a:endParaRPr kumimoji="1" lang="ja-JP" altLang="en-US" dirty="0">
              <a:solidFill>
                <a:schemeClr val="tx1"/>
              </a:solidFill>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ユーザー定義 1">
      <a:majorFont>
        <a:latin typeface="Garamond"/>
        <a:ea typeface="ＭＳ Ｐゴシック"/>
        <a:cs typeface=""/>
      </a:majorFont>
      <a:minorFont>
        <a:latin typeface="Times New Roman"/>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11923</TotalTime>
  <Words>844</Words>
  <Application>Microsoft PowerPoint</Application>
  <PresentationFormat>画面に合わせる (4:3)</PresentationFormat>
  <Paragraphs>106</Paragraphs>
  <Slides>15</Slides>
  <Notes>0</Notes>
  <HiddenSlides>0</HiddenSlides>
  <MMClips>0</MMClips>
  <ScaleCrop>false</ScaleCrop>
  <HeadingPairs>
    <vt:vector size="4" baseType="variant">
      <vt:variant>
        <vt:lpstr>テーマ</vt:lpstr>
      </vt:variant>
      <vt:variant>
        <vt:i4>1</vt:i4>
      </vt:variant>
      <vt:variant>
        <vt:lpstr>スライド タイトル</vt:lpstr>
      </vt:variant>
      <vt:variant>
        <vt:i4>15</vt:i4>
      </vt:variant>
    </vt:vector>
  </HeadingPairs>
  <TitlesOfParts>
    <vt:vector size="16" baseType="lpstr">
      <vt:lpstr>Edge</vt:lpstr>
      <vt:lpstr>潜在意味解析（LSA）を利用したMarkov連鎖モデルによる階層メニュー探索過程の評価</vt:lpstr>
      <vt:lpstr>はじめに</vt:lpstr>
      <vt:lpstr>本論文の流れ</vt:lpstr>
      <vt:lpstr>CoLiDes</vt:lpstr>
      <vt:lpstr>意味的類似度の定量化法</vt:lpstr>
      <vt:lpstr>Markovモデルの利用</vt:lpstr>
      <vt:lpstr>階層メニューのMarkovモデル表現</vt:lpstr>
      <vt:lpstr>階層メニューのMarkovモデル表現</vt:lpstr>
      <vt:lpstr>階層メニューのMarkovモデル表現</vt:lpstr>
      <vt:lpstr>階層メニューの評価</vt:lpstr>
      <vt:lpstr>階層メニューの評価</vt:lpstr>
      <vt:lpstr>階層メニューの評価</vt:lpstr>
      <vt:lpstr>効率的な階層メニューの評価</vt:lpstr>
      <vt:lpstr>感想</vt:lpstr>
      <vt:lpstr>ボタンのラベルへの応用</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kyoko</cp:lastModifiedBy>
  <cp:revision>629</cp:revision>
  <cp:lastPrinted>1601-01-01T00:00:00Z</cp:lastPrinted>
  <dcterms:created xsi:type="dcterms:W3CDTF">1601-01-01T00:00:00Z</dcterms:created>
  <dcterms:modified xsi:type="dcterms:W3CDTF">2007-06-25T08:06:56Z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