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tif" ContentType="image/tif"/>
  <Default Extension="gif" ContentType="image/gif"/>
  <Default Extension="png" ContentType="image/png"/>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28"/>
  </p:notesMasterIdLst>
  <p:handoutMasterIdLst>
    <p:handoutMasterId r:id="rId29"/>
  </p:handoutMasterIdLst>
  <p:sldIdLst>
    <p:sldId id="256" r:id="rId2"/>
    <p:sldId id="257" r:id="rId3"/>
    <p:sldId id="258" r:id="rId4"/>
    <p:sldId id="283" r:id="rId5"/>
    <p:sldId id="260" r:id="rId6"/>
    <p:sldId id="261" r:id="rId7"/>
    <p:sldId id="269" r:id="rId8"/>
    <p:sldId id="286" r:id="rId9"/>
    <p:sldId id="275" r:id="rId10"/>
    <p:sldId id="271" r:id="rId11"/>
    <p:sldId id="263" r:id="rId12"/>
    <p:sldId id="276" r:id="rId13"/>
    <p:sldId id="281" r:id="rId14"/>
    <p:sldId id="266" r:id="rId15"/>
    <p:sldId id="280" r:id="rId16"/>
    <p:sldId id="287" r:id="rId17"/>
    <p:sldId id="288" r:id="rId18"/>
    <p:sldId id="268" r:id="rId19"/>
    <p:sldId id="259" r:id="rId20"/>
    <p:sldId id="282" r:id="rId21"/>
    <p:sldId id="295" r:id="rId22"/>
    <p:sldId id="294" r:id="rId23"/>
    <p:sldId id="292" r:id="rId24"/>
    <p:sldId id="293" r:id="rId25"/>
    <p:sldId id="289" r:id="rId26"/>
    <p:sldId id="291" r:id="rId27"/>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mn-lt"/>
        <a:ea typeface="+mn-ea"/>
        <a:cs typeface="+mn-cs"/>
        <a:sym typeface="ヒラギノ角ゴ ProN W3"/>
      </a:defRPr>
    </a:lvl1pPr>
    <a:lvl2pPr marL="0" marR="0" indent="228600" algn="ctr" defTabSz="584200"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mn-lt"/>
        <a:ea typeface="+mn-ea"/>
        <a:cs typeface="+mn-cs"/>
        <a:sym typeface="ヒラギノ角ゴ ProN W3"/>
      </a:defRPr>
    </a:lvl2pPr>
    <a:lvl3pPr marL="0" marR="0" indent="457200" algn="ctr" defTabSz="584200"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mn-lt"/>
        <a:ea typeface="+mn-ea"/>
        <a:cs typeface="+mn-cs"/>
        <a:sym typeface="ヒラギノ角ゴ ProN W3"/>
      </a:defRPr>
    </a:lvl3pPr>
    <a:lvl4pPr marL="0" marR="0" indent="685800" algn="ctr" defTabSz="584200"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mn-lt"/>
        <a:ea typeface="+mn-ea"/>
        <a:cs typeface="+mn-cs"/>
        <a:sym typeface="ヒラギノ角ゴ ProN W3"/>
      </a:defRPr>
    </a:lvl4pPr>
    <a:lvl5pPr marL="0" marR="0" indent="914400" algn="ctr" defTabSz="584200"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mn-lt"/>
        <a:ea typeface="+mn-ea"/>
        <a:cs typeface="+mn-cs"/>
        <a:sym typeface="ヒラギノ角ゴ ProN W3"/>
      </a:defRPr>
    </a:lvl5pPr>
    <a:lvl6pPr marL="0" marR="0" indent="1143000" algn="ctr" defTabSz="584200"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mn-lt"/>
        <a:ea typeface="+mn-ea"/>
        <a:cs typeface="+mn-cs"/>
        <a:sym typeface="ヒラギノ角ゴ ProN W3"/>
      </a:defRPr>
    </a:lvl6pPr>
    <a:lvl7pPr marL="0" marR="0" indent="1371600" algn="ctr" defTabSz="584200"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mn-lt"/>
        <a:ea typeface="+mn-ea"/>
        <a:cs typeface="+mn-cs"/>
        <a:sym typeface="ヒラギノ角ゴ ProN W3"/>
      </a:defRPr>
    </a:lvl7pPr>
    <a:lvl8pPr marL="0" marR="0" indent="1600200" algn="ctr" defTabSz="584200"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mn-lt"/>
        <a:ea typeface="+mn-ea"/>
        <a:cs typeface="+mn-cs"/>
        <a:sym typeface="ヒラギノ角ゴ ProN W3"/>
      </a:defRPr>
    </a:lvl8pPr>
    <a:lvl9pPr marL="0" marR="0" indent="1828800" algn="ctr" defTabSz="584200"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mn-lt"/>
        <a:ea typeface="+mn-ea"/>
        <a:cs typeface="+mn-cs"/>
        <a:sym typeface="ヒラギノ角ゴ ProN W3"/>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CA95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ヒラギノ角ゴ ProN W6"/>
          <a:ea typeface="ヒラギノ角ゴ ProN W6"/>
          <a:cs typeface="ヒラギノ角ゴ ProN W6"/>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ヒラギノ角ゴ ProN W6"/>
          <a:ea typeface="ヒラギノ角ゴ ProN W6"/>
          <a:cs typeface="ヒラギノ角ゴ ProN W6"/>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ヒラギノ角ゴ ProN W6"/>
          <a:ea typeface="ヒラギノ角ゴ ProN W6"/>
          <a:cs typeface="ヒラギノ角ゴ ProN W6"/>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ヒラギノ角ゴ ProN W6"/>
          <a:ea typeface="ヒラギノ角ゴ ProN W6"/>
          <a:cs typeface="ヒラギノ角ゴ ProN W6"/>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ヒラギノ角ゴ ProN W6"/>
          <a:ea typeface="ヒラギノ角ゴ ProN W6"/>
          <a:cs typeface="ヒラギノ角ゴ ProN W6"/>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ヒラギノ角ゴ ProN W6"/>
          <a:ea typeface="ヒラギノ角ゴ ProN W6"/>
          <a:cs typeface="ヒラギノ角ゴ ProN W6"/>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ヒラギノ角ゴ ProN W6"/>
          <a:ea typeface="ヒラギノ角ゴ ProN W6"/>
          <a:cs typeface="ヒラギノ角ゴ ProN W6"/>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ヒラギノ角ゴ ProN W6"/>
          <a:ea typeface="ヒラギノ角ゴ ProN W6"/>
          <a:cs typeface="ヒラギノ角ゴ ProN W6"/>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ヒラギノ角ゴ ProN W6"/>
          <a:ea typeface="ヒラギノ角ゴ ProN W6"/>
          <a:cs typeface="ヒラギノ角ゴ ProN W6"/>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ヒラギノ角ゴ ProN W6"/>
          <a:ea typeface="ヒラギノ角ゴ ProN W6"/>
          <a:cs typeface="ヒラギノ角ゴ ProN W6"/>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ヒラギノ角ゴ ProN W6"/>
          <a:ea typeface="ヒラギノ角ゴ ProN W6"/>
          <a:cs typeface="ヒラギノ角ゴ ProN W6"/>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ヒラギノ角ゴ ProN W6"/>
          <a:ea typeface="ヒラギノ角ゴ ProN W6"/>
          <a:cs typeface="ヒラギノ角ゴ ProN W6"/>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ヒラギノ角ゴ ProN W6"/>
          <a:ea typeface="ヒラギノ角ゴ ProN W6"/>
          <a:cs typeface="ヒラギノ角ゴ ProN W6"/>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ヒラギノ角ゴ ProN W6"/>
          <a:ea typeface="ヒラギノ角ゴ ProN W6"/>
          <a:cs typeface="ヒラギノ角ゴ ProN W6"/>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ヒラギノ角ゴ ProN W6"/>
          <a:ea typeface="ヒラギノ角ゴ ProN W6"/>
          <a:cs typeface="ヒラギノ角ゴ ProN W6"/>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ヒラギノ角ゴ ProN W6"/>
          <a:ea typeface="ヒラギノ角ゴ ProN W6"/>
          <a:cs typeface="ヒラギノ角ゴ ProN W6"/>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658"/>
    <p:restoredTop sz="85945"/>
  </p:normalViewPr>
  <p:slideViewPr>
    <p:cSldViewPr snapToGrid="0" snapToObjects="1">
      <p:cViewPr>
        <p:scale>
          <a:sx n="61" d="100"/>
          <a:sy n="61" d="100"/>
        </p:scale>
        <p:origin x="648" y="40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5" d="100"/>
          <a:sy n="85" d="100"/>
        </p:scale>
        <p:origin x="2720" y="168"/>
      </p:cViewPr>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CBB487-541C-CB43-8F24-C9A2BEA2CB4F}" type="doc">
      <dgm:prSet loTypeId="urn:microsoft.com/office/officeart/2008/layout/LinedList" loCatId="" qsTypeId="urn:microsoft.com/office/officeart/2005/8/quickstyle/simple2" qsCatId="simple" csTypeId="urn:microsoft.com/office/officeart/2005/8/colors/accent1_2" csCatId="accent1" phldr="1"/>
      <dgm:spPr/>
      <dgm:t>
        <a:bodyPr/>
        <a:lstStyle/>
        <a:p>
          <a:endParaRPr kumimoji="1" lang="ja-JP" altLang="en-US"/>
        </a:p>
      </dgm:t>
    </dgm:pt>
    <dgm:pt modelId="{B62E4525-13CC-044E-8B6A-7319C72855A9}">
      <dgm:prSet phldrT="[テキスト]"/>
      <dgm:spPr/>
      <dgm:t>
        <a:bodyPr/>
        <a:lstStyle/>
        <a:p>
          <a:r>
            <a:rPr kumimoji="1" lang="en-US" altLang="ja-JP" dirty="0" smtClean="0"/>
            <a:t>Gratitude</a:t>
          </a:r>
          <a:r>
            <a:rPr kumimoji="1" lang="ja-JP" altLang="en-US" dirty="0" smtClean="0"/>
            <a:t>（感謝）</a:t>
          </a:r>
          <a:endParaRPr kumimoji="1" lang="en-US" altLang="ja-JP" dirty="0" smtClean="0"/>
        </a:p>
      </dgm:t>
    </dgm:pt>
    <dgm:pt modelId="{AA95611F-9FBF-2043-95BC-909C177D77F7}" type="parTrans" cxnId="{BC9D6EF8-435F-514C-A658-21EF007D2923}">
      <dgm:prSet/>
      <dgm:spPr/>
      <dgm:t>
        <a:bodyPr/>
        <a:lstStyle/>
        <a:p>
          <a:endParaRPr kumimoji="1" lang="ja-JP" altLang="en-US"/>
        </a:p>
      </dgm:t>
    </dgm:pt>
    <dgm:pt modelId="{3652E00B-5C7A-8F46-AFFE-C8EBDBBEBD30}" type="sibTrans" cxnId="{BC9D6EF8-435F-514C-A658-21EF007D2923}">
      <dgm:prSet/>
      <dgm:spPr/>
      <dgm:t>
        <a:bodyPr/>
        <a:lstStyle/>
        <a:p>
          <a:endParaRPr kumimoji="1" lang="ja-JP" altLang="en-US"/>
        </a:p>
      </dgm:t>
    </dgm:pt>
    <dgm:pt modelId="{25FADF8A-8A13-E94A-8136-543CF8C110F2}">
      <dgm:prSet phldrT="[テキスト]"/>
      <dgm:spPr/>
      <dgm:t>
        <a:bodyPr/>
        <a:lstStyle/>
        <a:p>
          <a:r>
            <a:rPr kumimoji="1" lang="en-US" altLang="ja-JP" dirty="0" smtClean="0"/>
            <a:t>Please</a:t>
          </a:r>
          <a:r>
            <a:rPr kumimoji="1" lang="ja-JP" altLang="en-US" dirty="0" smtClean="0"/>
            <a:t>（要求）</a:t>
          </a:r>
          <a:endParaRPr kumimoji="1" lang="ja-JP" altLang="en-US" dirty="0"/>
        </a:p>
      </dgm:t>
    </dgm:pt>
    <dgm:pt modelId="{CF4AB76F-94A5-1145-B173-0ECEE2AED22A}" type="parTrans" cxnId="{7778C2D9-9A0C-0441-8613-BEA9E6911AD4}">
      <dgm:prSet/>
      <dgm:spPr/>
      <dgm:t>
        <a:bodyPr/>
        <a:lstStyle/>
        <a:p>
          <a:endParaRPr kumimoji="1" lang="ja-JP" altLang="en-US"/>
        </a:p>
      </dgm:t>
    </dgm:pt>
    <dgm:pt modelId="{ADEFC4AC-33AA-D94E-88C5-4F6384EBF7A8}" type="sibTrans" cxnId="{7778C2D9-9A0C-0441-8613-BEA9E6911AD4}">
      <dgm:prSet/>
      <dgm:spPr/>
      <dgm:t>
        <a:bodyPr/>
        <a:lstStyle/>
        <a:p>
          <a:endParaRPr kumimoji="1" lang="ja-JP" altLang="en-US"/>
        </a:p>
      </dgm:t>
    </dgm:pt>
    <dgm:pt modelId="{2A8B7E25-2107-4F41-8A32-A151FC7718A1}">
      <dgm:prSet/>
      <dgm:spPr/>
      <dgm:t>
        <a:bodyPr/>
        <a:lstStyle/>
        <a:p>
          <a:r>
            <a:rPr kumimoji="1" lang="en-US" altLang="ja-JP" dirty="0" smtClean="0"/>
            <a:t>Greeting</a:t>
          </a:r>
          <a:r>
            <a:rPr kumimoji="1" lang="ja-JP" altLang="en-US" dirty="0" smtClean="0"/>
            <a:t>（挨拶）</a:t>
          </a:r>
          <a:endParaRPr kumimoji="1" lang="ja-JP" altLang="en-US" dirty="0"/>
        </a:p>
      </dgm:t>
    </dgm:pt>
    <dgm:pt modelId="{98B0467C-6B84-A34B-A67F-68D3FABAABE2}" type="parTrans" cxnId="{0D36CF6D-B570-CE4A-BF47-86800072F923}">
      <dgm:prSet/>
      <dgm:spPr/>
      <dgm:t>
        <a:bodyPr/>
        <a:lstStyle/>
        <a:p>
          <a:endParaRPr kumimoji="1" lang="ja-JP" altLang="en-US"/>
        </a:p>
      </dgm:t>
    </dgm:pt>
    <dgm:pt modelId="{535BD462-444A-C746-B66C-A609DAF9B1E6}" type="sibTrans" cxnId="{0D36CF6D-B570-CE4A-BF47-86800072F923}">
      <dgm:prSet/>
      <dgm:spPr/>
      <dgm:t>
        <a:bodyPr/>
        <a:lstStyle/>
        <a:p>
          <a:endParaRPr kumimoji="1" lang="ja-JP" altLang="en-US"/>
        </a:p>
      </dgm:t>
    </dgm:pt>
    <dgm:pt modelId="{A1FDCD5C-DC12-BD42-8F33-0C6840142705}">
      <dgm:prSet/>
      <dgm:spPr/>
      <dgm:t>
        <a:bodyPr/>
        <a:lstStyle/>
        <a:p>
          <a:r>
            <a:rPr kumimoji="1" lang="en-US" altLang="ja-JP" dirty="0" smtClean="0"/>
            <a:t>Hedge</a:t>
          </a:r>
          <a:r>
            <a:rPr kumimoji="1" lang="ja-JP" altLang="en-US" dirty="0" smtClean="0"/>
            <a:t>（曖昧な表現）</a:t>
          </a:r>
          <a:endParaRPr kumimoji="1" lang="ja-JP" altLang="en-US" dirty="0"/>
        </a:p>
      </dgm:t>
    </dgm:pt>
    <dgm:pt modelId="{98BA171C-92F2-9C43-BDED-B951ED4F2E5F}" type="parTrans" cxnId="{C1901723-7247-3F40-BC5B-E050956247EC}">
      <dgm:prSet/>
      <dgm:spPr/>
      <dgm:t>
        <a:bodyPr/>
        <a:lstStyle/>
        <a:p>
          <a:endParaRPr kumimoji="1" lang="ja-JP" altLang="en-US"/>
        </a:p>
      </dgm:t>
    </dgm:pt>
    <dgm:pt modelId="{C653F5BD-CD17-F44D-8BE1-E08ED495D9DC}" type="sibTrans" cxnId="{C1901723-7247-3F40-BC5B-E050956247EC}">
      <dgm:prSet/>
      <dgm:spPr/>
      <dgm:t>
        <a:bodyPr/>
        <a:lstStyle/>
        <a:p>
          <a:endParaRPr kumimoji="1" lang="ja-JP" altLang="en-US"/>
        </a:p>
      </dgm:t>
    </dgm:pt>
    <dgm:pt modelId="{5A0BAF79-0309-3F41-BC98-DEED9646E6D0}">
      <dgm:prSet phldrT="[テキスト]"/>
      <dgm:spPr/>
      <dgm:t>
        <a:bodyPr/>
        <a:lstStyle/>
        <a:p>
          <a:r>
            <a:rPr kumimoji="1" lang="en-US" altLang="ja-JP" dirty="0" smtClean="0"/>
            <a:t>Apologizing</a:t>
          </a:r>
          <a:r>
            <a:rPr kumimoji="1" lang="ja-JP" altLang="en-US" dirty="0" smtClean="0"/>
            <a:t>（謝罪）</a:t>
          </a:r>
          <a:endParaRPr kumimoji="1" lang="ja-JP" altLang="en-US" dirty="0"/>
        </a:p>
      </dgm:t>
    </dgm:pt>
    <dgm:pt modelId="{5BB58AB1-2866-5145-91AC-A67040854B9D}" type="parTrans" cxnId="{F34755C3-CD73-374E-99DB-A9F30533B792}">
      <dgm:prSet/>
      <dgm:spPr/>
      <dgm:t>
        <a:bodyPr/>
        <a:lstStyle/>
        <a:p>
          <a:endParaRPr kumimoji="1" lang="ja-JP" altLang="en-US"/>
        </a:p>
      </dgm:t>
    </dgm:pt>
    <dgm:pt modelId="{B766BBC0-6C4D-0842-8E63-AC727C025B81}" type="sibTrans" cxnId="{F34755C3-CD73-374E-99DB-A9F30533B792}">
      <dgm:prSet/>
      <dgm:spPr/>
      <dgm:t>
        <a:bodyPr/>
        <a:lstStyle/>
        <a:p>
          <a:endParaRPr kumimoji="1" lang="ja-JP" altLang="en-US"/>
        </a:p>
      </dgm:t>
    </dgm:pt>
    <dgm:pt modelId="{C400277C-DE66-1E46-B0BC-62A187FAC6ED}">
      <dgm:prSet/>
      <dgm:spPr/>
      <dgm:t>
        <a:bodyPr/>
        <a:lstStyle/>
        <a:p>
          <a:r>
            <a:rPr kumimoji="1" lang="en-US" altLang="ja-JP" dirty="0" smtClean="0"/>
            <a:t>Direct question</a:t>
          </a:r>
          <a:r>
            <a:rPr kumimoji="1" lang="ja-JP" altLang="en-US" dirty="0" smtClean="0"/>
            <a:t>　（直接的な質問）</a:t>
          </a:r>
          <a:endParaRPr kumimoji="1" lang="ja-JP" altLang="en-US" dirty="0"/>
        </a:p>
      </dgm:t>
    </dgm:pt>
    <dgm:pt modelId="{09A24D6C-A651-7E45-BEB4-901B4384E4DD}" type="parTrans" cxnId="{11E819F7-A84E-1E4F-A7B2-8C823C893DAD}">
      <dgm:prSet/>
      <dgm:spPr/>
      <dgm:t>
        <a:bodyPr/>
        <a:lstStyle/>
        <a:p>
          <a:endParaRPr kumimoji="1" lang="ja-JP" altLang="en-US"/>
        </a:p>
      </dgm:t>
    </dgm:pt>
    <dgm:pt modelId="{6B327E4E-30B2-F945-A84B-18EF216F0E3D}" type="sibTrans" cxnId="{11E819F7-A84E-1E4F-A7B2-8C823C893DAD}">
      <dgm:prSet/>
      <dgm:spPr/>
      <dgm:t>
        <a:bodyPr/>
        <a:lstStyle/>
        <a:p>
          <a:endParaRPr kumimoji="1" lang="ja-JP" altLang="en-US"/>
        </a:p>
      </dgm:t>
    </dgm:pt>
    <dgm:pt modelId="{03D544A3-52B5-544D-974E-703290734605}">
      <dgm:prSet/>
      <dgm:spPr/>
      <dgm:t>
        <a:bodyPr/>
        <a:lstStyle/>
        <a:p>
          <a:r>
            <a:rPr kumimoji="1" lang="en-US" altLang="ja-JP" dirty="0" smtClean="0"/>
            <a:t>Negative lexicon</a:t>
          </a:r>
          <a:r>
            <a:rPr kumimoji="1" lang="ja-JP" altLang="en-US" dirty="0" smtClean="0"/>
            <a:t>　（ネガティブワード）</a:t>
          </a:r>
          <a:endParaRPr kumimoji="1" lang="ja-JP" altLang="en-US" dirty="0"/>
        </a:p>
      </dgm:t>
    </dgm:pt>
    <dgm:pt modelId="{DC1DFC86-FCF8-BA4C-8A83-CED418EEC1C3}" type="parTrans" cxnId="{D273C0AA-A9C6-054A-AB3C-B87CF04E27CC}">
      <dgm:prSet/>
      <dgm:spPr/>
      <dgm:t>
        <a:bodyPr/>
        <a:lstStyle/>
        <a:p>
          <a:endParaRPr kumimoji="1" lang="ja-JP" altLang="en-US"/>
        </a:p>
      </dgm:t>
    </dgm:pt>
    <dgm:pt modelId="{FB181B5D-D8E3-DF4D-B580-0448798A5B52}" type="sibTrans" cxnId="{D273C0AA-A9C6-054A-AB3C-B87CF04E27CC}">
      <dgm:prSet/>
      <dgm:spPr/>
      <dgm:t>
        <a:bodyPr/>
        <a:lstStyle/>
        <a:p>
          <a:endParaRPr kumimoji="1" lang="ja-JP" altLang="en-US"/>
        </a:p>
      </dgm:t>
    </dgm:pt>
    <dgm:pt modelId="{B0815FE9-9D2B-D248-8ED0-16028B1B6214}">
      <dgm:prSet phldrT="[テキスト]"/>
      <dgm:spPr/>
      <dgm:t>
        <a:bodyPr/>
        <a:lstStyle/>
        <a:p>
          <a:r>
            <a:rPr kumimoji="1" lang="en-US" altLang="ja-JP" dirty="0" smtClean="0"/>
            <a:t>deference</a:t>
          </a:r>
          <a:r>
            <a:rPr kumimoji="1" lang="ja-JP" altLang="en-US" dirty="0" smtClean="0"/>
            <a:t>　（敬意）</a:t>
          </a:r>
          <a:endParaRPr kumimoji="1" lang="en-US" altLang="ja-JP" dirty="0" smtClean="0"/>
        </a:p>
      </dgm:t>
    </dgm:pt>
    <dgm:pt modelId="{A417D2D7-3611-6345-A2ED-281004BE5738}" type="parTrans" cxnId="{CEADCE15-176A-8044-A9CE-DD48044A1F5D}">
      <dgm:prSet/>
      <dgm:spPr/>
      <dgm:t>
        <a:bodyPr/>
        <a:lstStyle/>
        <a:p>
          <a:endParaRPr kumimoji="1" lang="ja-JP" altLang="en-US"/>
        </a:p>
      </dgm:t>
    </dgm:pt>
    <dgm:pt modelId="{4C365AC0-7F94-4C4A-A999-944FFEAC451A}" type="sibTrans" cxnId="{CEADCE15-176A-8044-A9CE-DD48044A1F5D}">
      <dgm:prSet/>
      <dgm:spPr/>
      <dgm:t>
        <a:bodyPr/>
        <a:lstStyle/>
        <a:p>
          <a:endParaRPr kumimoji="1" lang="ja-JP" altLang="en-US"/>
        </a:p>
      </dgm:t>
    </dgm:pt>
    <dgm:pt modelId="{12B69D67-FF5F-7348-A80A-914A5806F6A4}" type="pres">
      <dgm:prSet presAssocID="{46CBB487-541C-CB43-8F24-C9A2BEA2CB4F}" presName="vert0" presStyleCnt="0">
        <dgm:presLayoutVars>
          <dgm:dir/>
          <dgm:animOne val="branch"/>
          <dgm:animLvl val="lvl"/>
        </dgm:presLayoutVars>
      </dgm:prSet>
      <dgm:spPr/>
      <dgm:t>
        <a:bodyPr/>
        <a:lstStyle/>
        <a:p>
          <a:endParaRPr kumimoji="1" lang="ja-JP" altLang="en-US"/>
        </a:p>
      </dgm:t>
    </dgm:pt>
    <dgm:pt modelId="{2BFE7985-34AA-024C-88ED-F6F5BB78BDF9}" type="pres">
      <dgm:prSet presAssocID="{B62E4525-13CC-044E-8B6A-7319C72855A9}" presName="thickLine" presStyleLbl="alignNode1" presStyleIdx="0" presStyleCnt="8"/>
      <dgm:spPr/>
    </dgm:pt>
    <dgm:pt modelId="{77ADFFB2-F97D-F74F-A23C-E501E452EA3B}" type="pres">
      <dgm:prSet presAssocID="{B62E4525-13CC-044E-8B6A-7319C72855A9}" presName="horz1" presStyleCnt="0"/>
      <dgm:spPr/>
    </dgm:pt>
    <dgm:pt modelId="{CF9A93A1-E845-B24C-8F0D-10DB89D0A01F}" type="pres">
      <dgm:prSet presAssocID="{B62E4525-13CC-044E-8B6A-7319C72855A9}" presName="tx1" presStyleLbl="revTx" presStyleIdx="0" presStyleCnt="8"/>
      <dgm:spPr/>
      <dgm:t>
        <a:bodyPr/>
        <a:lstStyle/>
        <a:p>
          <a:endParaRPr kumimoji="1" lang="ja-JP" altLang="en-US"/>
        </a:p>
      </dgm:t>
    </dgm:pt>
    <dgm:pt modelId="{3EF66FBD-1994-6C49-AA1C-30D5DA2AAB8B}" type="pres">
      <dgm:prSet presAssocID="{B62E4525-13CC-044E-8B6A-7319C72855A9}" presName="vert1" presStyleCnt="0"/>
      <dgm:spPr/>
    </dgm:pt>
    <dgm:pt modelId="{BED895AF-302A-524C-A020-3D7582B796CF}" type="pres">
      <dgm:prSet presAssocID="{B0815FE9-9D2B-D248-8ED0-16028B1B6214}" presName="thickLine" presStyleLbl="alignNode1" presStyleIdx="1" presStyleCnt="8"/>
      <dgm:spPr/>
    </dgm:pt>
    <dgm:pt modelId="{A80138CE-5565-F941-836F-75E6AC81540A}" type="pres">
      <dgm:prSet presAssocID="{B0815FE9-9D2B-D248-8ED0-16028B1B6214}" presName="horz1" presStyleCnt="0"/>
      <dgm:spPr/>
    </dgm:pt>
    <dgm:pt modelId="{3CB319D3-7C0D-C641-88FC-7F8B5E0EC9C7}" type="pres">
      <dgm:prSet presAssocID="{B0815FE9-9D2B-D248-8ED0-16028B1B6214}" presName="tx1" presStyleLbl="revTx" presStyleIdx="1" presStyleCnt="8"/>
      <dgm:spPr/>
      <dgm:t>
        <a:bodyPr/>
        <a:lstStyle/>
        <a:p>
          <a:endParaRPr kumimoji="1" lang="ja-JP" altLang="en-US"/>
        </a:p>
      </dgm:t>
    </dgm:pt>
    <dgm:pt modelId="{B113A264-6FE0-A74E-83B8-493F065F58A0}" type="pres">
      <dgm:prSet presAssocID="{B0815FE9-9D2B-D248-8ED0-16028B1B6214}" presName="vert1" presStyleCnt="0"/>
      <dgm:spPr/>
    </dgm:pt>
    <dgm:pt modelId="{89453E58-8DF8-A644-B6F6-0D64CA6190BA}" type="pres">
      <dgm:prSet presAssocID="{2A8B7E25-2107-4F41-8A32-A151FC7718A1}" presName="thickLine" presStyleLbl="alignNode1" presStyleIdx="2" presStyleCnt="8"/>
      <dgm:spPr/>
    </dgm:pt>
    <dgm:pt modelId="{30903110-5E82-404A-BCBE-01531DD8E30F}" type="pres">
      <dgm:prSet presAssocID="{2A8B7E25-2107-4F41-8A32-A151FC7718A1}" presName="horz1" presStyleCnt="0"/>
      <dgm:spPr/>
    </dgm:pt>
    <dgm:pt modelId="{2E445898-A5F6-744B-B823-2A5BE424DCCE}" type="pres">
      <dgm:prSet presAssocID="{2A8B7E25-2107-4F41-8A32-A151FC7718A1}" presName="tx1" presStyleLbl="revTx" presStyleIdx="2" presStyleCnt="8"/>
      <dgm:spPr/>
      <dgm:t>
        <a:bodyPr/>
        <a:lstStyle/>
        <a:p>
          <a:endParaRPr kumimoji="1" lang="ja-JP" altLang="en-US"/>
        </a:p>
      </dgm:t>
    </dgm:pt>
    <dgm:pt modelId="{B9C94C7F-037E-604F-A25F-F3CE853B7E84}" type="pres">
      <dgm:prSet presAssocID="{2A8B7E25-2107-4F41-8A32-A151FC7718A1}" presName="vert1" presStyleCnt="0"/>
      <dgm:spPr/>
    </dgm:pt>
    <dgm:pt modelId="{2F01B987-A767-CA48-AE15-4BFC4ACAA8F8}" type="pres">
      <dgm:prSet presAssocID="{A1FDCD5C-DC12-BD42-8F33-0C6840142705}" presName="thickLine" presStyleLbl="alignNode1" presStyleIdx="3" presStyleCnt="8"/>
      <dgm:spPr/>
    </dgm:pt>
    <dgm:pt modelId="{81951CFA-9CBA-514E-972A-03CBBC8E33C5}" type="pres">
      <dgm:prSet presAssocID="{A1FDCD5C-DC12-BD42-8F33-0C6840142705}" presName="horz1" presStyleCnt="0"/>
      <dgm:spPr/>
    </dgm:pt>
    <dgm:pt modelId="{55D3FF72-D0CC-1143-9E6A-CA7D96745705}" type="pres">
      <dgm:prSet presAssocID="{A1FDCD5C-DC12-BD42-8F33-0C6840142705}" presName="tx1" presStyleLbl="revTx" presStyleIdx="3" presStyleCnt="8"/>
      <dgm:spPr/>
      <dgm:t>
        <a:bodyPr/>
        <a:lstStyle/>
        <a:p>
          <a:endParaRPr kumimoji="1" lang="ja-JP" altLang="en-US"/>
        </a:p>
      </dgm:t>
    </dgm:pt>
    <dgm:pt modelId="{C45CFFE8-0396-2E48-8DDF-1B70EB3FD33A}" type="pres">
      <dgm:prSet presAssocID="{A1FDCD5C-DC12-BD42-8F33-0C6840142705}" presName="vert1" presStyleCnt="0"/>
      <dgm:spPr/>
    </dgm:pt>
    <dgm:pt modelId="{B04B0004-A118-EF40-A108-913072F9A009}" type="pres">
      <dgm:prSet presAssocID="{25FADF8A-8A13-E94A-8136-543CF8C110F2}" presName="thickLine" presStyleLbl="alignNode1" presStyleIdx="4" presStyleCnt="8"/>
      <dgm:spPr/>
    </dgm:pt>
    <dgm:pt modelId="{BAA2D45E-FD91-7348-AD75-13350FCCC199}" type="pres">
      <dgm:prSet presAssocID="{25FADF8A-8A13-E94A-8136-543CF8C110F2}" presName="horz1" presStyleCnt="0"/>
      <dgm:spPr/>
    </dgm:pt>
    <dgm:pt modelId="{1634C44C-5EA6-1C4A-97ED-9EAA53A12C80}" type="pres">
      <dgm:prSet presAssocID="{25FADF8A-8A13-E94A-8136-543CF8C110F2}" presName="tx1" presStyleLbl="revTx" presStyleIdx="4" presStyleCnt="8"/>
      <dgm:spPr/>
      <dgm:t>
        <a:bodyPr/>
        <a:lstStyle/>
        <a:p>
          <a:endParaRPr kumimoji="1" lang="ja-JP" altLang="en-US"/>
        </a:p>
      </dgm:t>
    </dgm:pt>
    <dgm:pt modelId="{4C534CA1-4804-8E4C-BA9F-48DAFCA269F7}" type="pres">
      <dgm:prSet presAssocID="{25FADF8A-8A13-E94A-8136-543CF8C110F2}" presName="vert1" presStyleCnt="0"/>
      <dgm:spPr/>
    </dgm:pt>
    <dgm:pt modelId="{D36048CD-44AB-E344-9135-99CE9E5881DA}" type="pres">
      <dgm:prSet presAssocID="{5A0BAF79-0309-3F41-BC98-DEED9646E6D0}" presName="thickLine" presStyleLbl="alignNode1" presStyleIdx="5" presStyleCnt="8"/>
      <dgm:spPr/>
    </dgm:pt>
    <dgm:pt modelId="{AB3612E9-2D9A-B146-B4D1-E04DEED2C684}" type="pres">
      <dgm:prSet presAssocID="{5A0BAF79-0309-3F41-BC98-DEED9646E6D0}" presName="horz1" presStyleCnt="0"/>
      <dgm:spPr/>
    </dgm:pt>
    <dgm:pt modelId="{5E158AE9-B593-DA4F-B60A-A89B469AF26D}" type="pres">
      <dgm:prSet presAssocID="{5A0BAF79-0309-3F41-BC98-DEED9646E6D0}" presName="tx1" presStyleLbl="revTx" presStyleIdx="5" presStyleCnt="8"/>
      <dgm:spPr/>
      <dgm:t>
        <a:bodyPr/>
        <a:lstStyle/>
        <a:p>
          <a:endParaRPr kumimoji="1" lang="ja-JP" altLang="en-US"/>
        </a:p>
      </dgm:t>
    </dgm:pt>
    <dgm:pt modelId="{FB688F42-F1D6-FA41-AD36-0F869FFF1AE4}" type="pres">
      <dgm:prSet presAssocID="{5A0BAF79-0309-3F41-BC98-DEED9646E6D0}" presName="vert1" presStyleCnt="0"/>
      <dgm:spPr/>
    </dgm:pt>
    <dgm:pt modelId="{BFDDF37A-A772-8B41-95D2-D7261ACE1398}" type="pres">
      <dgm:prSet presAssocID="{03D544A3-52B5-544D-974E-703290734605}" presName="thickLine" presStyleLbl="alignNode1" presStyleIdx="6" presStyleCnt="8"/>
      <dgm:spPr/>
    </dgm:pt>
    <dgm:pt modelId="{5204478C-2640-DC49-B256-06D45B9D7F2B}" type="pres">
      <dgm:prSet presAssocID="{03D544A3-52B5-544D-974E-703290734605}" presName="horz1" presStyleCnt="0"/>
      <dgm:spPr/>
    </dgm:pt>
    <dgm:pt modelId="{AE6C2A54-CBAC-7744-84D4-F9B67D0495D5}" type="pres">
      <dgm:prSet presAssocID="{03D544A3-52B5-544D-974E-703290734605}" presName="tx1" presStyleLbl="revTx" presStyleIdx="6" presStyleCnt="8"/>
      <dgm:spPr/>
      <dgm:t>
        <a:bodyPr/>
        <a:lstStyle/>
        <a:p>
          <a:endParaRPr kumimoji="1" lang="ja-JP" altLang="en-US"/>
        </a:p>
      </dgm:t>
    </dgm:pt>
    <dgm:pt modelId="{11E2C8CC-C1E0-304E-81A2-30933DEF65F5}" type="pres">
      <dgm:prSet presAssocID="{03D544A3-52B5-544D-974E-703290734605}" presName="vert1" presStyleCnt="0"/>
      <dgm:spPr/>
    </dgm:pt>
    <dgm:pt modelId="{C8903A4A-5CB0-034A-B765-51B1B7174075}" type="pres">
      <dgm:prSet presAssocID="{C400277C-DE66-1E46-B0BC-62A187FAC6ED}" presName="thickLine" presStyleLbl="alignNode1" presStyleIdx="7" presStyleCnt="8"/>
      <dgm:spPr/>
    </dgm:pt>
    <dgm:pt modelId="{CE555A11-1188-CB43-8D34-24CD44E753A3}" type="pres">
      <dgm:prSet presAssocID="{C400277C-DE66-1E46-B0BC-62A187FAC6ED}" presName="horz1" presStyleCnt="0"/>
      <dgm:spPr/>
    </dgm:pt>
    <dgm:pt modelId="{459DA1CB-8FA9-FC49-AE9D-1C035AF60D9B}" type="pres">
      <dgm:prSet presAssocID="{C400277C-DE66-1E46-B0BC-62A187FAC6ED}" presName="tx1" presStyleLbl="revTx" presStyleIdx="7" presStyleCnt="8"/>
      <dgm:spPr/>
      <dgm:t>
        <a:bodyPr/>
        <a:lstStyle/>
        <a:p>
          <a:endParaRPr kumimoji="1" lang="ja-JP" altLang="en-US"/>
        </a:p>
      </dgm:t>
    </dgm:pt>
    <dgm:pt modelId="{BF8BC9AB-584D-5149-B888-C61844F92621}" type="pres">
      <dgm:prSet presAssocID="{C400277C-DE66-1E46-B0BC-62A187FAC6ED}" presName="vert1" presStyleCnt="0"/>
      <dgm:spPr/>
    </dgm:pt>
  </dgm:ptLst>
  <dgm:cxnLst>
    <dgm:cxn modelId="{BC9D6EF8-435F-514C-A658-21EF007D2923}" srcId="{46CBB487-541C-CB43-8F24-C9A2BEA2CB4F}" destId="{B62E4525-13CC-044E-8B6A-7319C72855A9}" srcOrd="0" destOrd="0" parTransId="{AA95611F-9FBF-2043-95BC-909C177D77F7}" sibTransId="{3652E00B-5C7A-8F46-AFFE-C8EBDBBEBD30}"/>
    <dgm:cxn modelId="{4A7C16A9-649F-5944-B066-682188EAF021}" type="presOf" srcId="{2A8B7E25-2107-4F41-8A32-A151FC7718A1}" destId="{2E445898-A5F6-744B-B823-2A5BE424DCCE}" srcOrd="0" destOrd="0" presId="urn:microsoft.com/office/officeart/2008/layout/LinedList"/>
    <dgm:cxn modelId="{EF1364EC-3F91-C44E-81B3-8B1F26426635}" type="presOf" srcId="{25FADF8A-8A13-E94A-8136-543CF8C110F2}" destId="{1634C44C-5EA6-1C4A-97ED-9EAA53A12C80}" srcOrd="0" destOrd="0" presId="urn:microsoft.com/office/officeart/2008/layout/LinedList"/>
    <dgm:cxn modelId="{11E819F7-A84E-1E4F-A7B2-8C823C893DAD}" srcId="{46CBB487-541C-CB43-8F24-C9A2BEA2CB4F}" destId="{C400277C-DE66-1E46-B0BC-62A187FAC6ED}" srcOrd="7" destOrd="0" parTransId="{09A24D6C-A651-7E45-BEB4-901B4384E4DD}" sibTransId="{6B327E4E-30B2-F945-A84B-18EF216F0E3D}"/>
    <dgm:cxn modelId="{C1901723-7247-3F40-BC5B-E050956247EC}" srcId="{46CBB487-541C-CB43-8F24-C9A2BEA2CB4F}" destId="{A1FDCD5C-DC12-BD42-8F33-0C6840142705}" srcOrd="3" destOrd="0" parTransId="{98BA171C-92F2-9C43-BDED-B951ED4F2E5F}" sibTransId="{C653F5BD-CD17-F44D-8BE1-E08ED495D9DC}"/>
    <dgm:cxn modelId="{CEADCE15-176A-8044-A9CE-DD48044A1F5D}" srcId="{46CBB487-541C-CB43-8F24-C9A2BEA2CB4F}" destId="{B0815FE9-9D2B-D248-8ED0-16028B1B6214}" srcOrd="1" destOrd="0" parTransId="{A417D2D7-3611-6345-A2ED-281004BE5738}" sibTransId="{4C365AC0-7F94-4C4A-A999-944FFEAC451A}"/>
    <dgm:cxn modelId="{F34755C3-CD73-374E-99DB-A9F30533B792}" srcId="{46CBB487-541C-CB43-8F24-C9A2BEA2CB4F}" destId="{5A0BAF79-0309-3F41-BC98-DEED9646E6D0}" srcOrd="5" destOrd="0" parTransId="{5BB58AB1-2866-5145-91AC-A67040854B9D}" sibTransId="{B766BBC0-6C4D-0842-8E63-AC727C025B81}"/>
    <dgm:cxn modelId="{9E993CD3-634B-684D-8F60-59B03C3FCA1C}" type="presOf" srcId="{B62E4525-13CC-044E-8B6A-7319C72855A9}" destId="{CF9A93A1-E845-B24C-8F0D-10DB89D0A01F}" srcOrd="0" destOrd="0" presId="urn:microsoft.com/office/officeart/2008/layout/LinedList"/>
    <dgm:cxn modelId="{E2AD772E-666B-244E-9F3C-9BC67567C163}" type="presOf" srcId="{B0815FE9-9D2B-D248-8ED0-16028B1B6214}" destId="{3CB319D3-7C0D-C641-88FC-7F8B5E0EC9C7}" srcOrd="0" destOrd="0" presId="urn:microsoft.com/office/officeart/2008/layout/LinedList"/>
    <dgm:cxn modelId="{5D8DD22F-B8B2-4F41-A70A-7657D6440C5C}" type="presOf" srcId="{03D544A3-52B5-544D-974E-703290734605}" destId="{AE6C2A54-CBAC-7744-84D4-F9B67D0495D5}" srcOrd="0" destOrd="0" presId="urn:microsoft.com/office/officeart/2008/layout/LinedList"/>
    <dgm:cxn modelId="{0D36CF6D-B570-CE4A-BF47-86800072F923}" srcId="{46CBB487-541C-CB43-8F24-C9A2BEA2CB4F}" destId="{2A8B7E25-2107-4F41-8A32-A151FC7718A1}" srcOrd="2" destOrd="0" parTransId="{98B0467C-6B84-A34B-A67F-68D3FABAABE2}" sibTransId="{535BD462-444A-C746-B66C-A609DAF9B1E6}"/>
    <dgm:cxn modelId="{7778C2D9-9A0C-0441-8613-BEA9E6911AD4}" srcId="{46CBB487-541C-CB43-8F24-C9A2BEA2CB4F}" destId="{25FADF8A-8A13-E94A-8136-543CF8C110F2}" srcOrd="4" destOrd="0" parTransId="{CF4AB76F-94A5-1145-B173-0ECEE2AED22A}" sibTransId="{ADEFC4AC-33AA-D94E-88C5-4F6384EBF7A8}"/>
    <dgm:cxn modelId="{4B06C482-5B92-DE41-B574-90C5ACA92FAC}" type="presOf" srcId="{C400277C-DE66-1E46-B0BC-62A187FAC6ED}" destId="{459DA1CB-8FA9-FC49-AE9D-1C035AF60D9B}" srcOrd="0" destOrd="0" presId="urn:microsoft.com/office/officeart/2008/layout/LinedList"/>
    <dgm:cxn modelId="{4244C785-39C1-3D41-8D92-D5897FB4B3D9}" type="presOf" srcId="{A1FDCD5C-DC12-BD42-8F33-0C6840142705}" destId="{55D3FF72-D0CC-1143-9E6A-CA7D96745705}" srcOrd="0" destOrd="0" presId="urn:microsoft.com/office/officeart/2008/layout/LinedList"/>
    <dgm:cxn modelId="{475B52E4-885F-D046-96CD-309CC6B5112B}" type="presOf" srcId="{5A0BAF79-0309-3F41-BC98-DEED9646E6D0}" destId="{5E158AE9-B593-DA4F-B60A-A89B469AF26D}" srcOrd="0" destOrd="0" presId="urn:microsoft.com/office/officeart/2008/layout/LinedList"/>
    <dgm:cxn modelId="{D273C0AA-A9C6-054A-AB3C-B87CF04E27CC}" srcId="{46CBB487-541C-CB43-8F24-C9A2BEA2CB4F}" destId="{03D544A3-52B5-544D-974E-703290734605}" srcOrd="6" destOrd="0" parTransId="{DC1DFC86-FCF8-BA4C-8A83-CED418EEC1C3}" sibTransId="{FB181B5D-D8E3-DF4D-B580-0448798A5B52}"/>
    <dgm:cxn modelId="{CA6CBEF1-6AE5-C74D-B9CF-354EA4138A19}" type="presOf" srcId="{46CBB487-541C-CB43-8F24-C9A2BEA2CB4F}" destId="{12B69D67-FF5F-7348-A80A-914A5806F6A4}" srcOrd="0" destOrd="0" presId="urn:microsoft.com/office/officeart/2008/layout/LinedList"/>
    <dgm:cxn modelId="{F9C0E0EB-A5DF-7045-9357-C61E983F4EEF}" type="presParOf" srcId="{12B69D67-FF5F-7348-A80A-914A5806F6A4}" destId="{2BFE7985-34AA-024C-88ED-F6F5BB78BDF9}" srcOrd="0" destOrd="0" presId="urn:microsoft.com/office/officeart/2008/layout/LinedList"/>
    <dgm:cxn modelId="{8CF9FCDB-C902-1542-A69F-E194F67FDB11}" type="presParOf" srcId="{12B69D67-FF5F-7348-A80A-914A5806F6A4}" destId="{77ADFFB2-F97D-F74F-A23C-E501E452EA3B}" srcOrd="1" destOrd="0" presId="urn:microsoft.com/office/officeart/2008/layout/LinedList"/>
    <dgm:cxn modelId="{465E3EE4-9567-9540-95DC-C30CFF2E1D16}" type="presParOf" srcId="{77ADFFB2-F97D-F74F-A23C-E501E452EA3B}" destId="{CF9A93A1-E845-B24C-8F0D-10DB89D0A01F}" srcOrd="0" destOrd="0" presId="urn:microsoft.com/office/officeart/2008/layout/LinedList"/>
    <dgm:cxn modelId="{9B702903-4039-AB44-BF39-1A5DF5BA7D7C}" type="presParOf" srcId="{77ADFFB2-F97D-F74F-A23C-E501E452EA3B}" destId="{3EF66FBD-1994-6C49-AA1C-30D5DA2AAB8B}" srcOrd="1" destOrd="0" presId="urn:microsoft.com/office/officeart/2008/layout/LinedList"/>
    <dgm:cxn modelId="{262D4B7D-4A15-A44D-B5AB-3D4C9F2BB9D4}" type="presParOf" srcId="{12B69D67-FF5F-7348-A80A-914A5806F6A4}" destId="{BED895AF-302A-524C-A020-3D7582B796CF}" srcOrd="2" destOrd="0" presId="urn:microsoft.com/office/officeart/2008/layout/LinedList"/>
    <dgm:cxn modelId="{33A28D0E-1DAE-064C-8695-ED397CA9C863}" type="presParOf" srcId="{12B69D67-FF5F-7348-A80A-914A5806F6A4}" destId="{A80138CE-5565-F941-836F-75E6AC81540A}" srcOrd="3" destOrd="0" presId="urn:microsoft.com/office/officeart/2008/layout/LinedList"/>
    <dgm:cxn modelId="{EEF52560-E3D4-5844-A974-F113C7CD732F}" type="presParOf" srcId="{A80138CE-5565-F941-836F-75E6AC81540A}" destId="{3CB319D3-7C0D-C641-88FC-7F8B5E0EC9C7}" srcOrd="0" destOrd="0" presId="urn:microsoft.com/office/officeart/2008/layout/LinedList"/>
    <dgm:cxn modelId="{C256C512-4DB6-A84F-A088-D8D4FEF68BAA}" type="presParOf" srcId="{A80138CE-5565-F941-836F-75E6AC81540A}" destId="{B113A264-6FE0-A74E-83B8-493F065F58A0}" srcOrd="1" destOrd="0" presId="urn:microsoft.com/office/officeart/2008/layout/LinedList"/>
    <dgm:cxn modelId="{966CC1AD-E0FE-F441-916C-654F9A18C16A}" type="presParOf" srcId="{12B69D67-FF5F-7348-A80A-914A5806F6A4}" destId="{89453E58-8DF8-A644-B6F6-0D64CA6190BA}" srcOrd="4" destOrd="0" presId="urn:microsoft.com/office/officeart/2008/layout/LinedList"/>
    <dgm:cxn modelId="{A1E56802-7D9B-5F4A-85FB-93B8C459C7E2}" type="presParOf" srcId="{12B69D67-FF5F-7348-A80A-914A5806F6A4}" destId="{30903110-5E82-404A-BCBE-01531DD8E30F}" srcOrd="5" destOrd="0" presId="urn:microsoft.com/office/officeart/2008/layout/LinedList"/>
    <dgm:cxn modelId="{EEB509BF-EF20-0443-901C-D52467B772EC}" type="presParOf" srcId="{30903110-5E82-404A-BCBE-01531DD8E30F}" destId="{2E445898-A5F6-744B-B823-2A5BE424DCCE}" srcOrd="0" destOrd="0" presId="urn:microsoft.com/office/officeart/2008/layout/LinedList"/>
    <dgm:cxn modelId="{84188169-49E6-CB42-81C5-B35946314A56}" type="presParOf" srcId="{30903110-5E82-404A-BCBE-01531DD8E30F}" destId="{B9C94C7F-037E-604F-A25F-F3CE853B7E84}" srcOrd="1" destOrd="0" presId="urn:microsoft.com/office/officeart/2008/layout/LinedList"/>
    <dgm:cxn modelId="{B6DEC289-D08D-DC42-9624-F6958CD6481E}" type="presParOf" srcId="{12B69D67-FF5F-7348-A80A-914A5806F6A4}" destId="{2F01B987-A767-CA48-AE15-4BFC4ACAA8F8}" srcOrd="6" destOrd="0" presId="urn:microsoft.com/office/officeart/2008/layout/LinedList"/>
    <dgm:cxn modelId="{C03FE7D3-6E36-3A4A-87AD-DBC65ED1330C}" type="presParOf" srcId="{12B69D67-FF5F-7348-A80A-914A5806F6A4}" destId="{81951CFA-9CBA-514E-972A-03CBBC8E33C5}" srcOrd="7" destOrd="0" presId="urn:microsoft.com/office/officeart/2008/layout/LinedList"/>
    <dgm:cxn modelId="{35D3C1B0-4B0B-4140-860A-7D13940C1DF8}" type="presParOf" srcId="{81951CFA-9CBA-514E-972A-03CBBC8E33C5}" destId="{55D3FF72-D0CC-1143-9E6A-CA7D96745705}" srcOrd="0" destOrd="0" presId="urn:microsoft.com/office/officeart/2008/layout/LinedList"/>
    <dgm:cxn modelId="{186677C9-C6F0-244C-8749-2AC4EC75F86F}" type="presParOf" srcId="{81951CFA-9CBA-514E-972A-03CBBC8E33C5}" destId="{C45CFFE8-0396-2E48-8DDF-1B70EB3FD33A}" srcOrd="1" destOrd="0" presId="urn:microsoft.com/office/officeart/2008/layout/LinedList"/>
    <dgm:cxn modelId="{FC7C76E3-BC3B-E94A-B57A-CDE6B3F2993F}" type="presParOf" srcId="{12B69D67-FF5F-7348-A80A-914A5806F6A4}" destId="{B04B0004-A118-EF40-A108-913072F9A009}" srcOrd="8" destOrd="0" presId="urn:microsoft.com/office/officeart/2008/layout/LinedList"/>
    <dgm:cxn modelId="{3A1F401C-0442-CE48-A452-4B0A0C3A0670}" type="presParOf" srcId="{12B69D67-FF5F-7348-A80A-914A5806F6A4}" destId="{BAA2D45E-FD91-7348-AD75-13350FCCC199}" srcOrd="9" destOrd="0" presId="urn:microsoft.com/office/officeart/2008/layout/LinedList"/>
    <dgm:cxn modelId="{7AE57210-DC25-664E-8ACD-9D75CEF73E4B}" type="presParOf" srcId="{BAA2D45E-FD91-7348-AD75-13350FCCC199}" destId="{1634C44C-5EA6-1C4A-97ED-9EAA53A12C80}" srcOrd="0" destOrd="0" presId="urn:microsoft.com/office/officeart/2008/layout/LinedList"/>
    <dgm:cxn modelId="{23CF05B9-D455-154F-A6AB-30C2159DF765}" type="presParOf" srcId="{BAA2D45E-FD91-7348-AD75-13350FCCC199}" destId="{4C534CA1-4804-8E4C-BA9F-48DAFCA269F7}" srcOrd="1" destOrd="0" presId="urn:microsoft.com/office/officeart/2008/layout/LinedList"/>
    <dgm:cxn modelId="{B23DC56D-206B-164B-A391-B8DD1E9669AC}" type="presParOf" srcId="{12B69D67-FF5F-7348-A80A-914A5806F6A4}" destId="{D36048CD-44AB-E344-9135-99CE9E5881DA}" srcOrd="10" destOrd="0" presId="urn:microsoft.com/office/officeart/2008/layout/LinedList"/>
    <dgm:cxn modelId="{EBB90C93-CE10-E641-8062-EAA690E90E5C}" type="presParOf" srcId="{12B69D67-FF5F-7348-A80A-914A5806F6A4}" destId="{AB3612E9-2D9A-B146-B4D1-E04DEED2C684}" srcOrd="11" destOrd="0" presId="urn:microsoft.com/office/officeart/2008/layout/LinedList"/>
    <dgm:cxn modelId="{F244BE1C-554E-EC47-BF66-977A3490BC3B}" type="presParOf" srcId="{AB3612E9-2D9A-B146-B4D1-E04DEED2C684}" destId="{5E158AE9-B593-DA4F-B60A-A89B469AF26D}" srcOrd="0" destOrd="0" presId="urn:microsoft.com/office/officeart/2008/layout/LinedList"/>
    <dgm:cxn modelId="{7ABA1516-19E3-B241-8A26-CF4023805E67}" type="presParOf" srcId="{AB3612E9-2D9A-B146-B4D1-E04DEED2C684}" destId="{FB688F42-F1D6-FA41-AD36-0F869FFF1AE4}" srcOrd="1" destOrd="0" presId="urn:microsoft.com/office/officeart/2008/layout/LinedList"/>
    <dgm:cxn modelId="{291474E5-EB71-1244-BD0B-0AA8B804E177}" type="presParOf" srcId="{12B69D67-FF5F-7348-A80A-914A5806F6A4}" destId="{BFDDF37A-A772-8B41-95D2-D7261ACE1398}" srcOrd="12" destOrd="0" presId="urn:microsoft.com/office/officeart/2008/layout/LinedList"/>
    <dgm:cxn modelId="{54A5111E-4EA9-3B48-9537-3F3BF1557221}" type="presParOf" srcId="{12B69D67-FF5F-7348-A80A-914A5806F6A4}" destId="{5204478C-2640-DC49-B256-06D45B9D7F2B}" srcOrd="13" destOrd="0" presId="urn:microsoft.com/office/officeart/2008/layout/LinedList"/>
    <dgm:cxn modelId="{70DBB0D3-DA8F-6D4F-9EBF-DBF0009F7902}" type="presParOf" srcId="{5204478C-2640-DC49-B256-06D45B9D7F2B}" destId="{AE6C2A54-CBAC-7744-84D4-F9B67D0495D5}" srcOrd="0" destOrd="0" presId="urn:microsoft.com/office/officeart/2008/layout/LinedList"/>
    <dgm:cxn modelId="{9CD92D38-189A-194B-B83C-AAF9427B0CE2}" type="presParOf" srcId="{5204478C-2640-DC49-B256-06D45B9D7F2B}" destId="{11E2C8CC-C1E0-304E-81A2-30933DEF65F5}" srcOrd="1" destOrd="0" presId="urn:microsoft.com/office/officeart/2008/layout/LinedList"/>
    <dgm:cxn modelId="{7E0C6317-7B5F-5A45-893B-CCF41E67AFDD}" type="presParOf" srcId="{12B69D67-FF5F-7348-A80A-914A5806F6A4}" destId="{C8903A4A-5CB0-034A-B765-51B1B7174075}" srcOrd="14" destOrd="0" presId="urn:microsoft.com/office/officeart/2008/layout/LinedList"/>
    <dgm:cxn modelId="{A6BDC66E-0C9B-924D-8DE7-45BE9559A4B6}" type="presParOf" srcId="{12B69D67-FF5F-7348-A80A-914A5806F6A4}" destId="{CE555A11-1188-CB43-8D34-24CD44E753A3}" srcOrd="15" destOrd="0" presId="urn:microsoft.com/office/officeart/2008/layout/LinedList"/>
    <dgm:cxn modelId="{5FF4A98D-E17C-1D43-AF12-896BD73112C5}" type="presParOf" srcId="{CE555A11-1188-CB43-8D34-24CD44E753A3}" destId="{459DA1CB-8FA9-FC49-AE9D-1C035AF60D9B}" srcOrd="0" destOrd="0" presId="urn:microsoft.com/office/officeart/2008/layout/LinedList"/>
    <dgm:cxn modelId="{670DB747-6D70-AA4D-87F1-FA721A7C69D1}" type="presParOf" srcId="{CE555A11-1188-CB43-8D34-24CD44E753A3}" destId="{BF8BC9AB-584D-5149-B888-C61844F92621}" srcOrd="1" destOrd="0" presId="urn:microsoft.com/office/officeart/2008/layout/LinedList"/>
  </dgm:cxnLst>
  <dgm:bg>
    <a:solidFill>
      <a:schemeClr val="bg1"/>
    </a:solidFill>
  </dgm:bg>
  <dgm:whole>
    <a:ln>
      <a:solidFill>
        <a:schemeClr val="accent1"/>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FE7985-34AA-024C-88ED-F6F5BB78BDF9}">
      <dsp:nvSpPr>
        <dsp:cNvPr id="0" name=""/>
        <dsp:cNvSpPr/>
      </dsp:nvSpPr>
      <dsp:spPr>
        <a:xfrm>
          <a:off x="0" y="0"/>
          <a:ext cx="10937257"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38100" dist="25400" dir="5400000" rotWithShape="0">
            <a:srgbClr val="000000">
              <a:alpha val="50000"/>
            </a:srgbClr>
          </a:outerShdw>
        </a:effectLst>
      </dsp:spPr>
      <dsp:style>
        <a:lnRef idx="2">
          <a:scrgbClr r="0" g="0" b="0"/>
        </a:lnRef>
        <a:fillRef idx="1">
          <a:scrgbClr r="0" g="0" b="0"/>
        </a:fillRef>
        <a:effectRef idx="1">
          <a:scrgbClr r="0" g="0" b="0"/>
        </a:effectRef>
        <a:fontRef idx="minor">
          <a:schemeClr val="lt1"/>
        </a:fontRef>
      </dsp:style>
    </dsp:sp>
    <dsp:sp modelId="{CF9A93A1-E845-B24C-8F0D-10DB89D0A01F}">
      <dsp:nvSpPr>
        <dsp:cNvPr id="0" name=""/>
        <dsp:cNvSpPr/>
      </dsp:nvSpPr>
      <dsp:spPr>
        <a:xfrm>
          <a:off x="0" y="0"/>
          <a:ext cx="10937257" cy="7224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kumimoji="1" lang="en-US" altLang="ja-JP" sz="3200" kern="1200" dirty="0" smtClean="0"/>
            <a:t>Gratitude</a:t>
          </a:r>
          <a:r>
            <a:rPr kumimoji="1" lang="ja-JP" altLang="en-US" sz="3200" kern="1200" dirty="0" smtClean="0"/>
            <a:t>（感謝）</a:t>
          </a:r>
          <a:endParaRPr kumimoji="1" lang="en-US" altLang="ja-JP" sz="3200" kern="1200" dirty="0" smtClean="0"/>
        </a:p>
      </dsp:txBody>
      <dsp:txXfrm>
        <a:off x="0" y="0"/>
        <a:ext cx="10937257" cy="722488"/>
      </dsp:txXfrm>
    </dsp:sp>
    <dsp:sp modelId="{BED895AF-302A-524C-A020-3D7582B796CF}">
      <dsp:nvSpPr>
        <dsp:cNvPr id="0" name=""/>
        <dsp:cNvSpPr/>
      </dsp:nvSpPr>
      <dsp:spPr>
        <a:xfrm>
          <a:off x="0" y="722488"/>
          <a:ext cx="10937257"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38100" dist="25400" dir="5400000" rotWithShape="0">
            <a:srgbClr val="000000">
              <a:alpha val="50000"/>
            </a:srgbClr>
          </a:outerShdw>
        </a:effectLst>
      </dsp:spPr>
      <dsp:style>
        <a:lnRef idx="2">
          <a:scrgbClr r="0" g="0" b="0"/>
        </a:lnRef>
        <a:fillRef idx="1">
          <a:scrgbClr r="0" g="0" b="0"/>
        </a:fillRef>
        <a:effectRef idx="1">
          <a:scrgbClr r="0" g="0" b="0"/>
        </a:effectRef>
        <a:fontRef idx="minor">
          <a:schemeClr val="lt1"/>
        </a:fontRef>
      </dsp:style>
    </dsp:sp>
    <dsp:sp modelId="{3CB319D3-7C0D-C641-88FC-7F8B5E0EC9C7}">
      <dsp:nvSpPr>
        <dsp:cNvPr id="0" name=""/>
        <dsp:cNvSpPr/>
      </dsp:nvSpPr>
      <dsp:spPr>
        <a:xfrm>
          <a:off x="0" y="722488"/>
          <a:ext cx="10937257" cy="7224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kumimoji="1" lang="en-US" altLang="ja-JP" sz="3200" kern="1200" dirty="0" smtClean="0"/>
            <a:t>deference</a:t>
          </a:r>
          <a:r>
            <a:rPr kumimoji="1" lang="ja-JP" altLang="en-US" sz="3200" kern="1200" dirty="0" smtClean="0"/>
            <a:t>　（敬意）</a:t>
          </a:r>
          <a:endParaRPr kumimoji="1" lang="en-US" altLang="ja-JP" sz="3200" kern="1200" dirty="0" smtClean="0"/>
        </a:p>
      </dsp:txBody>
      <dsp:txXfrm>
        <a:off x="0" y="722488"/>
        <a:ext cx="10937257" cy="722488"/>
      </dsp:txXfrm>
    </dsp:sp>
    <dsp:sp modelId="{89453E58-8DF8-A644-B6F6-0D64CA6190BA}">
      <dsp:nvSpPr>
        <dsp:cNvPr id="0" name=""/>
        <dsp:cNvSpPr/>
      </dsp:nvSpPr>
      <dsp:spPr>
        <a:xfrm>
          <a:off x="0" y="1444977"/>
          <a:ext cx="10937257"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38100" dist="25400" dir="5400000" rotWithShape="0">
            <a:srgbClr val="000000">
              <a:alpha val="50000"/>
            </a:srgbClr>
          </a:outerShdw>
        </a:effectLst>
      </dsp:spPr>
      <dsp:style>
        <a:lnRef idx="2">
          <a:scrgbClr r="0" g="0" b="0"/>
        </a:lnRef>
        <a:fillRef idx="1">
          <a:scrgbClr r="0" g="0" b="0"/>
        </a:fillRef>
        <a:effectRef idx="1">
          <a:scrgbClr r="0" g="0" b="0"/>
        </a:effectRef>
        <a:fontRef idx="minor">
          <a:schemeClr val="lt1"/>
        </a:fontRef>
      </dsp:style>
    </dsp:sp>
    <dsp:sp modelId="{2E445898-A5F6-744B-B823-2A5BE424DCCE}">
      <dsp:nvSpPr>
        <dsp:cNvPr id="0" name=""/>
        <dsp:cNvSpPr/>
      </dsp:nvSpPr>
      <dsp:spPr>
        <a:xfrm>
          <a:off x="0" y="1444977"/>
          <a:ext cx="10937257" cy="7224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kumimoji="1" lang="en-US" altLang="ja-JP" sz="3200" kern="1200" dirty="0" smtClean="0"/>
            <a:t>Greeting</a:t>
          </a:r>
          <a:r>
            <a:rPr kumimoji="1" lang="ja-JP" altLang="en-US" sz="3200" kern="1200" dirty="0" smtClean="0"/>
            <a:t>（挨拶）</a:t>
          </a:r>
          <a:endParaRPr kumimoji="1" lang="ja-JP" altLang="en-US" sz="3200" kern="1200" dirty="0"/>
        </a:p>
      </dsp:txBody>
      <dsp:txXfrm>
        <a:off x="0" y="1444977"/>
        <a:ext cx="10937257" cy="722488"/>
      </dsp:txXfrm>
    </dsp:sp>
    <dsp:sp modelId="{2F01B987-A767-CA48-AE15-4BFC4ACAA8F8}">
      <dsp:nvSpPr>
        <dsp:cNvPr id="0" name=""/>
        <dsp:cNvSpPr/>
      </dsp:nvSpPr>
      <dsp:spPr>
        <a:xfrm>
          <a:off x="0" y="2167466"/>
          <a:ext cx="10937257"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38100" dist="25400" dir="5400000" rotWithShape="0">
            <a:srgbClr val="000000">
              <a:alpha val="50000"/>
            </a:srgbClr>
          </a:outerShdw>
        </a:effectLst>
      </dsp:spPr>
      <dsp:style>
        <a:lnRef idx="2">
          <a:scrgbClr r="0" g="0" b="0"/>
        </a:lnRef>
        <a:fillRef idx="1">
          <a:scrgbClr r="0" g="0" b="0"/>
        </a:fillRef>
        <a:effectRef idx="1">
          <a:scrgbClr r="0" g="0" b="0"/>
        </a:effectRef>
        <a:fontRef idx="minor">
          <a:schemeClr val="lt1"/>
        </a:fontRef>
      </dsp:style>
    </dsp:sp>
    <dsp:sp modelId="{55D3FF72-D0CC-1143-9E6A-CA7D96745705}">
      <dsp:nvSpPr>
        <dsp:cNvPr id="0" name=""/>
        <dsp:cNvSpPr/>
      </dsp:nvSpPr>
      <dsp:spPr>
        <a:xfrm>
          <a:off x="0" y="2167466"/>
          <a:ext cx="10937257" cy="7224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kumimoji="1" lang="en-US" altLang="ja-JP" sz="3200" kern="1200" dirty="0" smtClean="0"/>
            <a:t>Hedge</a:t>
          </a:r>
          <a:r>
            <a:rPr kumimoji="1" lang="ja-JP" altLang="en-US" sz="3200" kern="1200" dirty="0" smtClean="0"/>
            <a:t>（曖昧な表現）</a:t>
          </a:r>
          <a:endParaRPr kumimoji="1" lang="ja-JP" altLang="en-US" sz="3200" kern="1200" dirty="0"/>
        </a:p>
      </dsp:txBody>
      <dsp:txXfrm>
        <a:off x="0" y="2167466"/>
        <a:ext cx="10937257" cy="722488"/>
      </dsp:txXfrm>
    </dsp:sp>
    <dsp:sp modelId="{B04B0004-A118-EF40-A108-913072F9A009}">
      <dsp:nvSpPr>
        <dsp:cNvPr id="0" name=""/>
        <dsp:cNvSpPr/>
      </dsp:nvSpPr>
      <dsp:spPr>
        <a:xfrm>
          <a:off x="0" y="2889955"/>
          <a:ext cx="10937257"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38100" dist="25400" dir="5400000" rotWithShape="0">
            <a:srgbClr val="000000">
              <a:alpha val="50000"/>
            </a:srgbClr>
          </a:outerShdw>
        </a:effectLst>
      </dsp:spPr>
      <dsp:style>
        <a:lnRef idx="2">
          <a:scrgbClr r="0" g="0" b="0"/>
        </a:lnRef>
        <a:fillRef idx="1">
          <a:scrgbClr r="0" g="0" b="0"/>
        </a:fillRef>
        <a:effectRef idx="1">
          <a:scrgbClr r="0" g="0" b="0"/>
        </a:effectRef>
        <a:fontRef idx="minor">
          <a:schemeClr val="lt1"/>
        </a:fontRef>
      </dsp:style>
    </dsp:sp>
    <dsp:sp modelId="{1634C44C-5EA6-1C4A-97ED-9EAA53A12C80}">
      <dsp:nvSpPr>
        <dsp:cNvPr id="0" name=""/>
        <dsp:cNvSpPr/>
      </dsp:nvSpPr>
      <dsp:spPr>
        <a:xfrm>
          <a:off x="0" y="2889955"/>
          <a:ext cx="10937257" cy="7224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kumimoji="1" lang="en-US" altLang="ja-JP" sz="3200" kern="1200" dirty="0" smtClean="0"/>
            <a:t>Please</a:t>
          </a:r>
          <a:r>
            <a:rPr kumimoji="1" lang="ja-JP" altLang="en-US" sz="3200" kern="1200" dirty="0" smtClean="0"/>
            <a:t>（要求）</a:t>
          </a:r>
          <a:endParaRPr kumimoji="1" lang="ja-JP" altLang="en-US" sz="3200" kern="1200" dirty="0"/>
        </a:p>
      </dsp:txBody>
      <dsp:txXfrm>
        <a:off x="0" y="2889955"/>
        <a:ext cx="10937257" cy="722488"/>
      </dsp:txXfrm>
    </dsp:sp>
    <dsp:sp modelId="{D36048CD-44AB-E344-9135-99CE9E5881DA}">
      <dsp:nvSpPr>
        <dsp:cNvPr id="0" name=""/>
        <dsp:cNvSpPr/>
      </dsp:nvSpPr>
      <dsp:spPr>
        <a:xfrm>
          <a:off x="0" y="3612444"/>
          <a:ext cx="10937257"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38100" dist="25400" dir="5400000" rotWithShape="0">
            <a:srgbClr val="000000">
              <a:alpha val="50000"/>
            </a:srgbClr>
          </a:outerShdw>
        </a:effectLst>
      </dsp:spPr>
      <dsp:style>
        <a:lnRef idx="2">
          <a:scrgbClr r="0" g="0" b="0"/>
        </a:lnRef>
        <a:fillRef idx="1">
          <a:scrgbClr r="0" g="0" b="0"/>
        </a:fillRef>
        <a:effectRef idx="1">
          <a:scrgbClr r="0" g="0" b="0"/>
        </a:effectRef>
        <a:fontRef idx="minor">
          <a:schemeClr val="lt1"/>
        </a:fontRef>
      </dsp:style>
    </dsp:sp>
    <dsp:sp modelId="{5E158AE9-B593-DA4F-B60A-A89B469AF26D}">
      <dsp:nvSpPr>
        <dsp:cNvPr id="0" name=""/>
        <dsp:cNvSpPr/>
      </dsp:nvSpPr>
      <dsp:spPr>
        <a:xfrm>
          <a:off x="0" y="3612444"/>
          <a:ext cx="10937257" cy="7224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kumimoji="1" lang="en-US" altLang="ja-JP" sz="3200" kern="1200" dirty="0" smtClean="0"/>
            <a:t>Apologizing</a:t>
          </a:r>
          <a:r>
            <a:rPr kumimoji="1" lang="ja-JP" altLang="en-US" sz="3200" kern="1200" dirty="0" smtClean="0"/>
            <a:t>（謝罪）</a:t>
          </a:r>
          <a:endParaRPr kumimoji="1" lang="ja-JP" altLang="en-US" sz="3200" kern="1200" dirty="0"/>
        </a:p>
      </dsp:txBody>
      <dsp:txXfrm>
        <a:off x="0" y="3612444"/>
        <a:ext cx="10937257" cy="722488"/>
      </dsp:txXfrm>
    </dsp:sp>
    <dsp:sp modelId="{BFDDF37A-A772-8B41-95D2-D7261ACE1398}">
      <dsp:nvSpPr>
        <dsp:cNvPr id="0" name=""/>
        <dsp:cNvSpPr/>
      </dsp:nvSpPr>
      <dsp:spPr>
        <a:xfrm>
          <a:off x="0" y="4334933"/>
          <a:ext cx="10937257"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38100" dist="25400" dir="5400000" rotWithShape="0">
            <a:srgbClr val="000000">
              <a:alpha val="50000"/>
            </a:srgbClr>
          </a:outerShdw>
        </a:effectLst>
      </dsp:spPr>
      <dsp:style>
        <a:lnRef idx="2">
          <a:scrgbClr r="0" g="0" b="0"/>
        </a:lnRef>
        <a:fillRef idx="1">
          <a:scrgbClr r="0" g="0" b="0"/>
        </a:fillRef>
        <a:effectRef idx="1">
          <a:scrgbClr r="0" g="0" b="0"/>
        </a:effectRef>
        <a:fontRef idx="minor">
          <a:schemeClr val="lt1"/>
        </a:fontRef>
      </dsp:style>
    </dsp:sp>
    <dsp:sp modelId="{AE6C2A54-CBAC-7744-84D4-F9B67D0495D5}">
      <dsp:nvSpPr>
        <dsp:cNvPr id="0" name=""/>
        <dsp:cNvSpPr/>
      </dsp:nvSpPr>
      <dsp:spPr>
        <a:xfrm>
          <a:off x="0" y="4334933"/>
          <a:ext cx="10937257" cy="7224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kumimoji="1" lang="en-US" altLang="ja-JP" sz="3200" kern="1200" dirty="0" smtClean="0"/>
            <a:t>Negative lexicon</a:t>
          </a:r>
          <a:r>
            <a:rPr kumimoji="1" lang="ja-JP" altLang="en-US" sz="3200" kern="1200" dirty="0" smtClean="0"/>
            <a:t>　（ネガティブワード）</a:t>
          </a:r>
          <a:endParaRPr kumimoji="1" lang="ja-JP" altLang="en-US" sz="3200" kern="1200" dirty="0"/>
        </a:p>
      </dsp:txBody>
      <dsp:txXfrm>
        <a:off x="0" y="4334933"/>
        <a:ext cx="10937257" cy="722488"/>
      </dsp:txXfrm>
    </dsp:sp>
    <dsp:sp modelId="{C8903A4A-5CB0-034A-B765-51B1B7174075}">
      <dsp:nvSpPr>
        <dsp:cNvPr id="0" name=""/>
        <dsp:cNvSpPr/>
      </dsp:nvSpPr>
      <dsp:spPr>
        <a:xfrm>
          <a:off x="0" y="5057422"/>
          <a:ext cx="10937257"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38100" dist="25400" dir="5400000" rotWithShape="0">
            <a:srgbClr val="000000">
              <a:alpha val="50000"/>
            </a:srgbClr>
          </a:outerShdw>
        </a:effectLst>
      </dsp:spPr>
      <dsp:style>
        <a:lnRef idx="2">
          <a:scrgbClr r="0" g="0" b="0"/>
        </a:lnRef>
        <a:fillRef idx="1">
          <a:scrgbClr r="0" g="0" b="0"/>
        </a:fillRef>
        <a:effectRef idx="1">
          <a:scrgbClr r="0" g="0" b="0"/>
        </a:effectRef>
        <a:fontRef idx="minor">
          <a:schemeClr val="lt1"/>
        </a:fontRef>
      </dsp:style>
    </dsp:sp>
    <dsp:sp modelId="{459DA1CB-8FA9-FC49-AE9D-1C035AF60D9B}">
      <dsp:nvSpPr>
        <dsp:cNvPr id="0" name=""/>
        <dsp:cNvSpPr/>
      </dsp:nvSpPr>
      <dsp:spPr>
        <a:xfrm>
          <a:off x="0" y="5057422"/>
          <a:ext cx="10937257" cy="7224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kumimoji="1" lang="en-US" altLang="ja-JP" sz="3200" kern="1200" dirty="0" smtClean="0"/>
            <a:t>Direct question</a:t>
          </a:r>
          <a:r>
            <a:rPr kumimoji="1" lang="ja-JP" altLang="en-US" sz="3200" kern="1200" dirty="0" smtClean="0"/>
            <a:t>　（直接的な質問）</a:t>
          </a:r>
          <a:endParaRPr kumimoji="1" lang="ja-JP" altLang="en-US" sz="3200" kern="1200" dirty="0"/>
        </a:p>
      </dsp:txBody>
      <dsp:txXfrm>
        <a:off x="0" y="5057422"/>
        <a:ext cx="10937257" cy="72248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6F8A397-B149-1F47-9E4E-2D5690D637E1}" type="datetimeFigureOut">
              <a:rPr kumimoji="1" lang="ja-JP" altLang="en-US" smtClean="0"/>
              <a:t>2016/7/4</a:t>
            </a:fld>
            <a:endParaRPr kumimoji="1" lang="ja-JP" altLang="en-US"/>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47006C1-1D84-2345-B48B-9D343AD0529F}" type="slidenum">
              <a:rPr kumimoji="1" lang="ja-JP" altLang="en-US" smtClean="0"/>
              <a:t>‹#›</a:t>
            </a:fld>
            <a:endParaRPr kumimoji="1" lang="ja-JP" altLang="en-US"/>
          </a:p>
        </p:txBody>
      </p:sp>
    </p:spTree>
    <p:extLst>
      <p:ext uri="{BB962C8B-B14F-4D97-AF65-F5344CB8AC3E}">
        <p14:creationId xmlns:p14="http://schemas.microsoft.com/office/powerpoint/2010/main" val="18007980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0" name="Shape 190"/>
          <p:cNvSpPr>
            <a:spLocks noGrp="1" noRot="1" noChangeAspect="1"/>
          </p:cNvSpPr>
          <p:nvPr>
            <p:ph type="sldImg"/>
          </p:nvPr>
        </p:nvSpPr>
        <p:spPr>
          <a:xfrm>
            <a:off x="1143000" y="685800"/>
            <a:ext cx="4572000" cy="3429000"/>
          </a:xfrm>
          <a:prstGeom prst="rect">
            <a:avLst/>
          </a:prstGeom>
        </p:spPr>
        <p:txBody>
          <a:bodyPr/>
          <a:lstStyle/>
          <a:p>
            <a:endParaRPr/>
          </a:p>
        </p:txBody>
      </p:sp>
      <p:sp>
        <p:nvSpPr>
          <p:cNvPr id="191" name="Shape 191"/>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691172208"/>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519937">
              <a:defRPr sz="4450"/>
            </a:pPr>
            <a:r>
              <a:rPr lang="en-US" altLang="ja-JP" dirty="0" smtClean="0"/>
              <a:t>OSS</a:t>
            </a:r>
            <a:r>
              <a:rPr lang="ja-JP" altLang="en-US" dirty="0" smtClean="0"/>
              <a:t>開発コミュニティの進化の理解を目的としたコミュニケーション分析：</a:t>
            </a:r>
            <a:r>
              <a:rPr lang="en-US" altLang="ja-JP" dirty="0" smtClean="0"/>
              <a:t>Politeness</a:t>
            </a:r>
            <a:r>
              <a:rPr lang="ja-JP" altLang="en-US" dirty="0" smtClean="0"/>
              <a:t>分析適用の試み　と題しまして和歌山大学の宮崎が発表いたします．</a:t>
            </a:r>
            <a:endParaRPr kumimoji="1" lang="ja-JP" altLang="en-US" dirty="0"/>
          </a:p>
        </p:txBody>
      </p:sp>
    </p:spTree>
    <p:extLst>
      <p:ext uri="{BB962C8B-B14F-4D97-AF65-F5344CB8AC3E}">
        <p14:creationId xmlns:p14="http://schemas.microsoft.com/office/powerpoint/2010/main" val="696123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近年，</a:t>
            </a:r>
            <a:r>
              <a:rPr kumimoji="1" lang="en-US" altLang="ja-JP" dirty="0" smtClean="0"/>
              <a:t>OSS</a:t>
            </a:r>
            <a:r>
              <a:rPr kumimoji="1" lang="ja-JP" altLang="en-US" dirty="0" smtClean="0"/>
              <a:t>は企業におけるソフトウェア開発の生産性向上のために積極的に利用されています．</a:t>
            </a:r>
            <a:endParaRPr kumimoji="1" lang="en-US" altLang="ja-JP" dirty="0" smtClean="0"/>
          </a:p>
          <a:p>
            <a:r>
              <a:rPr kumimoji="1" lang="ja-JP" altLang="en-US" dirty="0" smtClean="0"/>
              <a:t>企業</a:t>
            </a:r>
            <a:r>
              <a:rPr kumimoji="1" lang="ja-JP" altLang="en-US" dirty="0" smtClean="0"/>
              <a:t>は継続的に進化・発展している</a:t>
            </a:r>
            <a:r>
              <a:rPr kumimoji="1" lang="en-US" altLang="ja-JP" dirty="0" smtClean="0"/>
              <a:t>OSS</a:t>
            </a:r>
            <a:r>
              <a:rPr kumimoji="1" lang="ja-JP" altLang="en-US" dirty="0" smtClean="0"/>
              <a:t>を再利用したいと考えています</a:t>
            </a:r>
            <a:r>
              <a:rPr kumimoji="1" lang="ja-JP" altLang="en-US" dirty="0" smtClean="0"/>
              <a:t>．ここでの</a:t>
            </a:r>
            <a:r>
              <a:rPr kumimoji="1" lang="en-US" altLang="ja-JP" dirty="0" smtClean="0"/>
              <a:t>OSS</a:t>
            </a:r>
            <a:r>
              <a:rPr kumimoji="1" lang="ja-JP" altLang="en-US" dirty="0" smtClean="0"/>
              <a:t>の進化は，外部環境やユーザのニーズに合わせて</a:t>
            </a:r>
            <a:r>
              <a:rPr kumimoji="1" lang="en-US" altLang="ja-JP" dirty="0" smtClean="0"/>
              <a:t>OSS</a:t>
            </a:r>
            <a:r>
              <a:rPr kumimoji="1" lang="ja-JP" altLang="en-US" dirty="0" smtClean="0"/>
              <a:t>が変化していくことを指します．</a:t>
            </a:r>
            <a:endParaRPr kumimoji="1" lang="en-US" altLang="ja-JP" dirty="0" smtClean="0"/>
          </a:p>
          <a:p>
            <a:r>
              <a:rPr kumimoji="1" lang="en-US" altLang="ja-JP" dirty="0" smtClean="0"/>
              <a:t>OSS</a:t>
            </a:r>
            <a:r>
              <a:rPr kumimoji="1" lang="ja-JP" altLang="en-US" dirty="0" smtClean="0"/>
              <a:t>は主にボランティアの開発者によって開発・保守されているため継続的に進化していなければ，開発コミュニティが消滅し</a:t>
            </a:r>
            <a:r>
              <a:rPr kumimoji="1" lang="ja-JP" altLang="en-US" dirty="0" smtClean="0"/>
              <a:t>てしまい開発保守が行われなくなる可能性</a:t>
            </a:r>
            <a:r>
              <a:rPr kumimoji="1" lang="ja-JP" altLang="en-US" dirty="0" smtClean="0"/>
              <a:t>があります．</a:t>
            </a:r>
            <a:endParaRPr kumimoji="1" lang="en-US" altLang="ja-JP" dirty="0" smtClean="0"/>
          </a:p>
          <a:p>
            <a:r>
              <a:rPr kumimoji="1" lang="ja-JP" altLang="en-US" dirty="0" smtClean="0"/>
              <a:t>よって，</a:t>
            </a:r>
            <a:r>
              <a:rPr kumimoji="1" lang="en-US" altLang="ja-JP" dirty="0" smtClean="0"/>
              <a:t>OSS</a:t>
            </a:r>
            <a:r>
              <a:rPr kumimoji="1" lang="ja-JP" altLang="en-US" dirty="0" smtClean="0"/>
              <a:t>が継続的に進化するには，開発者コミュニティが継続的に進化し</a:t>
            </a:r>
            <a:r>
              <a:rPr kumimoji="1" lang="ja-JP" altLang="en-US" dirty="0" smtClean="0"/>
              <a:t>ていること</a:t>
            </a:r>
            <a:r>
              <a:rPr kumimoji="1" lang="ja-JP" altLang="en-US" dirty="0" smtClean="0"/>
              <a:t>が重要</a:t>
            </a:r>
            <a:r>
              <a:rPr kumimoji="1" lang="ja-JP" altLang="en-US" dirty="0" smtClean="0"/>
              <a:t>です</a:t>
            </a:r>
            <a:endParaRPr kumimoji="1" lang="ja-JP" altLang="en-US" dirty="0"/>
          </a:p>
        </p:txBody>
      </p:sp>
    </p:spTree>
    <p:extLst>
      <p:ext uri="{BB962C8B-B14F-4D97-AF65-F5344CB8AC3E}">
        <p14:creationId xmlns:p14="http://schemas.microsoft.com/office/powerpoint/2010/main" val="1375798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そのため，</a:t>
            </a:r>
            <a:r>
              <a:rPr kumimoji="1" lang="en-US" altLang="ja-JP" dirty="0" smtClean="0"/>
              <a:t>OSS</a:t>
            </a:r>
            <a:r>
              <a:rPr kumimoji="1" lang="ja-JP" altLang="en-US" dirty="0" smtClean="0"/>
              <a:t>開発コミュニティの進化に関する研究が盛んに行われています．</a:t>
            </a:r>
            <a:endParaRPr kumimoji="1" lang="en-US" altLang="ja-JP" dirty="0" smtClean="0"/>
          </a:p>
          <a:p>
            <a:r>
              <a:rPr kumimoji="1" lang="ja-JP" altLang="en-US" dirty="0" smtClean="0"/>
              <a:t>先行研究では，</a:t>
            </a:r>
            <a:r>
              <a:rPr kumimoji="1" lang="en-US" altLang="ja-JP" dirty="0" smtClean="0"/>
              <a:t>OSS</a:t>
            </a:r>
            <a:r>
              <a:rPr kumimoji="1" lang="ja-JP" altLang="en-US" dirty="0" smtClean="0"/>
              <a:t>開発者がプロジェクトに参加してから離脱するまでの平均活動時間は約</a:t>
            </a:r>
            <a:r>
              <a:rPr kumimoji="1" lang="en-US" altLang="ja-JP" dirty="0" smtClean="0"/>
              <a:t>1.5</a:t>
            </a:r>
            <a:r>
              <a:rPr kumimoji="1" lang="ja-JP" altLang="en-US" dirty="0" smtClean="0"/>
              <a:t>年</a:t>
            </a:r>
            <a:r>
              <a:rPr kumimoji="1" lang="ja-JP" altLang="en-US" dirty="0" smtClean="0"/>
              <a:t>としており．開発者により長く継続的</a:t>
            </a:r>
            <a:r>
              <a:rPr kumimoji="1" lang="ja-JP" altLang="en-US" dirty="0" smtClean="0"/>
              <a:t>にプロジェクトに貢献してもらうためには，</a:t>
            </a:r>
            <a:r>
              <a:rPr kumimoji="1" lang="en-US" altLang="ja-JP" dirty="0" smtClean="0"/>
              <a:t>1.5</a:t>
            </a:r>
            <a:r>
              <a:rPr kumimoji="1" lang="ja-JP" altLang="en-US" dirty="0" smtClean="0"/>
              <a:t>年以内に重要な役割を与える必要があるとされています．</a:t>
            </a:r>
            <a:endParaRPr kumimoji="1" lang="en-US" altLang="ja-JP" dirty="0" smtClean="0"/>
          </a:p>
          <a:p>
            <a:r>
              <a:rPr kumimoji="1" lang="ja-JP" altLang="en-US" dirty="0" smtClean="0"/>
              <a:t>また，</a:t>
            </a:r>
            <a:r>
              <a:rPr kumimoji="1" lang="en-US" altLang="ja-JP" dirty="0" smtClean="0"/>
              <a:t>OSS</a:t>
            </a:r>
            <a:r>
              <a:rPr kumimoji="1" lang="ja-JP" altLang="en-US" dirty="0" smtClean="0"/>
              <a:t>コミュニティには開発者コミュニティとユーザコミュニティがあり</a:t>
            </a:r>
            <a:r>
              <a:rPr kumimoji="1" lang="ja-JP" altLang="en-US" dirty="0" smtClean="0"/>
              <a:t>，そのコミュニティをつなげるコーディネータと呼ばれる開発者の存在が確認されています．このコーディネータは，ユーザのニーズを理解し開発者に伝えており，</a:t>
            </a:r>
            <a:r>
              <a:rPr kumimoji="1" lang="en-US" altLang="ja-JP" dirty="0" smtClean="0"/>
              <a:t>OSS</a:t>
            </a:r>
            <a:r>
              <a:rPr kumimoji="1" lang="ja-JP" altLang="en-US" dirty="0" smtClean="0"/>
              <a:t>が進化していく上で非常に重要な役割を担っています．</a:t>
            </a:r>
            <a:endParaRPr kumimoji="1" lang="en-US" altLang="ja-JP" dirty="0" smtClean="0"/>
          </a:p>
          <a:p>
            <a:endParaRPr kumimoji="1" lang="en-US" altLang="ja-JP" dirty="0" smtClean="0"/>
          </a:p>
        </p:txBody>
      </p:sp>
    </p:spTree>
    <p:extLst>
      <p:ext uri="{BB962C8B-B14F-4D97-AF65-F5344CB8AC3E}">
        <p14:creationId xmlns:p14="http://schemas.microsoft.com/office/powerpoint/2010/main" val="1178195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しかし，このような現象の根拠は明らかになっていません．</a:t>
            </a:r>
            <a:endParaRPr kumimoji="1" lang="en-US" altLang="ja-JP" dirty="0" smtClean="0"/>
          </a:p>
          <a:p>
            <a:r>
              <a:rPr kumimoji="1" lang="ja-JP" altLang="en-US" dirty="0" smtClean="0"/>
              <a:t>なぜなら，先行研究ではコミュニティ内のコミュニケーションには着目していないため，実際にどのようなコミュニケーションが行われているかわからないからです．</a:t>
            </a:r>
            <a:endParaRPr kumimoji="1" lang="en-US" altLang="ja-JP" dirty="0" smtClean="0"/>
          </a:p>
          <a:p>
            <a:r>
              <a:rPr kumimoji="1" lang="ja-JP" altLang="en-US" dirty="0" smtClean="0"/>
              <a:t>そのため，このような事実を理解するためには実際のコミュニケーションについて理解しておく必要があります．</a:t>
            </a:r>
            <a:endParaRPr kumimoji="1" lang="en-US" altLang="ja-JP" dirty="0" smtClean="0"/>
          </a:p>
          <a:p>
            <a:endParaRPr kumimoji="1" lang="en-US" altLang="ja-JP" dirty="0" smtClean="0"/>
          </a:p>
          <a:p>
            <a:r>
              <a:rPr kumimoji="1" lang="ja-JP" altLang="en-US" dirty="0" smtClean="0"/>
              <a:t>ミュニケーション</a:t>
            </a:r>
            <a:r>
              <a:rPr kumimoji="1" lang="ja-JP" altLang="en-US" dirty="0" smtClean="0"/>
              <a:t>を見ないとこの事実を理解できない</a:t>
            </a:r>
            <a:endParaRPr kumimoji="1" lang="en-US" altLang="ja-JP" dirty="0" smtClean="0"/>
          </a:p>
          <a:p>
            <a:r>
              <a:rPr kumimoji="1" lang="en-US" altLang="ja-JP" dirty="0" smtClean="0"/>
              <a:t>1.5</a:t>
            </a:r>
            <a:r>
              <a:rPr kumimoji="1" lang="ja-JP" altLang="en-US" dirty="0" smtClean="0"/>
              <a:t>年はなぜかわからない（モチベーションを見るためには質的側面をみなければならない）</a:t>
            </a:r>
            <a:endParaRPr kumimoji="1" lang="en-US" altLang="ja-JP" dirty="0" smtClean="0"/>
          </a:p>
          <a:p>
            <a:r>
              <a:rPr kumimoji="1" lang="ja-JP" altLang="en-US" dirty="0" smtClean="0"/>
              <a:t>コミュニティ維持には新人開発車の獲得が必要（ユーザも開発者になる）</a:t>
            </a:r>
            <a:endParaRPr kumimoji="1" lang="ja-JP" altLang="en-US" dirty="0"/>
          </a:p>
        </p:txBody>
      </p:sp>
    </p:spTree>
    <p:extLst>
      <p:ext uri="{BB962C8B-B14F-4D97-AF65-F5344CB8AC3E}">
        <p14:creationId xmlns:p14="http://schemas.microsoft.com/office/powerpoint/2010/main" val="14440126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また，コミュニティが進化していくためには新規開発者の参加が重要です．</a:t>
            </a:r>
            <a:endParaRPr kumimoji="1" lang="en-US" altLang="ja-JP" dirty="0" smtClean="0"/>
          </a:p>
          <a:p>
            <a:r>
              <a:rPr kumimoji="1" lang="ja-JP" altLang="en-US" dirty="0" smtClean="0"/>
              <a:t>しかしながら，新規開発者がコミュニティに参加する際に</a:t>
            </a:r>
            <a:r>
              <a:rPr kumimoji="1" lang="en-US" altLang="ja-JP" dirty="0" smtClean="0"/>
              <a:t>58</a:t>
            </a:r>
            <a:r>
              <a:rPr kumimoji="1" lang="ja-JP" altLang="en-US" dirty="0" smtClean="0"/>
              <a:t>個の障壁が存在すると言われています．</a:t>
            </a:r>
            <a:endParaRPr kumimoji="1" lang="en-US" altLang="ja-JP" dirty="0" smtClean="0"/>
          </a:p>
          <a:p>
            <a:r>
              <a:rPr kumimoji="1" lang="ja-JP" altLang="en-US" dirty="0" smtClean="0"/>
              <a:t>その障壁のうち，コミュニケーションに関する障壁があります．</a:t>
            </a:r>
            <a:endParaRPr kumimoji="1" lang="en-US" altLang="ja-JP" dirty="0" smtClean="0"/>
          </a:p>
          <a:p>
            <a:r>
              <a:rPr kumimoji="1" lang="ja-JP" altLang="en-US" dirty="0" smtClean="0"/>
              <a:t>例えば長い期間活動をしている開発者とうまくコミュニケーションができなかったり，他の開発者とコミュニケーションをとった際に，ぞんざいなコミュニケーションをとられてやる気が無くなってしまうと言われています．</a:t>
            </a:r>
            <a:endParaRPr kumimoji="1" lang="en-US" altLang="ja-JP" dirty="0" smtClean="0"/>
          </a:p>
          <a:p>
            <a:endParaRPr kumimoji="1" lang="en-US" altLang="ja-JP" dirty="0" smtClean="0"/>
          </a:p>
          <a:p>
            <a:r>
              <a:rPr kumimoji="1" lang="ja-JP" altLang="en-US" dirty="0" smtClean="0"/>
              <a:t>このような障壁が実際にコミュニティの進化に影響を与えているかを調べるためにも，実際に行われているコミュニケーションを理解する必要があります．</a:t>
            </a:r>
            <a:endParaRPr kumimoji="1" lang="en-US" altLang="ja-JP" dirty="0" smtClean="0"/>
          </a:p>
          <a:p>
            <a:endParaRPr kumimoji="1" lang="en-US" altLang="ja-JP" dirty="0" smtClean="0"/>
          </a:p>
          <a:p>
            <a:r>
              <a:rPr kumimoji="1" lang="ja-JP" altLang="en-US" dirty="0" smtClean="0"/>
              <a:t>古参</a:t>
            </a:r>
            <a:r>
              <a:rPr kumimoji="1" lang="ja-JP" altLang="en-US" dirty="0" smtClean="0"/>
              <a:t>のメンバーから雑にあつかわれるため，やる気が削がれる</a:t>
            </a:r>
            <a:endParaRPr kumimoji="1" lang="en-US" altLang="ja-JP" dirty="0" smtClean="0"/>
          </a:p>
          <a:p>
            <a:r>
              <a:rPr kumimoji="1" lang="ja-JP" altLang="en-US" dirty="0" smtClean="0"/>
              <a:t>うまくいっているコミュに</a:t>
            </a:r>
            <a:r>
              <a:rPr kumimoji="1" lang="en-US" altLang="ja-JP" dirty="0" smtClean="0"/>
              <a:t>r</a:t>
            </a:r>
            <a:r>
              <a:rPr kumimoji="1" lang="ja-JP" altLang="en-US" dirty="0" smtClean="0"/>
              <a:t>ティといってないコムにティの質的側面を調べる必要がある</a:t>
            </a:r>
            <a:endParaRPr kumimoji="1" lang="en-US" altLang="ja-JP" dirty="0" smtClean="0"/>
          </a:p>
          <a:p>
            <a:r>
              <a:rPr kumimoji="1" lang="ja-JP" altLang="en-US" dirty="0" smtClean="0"/>
              <a:t>無作法なコミュニケーションとコミュニティの進化の関係を理解する必要ある</a:t>
            </a:r>
            <a:endParaRPr kumimoji="1" lang="ja-JP" altLang="en-US" dirty="0"/>
          </a:p>
        </p:txBody>
      </p:sp>
    </p:spTree>
    <p:extLst>
      <p:ext uri="{BB962C8B-B14F-4D97-AF65-F5344CB8AC3E}">
        <p14:creationId xmlns:p14="http://schemas.microsoft.com/office/powerpoint/2010/main" val="1854980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そこで本研究では，コミュニケーションの質的側面：</a:t>
            </a:r>
            <a:r>
              <a:rPr kumimoji="1" lang="en-US" altLang="ja-JP" dirty="0" smtClean="0"/>
              <a:t>Politeness</a:t>
            </a:r>
            <a:r>
              <a:rPr kumimoji="1" lang="ja-JP" altLang="en-US" dirty="0" smtClean="0"/>
              <a:t>がコミュニティの進化に影響を与えているかを明らかにすることを目的とします．</a:t>
            </a:r>
            <a:endParaRPr kumimoji="1" lang="en-US" altLang="ja-JP" dirty="0" smtClean="0"/>
          </a:p>
          <a:p>
            <a:endParaRPr kumimoji="1" lang="en-US" altLang="ja-JP" dirty="0" smtClean="0"/>
          </a:p>
          <a:p>
            <a:r>
              <a:rPr kumimoji="1" lang="ja-JP" altLang="en-US" dirty="0" smtClean="0"/>
              <a:t>本研究の目的を達成するために以下の</a:t>
            </a:r>
            <a:r>
              <a:rPr kumimoji="1" lang="en-US" altLang="ja-JP" dirty="0" smtClean="0"/>
              <a:t>4</a:t>
            </a:r>
            <a:r>
              <a:rPr kumimoji="1" lang="ja-JP" altLang="en-US" dirty="0" smtClean="0"/>
              <a:t>つのリサーチクエスチョンを設定しました．</a:t>
            </a:r>
            <a:endParaRPr kumimoji="1" lang="en-US" altLang="ja-JP" dirty="0" smtClean="0"/>
          </a:p>
          <a:p>
            <a:endParaRPr kumimoji="1" lang="en-US" altLang="ja-JP" dirty="0" smtClean="0"/>
          </a:p>
          <a:p>
            <a:r>
              <a:rPr kumimoji="1" lang="ja-JP" altLang="en-US" dirty="0" smtClean="0"/>
              <a:t>次に，</a:t>
            </a:r>
            <a:r>
              <a:rPr kumimoji="1" lang="en-US" altLang="ja-JP" dirty="0" smtClean="0"/>
              <a:t>Politeness</a:t>
            </a:r>
            <a:r>
              <a:rPr kumimoji="1" lang="ja-JP" altLang="en-US" baseline="0" dirty="0" smtClean="0"/>
              <a:t>について説明します．</a:t>
            </a:r>
            <a:endParaRPr kumimoji="1" lang="en-US" altLang="ja-JP" dirty="0" smtClean="0"/>
          </a:p>
        </p:txBody>
      </p:sp>
    </p:spTree>
    <p:extLst>
      <p:ext uri="{BB962C8B-B14F-4D97-AF65-F5344CB8AC3E}">
        <p14:creationId xmlns:p14="http://schemas.microsoft.com/office/powerpoint/2010/main" val="12409038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Politeness</a:t>
            </a:r>
            <a:r>
              <a:rPr kumimoji="1" lang="ja-JP" altLang="en-US" dirty="0" smtClean="0"/>
              <a:t>とはコミュニケーション中において，相手にあまり干渉されたくないという自己決定の欲求・自分のことを認められたい・相手と親密になりたいというような他者評価の欲求という二つのフェイスを侵さないようにする言語的配慮のことを言います．</a:t>
            </a:r>
            <a:endParaRPr kumimoji="1" lang="en-US" altLang="ja-JP" dirty="0" smtClean="0"/>
          </a:p>
          <a:p>
            <a:r>
              <a:rPr kumimoji="1" lang="ja-JP" altLang="en-US" dirty="0" smtClean="0"/>
              <a:t>そのため，相手との関係に適した言葉遣いをとる必要があります．</a:t>
            </a:r>
            <a:endParaRPr kumimoji="1" lang="en-US" altLang="ja-JP" dirty="0" smtClean="0"/>
          </a:p>
          <a:p>
            <a:r>
              <a:rPr kumimoji="1" lang="ja-JP" altLang="en-US" dirty="0" smtClean="0"/>
              <a:t>しかし，目上の人に敬語を使うといったような単純に丁寧なコミュニケーションのことを指すわけではありません．</a:t>
            </a:r>
            <a:endParaRPr kumimoji="1" lang="ja-JP" altLang="en-US" dirty="0"/>
          </a:p>
        </p:txBody>
      </p:sp>
    </p:spTree>
    <p:extLst>
      <p:ext uri="{BB962C8B-B14F-4D97-AF65-F5344CB8AC3E}">
        <p14:creationId xmlns:p14="http://schemas.microsoft.com/office/powerpoint/2010/main" val="14263664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Politeness</a:t>
            </a:r>
            <a:r>
              <a:rPr kumimoji="1" lang="ja-JP" altLang="en-US" dirty="0" smtClean="0"/>
              <a:t>には</a:t>
            </a:r>
            <a:r>
              <a:rPr kumimoji="1" lang="en-US" altLang="ja-JP" dirty="0" smtClean="0"/>
              <a:t>Politeness Strategy</a:t>
            </a:r>
            <a:r>
              <a:rPr kumimoji="1" lang="ja-JP" altLang="en-US" dirty="0" smtClean="0"/>
              <a:t>と呼ばれる</a:t>
            </a:r>
            <a:r>
              <a:rPr kumimoji="1" lang="en-US" altLang="ja-JP" dirty="0" smtClean="0"/>
              <a:t>20</a:t>
            </a:r>
            <a:r>
              <a:rPr kumimoji="1" lang="ja-JP" altLang="en-US" dirty="0" smtClean="0"/>
              <a:t>種類の分類があります．</a:t>
            </a:r>
            <a:endParaRPr kumimoji="1" lang="en-US" altLang="ja-JP" dirty="0" smtClean="0"/>
          </a:p>
          <a:p>
            <a:r>
              <a:rPr kumimoji="1" lang="ja-JP" altLang="en-US" dirty="0" smtClean="0"/>
              <a:t>ここでは例としてつのストラテジを説明します．</a:t>
            </a:r>
            <a:endParaRPr kumimoji="1" lang="en-US" altLang="ja-JP" dirty="0" smtClean="0"/>
          </a:p>
          <a:p>
            <a:r>
              <a:rPr kumimoji="1" lang="en-US" altLang="ja-JP" dirty="0" smtClean="0"/>
              <a:t>Gratitude</a:t>
            </a:r>
            <a:r>
              <a:rPr kumimoji="1" lang="ja-JP" altLang="en-US" dirty="0" smtClean="0"/>
              <a:t>・・・相手に感謝する</a:t>
            </a:r>
            <a:endParaRPr kumimoji="1" lang="en-US" altLang="ja-JP" dirty="0" smtClean="0"/>
          </a:p>
          <a:p>
            <a:r>
              <a:rPr kumimoji="1" lang="en-US" altLang="ja-JP" dirty="0" smtClean="0"/>
              <a:t>Greeting</a:t>
            </a:r>
            <a:r>
              <a:rPr kumimoji="1" lang="ja-JP" altLang="en-US" dirty="0" smtClean="0"/>
              <a:t>・・・挨拶</a:t>
            </a:r>
            <a:endParaRPr kumimoji="1" lang="en-US" altLang="ja-JP" dirty="0" smtClean="0"/>
          </a:p>
        </p:txBody>
      </p:sp>
    </p:spTree>
    <p:extLst>
      <p:ext uri="{BB962C8B-B14F-4D97-AF65-F5344CB8AC3E}">
        <p14:creationId xmlns:p14="http://schemas.microsoft.com/office/powerpoint/2010/main" val="7597471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Shape 187"/>
          <p:cNvSpPr>
            <a:spLocks noGrp="1" noRot="1" noChangeAspect="1"/>
          </p:cNvSpPr>
          <p:nvPr>
            <p:ph type="sldImg"/>
          </p:nvPr>
        </p:nvSpPr>
        <p:spPr>
          <a:prstGeom prst="rect">
            <a:avLst/>
          </a:prstGeom>
        </p:spPr>
        <p:txBody>
          <a:bodyPr/>
          <a:lstStyle/>
          <a:p>
            <a:endParaRPr/>
          </a:p>
        </p:txBody>
      </p:sp>
      <p:sp>
        <p:nvSpPr>
          <p:cNvPr id="188" name="Shape 188"/>
          <p:cNvSpPr>
            <a:spLocks noGrp="1"/>
          </p:cNvSpPr>
          <p:nvPr>
            <p:ph type="body" sz="quarter" idx="1"/>
          </p:nvPr>
        </p:nvSpPr>
        <p:spPr>
          <a:prstGeom prst="rect">
            <a:avLst/>
          </a:prstGeom>
        </p:spPr>
        <p:txBody>
          <a:bodyPr/>
          <a:lstStyle/>
          <a:p>
            <a:r>
              <a:rPr dirty="0" smtClean="0"/>
              <a:t>ここで</a:t>
            </a:r>
            <a:r>
              <a:rPr lang="en-US" dirty="0" smtClean="0"/>
              <a:t>Politeness</a:t>
            </a:r>
            <a:r>
              <a:rPr lang="ja-JP" altLang="en-US" dirty="0" smtClean="0"/>
              <a:t>の高い例を低い例を紹介します．</a:t>
            </a:r>
            <a:endParaRPr lang="en-US" altLang="ja-JP" dirty="0" smtClean="0"/>
          </a:p>
          <a:p>
            <a:r>
              <a:rPr lang="ja-JP" altLang="en-US" dirty="0" smtClean="0"/>
              <a:t>この二つの例から，単純な丁寧な言葉遣いということではないことがわかります．</a:t>
            </a:r>
            <a:endParaRPr lang="en-US" altLang="ja-JP" dirty="0" smtClean="0"/>
          </a:p>
          <a:p>
            <a:r>
              <a:rPr lang="ja-JP" altLang="en-US" dirty="0" smtClean="0"/>
              <a:t>高い例では，お互いを否定しないために，他者から認められたいという欲求を満たしています．</a:t>
            </a:r>
            <a:endParaRPr lang="en-US" altLang="ja-JP" dirty="0" smtClean="0"/>
          </a:p>
          <a:p>
            <a:r>
              <a:rPr lang="ja-JP" altLang="en-US" dirty="0" smtClean="0"/>
              <a:t>逆に悪い例では，黄色の人の発言には否定的なニュアンスが含まれているため，青色の人の自己決定の欲求が侵されています．</a:t>
            </a:r>
            <a:endParaRPr lang="en-US" altLang="ja-JP" dirty="0" smtClean="0"/>
          </a:p>
          <a:p>
            <a:endParaRPr lang="en-US" altLang="ja-JP" dirty="0" smtClean="0"/>
          </a:p>
          <a:p>
            <a:r>
              <a:rPr lang="ja-JP" altLang="en-US" dirty="0" smtClean="0"/>
              <a:t>次に</a:t>
            </a:r>
            <a:r>
              <a:rPr lang="en-US" altLang="ja-JP" dirty="0" smtClean="0"/>
              <a:t>Politeness</a:t>
            </a:r>
            <a:r>
              <a:rPr lang="ja-JP" altLang="en-US" dirty="0" smtClean="0"/>
              <a:t>を分析するツールについて　説明します．</a:t>
            </a:r>
            <a:endParaRPr lang="en-US" altLang="ja-JP" dirty="0" smtClean="0"/>
          </a:p>
          <a:p>
            <a:endParaRPr lang="en-US" altLang="ja-JP" dirty="0" smtClean="0"/>
          </a:p>
          <a:p>
            <a:endParaRPr lang="en-US" altLang="ja-JP" dirty="0" smtClean="0"/>
          </a:p>
          <a:p>
            <a:r>
              <a:rPr lang="ja-JP" altLang="en-US" dirty="0" smtClean="0"/>
              <a:t>日本語</a:t>
            </a:r>
            <a:r>
              <a:rPr lang="ja-JP" altLang="en-US" dirty="0" smtClean="0"/>
              <a:t>の会話している絵で</a:t>
            </a:r>
            <a:endParaRPr lang="en-US" altLang="ja-JP" dirty="0" smtClean="0"/>
          </a:p>
          <a:p>
            <a:r>
              <a:rPr lang="ja-JP" altLang="en-US" dirty="0" smtClean="0"/>
              <a:t>いい例と悪い例の２パターン</a:t>
            </a:r>
            <a:endParaRPr dirty="0"/>
          </a:p>
        </p:txBody>
      </p:sp>
    </p:spTree>
    <p:extLst>
      <p:ext uri="{BB962C8B-B14F-4D97-AF65-F5344CB8AC3E}">
        <p14:creationId xmlns:p14="http://schemas.microsoft.com/office/powerpoint/2010/main" val="20553280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本研究では</a:t>
            </a:r>
            <a:r>
              <a:rPr kumimoji="1" lang="en-US" altLang="ja-JP" dirty="0" err="1" smtClean="0"/>
              <a:t>Standford</a:t>
            </a:r>
            <a:r>
              <a:rPr kumimoji="1" lang="en-US" altLang="ja-JP" baseline="0" dirty="0" smtClean="0"/>
              <a:t> Politeness</a:t>
            </a:r>
            <a:r>
              <a:rPr kumimoji="1" lang="ja-JP" altLang="en-US" baseline="0" dirty="0" smtClean="0"/>
              <a:t>というツールを用いて分析を行いました．</a:t>
            </a:r>
            <a:endParaRPr kumimoji="1" lang="en-US" altLang="ja-JP" baseline="0" dirty="0" smtClean="0"/>
          </a:p>
          <a:p>
            <a:endParaRPr kumimoji="1" lang="en-US" altLang="ja-JP" baseline="0" dirty="0" smtClean="0"/>
          </a:p>
          <a:p>
            <a:r>
              <a:rPr kumimoji="1" lang="ja-JP" altLang="en-US" baseline="0" dirty="0" smtClean="0"/>
              <a:t>分析の手順としましては，まずテキストの構文解析を行い</a:t>
            </a:r>
            <a:r>
              <a:rPr kumimoji="1" lang="en-US" altLang="ja-JP" baseline="0" dirty="0" smtClean="0"/>
              <a:t>,</a:t>
            </a:r>
            <a:r>
              <a:rPr kumimoji="1" lang="ja-JP" altLang="en-US" baseline="0" dirty="0" smtClean="0"/>
              <a:t>単語の品詞や係り受けを判別します．</a:t>
            </a:r>
            <a:endParaRPr kumimoji="1" lang="en-US" altLang="ja-JP" baseline="0" dirty="0" smtClean="0"/>
          </a:p>
          <a:p>
            <a:r>
              <a:rPr kumimoji="1" lang="ja-JP" altLang="en-US" baseline="0" dirty="0" smtClean="0"/>
              <a:t>その判別結果から</a:t>
            </a:r>
            <a:r>
              <a:rPr kumimoji="1" lang="en-US" altLang="ja-JP" baseline="0" dirty="0" smtClean="0"/>
              <a:t>Politeness Strategy</a:t>
            </a:r>
            <a:r>
              <a:rPr kumimoji="1" lang="ja-JP" altLang="en-US" baseline="0" dirty="0" smtClean="0"/>
              <a:t>を検出し，機械学習雨を用いた</a:t>
            </a:r>
            <a:r>
              <a:rPr kumimoji="1" lang="en-US" altLang="ja-JP" baseline="0" dirty="0" smtClean="0"/>
              <a:t>SVM</a:t>
            </a:r>
            <a:r>
              <a:rPr kumimoji="1" lang="ja-JP" altLang="en-US" baseline="0" dirty="0" smtClean="0"/>
              <a:t>によって</a:t>
            </a:r>
            <a:r>
              <a:rPr kumimoji="1" lang="en-US" altLang="ja-JP" baseline="0" dirty="0" smtClean="0"/>
              <a:t>Politeness</a:t>
            </a:r>
            <a:r>
              <a:rPr kumimoji="1" lang="ja-JP" altLang="en-US" baseline="0" dirty="0" smtClean="0"/>
              <a:t>を数値化します．</a:t>
            </a:r>
            <a:endParaRPr kumimoji="1" lang="en-US" altLang="ja-JP" baseline="0" dirty="0" smtClean="0"/>
          </a:p>
        </p:txBody>
      </p:sp>
    </p:spTree>
    <p:extLst>
      <p:ext uri="{BB962C8B-B14F-4D97-AF65-F5344CB8AC3E}">
        <p14:creationId xmlns:p14="http://schemas.microsoft.com/office/powerpoint/2010/main" val="517532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Politeness</a:t>
            </a:r>
            <a:r>
              <a:rPr kumimoji="1" lang="ja-JP" altLang="en-US" dirty="0" smtClean="0"/>
              <a:t>と</a:t>
            </a:r>
            <a:r>
              <a:rPr kumimoji="1" lang="en-US" altLang="ja-JP" dirty="0" smtClean="0"/>
              <a:t>OSS</a:t>
            </a:r>
            <a:r>
              <a:rPr kumimoji="1" lang="ja-JP" altLang="en-US" dirty="0" smtClean="0"/>
              <a:t>コミュニティの進化が関係あるかを確かめるために，</a:t>
            </a:r>
            <a:r>
              <a:rPr kumimoji="1" lang="en-US" altLang="ja-JP" dirty="0" smtClean="0"/>
              <a:t>Apache HTTPD Server</a:t>
            </a:r>
            <a:r>
              <a:rPr kumimoji="1" lang="ja-JP" altLang="en-US" dirty="0" smtClean="0"/>
              <a:t>を対象としたケーススタディを行いました．</a:t>
            </a:r>
            <a:endParaRPr kumimoji="1" lang="en-US" altLang="ja-JP" dirty="0" smtClean="0"/>
          </a:p>
          <a:p>
            <a:r>
              <a:rPr kumimoji="1" lang="en-US" altLang="ja-JP" dirty="0" smtClean="0"/>
              <a:t>Apache</a:t>
            </a:r>
            <a:r>
              <a:rPr kumimoji="1" lang="en-US" altLang="ja-JP" baseline="0" dirty="0" smtClean="0"/>
              <a:t> HTTPD Server</a:t>
            </a:r>
            <a:r>
              <a:rPr kumimoji="1" lang="ja-JP" altLang="en-US" baseline="0" dirty="0" smtClean="0"/>
              <a:t>を対象とした理由は，</a:t>
            </a:r>
            <a:r>
              <a:rPr kumimoji="1" lang="en-US" altLang="ja-JP" baseline="0" dirty="0" smtClean="0"/>
              <a:t>20</a:t>
            </a:r>
            <a:r>
              <a:rPr kumimoji="1" lang="ja-JP" altLang="en-US" baseline="0" dirty="0" smtClean="0"/>
              <a:t>年以上続いている</a:t>
            </a:r>
            <a:r>
              <a:rPr kumimoji="1" lang="en-US" altLang="ja-JP" baseline="0" dirty="0" smtClean="0"/>
              <a:t>OSS</a:t>
            </a:r>
            <a:r>
              <a:rPr kumimoji="1" lang="ja-JP" altLang="en-US" baseline="0" dirty="0" smtClean="0"/>
              <a:t>プロジェクトであること，ボランティアの開発者がメインで開発しているために社会的地位によるコミュニケーションの影響がないことが挙げられます．</a:t>
            </a:r>
            <a:endParaRPr kumimoji="1" lang="en-US" altLang="ja-JP" baseline="0" dirty="0" smtClean="0"/>
          </a:p>
          <a:p>
            <a:endParaRPr kumimoji="1" lang="en-US" altLang="ja-JP" baseline="0" dirty="0" smtClean="0"/>
          </a:p>
          <a:p>
            <a:r>
              <a:rPr kumimoji="1" lang="ja-JP" altLang="en-US" baseline="0" dirty="0" smtClean="0"/>
              <a:t>次にリサーチクエスチョンの結果を説明します．</a:t>
            </a:r>
            <a:endParaRPr kumimoji="1" lang="en-US" altLang="ja-JP" baseline="0" dirty="0" smtClean="0"/>
          </a:p>
          <a:p>
            <a:r>
              <a:rPr kumimoji="1" lang="ja-JP" altLang="en-US" baseline="0" dirty="0" smtClean="0"/>
              <a:t>時間の都合上</a:t>
            </a:r>
            <a:r>
              <a:rPr kumimoji="1" lang="en-US" altLang="ja-JP" baseline="0" dirty="0" smtClean="0"/>
              <a:t>RQ1</a:t>
            </a:r>
            <a:r>
              <a:rPr kumimoji="1" lang="ja-JP" altLang="en-US" baseline="0" dirty="0" smtClean="0"/>
              <a:t>の結果と考察については割愛します．</a:t>
            </a:r>
            <a:endParaRPr kumimoji="1" lang="en-US" altLang="ja-JP" baseline="0" dirty="0" smtClean="0"/>
          </a:p>
        </p:txBody>
      </p:sp>
    </p:spTree>
    <p:extLst>
      <p:ext uri="{BB962C8B-B14F-4D97-AF65-F5344CB8AC3E}">
        <p14:creationId xmlns:p14="http://schemas.microsoft.com/office/powerpoint/2010/main" val="367778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Shape 203"/>
          <p:cNvSpPr>
            <a:spLocks noGrp="1" noRot="1" noChangeAspect="1"/>
          </p:cNvSpPr>
          <p:nvPr>
            <p:ph type="sldImg"/>
          </p:nvPr>
        </p:nvSpPr>
        <p:spPr>
          <a:prstGeom prst="rect">
            <a:avLst/>
          </a:prstGeom>
        </p:spPr>
        <p:txBody>
          <a:bodyPr/>
          <a:lstStyle/>
          <a:p>
            <a:endParaRPr/>
          </a:p>
        </p:txBody>
      </p:sp>
      <p:sp>
        <p:nvSpPr>
          <p:cNvPr id="204" name="Shape 204"/>
          <p:cNvSpPr>
            <a:spLocks noGrp="1"/>
          </p:cNvSpPr>
          <p:nvPr>
            <p:ph type="body" sz="quarter" idx="1"/>
          </p:nvPr>
        </p:nvSpPr>
        <p:spPr>
          <a:prstGeom prst="rect">
            <a:avLst/>
          </a:prstGeom>
        </p:spPr>
        <p:txBody>
          <a:bodyPr/>
          <a:lstStyle/>
          <a:p>
            <a:r>
              <a:rPr lang="en-US" dirty="0" smtClean="0"/>
              <a:t>RQ2,3</a:t>
            </a:r>
            <a:r>
              <a:rPr lang="ja-JP" altLang="en-US" dirty="0" smtClean="0"/>
              <a:t>についての結果と考察をします．</a:t>
            </a:r>
            <a:endParaRPr lang="en-US" altLang="ja-JP" dirty="0" smtClean="0"/>
          </a:p>
          <a:p>
            <a:r>
              <a:rPr lang="ja-JP" altLang="en-US" dirty="0" smtClean="0"/>
              <a:t>まずは，メールを発信する場合についてです</a:t>
            </a:r>
            <a:endParaRPr lang="en-US" altLang="ja-JP" dirty="0" smtClean="0"/>
          </a:p>
          <a:p>
            <a:r>
              <a:rPr lang="ja-JP" altLang="en-US" dirty="0" smtClean="0"/>
              <a:t>トップ開発者と一般開発者で比較すると，一般開発者の方が</a:t>
            </a:r>
            <a:r>
              <a:rPr lang="en-US" altLang="ja-JP" dirty="0" smtClean="0"/>
              <a:t>Politeness</a:t>
            </a:r>
            <a:r>
              <a:rPr lang="ja-JP" altLang="en-US" dirty="0" smtClean="0"/>
              <a:t>値が高く</a:t>
            </a:r>
            <a:r>
              <a:rPr lang="en-US" altLang="ja-JP" dirty="0" smtClean="0"/>
              <a:t>Polite</a:t>
            </a:r>
            <a:r>
              <a:rPr lang="ja-JP" altLang="en-US" dirty="0" smtClean="0"/>
              <a:t>なメールを送っていることがわかりました．</a:t>
            </a:r>
            <a:endParaRPr lang="en-US" altLang="ja-JP" dirty="0" smtClean="0"/>
          </a:p>
          <a:p>
            <a:r>
              <a:rPr lang="ja-JP" altLang="en-US" dirty="0" smtClean="0"/>
              <a:t>またトップ開発者・一般開発者ともに返信する場合よりも</a:t>
            </a:r>
            <a:r>
              <a:rPr lang="en-US" altLang="ja-JP" dirty="0" smtClean="0"/>
              <a:t>Politeness</a:t>
            </a:r>
            <a:r>
              <a:rPr lang="ja-JP" altLang="en-US" dirty="0" smtClean="0"/>
              <a:t>値は高い値を示していました．</a:t>
            </a:r>
            <a:endParaRPr lang="en-US" altLang="ja-JP" dirty="0" smtClean="0"/>
          </a:p>
          <a:p>
            <a:endParaRPr lang="en-US" altLang="ja-JP" dirty="0" smtClean="0"/>
          </a:p>
          <a:p>
            <a:r>
              <a:rPr lang="ja-JP" altLang="en-US" dirty="0" smtClean="0"/>
              <a:t>このような結果の理由として自分からメールを発信する場合，機能追加や新バージョンのリリースの提案やソフトウェアに対する質問など他者からの賛同や意見を求める内容になるからであると考えられます．</a:t>
            </a:r>
            <a:endParaRPr lang="en-US" altLang="ja-JP" dirty="0" smtClean="0"/>
          </a:p>
          <a:p>
            <a:endParaRPr dirty="0"/>
          </a:p>
        </p:txBody>
      </p:sp>
    </p:spTree>
    <p:extLst>
      <p:ext uri="{BB962C8B-B14F-4D97-AF65-F5344CB8AC3E}">
        <p14:creationId xmlns:p14="http://schemas.microsoft.com/office/powerpoint/2010/main" val="11783222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Shape 203"/>
          <p:cNvSpPr>
            <a:spLocks noGrp="1" noRot="1" noChangeAspect="1"/>
          </p:cNvSpPr>
          <p:nvPr>
            <p:ph type="sldImg"/>
          </p:nvPr>
        </p:nvSpPr>
        <p:spPr>
          <a:prstGeom prst="rect">
            <a:avLst/>
          </a:prstGeom>
        </p:spPr>
        <p:txBody>
          <a:bodyPr/>
          <a:lstStyle/>
          <a:p>
            <a:endParaRPr/>
          </a:p>
        </p:txBody>
      </p:sp>
      <p:sp>
        <p:nvSpPr>
          <p:cNvPr id="204" name="Shape 204"/>
          <p:cNvSpPr>
            <a:spLocks noGrp="1"/>
          </p:cNvSpPr>
          <p:nvPr>
            <p:ph type="body" sz="quarter" idx="1"/>
          </p:nvPr>
        </p:nvSpPr>
        <p:spPr>
          <a:prstGeom prst="rect">
            <a:avLst/>
          </a:prstGeom>
        </p:spPr>
        <p:txBody>
          <a:bodyPr/>
          <a:lstStyle/>
          <a:p>
            <a:r>
              <a:rPr lang="ja-JP" altLang="en-US" dirty="0" smtClean="0"/>
              <a:t>次に，メールに返信する場合について説明します．</a:t>
            </a:r>
            <a:endParaRPr lang="en-US" altLang="ja-JP" dirty="0" smtClean="0"/>
          </a:p>
          <a:p>
            <a:r>
              <a:rPr lang="ja-JP" altLang="en-US" dirty="0" smtClean="0"/>
              <a:t>この場合でも一般開発者の方がトップ開発者よりも</a:t>
            </a:r>
            <a:r>
              <a:rPr lang="en-US" altLang="ja-JP" dirty="0" smtClean="0"/>
              <a:t>Polite</a:t>
            </a:r>
            <a:r>
              <a:rPr lang="ja-JP" altLang="en-US" dirty="0" smtClean="0"/>
              <a:t>なメールを送っていました．</a:t>
            </a:r>
            <a:endParaRPr lang="en-US" altLang="ja-JP" dirty="0" smtClean="0"/>
          </a:p>
          <a:p>
            <a:r>
              <a:rPr lang="ja-JP" altLang="en-US" dirty="0" smtClean="0"/>
              <a:t>また．どちらの開発者も発信する場合よりは</a:t>
            </a:r>
            <a:r>
              <a:rPr lang="en-US" altLang="ja-JP" dirty="0" smtClean="0"/>
              <a:t>Politeness</a:t>
            </a:r>
            <a:r>
              <a:rPr lang="ja-JP" altLang="en-US" dirty="0" smtClean="0"/>
              <a:t>値が低い結果になっていました．</a:t>
            </a:r>
            <a:endParaRPr lang="en-US" altLang="ja-JP" dirty="0" smtClean="0"/>
          </a:p>
          <a:p>
            <a:r>
              <a:rPr lang="ja-JP" altLang="en-US" dirty="0" smtClean="0"/>
              <a:t>この結果は，メールを送る相手が特定していて，かつコード変更や機能追加などの開発についての議論が行なわれており，間違いなどを指摘しなればいけないからではないかと考えられます．</a:t>
            </a:r>
            <a:endParaRPr lang="en-US" altLang="ja-JP" dirty="0" smtClean="0"/>
          </a:p>
          <a:p>
            <a:r>
              <a:rPr lang="ja-JP" altLang="en-US" dirty="0" smtClean="0"/>
              <a:t>また，トップ開発者は開発に深く関わっているため，一般開発者の質問に対して親身に答えているケースも見られました．</a:t>
            </a:r>
            <a:endParaRPr lang="en-US" altLang="ja-JP" dirty="0" smtClean="0"/>
          </a:p>
          <a:p>
            <a:endParaRPr lang="en-US" altLang="ja-JP" dirty="0" smtClean="0"/>
          </a:p>
          <a:p>
            <a:endParaRPr lang="en-US" altLang="ja-JP" dirty="0" smtClean="0"/>
          </a:p>
          <a:p>
            <a:r>
              <a:rPr lang="ja-JP" altLang="en-US" dirty="0" smtClean="0"/>
              <a:t>コア同士パターン，コア一般開発者</a:t>
            </a:r>
            <a:r>
              <a:rPr lang="ja-JP" altLang="en-US" dirty="0" smtClean="0"/>
              <a:t>パターン</a:t>
            </a:r>
            <a:endParaRPr lang="en-US" dirty="0" smtClean="0"/>
          </a:p>
        </p:txBody>
      </p:sp>
    </p:spTree>
    <p:extLst>
      <p:ext uri="{BB962C8B-B14F-4D97-AF65-F5344CB8AC3E}">
        <p14:creationId xmlns:p14="http://schemas.microsoft.com/office/powerpoint/2010/main" val="15430307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a:t>
            </a:r>
            <a:r>
              <a:rPr kumimoji="1" lang="ja-JP" altLang="en-US" baseline="0" dirty="0" smtClean="0"/>
              <a:t> </a:t>
            </a:r>
            <a:r>
              <a:rPr kumimoji="1" lang="en-US" altLang="ja-JP" baseline="0" dirty="0" smtClean="0"/>
              <a:t>RQ4</a:t>
            </a:r>
            <a:r>
              <a:rPr kumimoji="1" lang="ja-JP" altLang="en-US" baseline="0" dirty="0" smtClean="0"/>
              <a:t>の結果と考察を行います．</a:t>
            </a:r>
            <a:endParaRPr kumimoji="1" lang="en-US" altLang="ja-JP" baseline="0" dirty="0" smtClean="0"/>
          </a:p>
          <a:p>
            <a:pPr marL="0" marR="0" indent="0" defTabSz="457200" eaLnBrk="1" fontAlgn="auto" latinLnBrk="0" hangingPunct="1">
              <a:lnSpc>
                <a:spcPct val="117999"/>
              </a:lnSpc>
              <a:spcBef>
                <a:spcPts val="0"/>
              </a:spcBef>
              <a:spcAft>
                <a:spcPts val="0"/>
              </a:spcAft>
              <a:buClrTx/>
              <a:buSzTx/>
              <a:buFontTx/>
              <a:buNone/>
              <a:tabLst/>
              <a:defRPr/>
            </a:pPr>
            <a:r>
              <a:rPr kumimoji="1" lang="ja-JP" altLang="en-US" baseline="0" dirty="0" smtClean="0"/>
              <a:t>表示しているグラフは</a:t>
            </a:r>
            <a:r>
              <a:rPr kumimoji="1" lang="en-US" altLang="ja-JP" baseline="0" dirty="0" smtClean="0"/>
              <a:t>Politeness</a:t>
            </a:r>
            <a:r>
              <a:rPr kumimoji="1" lang="ja-JP" altLang="en-US" baseline="0" dirty="0" smtClean="0"/>
              <a:t>とメール件数についての時系列変化を表してます．</a:t>
            </a:r>
            <a:endParaRPr kumimoji="1" lang="en-US" altLang="ja-JP" baseline="0" dirty="0" smtClean="0"/>
          </a:p>
          <a:p>
            <a:pPr marL="0" marR="0" indent="0" defTabSz="457200" eaLnBrk="1" fontAlgn="auto" latinLnBrk="0" hangingPunct="1">
              <a:lnSpc>
                <a:spcPct val="117999"/>
              </a:lnSpc>
              <a:spcBef>
                <a:spcPts val="0"/>
              </a:spcBef>
              <a:spcAft>
                <a:spcPts val="0"/>
              </a:spcAft>
              <a:buClrTx/>
              <a:buSzTx/>
              <a:buFontTx/>
              <a:buNone/>
              <a:tabLst/>
              <a:defRPr/>
            </a:pPr>
            <a:r>
              <a:rPr kumimoji="1" lang="ja-JP" altLang="en-US" baseline="0" dirty="0" smtClean="0"/>
              <a:t>赤色の線がメール数，青色の線が</a:t>
            </a:r>
            <a:r>
              <a:rPr kumimoji="1" lang="en-US" altLang="ja-JP" baseline="0" dirty="0" smtClean="0"/>
              <a:t>Politeness</a:t>
            </a:r>
            <a:r>
              <a:rPr kumimoji="1" lang="ja-JP" altLang="en-US" baseline="0" dirty="0" smtClean="0"/>
              <a:t>値です．</a:t>
            </a:r>
            <a:endParaRPr kumimoji="1" lang="en-US" altLang="ja-JP" baseline="0" dirty="0" smtClean="0"/>
          </a:p>
          <a:p>
            <a:r>
              <a:rPr kumimoji="1" lang="ja-JP" altLang="en-US" baseline="0" dirty="0" smtClean="0"/>
              <a:t>ここで，表示されている線は，それぞれ</a:t>
            </a:r>
            <a:r>
              <a:rPr kumimoji="1" lang="en-US" altLang="ja-JP" baseline="0" dirty="0" smtClean="0"/>
              <a:t>3</a:t>
            </a:r>
            <a:r>
              <a:rPr kumimoji="1" lang="ja-JP" altLang="en-US" baseline="0" dirty="0" smtClean="0"/>
              <a:t>ヶ月毎に平均を</a:t>
            </a:r>
            <a:r>
              <a:rPr kumimoji="1" lang="ja-JP" altLang="en-US" baseline="0" dirty="0" smtClean="0"/>
              <a:t>取った値です</a:t>
            </a:r>
            <a:r>
              <a:rPr kumimoji="1" lang="ja-JP" altLang="en-US" baseline="0" dirty="0" smtClean="0"/>
              <a:t>．</a:t>
            </a:r>
            <a:endParaRPr kumimoji="1" lang="en-US" altLang="ja-JP" baseline="0" dirty="0" smtClean="0"/>
          </a:p>
          <a:p>
            <a:r>
              <a:rPr kumimoji="1" lang="ja-JP" altLang="en-US" baseline="0" dirty="0" smtClean="0"/>
              <a:t>この理由として，</a:t>
            </a:r>
            <a:r>
              <a:rPr kumimoji="1" lang="ja-JP" altLang="en-US" baseline="0" dirty="0" smtClean="0"/>
              <a:t>外れ値の影響でグラフの読み取りが困難になることがあるため</a:t>
            </a:r>
            <a:r>
              <a:rPr kumimoji="1" lang="ja-JP" altLang="en-US" baseline="0" dirty="0" smtClean="0"/>
              <a:t>です．</a:t>
            </a:r>
            <a:endParaRPr kumimoji="1" lang="en-US" altLang="ja-JP" baseline="0" dirty="0" smtClean="0"/>
          </a:p>
          <a:p>
            <a:endParaRPr kumimoji="1" lang="en-US" altLang="ja-JP" baseline="0" dirty="0" smtClean="0"/>
          </a:p>
          <a:p>
            <a:r>
              <a:rPr kumimoji="1" lang="ja-JP" altLang="en-US" baseline="0" dirty="0" smtClean="0"/>
              <a:t>開発者</a:t>
            </a:r>
            <a:r>
              <a:rPr kumimoji="1" lang="en-US" altLang="ja-JP" baseline="0" dirty="0" smtClean="0"/>
              <a:t>10</a:t>
            </a:r>
            <a:r>
              <a:rPr kumimoji="1" lang="ja-JP" altLang="en-US" baseline="0" dirty="0" smtClean="0"/>
              <a:t>名中</a:t>
            </a:r>
            <a:r>
              <a:rPr kumimoji="1" lang="en-US" altLang="ja-JP" baseline="0" dirty="0" smtClean="0"/>
              <a:t>Dev.1</a:t>
            </a:r>
            <a:r>
              <a:rPr kumimoji="1" lang="ja-JP" altLang="en-US" baseline="0" dirty="0" smtClean="0"/>
              <a:t>と</a:t>
            </a:r>
            <a:r>
              <a:rPr kumimoji="1" lang="en-US" altLang="ja-JP" baseline="0" dirty="0" smtClean="0"/>
              <a:t>2</a:t>
            </a:r>
            <a:r>
              <a:rPr kumimoji="1" lang="ja-JP" altLang="en-US" baseline="0" dirty="0" smtClean="0"/>
              <a:t>の二人は他の開発者と比べ長期的に活動を行っており，参加初期の</a:t>
            </a:r>
            <a:r>
              <a:rPr kumimoji="1" lang="en-US" altLang="ja-JP" baseline="0" dirty="0" smtClean="0"/>
              <a:t>Politeness</a:t>
            </a:r>
            <a:r>
              <a:rPr kumimoji="1" lang="ja-JP" altLang="en-US" baseline="0" dirty="0" smtClean="0"/>
              <a:t>値と比べ急激な変化がなく，一定の値の間を変動していました．</a:t>
            </a:r>
            <a:endParaRPr kumimoji="1" lang="en-US" altLang="ja-JP" baseline="0" dirty="0" smtClean="0"/>
          </a:p>
          <a:p>
            <a:r>
              <a:rPr kumimoji="1" lang="ja-JP" altLang="en-US" baseline="0" dirty="0" smtClean="0"/>
              <a:t>この結果から，長期的に活動する開発者は一定の</a:t>
            </a:r>
            <a:r>
              <a:rPr kumimoji="1" lang="en-US" altLang="ja-JP" baseline="0" dirty="0" smtClean="0"/>
              <a:t>Politeness</a:t>
            </a:r>
            <a:r>
              <a:rPr kumimoji="1" lang="ja-JP" altLang="en-US" baseline="0" dirty="0" smtClean="0"/>
              <a:t>を保ったコミュニケーションをとっていることが考えられます．</a:t>
            </a:r>
            <a:endParaRPr kumimoji="1" lang="en-US" altLang="ja-JP" baseline="0" dirty="0" smtClean="0"/>
          </a:p>
        </p:txBody>
      </p:sp>
    </p:spTree>
    <p:extLst>
      <p:ext uri="{BB962C8B-B14F-4D97-AF65-F5344CB8AC3E}">
        <p14:creationId xmlns:p14="http://schemas.microsoft.com/office/powerpoint/2010/main" val="5083912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一方でコミュニテイを離脱した開発者は，プロジェクト参加初期から</a:t>
            </a:r>
            <a:r>
              <a:rPr kumimoji="1" lang="en-US" altLang="ja-JP" dirty="0" smtClean="0"/>
              <a:t>Politeness</a:t>
            </a:r>
            <a:r>
              <a:rPr kumimoji="1" lang="ja-JP" altLang="en-US" dirty="0" smtClean="0"/>
              <a:t>値が大きく変動してます．</a:t>
            </a:r>
            <a:endParaRPr kumimoji="1" lang="en-US" altLang="ja-JP" dirty="0" smtClean="0"/>
          </a:p>
          <a:p>
            <a:r>
              <a:rPr kumimoji="1" lang="ja-JP" altLang="en-US" dirty="0" smtClean="0"/>
              <a:t>またコミュニティを離脱する直前には，急激な</a:t>
            </a:r>
            <a:r>
              <a:rPr kumimoji="1" lang="en-US" altLang="ja-JP" dirty="0" smtClean="0"/>
              <a:t>Politeness</a:t>
            </a:r>
            <a:r>
              <a:rPr kumimoji="1" lang="ja-JP" altLang="en-US" dirty="0" smtClean="0"/>
              <a:t>値の変動が見られました．</a:t>
            </a:r>
            <a:endParaRPr kumimoji="1" lang="en-US" altLang="ja-JP" dirty="0" smtClean="0"/>
          </a:p>
          <a:p>
            <a:r>
              <a:rPr kumimoji="1" lang="en-US" altLang="ja-JP" dirty="0" smtClean="0"/>
              <a:t>Dev#$</a:t>
            </a:r>
            <a:r>
              <a:rPr kumimoji="1" lang="ja-JP" altLang="en-US" dirty="0" smtClean="0"/>
              <a:t>のようなパターンでは大きく増加しており，</a:t>
            </a:r>
            <a:r>
              <a:rPr kumimoji="1" lang="en-US" altLang="ja-JP" dirty="0" smtClean="0"/>
              <a:t>Dev#3</a:t>
            </a:r>
            <a:r>
              <a:rPr kumimoji="1" lang="ja-JP" altLang="en-US" dirty="0" smtClean="0"/>
              <a:t>については大きく減少しています．</a:t>
            </a:r>
            <a:endParaRPr kumimoji="1" lang="ja-JP" altLang="en-US" dirty="0"/>
          </a:p>
        </p:txBody>
      </p:sp>
    </p:spTree>
    <p:extLst>
      <p:ext uri="{BB962C8B-B14F-4D97-AF65-F5344CB8AC3E}">
        <p14:creationId xmlns:p14="http://schemas.microsoft.com/office/powerpoint/2010/main" val="17128113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Dev4</a:t>
            </a:r>
            <a:r>
              <a:rPr kumimoji="1" lang="ja-JP" altLang="en-US" dirty="0" smtClean="0"/>
              <a:t>のような増加をしている理由として，コミュニティに対して嫌気がさしてきて距離を置こうとしているのが</a:t>
            </a:r>
            <a:endParaRPr kumimoji="1" lang="en-US" altLang="ja-JP" dirty="0" smtClean="0"/>
          </a:p>
          <a:p>
            <a:r>
              <a:rPr kumimoji="1" lang="ja-JP" altLang="en-US" dirty="0" smtClean="0"/>
              <a:t>メールの文章に現れているからだと考えることができます．</a:t>
            </a:r>
            <a:endParaRPr kumimoji="1" lang="en-US" altLang="ja-JP" dirty="0" smtClean="0"/>
          </a:p>
          <a:p>
            <a:endParaRPr kumimoji="1" lang="ja-JP" altLang="en-US" dirty="0"/>
          </a:p>
        </p:txBody>
      </p:sp>
    </p:spTree>
    <p:extLst>
      <p:ext uri="{BB962C8B-B14F-4D97-AF65-F5344CB8AC3E}">
        <p14:creationId xmlns:p14="http://schemas.microsoft.com/office/powerpoint/2010/main" val="7447814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離脱直前に急増したケースですが，</a:t>
            </a:r>
            <a:endParaRPr kumimoji="1" lang="en-US" altLang="ja-JP" dirty="0" smtClean="0"/>
          </a:p>
          <a:p>
            <a:r>
              <a:rPr kumimoji="1" lang="en-US" altLang="ja-JP" dirty="0" smtClean="0"/>
              <a:t>Dev3</a:t>
            </a:r>
            <a:r>
              <a:rPr kumimoji="1" lang="ja-JP" altLang="en-US" dirty="0" smtClean="0"/>
              <a:t>は離脱直前に複数の開発者と開発に関して口論していることがメール本文から確認できました．</a:t>
            </a:r>
            <a:endParaRPr kumimoji="1" lang="en-US" altLang="ja-JP" dirty="0" smtClean="0"/>
          </a:p>
          <a:p>
            <a:r>
              <a:rPr kumimoji="1" lang="ja-JP" altLang="en-US" dirty="0" smtClean="0"/>
              <a:t>その後すぐ離脱しているため，</a:t>
            </a:r>
            <a:r>
              <a:rPr kumimoji="1" lang="en-US" altLang="ja-JP" dirty="0" smtClean="0"/>
              <a:t>Politeness</a:t>
            </a:r>
            <a:r>
              <a:rPr kumimoji="1" lang="ja-JP" altLang="en-US" dirty="0" smtClean="0"/>
              <a:t>値の急激な減少は開発者間の意見衝突などの非常事態を判別するための目安となるのではないかと考えられます．</a:t>
            </a:r>
            <a:endParaRPr kumimoji="1" lang="en-US" altLang="ja-JP" dirty="0" smtClean="0"/>
          </a:p>
          <a:p>
            <a:endParaRPr kumimoji="1" lang="en-US" altLang="ja-JP" dirty="0" smtClean="0"/>
          </a:p>
          <a:p>
            <a:endParaRPr kumimoji="1" lang="ja-JP" altLang="en-US" dirty="0"/>
          </a:p>
        </p:txBody>
      </p:sp>
    </p:spTree>
    <p:extLst>
      <p:ext uri="{BB962C8B-B14F-4D97-AF65-F5344CB8AC3E}">
        <p14:creationId xmlns:p14="http://schemas.microsoft.com/office/powerpoint/2010/main" val="21307046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まとめと今後の課題は以上です</a:t>
            </a:r>
            <a:endParaRPr kumimoji="1" lang="ja-JP" altLang="en-US" dirty="0"/>
          </a:p>
        </p:txBody>
      </p:sp>
    </p:spTree>
    <p:extLst>
      <p:ext uri="{BB962C8B-B14F-4D97-AF65-F5344CB8AC3E}">
        <p14:creationId xmlns:p14="http://schemas.microsoft.com/office/powerpoint/2010/main" val="13212019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6726057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Shape 162"/>
          <p:cNvSpPr>
            <a:spLocks noGrp="1" noRot="1" noChangeAspect="1"/>
          </p:cNvSpPr>
          <p:nvPr>
            <p:ph type="sldImg"/>
          </p:nvPr>
        </p:nvSpPr>
        <p:spPr>
          <a:prstGeom prst="rect">
            <a:avLst/>
          </a:prstGeom>
        </p:spPr>
        <p:txBody>
          <a:bodyPr/>
          <a:lstStyle/>
          <a:p>
            <a:endParaRPr/>
          </a:p>
        </p:txBody>
      </p:sp>
      <p:sp>
        <p:nvSpPr>
          <p:cNvPr id="163" name="Shape 163"/>
          <p:cNvSpPr>
            <a:spLocks noGrp="1"/>
          </p:cNvSpPr>
          <p:nvPr>
            <p:ph type="body" sz="quarter" idx="1"/>
          </p:nvPr>
        </p:nvSpPr>
        <p:spPr>
          <a:prstGeom prst="rect">
            <a:avLst/>
          </a:prstGeom>
        </p:spPr>
        <p:txBody>
          <a:bodyPr/>
          <a:lstStyle/>
          <a:p>
            <a:r>
              <a:t>PolitenessにはPositive PolitenessとNegative Politenessの二つの2つのストラテジーがあります．</a:t>
            </a:r>
          </a:p>
          <a:p>
            <a:r>
              <a:t>Positive Politenessはコミュニケーションする相手との親密な関係を表したり，親密になろうとするための言動です．</a:t>
            </a:r>
          </a:p>
          <a:p>
            <a:r>
              <a:t>例としては，相手への感謝や賞賛は相手を喜ばせるような言動がありますが．逆に相手の意見を批判するような場合でもPositiveです．</a:t>
            </a:r>
          </a:p>
          <a:p>
            <a:r>
              <a:t>これは相手とある一定の関係を築けているためにできることであると考えられるからです．</a:t>
            </a:r>
          </a:p>
          <a:p>
            <a:r>
              <a:t>一方で,Negative Politenessはコミュニケーションする際に，相手と一定の距離を守るようにするための言動です．例としては，自分のミスに関しり相手への謝罪であったり，頼みごとです．また，敬語のような社会的地位が関係している言語というのもNegative Politenessに含まれます．</a:t>
            </a:r>
          </a:p>
        </p:txBody>
      </p:sp>
    </p:spTree>
    <p:extLst>
      <p:ext uri="{BB962C8B-B14F-4D97-AF65-F5344CB8AC3E}">
        <p14:creationId xmlns:p14="http://schemas.microsoft.com/office/powerpoint/2010/main" val="7997533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baseline="0" dirty="0" smtClean="0"/>
              <a:t>Indirect:</a:t>
            </a:r>
          </a:p>
          <a:p>
            <a:r>
              <a:rPr kumimoji="1" lang="en-US" altLang="ja-JP" baseline="0" dirty="0" smtClean="0"/>
              <a:t>Direct </a:t>
            </a:r>
            <a:r>
              <a:rPr kumimoji="1" lang="en-US" altLang="ja-JP" baseline="0" dirty="0" err="1" smtClean="0"/>
              <a:t>question:why,what,how</a:t>
            </a:r>
            <a:r>
              <a:rPr kumimoji="1" lang="ja-JP" altLang="en-US" baseline="0" dirty="0" smtClean="0"/>
              <a:t>？の文</a:t>
            </a:r>
            <a:endParaRPr kumimoji="1" lang="en-US" altLang="ja-JP" baseline="0" dirty="0" smtClean="0"/>
          </a:p>
          <a:p>
            <a:r>
              <a:rPr kumimoji="1" lang="en-US" altLang="ja-JP" dirty="0" smtClean="0"/>
              <a:t>Direct start::</a:t>
            </a:r>
            <a:r>
              <a:rPr kumimoji="1" lang="en-US" altLang="ja-JP" dirty="0" err="1" smtClean="0"/>
              <a:t>So,or</a:t>
            </a:r>
            <a:r>
              <a:rPr kumimoji="1" lang="en-US" altLang="ja-JP" dirty="0" smtClean="0"/>
              <a:t>,</a:t>
            </a:r>
            <a:r>
              <a:rPr kumimoji="1" lang="ja-JP" altLang="en-US" dirty="0" smtClean="0"/>
              <a:t>などから開始している文</a:t>
            </a:r>
            <a:endParaRPr kumimoji="1" lang="en-US" altLang="ja-JP" dirty="0" smtClean="0"/>
          </a:p>
          <a:p>
            <a:r>
              <a:rPr kumimoji="1" lang="en-US" altLang="ja-JP" dirty="0" smtClean="0"/>
              <a:t>Counter</a:t>
            </a:r>
            <a:r>
              <a:rPr kumimoji="1" lang="en-US" altLang="ja-JP" baseline="0" dirty="0" smtClean="0"/>
              <a:t>factual </a:t>
            </a:r>
            <a:r>
              <a:rPr kumimoji="1" lang="en-US" altLang="ja-JP" baseline="0" dirty="0" err="1" smtClean="0"/>
              <a:t>model:Could</a:t>
            </a:r>
            <a:r>
              <a:rPr kumimoji="1" lang="en-US" altLang="ja-JP" baseline="0" dirty="0" smtClean="0"/>
              <a:t> you〜</a:t>
            </a:r>
            <a:r>
              <a:rPr kumimoji="1" lang="ja-JP" altLang="en-US" baseline="0" dirty="0" smtClean="0"/>
              <a:t>？の文</a:t>
            </a:r>
            <a:endParaRPr kumimoji="1" lang="en-US" altLang="ja-JP" baseline="0" dirty="0" smtClean="0"/>
          </a:p>
          <a:p>
            <a:r>
              <a:rPr kumimoji="1" lang="en-US" altLang="ja-JP" baseline="0" dirty="0" smtClean="0"/>
              <a:t>Indicative </a:t>
            </a:r>
            <a:r>
              <a:rPr kumimoji="1" lang="en-US" altLang="ja-JP" baseline="0" dirty="0" err="1" smtClean="0"/>
              <a:t>model:Can</a:t>
            </a:r>
            <a:r>
              <a:rPr kumimoji="1" lang="en-US" altLang="ja-JP" baseline="0" dirty="0" smtClean="0"/>
              <a:t> you〜</a:t>
            </a:r>
            <a:r>
              <a:rPr kumimoji="1" lang="ja-JP" altLang="en-US" baseline="0" dirty="0" smtClean="0"/>
              <a:t>？の文</a:t>
            </a:r>
            <a:endParaRPr kumimoji="1" lang="en-US" altLang="ja-JP" baseline="0" dirty="0" smtClean="0"/>
          </a:p>
          <a:p>
            <a:r>
              <a:rPr kumimoji="1" lang="en-US" altLang="ja-JP" baseline="0" dirty="0" smtClean="0"/>
              <a:t>1</a:t>
            </a:r>
            <a:r>
              <a:rPr kumimoji="1" lang="en-US" altLang="ja-JP" baseline="30000" dirty="0" smtClean="0"/>
              <a:t>st</a:t>
            </a:r>
            <a:r>
              <a:rPr kumimoji="1" lang="en-US" altLang="ja-JP" baseline="0" dirty="0" smtClean="0"/>
              <a:t> person pl.</a:t>
            </a:r>
            <a:r>
              <a:rPr kumimoji="1" lang="ja-JP" altLang="en-US" baseline="0" dirty="0" smtClean="0"/>
              <a:t>は</a:t>
            </a:r>
            <a:r>
              <a:rPr kumimoji="1" lang="en-US" altLang="ja-JP" baseline="0" dirty="0" err="1" smtClean="0"/>
              <a:t>we,our</a:t>
            </a:r>
            <a:r>
              <a:rPr kumimoji="1" lang="en-US" altLang="ja-JP" baseline="0" dirty="0" smtClean="0"/>
              <a:t> </a:t>
            </a:r>
            <a:r>
              <a:rPr kumimoji="1" lang="ja-JP" altLang="en-US" baseline="0" dirty="0" smtClean="0"/>
              <a:t>など複数系</a:t>
            </a:r>
            <a:endParaRPr kumimoji="1" lang="en-US" altLang="ja-JP" baseline="0" dirty="0" smtClean="0"/>
          </a:p>
          <a:p>
            <a:r>
              <a:rPr kumimoji="1" lang="en-US" altLang="ja-JP" baseline="0" dirty="0" smtClean="0"/>
              <a:t>Hedge</a:t>
            </a:r>
            <a:r>
              <a:rPr kumimoji="1" lang="ja-JP" altLang="en-US" baseline="0" dirty="0" smtClean="0"/>
              <a:t>は曖昧な表現　</a:t>
            </a:r>
            <a:endParaRPr kumimoji="1" lang="en-US" altLang="ja-JP" baseline="0" dirty="0" smtClean="0"/>
          </a:p>
          <a:p>
            <a:r>
              <a:rPr kumimoji="1" lang="en-US" altLang="ja-JP" baseline="0" dirty="0" smtClean="0"/>
              <a:t>Factuality</a:t>
            </a:r>
            <a:r>
              <a:rPr kumimoji="1" lang="ja-JP" altLang="en-US" baseline="0" dirty="0" smtClean="0"/>
              <a:t>は確かに，本当にといった表現が含まれる</a:t>
            </a:r>
            <a:endParaRPr kumimoji="1" lang="en-US" altLang="ja-JP" baseline="0" dirty="0" smtClean="0"/>
          </a:p>
        </p:txBody>
      </p:sp>
    </p:spTree>
    <p:extLst>
      <p:ext uri="{BB962C8B-B14F-4D97-AF65-F5344CB8AC3E}">
        <p14:creationId xmlns:p14="http://schemas.microsoft.com/office/powerpoint/2010/main" val="15095165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Shape 203"/>
          <p:cNvSpPr>
            <a:spLocks noGrp="1" noRot="1" noChangeAspect="1"/>
          </p:cNvSpPr>
          <p:nvPr>
            <p:ph type="sldImg"/>
          </p:nvPr>
        </p:nvSpPr>
        <p:spPr>
          <a:prstGeom prst="rect">
            <a:avLst/>
          </a:prstGeom>
        </p:spPr>
        <p:txBody>
          <a:bodyPr/>
          <a:lstStyle/>
          <a:p>
            <a:endParaRPr/>
          </a:p>
        </p:txBody>
      </p:sp>
      <p:sp>
        <p:nvSpPr>
          <p:cNvPr id="204" name="Shape 204"/>
          <p:cNvSpPr>
            <a:spLocks noGrp="1"/>
          </p:cNvSpPr>
          <p:nvPr>
            <p:ph type="body" sz="quarter" idx="1"/>
          </p:nvPr>
        </p:nvSpPr>
        <p:spPr>
          <a:prstGeom prst="rect">
            <a:avLst/>
          </a:prstGeom>
        </p:spPr>
        <p:txBody>
          <a:bodyPr/>
          <a:lstStyle/>
          <a:p>
            <a:r>
              <a:t>RQ2について説明します</a:t>
            </a:r>
          </a:p>
          <a:p>
            <a:r>
              <a:t>RQ2ではトップ開発者と一般開発者でPoliteness値に違いはあるのかを検証しました．</a:t>
            </a:r>
          </a:p>
          <a:p>
            <a:r>
              <a:t>トップ開発者の値はそれぞれDev.#1〜Dev.#10となっています．</a:t>
            </a:r>
          </a:p>
          <a:p>
            <a:r>
              <a:t>一般開発者はランダムに選出した100名の開発者の平均値をとっています．</a:t>
            </a:r>
          </a:p>
          <a:p>
            <a:r>
              <a:t>最大値，最小値に関してはあまり変化がみられませんでした．</a:t>
            </a:r>
          </a:p>
          <a:p>
            <a:r>
              <a:t>しかし，赤線で囲んでいる平均値と中央値に関しては違いが見られました．</a:t>
            </a:r>
          </a:p>
          <a:p>
            <a:r>
              <a:t>一般開発者の平均値と中央値はそれぞれ0.63と0.65です．また，平均値・中央値ともに0.6に満たない開発者は１０名中7名でした．</a:t>
            </a:r>
          </a:p>
        </p:txBody>
      </p:sp>
    </p:spTree>
    <p:extLst>
      <p:ext uri="{BB962C8B-B14F-4D97-AF65-F5344CB8AC3E}">
        <p14:creationId xmlns:p14="http://schemas.microsoft.com/office/powerpoint/2010/main" val="10449787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Tree>
    <p:extLst>
      <p:ext uri="{BB962C8B-B14F-4D97-AF65-F5344CB8AC3E}">
        <p14:creationId xmlns:p14="http://schemas.microsoft.com/office/powerpoint/2010/main" val="1864459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image" Target="../media/image10.png"/><Relationship Id="rId20" Type="http://schemas.openxmlformats.org/officeDocument/2006/relationships/image" Target="../media/image21.png"/><Relationship Id="rId21" Type="http://schemas.openxmlformats.org/officeDocument/2006/relationships/image" Target="../media/image22.png"/><Relationship Id="rId22" Type="http://schemas.openxmlformats.org/officeDocument/2006/relationships/image" Target="../media/image23.png"/><Relationship Id="rId23" Type="http://schemas.openxmlformats.org/officeDocument/2006/relationships/image" Target="../media/image24.png"/><Relationship Id="rId24" Type="http://schemas.openxmlformats.org/officeDocument/2006/relationships/image" Target="../media/image25.png"/><Relationship Id="rId10" Type="http://schemas.openxmlformats.org/officeDocument/2006/relationships/image" Target="../media/image11.png"/><Relationship Id="rId11" Type="http://schemas.openxmlformats.org/officeDocument/2006/relationships/image" Target="../media/image12.png"/><Relationship Id="rId12" Type="http://schemas.openxmlformats.org/officeDocument/2006/relationships/image" Target="../media/image13.png"/><Relationship Id="rId13" Type="http://schemas.openxmlformats.org/officeDocument/2006/relationships/image" Target="../media/image14.png"/><Relationship Id="rId14" Type="http://schemas.openxmlformats.org/officeDocument/2006/relationships/image" Target="../media/image15.png"/><Relationship Id="rId15" Type="http://schemas.openxmlformats.org/officeDocument/2006/relationships/image" Target="../media/image16.png"/><Relationship Id="rId16" Type="http://schemas.openxmlformats.org/officeDocument/2006/relationships/image" Target="../media/image17.png"/><Relationship Id="rId17" Type="http://schemas.openxmlformats.org/officeDocument/2006/relationships/image" Target="../media/image18.png"/><Relationship Id="rId18" Type="http://schemas.openxmlformats.org/officeDocument/2006/relationships/image" Target="../media/image19.png"/><Relationship Id="rId19" Type="http://schemas.openxmlformats.org/officeDocument/2006/relationships/image" Target="../media/image20.png"/><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11" Type="http://schemas.openxmlformats.org/officeDocument/2006/relationships/image" Target="../media/image35.png"/><Relationship Id="rId12" Type="http://schemas.openxmlformats.org/officeDocument/2006/relationships/image" Target="../media/image36.png"/><Relationship Id="rId13" Type="http://schemas.openxmlformats.org/officeDocument/2006/relationships/image" Target="../media/image37.png"/><Relationship Id="rId14" Type="http://schemas.openxmlformats.org/officeDocument/2006/relationships/image" Target="../media/image38.png"/><Relationship Id="rId15" Type="http://schemas.openxmlformats.org/officeDocument/2006/relationships/image" Target="../media/image39.png"/><Relationship Id="rId16" Type="http://schemas.openxmlformats.org/officeDocument/2006/relationships/image" Target="../media/image40.png"/><Relationship Id="rId1" Type="http://schemas.openxmlformats.org/officeDocument/2006/relationships/slideMaster" Target="../slideMasters/slideMaster1.xml"/><Relationship Id="rId2" Type="http://schemas.openxmlformats.org/officeDocument/2006/relationships/image" Target="../media/image26.png"/><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30.png"/><Relationship Id="rId7" Type="http://schemas.openxmlformats.org/officeDocument/2006/relationships/image" Target="../media/image31.png"/><Relationship Id="rId8" Type="http://schemas.openxmlformats.org/officeDocument/2006/relationships/image" Target="../media/image32.png"/><Relationship Id="rId9" Type="http://schemas.openxmlformats.org/officeDocument/2006/relationships/image" Target="../media/image33.png"/><Relationship Id="rId10" Type="http://schemas.openxmlformats.org/officeDocument/2006/relationships/image" Target="../media/image3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tif"/><Relationship Id="rId3" Type="http://schemas.openxmlformats.org/officeDocument/2006/relationships/image" Target="../media/image42.ti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タイトル &amp; サブタイトル">
    <p:spTree>
      <p:nvGrpSpPr>
        <p:cNvPr id="1" name=""/>
        <p:cNvGrpSpPr/>
        <p:nvPr/>
      </p:nvGrpSpPr>
      <p:grpSpPr>
        <a:xfrm>
          <a:off x="0" y="0"/>
          <a:ext cx="0" cy="0"/>
          <a:chOff x="0" y="0"/>
          <a:chExt cx="0" cy="0"/>
        </a:xfrm>
      </p:grpSpPr>
      <p:sp>
        <p:nvSpPr>
          <p:cNvPr id="12" name="Shape 12"/>
          <p:cNvSpPr>
            <a:spLocks noGrp="1"/>
          </p:cNvSpPr>
          <p:nvPr>
            <p:ph type="body" sz="half" idx="1"/>
          </p:nvPr>
        </p:nvSpPr>
        <p:spPr>
          <a:xfrm>
            <a:off x="1270000" y="5638800"/>
            <a:ext cx="10464800" cy="2781300"/>
          </a:xfrm>
          <a:prstGeom prst="rect">
            <a:avLst/>
          </a:prstGeom>
        </p:spPr>
        <p:txBody>
          <a:bodyPr anchor="t"/>
          <a:lstStyle>
            <a:lvl1pPr marL="0" indent="0" algn="ctr">
              <a:spcBef>
                <a:spcPts val="0"/>
              </a:spcBef>
              <a:buSzTx/>
              <a:buNone/>
              <a:defRPr sz="3500"/>
            </a:lvl1pPr>
            <a:lvl2pPr marL="0" indent="228600" algn="ctr">
              <a:spcBef>
                <a:spcPts val="0"/>
              </a:spcBef>
              <a:buSzTx/>
              <a:buNone/>
              <a:defRPr sz="3000"/>
            </a:lvl2pPr>
            <a:lvl3pPr marL="0" indent="457200" algn="ctr">
              <a:spcBef>
                <a:spcPts val="0"/>
              </a:spcBef>
              <a:buSzTx/>
              <a:buNone/>
              <a:defRPr sz="2700"/>
            </a:lvl3pPr>
            <a:lvl4pPr marL="0" indent="685800" algn="ctr">
              <a:spcBef>
                <a:spcPts val="0"/>
              </a:spcBef>
              <a:buSzTx/>
              <a:buNone/>
              <a:defRPr sz="2400"/>
            </a:lvl4pPr>
            <a:lvl5pPr marL="0" indent="914400" algn="ctr">
              <a:spcBef>
                <a:spcPts val="0"/>
              </a:spcBef>
              <a:buSzTx/>
              <a:buNone/>
              <a:defRPr sz="2200"/>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a:p>
        </p:txBody>
      </p:sp>
      <p:sp>
        <p:nvSpPr>
          <p:cNvPr id="13" name="Shape 13"/>
          <p:cNvSpPr>
            <a:spLocks noGrp="1"/>
          </p:cNvSpPr>
          <p:nvPr>
            <p:ph type="sldNum" sz="quarter" idx="2"/>
          </p:nvPr>
        </p:nvSpPr>
        <p:spPr>
          <a:prstGeom prst="rect">
            <a:avLst/>
          </a:prstGeom>
        </p:spPr>
        <p:txBody>
          <a:bodyPr/>
          <a:lstStyle/>
          <a:p>
            <a:fld id="{86CB4B4D-7CA3-9044-876B-883B54F8677D}" type="slidenum">
              <a:rPr lang="uk-UA" smtClean="0"/>
              <a:t>‹#›</a:t>
            </a:fld>
            <a:endParaRPr lang="uk-UA"/>
          </a:p>
        </p:txBody>
      </p:sp>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Tree>
    <p:extLst>
      <p:ext uri="{BB962C8B-B14F-4D97-AF65-F5344CB8AC3E}">
        <p14:creationId xmlns:p14="http://schemas.microsoft.com/office/powerpoint/2010/main" val="2129730493"/>
      </p:ext>
    </p:extLst>
  </p:cSld>
  <p:clrMapOvr>
    <a:masterClrMapping/>
  </p:clrMapOvr>
  <p:transition spd="med"/>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画像（横長）">
    <p:spTree>
      <p:nvGrpSpPr>
        <p:cNvPr id="1" name=""/>
        <p:cNvGrpSpPr/>
        <p:nvPr/>
      </p:nvGrpSpPr>
      <p:grpSpPr>
        <a:xfrm>
          <a:off x="0" y="0"/>
          <a:ext cx="0" cy="0"/>
          <a:chOff x="0" y="0"/>
          <a:chExt cx="0" cy="0"/>
        </a:xfrm>
      </p:grpSpPr>
      <p:sp>
        <p:nvSpPr>
          <p:cNvPr id="20" name="Shape 20"/>
          <p:cNvSpPr>
            <a:spLocks noGrp="1"/>
          </p:cNvSpPr>
          <p:nvPr>
            <p:ph type="pic" idx="13"/>
          </p:nvPr>
        </p:nvSpPr>
        <p:spPr>
          <a:xfrm>
            <a:off x="1606550" y="635000"/>
            <a:ext cx="9779000" cy="5918200"/>
          </a:xfrm>
          <a:prstGeom prst="rect">
            <a:avLst/>
          </a:prstGeom>
        </p:spPr>
        <p:txBody>
          <a:bodyPr lIns="91439" tIns="45719" rIns="91439" bIns="45719" anchor="t">
            <a:noAutofit/>
          </a:bodyPr>
          <a:lstStyle/>
          <a:p>
            <a:r>
              <a:rPr lang="ja-JP" altLang="en-US" smtClean="0"/>
              <a:t>プレースホルダーまでドラッグするかアイコンをクリックして図を追加</a:t>
            </a:r>
            <a:endParaRPr/>
          </a:p>
        </p:txBody>
      </p:sp>
      <p:sp>
        <p:nvSpPr>
          <p:cNvPr id="21" name="Shape 21"/>
          <p:cNvSpPr>
            <a:spLocks noGrp="1"/>
          </p:cNvSpPr>
          <p:nvPr>
            <p:ph type="title"/>
          </p:nvPr>
        </p:nvSpPr>
        <p:spPr>
          <a:xfrm>
            <a:off x="1270000" y="6718300"/>
            <a:ext cx="10464800" cy="1422400"/>
          </a:xfrm>
          <a:prstGeom prst="rect">
            <a:avLst/>
          </a:prstGeom>
        </p:spPr>
        <p:txBody>
          <a:bodyPr anchor="b"/>
          <a:lstStyle/>
          <a:p>
            <a:r>
              <a:rPr lang="ja-JP" altLang="en-US" smtClean="0"/>
              <a:t>マスター タイトルの書式設定</a:t>
            </a:r>
            <a:endParaRPr/>
          </a:p>
        </p:txBody>
      </p:sp>
      <p:sp>
        <p:nvSpPr>
          <p:cNvPr id="22" name="Shape 22"/>
          <p:cNvSpPr>
            <a:spLocks noGrp="1"/>
          </p:cNvSpPr>
          <p:nvPr>
            <p:ph type="body" sz="quarter" idx="1"/>
          </p:nvPr>
        </p:nvSpPr>
        <p:spPr>
          <a:xfrm>
            <a:off x="1270000" y="81915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a:p>
        </p:txBody>
      </p:sp>
      <p:sp>
        <p:nvSpPr>
          <p:cNvPr id="23" name="Shape 23"/>
          <p:cNvSpPr>
            <a:spLocks noGrp="1"/>
          </p:cNvSpPr>
          <p:nvPr>
            <p:ph type="sldNum" sz="quarter" idx="2"/>
          </p:nvPr>
        </p:nvSpPr>
        <p:spPr>
          <a:xfrm>
            <a:off x="6288709" y="9245600"/>
            <a:ext cx="414682" cy="330200"/>
          </a:xfrm>
          <a:prstGeom prst="rect">
            <a:avLst/>
          </a:prstGeom>
        </p:spPr>
        <p:txBody>
          <a:bodyPr/>
          <a:lstStyle/>
          <a:p>
            <a:fld id="{86CB4B4D-7CA3-9044-876B-883B54F8677D}" type="slidenum">
              <a:rPr lang="uk-UA" smtClean="0"/>
              <a:t>‹#›</a:t>
            </a:fld>
            <a:endParaRPr lang="uk-UA"/>
          </a:p>
        </p:txBody>
      </p:sp>
    </p:spTree>
    <p:extLst>
      <p:ext uri="{BB962C8B-B14F-4D97-AF65-F5344CB8AC3E}">
        <p14:creationId xmlns:p14="http://schemas.microsoft.com/office/powerpoint/2010/main" val="122967655"/>
      </p:ext>
    </p:extLst>
  </p:cSld>
  <p:clrMapOvr>
    <a:masterClrMapping/>
  </p:clrMapOvr>
  <p:transition spd="med"/>
  <p:timing>
    <p:tnLst>
      <p:par>
        <p:cTn id="1" dur="indefinite" restart="never" nodeType="tmRoot"/>
      </p:par>
    </p:tn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タイトル（中央）">
    <p:spTree>
      <p:nvGrpSpPr>
        <p:cNvPr id="1" name=""/>
        <p:cNvGrpSpPr/>
        <p:nvPr/>
      </p:nvGrpSpPr>
      <p:grpSpPr>
        <a:xfrm>
          <a:off x="0" y="0"/>
          <a:ext cx="0" cy="0"/>
          <a:chOff x="0" y="0"/>
          <a:chExt cx="0" cy="0"/>
        </a:xfrm>
      </p:grpSpPr>
      <p:sp>
        <p:nvSpPr>
          <p:cNvPr id="30" name="Shape 30"/>
          <p:cNvSpPr>
            <a:spLocks noGrp="1"/>
          </p:cNvSpPr>
          <p:nvPr>
            <p:ph type="title"/>
          </p:nvPr>
        </p:nvSpPr>
        <p:spPr>
          <a:xfrm>
            <a:off x="1270000" y="3225800"/>
            <a:ext cx="10464800" cy="3302000"/>
          </a:xfrm>
          <a:prstGeom prst="rect">
            <a:avLst/>
          </a:prstGeom>
        </p:spPr>
        <p:txBody>
          <a:bodyPr/>
          <a:lstStyle/>
          <a:p>
            <a:r>
              <a:rPr lang="ja-JP" altLang="en-US" smtClean="0"/>
              <a:t>マスター タイトルの書式設定</a:t>
            </a:r>
            <a:endParaRPr/>
          </a:p>
        </p:txBody>
      </p:sp>
      <p:sp>
        <p:nvSpPr>
          <p:cNvPr id="31" name="Shape 31"/>
          <p:cNvSpPr>
            <a:spLocks noGrp="1"/>
          </p:cNvSpPr>
          <p:nvPr>
            <p:ph type="sldNum" sz="quarter" idx="2"/>
          </p:nvPr>
        </p:nvSpPr>
        <p:spPr>
          <a:prstGeom prst="rect">
            <a:avLst/>
          </a:prstGeom>
        </p:spPr>
        <p:txBody>
          <a:bodyPr/>
          <a:lstStyle/>
          <a:p>
            <a:fld id="{86CB4B4D-7CA3-9044-876B-883B54F8677D}" type="slidenum">
              <a:rPr lang="uk-UA" smtClean="0"/>
              <a:t>‹#›</a:t>
            </a:fld>
            <a:endParaRPr lang="uk-UA"/>
          </a:p>
        </p:txBody>
      </p:sp>
    </p:spTree>
    <p:extLst>
      <p:ext uri="{BB962C8B-B14F-4D97-AF65-F5344CB8AC3E}">
        <p14:creationId xmlns:p14="http://schemas.microsoft.com/office/powerpoint/2010/main" val="838109171"/>
      </p:ext>
    </p:extLst>
  </p:cSld>
  <p:clrMapOvr>
    <a:masterClrMapping/>
  </p:clrMapOvr>
  <p:transition spd="med"/>
  <p:timing>
    <p:tnLst>
      <p:par>
        <p:cTn id="1" dur="indefinite" restart="never" nodeType="tmRoot"/>
      </p:par>
    </p:tnLst>
  </p:timing>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画像（縦長）">
    <p:spTree>
      <p:nvGrpSpPr>
        <p:cNvPr id="1" name=""/>
        <p:cNvGrpSpPr/>
        <p:nvPr/>
      </p:nvGrpSpPr>
      <p:grpSpPr>
        <a:xfrm>
          <a:off x="0" y="0"/>
          <a:ext cx="0" cy="0"/>
          <a:chOff x="0" y="0"/>
          <a:chExt cx="0" cy="0"/>
        </a:xfrm>
      </p:grpSpPr>
      <p:sp>
        <p:nvSpPr>
          <p:cNvPr id="38" name="Shape 38"/>
          <p:cNvSpPr>
            <a:spLocks noGrp="1"/>
          </p:cNvSpPr>
          <p:nvPr>
            <p:ph type="pic" sz="half" idx="13"/>
          </p:nvPr>
        </p:nvSpPr>
        <p:spPr>
          <a:xfrm>
            <a:off x="6718300" y="635000"/>
            <a:ext cx="5334000" cy="8229600"/>
          </a:xfrm>
          <a:prstGeom prst="rect">
            <a:avLst/>
          </a:prstGeom>
        </p:spPr>
        <p:txBody>
          <a:bodyPr lIns="91439" tIns="45719" rIns="91439" bIns="45719" anchor="t">
            <a:noAutofit/>
          </a:bodyPr>
          <a:lstStyle/>
          <a:p>
            <a:r>
              <a:rPr lang="ja-JP" altLang="en-US" smtClean="0"/>
              <a:t>プレースホルダーまでドラッグするかアイコンをクリックして図を追加</a:t>
            </a:r>
            <a:endParaRPr/>
          </a:p>
        </p:txBody>
      </p:sp>
      <p:sp>
        <p:nvSpPr>
          <p:cNvPr id="39" name="Shape 39"/>
          <p:cNvSpPr>
            <a:spLocks noGrp="1"/>
          </p:cNvSpPr>
          <p:nvPr>
            <p:ph type="title"/>
          </p:nvPr>
        </p:nvSpPr>
        <p:spPr>
          <a:xfrm>
            <a:off x="952500" y="635000"/>
            <a:ext cx="5334000" cy="3987800"/>
          </a:xfrm>
          <a:prstGeom prst="rect">
            <a:avLst/>
          </a:prstGeom>
        </p:spPr>
        <p:txBody>
          <a:bodyPr anchor="b"/>
          <a:lstStyle>
            <a:lvl1pPr>
              <a:defRPr sz="6000"/>
            </a:lvl1pPr>
          </a:lstStyle>
          <a:p>
            <a:r>
              <a:rPr lang="ja-JP" altLang="en-US" smtClean="0"/>
              <a:t>マスター タイトルの書式設定</a:t>
            </a:r>
            <a:endParaRPr/>
          </a:p>
        </p:txBody>
      </p:sp>
      <p:sp>
        <p:nvSpPr>
          <p:cNvPr id="40" name="Shape 40"/>
          <p:cNvSpPr>
            <a:spLocks noGrp="1"/>
          </p:cNvSpPr>
          <p:nvPr>
            <p:ph type="body" sz="quarter" idx="1"/>
          </p:nvPr>
        </p:nvSpPr>
        <p:spPr>
          <a:xfrm>
            <a:off x="952500" y="4762500"/>
            <a:ext cx="5334000" cy="41021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a:p>
        </p:txBody>
      </p:sp>
      <p:sp>
        <p:nvSpPr>
          <p:cNvPr id="41" name="Shape 41"/>
          <p:cNvSpPr>
            <a:spLocks noGrp="1"/>
          </p:cNvSpPr>
          <p:nvPr>
            <p:ph type="sldNum" sz="quarter" idx="2"/>
          </p:nvPr>
        </p:nvSpPr>
        <p:spPr>
          <a:prstGeom prst="rect">
            <a:avLst/>
          </a:prstGeom>
        </p:spPr>
        <p:txBody>
          <a:bodyPr/>
          <a:lstStyle/>
          <a:p>
            <a:fld id="{86CB4B4D-7CA3-9044-876B-883B54F8677D}" type="slidenum">
              <a:rPr lang="uk-UA" smtClean="0"/>
              <a:t>‹#›</a:t>
            </a:fld>
            <a:endParaRPr lang="uk-UA"/>
          </a:p>
        </p:txBody>
      </p:sp>
    </p:spTree>
    <p:extLst>
      <p:ext uri="{BB962C8B-B14F-4D97-AF65-F5344CB8AC3E}">
        <p14:creationId xmlns:p14="http://schemas.microsoft.com/office/powerpoint/2010/main" val="755596324"/>
      </p:ext>
    </p:extLst>
  </p:cSld>
  <p:clrMapOvr>
    <a:masterClrMapping/>
  </p:clrMapOvr>
  <p:transition spd="med"/>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タイトル（上）">
    <p:spTree>
      <p:nvGrpSpPr>
        <p:cNvPr id="1" name=""/>
        <p:cNvGrpSpPr/>
        <p:nvPr/>
      </p:nvGrpSpPr>
      <p:grpSpPr>
        <a:xfrm>
          <a:off x="0" y="0"/>
          <a:ext cx="0" cy="0"/>
          <a:chOff x="0" y="0"/>
          <a:chExt cx="0" cy="0"/>
        </a:xfrm>
      </p:grpSpPr>
      <p:sp>
        <p:nvSpPr>
          <p:cNvPr id="48" name="Shape 48"/>
          <p:cNvSpPr>
            <a:spLocks noGrp="1"/>
          </p:cNvSpPr>
          <p:nvPr>
            <p:ph type="title"/>
          </p:nvPr>
        </p:nvSpPr>
        <p:spPr>
          <a:prstGeom prst="rect">
            <a:avLst/>
          </a:prstGeom>
        </p:spPr>
        <p:txBody>
          <a:bodyPr/>
          <a:lstStyle/>
          <a:p>
            <a:r>
              <a:rPr lang="ja-JP" altLang="en-US" smtClean="0"/>
              <a:t>マスター タイトルの書式設定</a:t>
            </a:r>
            <a:endParaRPr/>
          </a:p>
        </p:txBody>
      </p:sp>
      <p:sp>
        <p:nvSpPr>
          <p:cNvPr id="49" name="Shape 49"/>
          <p:cNvSpPr>
            <a:spLocks noGrp="1"/>
          </p:cNvSpPr>
          <p:nvPr>
            <p:ph type="sldNum" sz="quarter" idx="2"/>
          </p:nvPr>
        </p:nvSpPr>
        <p:spPr>
          <a:prstGeom prst="rect">
            <a:avLst/>
          </a:prstGeom>
        </p:spPr>
        <p:txBody>
          <a:bodyPr/>
          <a:lstStyle/>
          <a:p>
            <a:fld id="{86CB4B4D-7CA3-9044-876B-883B54F8677D}" type="slidenum">
              <a:rPr lang="uk-UA" smtClean="0"/>
              <a:t>‹#›</a:t>
            </a:fld>
            <a:endParaRPr lang="uk-UA"/>
          </a:p>
        </p:txBody>
      </p:sp>
    </p:spTree>
    <p:extLst>
      <p:ext uri="{BB962C8B-B14F-4D97-AF65-F5344CB8AC3E}">
        <p14:creationId xmlns:p14="http://schemas.microsoft.com/office/powerpoint/2010/main" val="1236612757"/>
      </p:ext>
    </p:extLst>
  </p:cSld>
  <p:clrMapOvr>
    <a:masterClrMapping/>
  </p:clrMapOvr>
  <p:transition spd="med"/>
  <p:timing>
    <p:tnLst>
      <p:par>
        <p:cTn id="1" dur="indefinite" restart="never" nodeType="tmRoot"/>
      </p:par>
    </p:tnLst>
  </p:timing>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タイトル &amp; 箇条書き">
    <p:spTree>
      <p:nvGrpSpPr>
        <p:cNvPr id="1" name=""/>
        <p:cNvGrpSpPr/>
        <p:nvPr/>
      </p:nvGrpSpPr>
      <p:grpSpPr>
        <a:xfrm>
          <a:off x="0" y="0"/>
          <a:ext cx="0" cy="0"/>
          <a:chOff x="0" y="0"/>
          <a:chExt cx="0" cy="0"/>
        </a:xfrm>
      </p:grpSpPr>
      <p:sp>
        <p:nvSpPr>
          <p:cNvPr id="56" name="Shape 56"/>
          <p:cNvSpPr>
            <a:spLocks noGrp="1"/>
          </p:cNvSpPr>
          <p:nvPr>
            <p:ph type="title"/>
          </p:nvPr>
        </p:nvSpPr>
        <p:spPr>
          <a:xfrm>
            <a:off x="952500" y="554583"/>
            <a:ext cx="11099800" cy="872034"/>
          </a:xfrm>
          <a:prstGeom prst="rect">
            <a:avLst/>
          </a:prstGeom>
          <a:noFill/>
          <a:ln w="34925" cap="flat">
            <a:noFill/>
            <a:miter lim="800000"/>
          </a:ln>
        </p:spPr>
        <p:txBody>
          <a:bodyPr>
            <a:spAutoFit/>
          </a:bodyPr>
          <a:lstStyle/>
          <a:p>
            <a:r>
              <a:rPr lang="ja-JP" altLang="en-US" smtClean="0"/>
              <a:t>マスター タイトルの書式設定</a:t>
            </a:r>
            <a:endParaRPr/>
          </a:p>
        </p:txBody>
      </p:sp>
      <p:sp>
        <p:nvSpPr>
          <p:cNvPr id="57" name="Shape 57"/>
          <p:cNvSpPr>
            <a:spLocks noGrp="1"/>
          </p:cNvSpPr>
          <p:nvPr>
            <p:ph type="body" idx="1"/>
          </p:nvPr>
        </p:nvSpPr>
        <p:spPr>
          <a:xfrm>
            <a:off x="952500" y="2032000"/>
            <a:ext cx="11099800" cy="6858000"/>
          </a:xfrm>
          <a:prstGeom prst="rect">
            <a:avLst/>
          </a:prstGeom>
        </p:spPr>
        <p:txBody>
          <a:bodyPr anchor="t"/>
          <a:lstStyle>
            <a:lvl1pPr marL="381000" indent="-381000">
              <a:buSzPct val="49000"/>
              <a:buChar char="✤"/>
              <a:defRPr sz="3500"/>
            </a:lvl1pPr>
            <a:lvl2pPr marL="825500" indent="-381000">
              <a:buSzPct val="58999"/>
              <a:buChar char="-"/>
            </a:lvl2pPr>
            <a:lvl3pPr marL="1231900" indent="-342900">
              <a:buSzPct val="38000"/>
              <a:buChar char="★"/>
              <a:defRPr sz="2700"/>
            </a:lvl3pPr>
            <a:lvl4pPr marL="1676400" indent="-342900">
              <a:buSzPct val="30000"/>
              <a:buChar char="✦"/>
              <a:defRPr sz="2500"/>
            </a:lvl4pPr>
            <a:lvl5pPr marL="2070100" indent="-292100">
              <a:defRPr sz="2200"/>
            </a:lvl5pPr>
          </a:lstStyle>
          <a:p>
            <a:pPr lvl="0"/>
            <a:r>
              <a:rPr lang="ja-JP" altLang="en-US"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dirty="0"/>
          </a:p>
        </p:txBody>
      </p:sp>
      <p:sp>
        <p:nvSpPr>
          <p:cNvPr id="58" name="Shape 58"/>
          <p:cNvSpPr>
            <a:spLocks noGrp="1"/>
          </p:cNvSpPr>
          <p:nvPr>
            <p:ph type="sldNum" sz="quarter" idx="2"/>
          </p:nvPr>
        </p:nvSpPr>
        <p:spPr>
          <a:xfrm>
            <a:off x="12316656" y="9145798"/>
            <a:ext cx="414682" cy="330200"/>
          </a:xfrm>
          <a:prstGeom prst="rect">
            <a:avLst/>
          </a:prstGeom>
        </p:spPr>
        <p:txBody>
          <a:bodyPr/>
          <a:lstStyle/>
          <a:p>
            <a:fld id="{86CB4B4D-7CA3-9044-876B-883B54F8677D}" type="slidenum">
              <a:rPr lang="uk-UA" smtClean="0"/>
              <a:t>‹#›</a:t>
            </a:fld>
            <a:endParaRPr lang="uk-UA" dirty="0"/>
          </a:p>
        </p:txBody>
      </p:sp>
    </p:spTree>
    <p:extLst>
      <p:ext uri="{BB962C8B-B14F-4D97-AF65-F5344CB8AC3E}">
        <p14:creationId xmlns:p14="http://schemas.microsoft.com/office/powerpoint/2010/main" val="403871233"/>
      </p:ext>
    </p:extLst>
  </p:cSld>
  <p:clrMapOvr>
    <a:masterClrMapping/>
  </p:clrMapOvr>
  <p:transition spd="med"/>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a:xfrm>
            <a:off x="952500" y="548233"/>
            <a:ext cx="11099800" cy="872034"/>
          </a:xfrm>
          <a:noFill/>
          <a:ln w="25400">
            <a:noFill/>
          </a:ln>
        </p:spPr>
        <p:txBody>
          <a:bodyPr>
            <a:spAutoFit/>
          </a:bodyPr>
          <a:lstStyle/>
          <a:p>
            <a:r>
              <a:rPr kumimoji="1" lang="ja-JP" altLang="en-US" smtClean="0"/>
              <a:t>マスター タイトルの書式設定</a:t>
            </a:r>
            <a:endParaRPr kumimoji="1" lang="ja-JP" altLang="en-US"/>
          </a:p>
        </p:txBody>
      </p:sp>
      <p:sp>
        <p:nvSpPr>
          <p:cNvPr id="3" name="スライド番号プレースホルダー 2"/>
          <p:cNvSpPr>
            <a:spLocks noGrp="1"/>
          </p:cNvSpPr>
          <p:nvPr>
            <p:ph type="sldNum" sz="quarter" idx="10"/>
          </p:nvPr>
        </p:nvSpPr>
        <p:spPr/>
        <p:txBody>
          <a:bodyPr/>
          <a:lstStyle/>
          <a:p>
            <a:fld id="{86CB4B4D-7CA3-9044-876B-883B54F8677D}" type="slidenum">
              <a:rPr lang="uk-UA" smtClean="0"/>
              <a:t>‹#›</a:t>
            </a:fld>
            <a:endParaRPr lang="uk-UA"/>
          </a:p>
        </p:txBody>
      </p:sp>
      <p:sp>
        <p:nvSpPr>
          <p:cNvPr id="4" name="Shape 57"/>
          <p:cNvSpPr>
            <a:spLocks noGrp="1"/>
          </p:cNvSpPr>
          <p:nvPr>
            <p:ph type="body" idx="1"/>
          </p:nvPr>
        </p:nvSpPr>
        <p:spPr>
          <a:xfrm>
            <a:off x="952500" y="2032000"/>
            <a:ext cx="5551817" cy="6858000"/>
          </a:xfrm>
          <a:prstGeom prst="rect">
            <a:avLst/>
          </a:prstGeom>
        </p:spPr>
        <p:txBody>
          <a:bodyPr anchor="t"/>
          <a:lstStyle>
            <a:lvl1pPr marL="381000" indent="-381000">
              <a:buSzPct val="49000"/>
              <a:buChar char="✤"/>
              <a:defRPr sz="3500"/>
            </a:lvl1pPr>
            <a:lvl2pPr marL="825500" indent="-381000">
              <a:buSzPct val="58999"/>
              <a:buChar char="-"/>
            </a:lvl2pPr>
            <a:lvl3pPr marL="1231900" indent="-342900">
              <a:buSzPct val="38000"/>
              <a:buChar char="★"/>
              <a:defRPr sz="2700"/>
            </a:lvl3pPr>
            <a:lvl4pPr marL="1676400" indent="-342900">
              <a:buSzPct val="30000"/>
              <a:buChar char="✦"/>
              <a:defRPr sz="2500"/>
            </a:lvl4pPr>
            <a:lvl5pPr marL="2070100" indent="-292100">
              <a:defRPr sz="2200"/>
            </a:lvl5pPr>
          </a:lstStyle>
          <a:p>
            <a:pPr lvl="0"/>
            <a:r>
              <a:rPr lang="ja-JP" altLang="en-US"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dirty="0"/>
          </a:p>
        </p:txBody>
      </p:sp>
      <p:sp>
        <p:nvSpPr>
          <p:cNvPr id="5" name="Shape 57"/>
          <p:cNvSpPr>
            <a:spLocks noGrp="1"/>
          </p:cNvSpPr>
          <p:nvPr>
            <p:ph type="body" idx="1"/>
          </p:nvPr>
        </p:nvSpPr>
        <p:spPr>
          <a:xfrm>
            <a:off x="6502400" y="2032000"/>
            <a:ext cx="5551817" cy="6858000"/>
          </a:xfrm>
          <a:prstGeom prst="rect">
            <a:avLst/>
          </a:prstGeom>
        </p:spPr>
        <p:txBody>
          <a:bodyPr anchor="t"/>
          <a:lstStyle>
            <a:lvl1pPr marL="381000" indent="-381000">
              <a:buSzPct val="49000"/>
              <a:buChar char="✤"/>
              <a:defRPr sz="3500"/>
            </a:lvl1pPr>
            <a:lvl2pPr marL="825500" indent="-381000">
              <a:buSzPct val="58999"/>
              <a:buChar char="-"/>
            </a:lvl2pPr>
            <a:lvl3pPr marL="1231900" indent="-342900">
              <a:buSzPct val="38000"/>
              <a:buChar char="★"/>
              <a:defRPr sz="2700"/>
            </a:lvl3pPr>
            <a:lvl4pPr marL="1676400" indent="-342900">
              <a:buSzPct val="30000"/>
              <a:buChar char="✦"/>
              <a:defRPr sz="2500"/>
            </a:lvl4pPr>
            <a:lvl5pPr marL="2070100" indent="-292100">
              <a:defRPr sz="2200"/>
            </a:lvl5pPr>
          </a:lstStyle>
          <a:p>
            <a:pPr lvl="0"/>
            <a:r>
              <a:rPr lang="ja-JP" altLang="en-US"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dirty="0"/>
          </a:p>
        </p:txBody>
      </p:sp>
    </p:spTree>
    <p:extLst>
      <p:ext uri="{BB962C8B-B14F-4D97-AF65-F5344CB8AC3E}">
        <p14:creationId xmlns:p14="http://schemas.microsoft.com/office/powerpoint/2010/main" val="1394330304"/>
      </p:ext>
    </p:extLst>
  </p:cSld>
  <p:clrMapOvr>
    <a:masterClrMapping/>
  </p:clrMapOvr>
  <p:transition spd="med"/>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箇条書き">
    <p:spTree>
      <p:nvGrpSpPr>
        <p:cNvPr id="1" name=""/>
        <p:cNvGrpSpPr/>
        <p:nvPr/>
      </p:nvGrpSpPr>
      <p:grpSpPr>
        <a:xfrm>
          <a:off x="0" y="0"/>
          <a:ext cx="0" cy="0"/>
          <a:chOff x="0" y="0"/>
          <a:chExt cx="0" cy="0"/>
        </a:xfrm>
      </p:grpSpPr>
      <p:sp>
        <p:nvSpPr>
          <p:cNvPr id="75" name="Shape 75"/>
          <p:cNvSpPr>
            <a:spLocks noGrp="1"/>
          </p:cNvSpPr>
          <p:nvPr>
            <p:ph type="body" idx="1"/>
          </p:nvPr>
        </p:nvSpPr>
        <p:spPr>
          <a:xfrm>
            <a:off x="952500" y="1270000"/>
            <a:ext cx="11099800" cy="7213600"/>
          </a:xfrm>
          <a:prstGeom prst="rect">
            <a:avLst/>
          </a:prstGeo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a:p>
        </p:txBody>
      </p:sp>
      <p:sp>
        <p:nvSpPr>
          <p:cNvPr id="76" name="Shape 76"/>
          <p:cNvSpPr>
            <a:spLocks noGrp="1"/>
          </p:cNvSpPr>
          <p:nvPr>
            <p:ph type="sldNum" sz="quarter" idx="2"/>
          </p:nvPr>
        </p:nvSpPr>
        <p:spPr>
          <a:prstGeom prst="rect">
            <a:avLst/>
          </a:prstGeom>
        </p:spPr>
        <p:txBody>
          <a:bodyPr/>
          <a:lstStyle/>
          <a:p>
            <a:fld id="{86CB4B4D-7CA3-9044-876B-883B54F8677D}" type="slidenum">
              <a:rPr lang="uk-UA" smtClean="0"/>
              <a:t>‹#›</a:t>
            </a:fld>
            <a:endParaRPr lang="uk-UA"/>
          </a:p>
        </p:txBody>
      </p:sp>
    </p:spTree>
    <p:extLst>
      <p:ext uri="{BB962C8B-B14F-4D97-AF65-F5344CB8AC3E}">
        <p14:creationId xmlns:p14="http://schemas.microsoft.com/office/powerpoint/2010/main" val="1467747801"/>
      </p:ext>
    </p:extLst>
  </p:cSld>
  <p:clrMapOvr>
    <a:masterClrMapping/>
  </p:clrMapOvr>
  <p:transition spd="med"/>
  <p:timing>
    <p:tnLst>
      <p:par>
        <p:cTn id="1" dur="indefinite" restart="never" nodeType="tmRoot"/>
      </p:par>
    </p:tnLst>
  </p:timing>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画像（3 点）">
    <p:spTree>
      <p:nvGrpSpPr>
        <p:cNvPr id="1" name=""/>
        <p:cNvGrpSpPr/>
        <p:nvPr/>
      </p:nvGrpSpPr>
      <p:grpSpPr>
        <a:xfrm>
          <a:off x="0" y="0"/>
          <a:ext cx="0" cy="0"/>
          <a:chOff x="0" y="0"/>
          <a:chExt cx="0" cy="0"/>
        </a:xfrm>
      </p:grpSpPr>
      <p:sp>
        <p:nvSpPr>
          <p:cNvPr id="83" name="Shape 83"/>
          <p:cNvSpPr>
            <a:spLocks noGrp="1"/>
          </p:cNvSpPr>
          <p:nvPr>
            <p:ph type="pic" sz="quarter" idx="13"/>
          </p:nvPr>
        </p:nvSpPr>
        <p:spPr>
          <a:xfrm>
            <a:off x="6718300" y="5092700"/>
            <a:ext cx="5334000" cy="3771900"/>
          </a:xfrm>
          <a:prstGeom prst="rect">
            <a:avLst/>
          </a:prstGeom>
        </p:spPr>
        <p:txBody>
          <a:bodyPr lIns="91439" tIns="45719" rIns="91439" bIns="45719" anchor="t">
            <a:noAutofit/>
          </a:bodyPr>
          <a:lstStyle/>
          <a:p>
            <a:r>
              <a:rPr lang="ja-JP" altLang="en-US" smtClean="0"/>
              <a:t>プレースホルダーまでドラッグするかアイコンをクリックして図を追加</a:t>
            </a:r>
            <a:endParaRPr/>
          </a:p>
        </p:txBody>
      </p:sp>
      <p:sp>
        <p:nvSpPr>
          <p:cNvPr id="84" name="Shape 84"/>
          <p:cNvSpPr>
            <a:spLocks noGrp="1"/>
          </p:cNvSpPr>
          <p:nvPr>
            <p:ph type="pic" sz="quarter" idx="14"/>
          </p:nvPr>
        </p:nvSpPr>
        <p:spPr>
          <a:xfrm>
            <a:off x="6724518" y="889000"/>
            <a:ext cx="5334001" cy="3771900"/>
          </a:xfrm>
          <a:prstGeom prst="rect">
            <a:avLst/>
          </a:prstGeom>
        </p:spPr>
        <p:txBody>
          <a:bodyPr lIns="91439" tIns="45719" rIns="91439" bIns="45719" anchor="t">
            <a:noAutofit/>
          </a:bodyPr>
          <a:lstStyle/>
          <a:p>
            <a:r>
              <a:rPr lang="ja-JP" altLang="en-US" smtClean="0"/>
              <a:t>プレースホルダーまでドラッグするかアイコンをクリックして図を追加</a:t>
            </a:r>
            <a:endParaRPr/>
          </a:p>
        </p:txBody>
      </p:sp>
      <p:sp>
        <p:nvSpPr>
          <p:cNvPr id="85" name="Shape 85"/>
          <p:cNvSpPr>
            <a:spLocks noGrp="1"/>
          </p:cNvSpPr>
          <p:nvPr>
            <p:ph type="pic" sz="half" idx="15"/>
          </p:nvPr>
        </p:nvSpPr>
        <p:spPr>
          <a:xfrm>
            <a:off x="952500" y="889000"/>
            <a:ext cx="5334000" cy="7975600"/>
          </a:xfrm>
          <a:prstGeom prst="rect">
            <a:avLst/>
          </a:prstGeom>
        </p:spPr>
        <p:txBody>
          <a:bodyPr lIns="91439" tIns="45719" rIns="91439" bIns="45719" anchor="t">
            <a:noAutofit/>
          </a:bodyPr>
          <a:lstStyle/>
          <a:p>
            <a:r>
              <a:rPr lang="ja-JP" altLang="en-US" smtClean="0"/>
              <a:t>プレースホルダーまでドラッグするかアイコンをクリックして図を追加</a:t>
            </a:r>
            <a:endParaRPr/>
          </a:p>
        </p:txBody>
      </p:sp>
      <p:sp>
        <p:nvSpPr>
          <p:cNvPr id="86" name="Shape 86"/>
          <p:cNvSpPr>
            <a:spLocks noGrp="1"/>
          </p:cNvSpPr>
          <p:nvPr>
            <p:ph type="sldNum" sz="quarter" idx="2"/>
          </p:nvPr>
        </p:nvSpPr>
        <p:spPr>
          <a:prstGeom prst="rect">
            <a:avLst/>
          </a:prstGeom>
        </p:spPr>
        <p:txBody>
          <a:bodyPr/>
          <a:lstStyle/>
          <a:p>
            <a:fld id="{86CB4B4D-7CA3-9044-876B-883B54F8677D}" type="slidenum">
              <a:rPr lang="uk-UA" smtClean="0"/>
              <a:t>‹#›</a:t>
            </a:fld>
            <a:endParaRPr lang="uk-UA"/>
          </a:p>
        </p:txBody>
      </p:sp>
    </p:spTree>
    <p:extLst>
      <p:ext uri="{BB962C8B-B14F-4D97-AF65-F5344CB8AC3E}">
        <p14:creationId xmlns:p14="http://schemas.microsoft.com/office/powerpoint/2010/main" val="292638318"/>
      </p:ext>
    </p:extLst>
  </p:cSld>
  <p:clrMapOvr>
    <a:masterClrMapping/>
  </p:clrMapOvr>
  <p:transition spd="med"/>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引用">
    <p:spTree>
      <p:nvGrpSpPr>
        <p:cNvPr id="1" name=""/>
        <p:cNvGrpSpPr/>
        <p:nvPr/>
      </p:nvGrpSpPr>
      <p:grpSpPr>
        <a:xfrm>
          <a:off x="0" y="0"/>
          <a:ext cx="0" cy="0"/>
          <a:chOff x="0" y="0"/>
          <a:chExt cx="0" cy="0"/>
        </a:xfrm>
      </p:grpSpPr>
      <p:sp>
        <p:nvSpPr>
          <p:cNvPr id="93" name="Shape 93"/>
          <p:cNvSpPr>
            <a:spLocks noGrp="1"/>
          </p:cNvSpPr>
          <p:nvPr>
            <p:ph type="body" sz="quarter" idx="13"/>
          </p:nvPr>
        </p:nvSpPr>
        <p:spPr>
          <a:xfrm>
            <a:off x="1270000" y="6362700"/>
            <a:ext cx="10464800" cy="469900"/>
          </a:xfrm>
          <a:prstGeom prst="rect">
            <a:avLst/>
          </a:prstGeom>
        </p:spPr>
        <p:txBody>
          <a:bodyPr anchor="t">
            <a:spAutoFit/>
          </a:bodyPr>
          <a:lstStyle>
            <a:lvl1pPr marL="0" indent="0" algn="ctr">
              <a:spcBef>
                <a:spcPts val="0"/>
              </a:spcBef>
              <a:buSzTx/>
              <a:buNone/>
              <a:defRPr sz="2400">
                <a:latin typeface="Helvetica Light"/>
                <a:ea typeface="Helvetica Light"/>
                <a:cs typeface="Helvetica Light"/>
                <a:sym typeface="Helvetica Light"/>
              </a:defRPr>
            </a:lvl1pPr>
          </a:lstStyle>
          <a:p>
            <a:pPr lvl="0"/>
            <a:r>
              <a:rPr lang="ja-JP" altLang="en-US" smtClean="0"/>
              <a:t>マスター テキストの書式設定</a:t>
            </a:r>
          </a:p>
        </p:txBody>
      </p:sp>
      <p:sp>
        <p:nvSpPr>
          <p:cNvPr id="94" name="Shape 94"/>
          <p:cNvSpPr>
            <a:spLocks noGrp="1"/>
          </p:cNvSpPr>
          <p:nvPr>
            <p:ph type="body" sz="quarter" idx="14"/>
          </p:nvPr>
        </p:nvSpPr>
        <p:spPr>
          <a:xfrm>
            <a:off x="1270000" y="4267200"/>
            <a:ext cx="10464800" cy="685800"/>
          </a:xfrm>
          <a:prstGeom prst="rect">
            <a:avLst/>
          </a:prstGeom>
        </p:spPr>
        <p:txBody>
          <a:bodyPr>
            <a:spAutoFit/>
          </a:bodyPr>
          <a:lstStyle>
            <a:lvl1pPr marL="0" indent="0" algn="ctr">
              <a:spcBef>
                <a:spcPts val="0"/>
              </a:spcBef>
              <a:buSzTx/>
              <a:buNone/>
              <a:defRPr sz="3800"/>
            </a:lvl1pPr>
          </a:lstStyle>
          <a:p>
            <a:pPr lvl="0"/>
            <a:r>
              <a:rPr lang="ja-JP" altLang="en-US" smtClean="0"/>
              <a:t>マスター テキストの書式設定</a:t>
            </a:r>
          </a:p>
        </p:txBody>
      </p:sp>
      <p:sp>
        <p:nvSpPr>
          <p:cNvPr id="95" name="Shape 95"/>
          <p:cNvSpPr>
            <a:spLocks noGrp="1"/>
          </p:cNvSpPr>
          <p:nvPr>
            <p:ph type="sldNum" sz="quarter" idx="2"/>
          </p:nvPr>
        </p:nvSpPr>
        <p:spPr>
          <a:prstGeom prst="rect">
            <a:avLst/>
          </a:prstGeom>
        </p:spPr>
        <p:txBody>
          <a:bodyPr/>
          <a:lstStyle/>
          <a:p>
            <a:fld id="{86CB4B4D-7CA3-9044-876B-883B54F8677D}" type="slidenum">
              <a:rPr lang="uk-UA" smtClean="0"/>
              <a:t>‹#›</a:t>
            </a:fld>
            <a:endParaRPr lang="uk-UA"/>
          </a:p>
        </p:txBody>
      </p:sp>
    </p:spTree>
    <p:extLst>
      <p:ext uri="{BB962C8B-B14F-4D97-AF65-F5344CB8AC3E}">
        <p14:creationId xmlns:p14="http://schemas.microsoft.com/office/powerpoint/2010/main" val="634658996"/>
      </p:ext>
    </p:extLst>
  </p:cSld>
  <p:clrMapOvr>
    <a:masterClrMapping/>
  </p:clrMapOvr>
  <p:transition spd="med"/>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写真">
    <p:spTree>
      <p:nvGrpSpPr>
        <p:cNvPr id="1" name=""/>
        <p:cNvGrpSpPr/>
        <p:nvPr/>
      </p:nvGrpSpPr>
      <p:grpSpPr>
        <a:xfrm>
          <a:off x="0" y="0"/>
          <a:ext cx="0" cy="0"/>
          <a:chOff x="0" y="0"/>
          <a:chExt cx="0" cy="0"/>
        </a:xfrm>
      </p:grpSpPr>
      <p:sp>
        <p:nvSpPr>
          <p:cNvPr id="102" name="Shape 102"/>
          <p:cNvSpPr>
            <a:spLocks noGrp="1"/>
          </p:cNvSpPr>
          <p:nvPr>
            <p:ph type="pic" idx="13"/>
          </p:nvPr>
        </p:nvSpPr>
        <p:spPr>
          <a:xfrm>
            <a:off x="0" y="0"/>
            <a:ext cx="13004800" cy="9753600"/>
          </a:xfrm>
          <a:prstGeom prst="rect">
            <a:avLst/>
          </a:prstGeom>
        </p:spPr>
        <p:txBody>
          <a:bodyPr lIns="91439" tIns="45719" rIns="91439" bIns="45719" anchor="t">
            <a:noAutofit/>
          </a:bodyPr>
          <a:lstStyle/>
          <a:p>
            <a:r>
              <a:rPr lang="ja-JP" altLang="en-US" smtClean="0"/>
              <a:t>プレースホルダーまでドラッグするかアイコンをクリックして図を追加</a:t>
            </a:r>
            <a:endParaRPr/>
          </a:p>
        </p:txBody>
      </p:sp>
      <p:sp>
        <p:nvSpPr>
          <p:cNvPr id="103" name="Shape 103"/>
          <p:cNvSpPr>
            <a:spLocks noGrp="1"/>
          </p:cNvSpPr>
          <p:nvPr>
            <p:ph type="sldNum" sz="quarter" idx="2"/>
          </p:nvPr>
        </p:nvSpPr>
        <p:spPr>
          <a:prstGeom prst="rect">
            <a:avLst/>
          </a:prstGeom>
        </p:spPr>
        <p:txBody>
          <a:bodyPr/>
          <a:lstStyle/>
          <a:p>
            <a:fld id="{86CB4B4D-7CA3-9044-876B-883B54F8677D}" type="slidenum">
              <a:rPr lang="uk-UA" smtClean="0"/>
              <a:t>‹#›</a:t>
            </a:fld>
            <a:endParaRPr lang="uk-UA"/>
          </a:p>
        </p:txBody>
      </p:sp>
    </p:spTree>
    <p:extLst>
      <p:ext uri="{BB962C8B-B14F-4D97-AF65-F5344CB8AC3E}">
        <p14:creationId xmlns:p14="http://schemas.microsoft.com/office/powerpoint/2010/main" val="162471123"/>
      </p:ext>
    </p:extLst>
  </p:cSld>
  <p:clrMapOvr>
    <a:masterClrMapping/>
  </p:clrMapOvr>
  <p:transition spd="med"/>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画像集">
    <p:spTree>
      <p:nvGrpSpPr>
        <p:cNvPr id="1" name=""/>
        <p:cNvGrpSpPr/>
        <p:nvPr/>
      </p:nvGrpSpPr>
      <p:grpSpPr>
        <a:xfrm>
          <a:off x="0" y="0"/>
          <a:ext cx="0" cy="0"/>
          <a:chOff x="0" y="0"/>
          <a:chExt cx="0" cy="0"/>
        </a:xfrm>
      </p:grpSpPr>
      <p:pic>
        <p:nvPicPr>
          <p:cNvPr id="110" name="pasted-image.pdf"/>
          <p:cNvPicPr>
            <a:picLocks noChangeAspect="1"/>
          </p:cNvPicPr>
          <p:nvPr/>
        </p:nvPicPr>
        <p:blipFill>
          <a:blip r:embed="rId2">
            <a:extLst/>
          </a:blip>
          <a:stretch>
            <a:fillRect/>
          </a:stretch>
        </p:blipFill>
        <p:spPr>
          <a:xfrm>
            <a:off x="6350" y="241300"/>
            <a:ext cx="1663700" cy="1524000"/>
          </a:xfrm>
          <a:prstGeom prst="rect">
            <a:avLst/>
          </a:prstGeom>
          <a:ln w="12700">
            <a:miter lim="400000"/>
          </a:ln>
        </p:spPr>
      </p:pic>
      <p:pic>
        <p:nvPicPr>
          <p:cNvPr id="111" name="pasted-image.pdf"/>
          <p:cNvPicPr>
            <a:picLocks noChangeAspect="1"/>
          </p:cNvPicPr>
          <p:nvPr/>
        </p:nvPicPr>
        <p:blipFill>
          <a:blip r:embed="rId3">
            <a:extLst/>
          </a:blip>
          <a:stretch>
            <a:fillRect/>
          </a:stretch>
        </p:blipFill>
        <p:spPr>
          <a:xfrm>
            <a:off x="1911350" y="241300"/>
            <a:ext cx="1663700" cy="1524000"/>
          </a:xfrm>
          <a:prstGeom prst="rect">
            <a:avLst/>
          </a:prstGeom>
          <a:ln w="12700">
            <a:miter lim="400000"/>
          </a:ln>
        </p:spPr>
      </p:pic>
      <p:pic>
        <p:nvPicPr>
          <p:cNvPr id="112" name="pasted-image.pdf"/>
          <p:cNvPicPr>
            <a:picLocks noChangeAspect="1"/>
          </p:cNvPicPr>
          <p:nvPr/>
        </p:nvPicPr>
        <p:blipFill>
          <a:blip r:embed="rId4">
            <a:extLst/>
          </a:blip>
          <a:stretch>
            <a:fillRect/>
          </a:stretch>
        </p:blipFill>
        <p:spPr>
          <a:xfrm>
            <a:off x="3816350" y="241300"/>
            <a:ext cx="1663700" cy="1524000"/>
          </a:xfrm>
          <a:prstGeom prst="rect">
            <a:avLst/>
          </a:prstGeom>
          <a:ln w="12700">
            <a:miter lim="400000"/>
          </a:ln>
        </p:spPr>
      </p:pic>
      <p:pic>
        <p:nvPicPr>
          <p:cNvPr id="113" name="pasted-image.pdf"/>
          <p:cNvPicPr>
            <a:picLocks noChangeAspect="1"/>
          </p:cNvPicPr>
          <p:nvPr/>
        </p:nvPicPr>
        <p:blipFill>
          <a:blip r:embed="rId5">
            <a:extLst/>
          </a:blip>
          <a:stretch>
            <a:fillRect/>
          </a:stretch>
        </p:blipFill>
        <p:spPr>
          <a:xfrm>
            <a:off x="5721350" y="241300"/>
            <a:ext cx="1663700" cy="1524000"/>
          </a:xfrm>
          <a:prstGeom prst="rect">
            <a:avLst/>
          </a:prstGeom>
          <a:ln w="12700">
            <a:miter lim="400000"/>
          </a:ln>
        </p:spPr>
      </p:pic>
      <p:pic>
        <p:nvPicPr>
          <p:cNvPr id="114" name="pasted-image.pdf"/>
          <p:cNvPicPr>
            <a:picLocks noChangeAspect="1"/>
          </p:cNvPicPr>
          <p:nvPr/>
        </p:nvPicPr>
        <p:blipFill>
          <a:blip r:embed="rId6">
            <a:extLst/>
          </a:blip>
          <a:stretch>
            <a:fillRect/>
          </a:stretch>
        </p:blipFill>
        <p:spPr>
          <a:xfrm>
            <a:off x="7727950" y="241300"/>
            <a:ext cx="1663700" cy="1524000"/>
          </a:xfrm>
          <a:prstGeom prst="rect">
            <a:avLst/>
          </a:prstGeom>
          <a:ln w="12700">
            <a:miter lim="400000"/>
          </a:ln>
        </p:spPr>
      </p:pic>
      <p:pic>
        <p:nvPicPr>
          <p:cNvPr id="115" name="pasted-image.pdf"/>
          <p:cNvPicPr>
            <a:picLocks noChangeAspect="1"/>
          </p:cNvPicPr>
          <p:nvPr/>
        </p:nvPicPr>
        <p:blipFill>
          <a:blip r:embed="rId7">
            <a:extLst/>
          </a:blip>
          <a:stretch>
            <a:fillRect/>
          </a:stretch>
        </p:blipFill>
        <p:spPr>
          <a:xfrm>
            <a:off x="9531350" y="241300"/>
            <a:ext cx="1663700" cy="1524000"/>
          </a:xfrm>
          <a:prstGeom prst="rect">
            <a:avLst/>
          </a:prstGeom>
          <a:ln w="12700">
            <a:miter lim="400000"/>
          </a:ln>
        </p:spPr>
      </p:pic>
      <p:pic>
        <p:nvPicPr>
          <p:cNvPr id="116" name="pasted-image.pdf"/>
          <p:cNvPicPr>
            <a:picLocks noChangeAspect="1"/>
          </p:cNvPicPr>
          <p:nvPr/>
        </p:nvPicPr>
        <p:blipFill>
          <a:blip r:embed="rId8">
            <a:extLst/>
          </a:blip>
          <a:stretch>
            <a:fillRect/>
          </a:stretch>
        </p:blipFill>
        <p:spPr>
          <a:xfrm>
            <a:off x="11334750" y="241300"/>
            <a:ext cx="1663700" cy="1524000"/>
          </a:xfrm>
          <a:prstGeom prst="rect">
            <a:avLst/>
          </a:prstGeom>
          <a:ln w="12700">
            <a:miter lim="400000"/>
          </a:ln>
        </p:spPr>
      </p:pic>
      <p:pic>
        <p:nvPicPr>
          <p:cNvPr id="117" name="pasted-image.pdf"/>
          <p:cNvPicPr>
            <a:picLocks noChangeAspect="1"/>
          </p:cNvPicPr>
          <p:nvPr/>
        </p:nvPicPr>
        <p:blipFill>
          <a:blip r:embed="rId9">
            <a:extLst/>
          </a:blip>
          <a:stretch>
            <a:fillRect/>
          </a:stretch>
        </p:blipFill>
        <p:spPr>
          <a:xfrm>
            <a:off x="120650" y="2152650"/>
            <a:ext cx="2298700" cy="2298700"/>
          </a:xfrm>
          <a:prstGeom prst="rect">
            <a:avLst/>
          </a:prstGeom>
          <a:ln w="12700">
            <a:miter lim="400000"/>
          </a:ln>
        </p:spPr>
      </p:pic>
      <p:pic>
        <p:nvPicPr>
          <p:cNvPr id="118" name="pasted-image.pdf"/>
          <p:cNvPicPr>
            <a:picLocks noChangeAspect="1"/>
          </p:cNvPicPr>
          <p:nvPr/>
        </p:nvPicPr>
        <p:blipFill>
          <a:blip r:embed="rId10">
            <a:extLst/>
          </a:blip>
          <a:stretch>
            <a:fillRect/>
          </a:stretch>
        </p:blipFill>
        <p:spPr>
          <a:xfrm>
            <a:off x="2546350" y="2266950"/>
            <a:ext cx="2298700" cy="2298700"/>
          </a:xfrm>
          <a:prstGeom prst="rect">
            <a:avLst/>
          </a:prstGeom>
          <a:ln w="12700">
            <a:miter lim="400000"/>
          </a:ln>
        </p:spPr>
      </p:pic>
      <p:pic>
        <p:nvPicPr>
          <p:cNvPr id="119" name="pasted-image.pdf"/>
          <p:cNvPicPr>
            <a:picLocks noChangeAspect="1"/>
          </p:cNvPicPr>
          <p:nvPr/>
        </p:nvPicPr>
        <p:blipFill>
          <a:blip r:embed="rId11">
            <a:extLst/>
          </a:blip>
          <a:stretch>
            <a:fillRect/>
          </a:stretch>
        </p:blipFill>
        <p:spPr>
          <a:xfrm>
            <a:off x="5092700" y="2273300"/>
            <a:ext cx="2286000" cy="2286000"/>
          </a:xfrm>
          <a:prstGeom prst="rect">
            <a:avLst/>
          </a:prstGeom>
          <a:ln w="12700">
            <a:miter lim="400000"/>
          </a:ln>
        </p:spPr>
      </p:pic>
      <p:pic>
        <p:nvPicPr>
          <p:cNvPr id="120" name="pasted-image.pdf"/>
          <p:cNvPicPr>
            <a:picLocks noChangeAspect="1"/>
          </p:cNvPicPr>
          <p:nvPr/>
        </p:nvPicPr>
        <p:blipFill>
          <a:blip r:embed="rId12">
            <a:extLst/>
          </a:blip>
          <a:stretch>
            <a:fillRect/>
          </a:stretch>
        </p:blipFill>
        <p:spPr>
          <a:xfrm>
            <a:off x="7410450" y="2152650"/>
            <a:ext cx="2298700" cy="2298700"/>
          </a:xfrm>
          <a:prstGeom prst="rect">
            <a:avLst/>
          </a:prstGeom>
          <a:ln w="12700">
            <a:miter lim="400000"/>
          </a:ln>
        </p:spPr>
      </p:pic>
      <p:pic>
        <p:nvPicPr>
          <p:cNvPr id="121" name="pasted-image.pdf"/>
          <p:cNvPicPr>
            <a:picLocks noChangeAspect="1"/>
          </p:cNvPicPr>
          <p:nvPr/>
        </p:nvPicPr>
        <p:blipFill>
          <a:blip r:embed="rId13">
            <a:extLst/>
          </a:blip>
          <a:stretch>
            <a:fillRect/>
          </a:stretch>
        </p:blipFill>
        <p:spPr>
          <a:xfrm>
            <a:off x="10280650" y="2266950"/>
            <a:ext cx="2298700" cy="2298700"/>
          </a:xfrm>
          <a:prstGeom prst="rect">
            <a:avLst/>
          </a:prstGeom>
          <a:ln w="12700">
            <a:miter lim="400000"/>
          </a:ln>
        </p:spPr>
      </p:pic>
      <p:pic>
        <p:nvPicPr>
          <p:cNvPr id="122" name="pasted-image.pdf"/>
          <p:cNvPicPr>
            <a:picLocks noChangeAspect="1"/>
          </p:cNvPicPr>
          <p:nvPr/>
        </p:nvPicPr>
        <p:blipFill>
          <a:blip r:embed="rId14">
            <a:extLst/>
          </a:blip>
          <a:stretch>
            <a:fillRect/>
          </a:stretch>
        </p:blipFill>
        <p:spPr>
          <a:xfrm>
            <a:off x="273050" y="4514850"/>
            <a:ext cx="2298700" cy="2298700"/>
          </a:xfrm>
          <a:prstGeom prst="rect">
            <a:avLst/>
          </a:prstGeom>
          <a:ln w="12700">
            <a:miter lim="400000"/>
          </a:ln>
        </p:spPr>
      </p:pic>
      <p:pic>
        <p:nvPicPr>
          <p:cNvPr id="123" name="pasted-image.pdf"/>
          <p:cNvPicPr>
            <a:picLocks noChangeAspect="1"/>
          </p:cNvPicPr>
          <p:nvPr/>
        </p:nvPicPr>
        <p:blipFill>
          <a:blip r:embed="rId15">
            <a:extLst/>
          </a:blip>
          <a:stretch>
            <a:fillRect/>
          </a:stretch>
        </p:blipFill>
        <p:spPr>
          <a:xfrm>
            <a:off x="2762250" y="4514850"/>
            <a:ext cx="2298700" cy="2298700"/>
          </a:xfrm>
          <a:prstGeom prst="rect">
            <a:avLst/>
          </a:prstGeom>
          <a:ln w="12700">
            <a:miter lim="400000"/>
          </a:ln>
        </p:spPr>
      </p:pic>
      <p:pic>
        <p:nvPicPr>
          <p:cNvPr id="124" name="pasted-image.pdf"/>
          <p:cNvPicPr>
            <a:picLocks noChangeAspect="1"/>
          </p:cNvPicPr>
          <p:nvPr/>
        </p:nvPicPr>
        <p:blipFill>
          <a:blip r:embed="rId16">
            <a:extLst/>
          </a:blip>
          <a:stretch>
            <a:fillRect/>
          </a:stretch>
        </p:blipFill>
        <p:spPr>
          <a:xfrm>
            <a:off x="5086350" y="4654550"/>
            <a:ext cx="2298700" cy="2298700"/>
          </a:xfrm>
          <a:prstGeom prst="rect">
            <a:avLst/>
          </a:prstGeom>
          <a:ln w="12700">
            <a:miter lim="400000"/>
          </a:ln>
        </p:spPr>
      </p:pic>
      <p:pic>
        <p:nvPicPr>
          <p:cNvPr id="125" name="pasted-image.pdf"/>
          <p:cNvPicPr>
            <a:picLocks noChangeAspect="1"/>
          </p:cNvPicPr>
          <p:nvPr/>
        </p:nvPicPr>
        <p:blipFill>
          <a:blip r:embed="rId17">
            <a:extLst/>
          </a:blip>
          <a:stretch>
            <a:fillRect/>
          </a:stretch>
        </p:blipFill>
        <p:spPr>
          <a:xfrm>
            <a:off x="7219950" y="4654550"/>
            <a:ext cx="2298700" cy="2298700"/>
          </a:xfrm>
          <a:prstGeom prst="rect">
            <a:avLst/>
          </a:prstGeom>
          <a:ln w="12700">
            <a:miter lim="400000"/>
          </a:ln>
        </p:spPr>
      </p:pic>
      <p:pic>
        <p:nvPicPr>
          <p:cNvPr id="126" name="pasted-image.pdf"/>
          <p:cNvPicPr>
            <a:picLocks noChangeAspect="1"/>
          </p:cNvPicPr>
          <p:nvPr/>
        </p:nvPicPr>
        <p:blipFill>
          <a:blip r:embed="rId18">
            <a:extLst/>
          </a:blip>
          <a:stretch>
            <a:fillRect/>
          </a:stretch>
        </p:blipFill>
        <p:spPr>
          <a:xfrm>
            <a:off x="9213850" y="4654550"/>
            <a:ext cx="2298700" cy="2298700"/>
          </a:xfrm>
          <a:prstGeom prst="rect">
            <a:avLst/>
          </a:prstGeom>
          <a:ln w="12700">
            <a:miter lim="400000"/>
          </a:ln>
        </p:spPr>
      </p:pic>
      <p:pic>
        <p:nvPicPr>
          <p:cNvPr id="127" name="pasted-image.pdf"/>
          <p:cNvPicPr>
            <a:picLocks noChangeAspect="1"/>
          </p:cNvPicPr>
          <p:nvPr/>
        </p:nvPicPr>
        <p:blipFill>
          <a:blip r:embed="rId19">
            <a:extLst/>
          </a:blip>
          <a:stretch>
            <a:fillRect/>
          </a:stretch>
        </p:blipFill>
        <p:spPr>
          <a:xfrm>
            <a:off x="11010900" y="4648200"/>
            <a:ext cx="2311400" cy="2311400"/>
          </a:xfrm>
          <a:prstGeom prst="rect">
            <a:avLst/>
          </a:prstGeom>
          <a:ln w="12700">
            <a:miter lim="400000"/>
          </a:ln>
        </p:spPr>
      </p:pic>
      <p:pic>
        <p:nvPicPr>
          <p:cNvPr id="128" name="pasted-image.pdf"/>
          <p:cNvPicPr>
            <a:picLocks noChangeAspect="1"/>
          </p:cNvPicPr>
          <p:nvPr/>
        </p:nvPicPr>
        <p:blipFill>
          <a:blip r:embed="rId20">
            <a:extLst/>
          </a:blip>
          <a:stretch>
            <a:fillRect/>
          </a:stretch>
        </p:blipFill>
        <p:spPr>
          <a:xfrm>
            <a:off x="273050" y="7054850"/>
            <a:ext cx="2298700" cy="2298700"/>
          </a:xfrm>
          <a:prstGeom prst="rect">
            <a:avLst/>
          </a:prstGeom>
          <a:ln w="12700">
            <a:miter lim="400000"/>
          </a:ln>
        </p:spPr>
      </p:pic>
      <p:pic>
        <p:nvPicPr>
          <p:cNvPr id="129" name="pasted-image.pdf"/>
          <p:cNvPicPr>
            <a:picLocks noChangeAspect="1"/>
          </p:cNvPicPr>
          <p:nvPr/>
        </p:nvPicPr>
        <p:blipFill>
          <a:blip r:embed="rId21">
            <a:extLst/>
          </a:blip>
          <a:stretch>
            <a:fillRect/>
          </a:stretch>
        </p:blipFill>
        <p:spPr>
          <a:xfrm>
            <a:off x="2546350" y="7054850"/>
            <a:ext cx="2298700" cy="2298700"/>
          </a:xfrm>
          <a:prstGeom prst="rect">
            <a:avLst/>
          </a:prstGeom>
          <a:ln w="12700">
            <a:miter lim="400000"/>
          </a:ln>
        </p:spPr>
      </p:pic>
      <p:pic>
        <p:nvPicPr>
          <p:cNvPr id="130" name="pasted-image.pdf"/>
          <p:cNvPicPr>
            <a:picLocks noChangeAspect="1"/>
          </p:cNvPicPr>
          <p:nvPr/>
        </p:nvPicPr>
        <p:blipFill>
          <a:blip r:embed="rId22">
            <a:extLst/>
          </a:blip>
          <a:stretch>
            <a:fillRect/>
          </a:stretch>
        </p:blipFill>
        <p:spPr>
          <a:xfrm>
            <a:off x="5086350" y="7048500"/>
            <a:ext cx="2298700" cy="2298700"/>
          </a:xfrm>
          <a:prstGeom prst="rect">
            <a:avLst/>
          </a:prstGeom>
          <a:ln w="12700">
            <a:miter lim="400000"/>
          </a:ln>
        </p:spPr>
      </p:pic>
      <p:pic>
        <p:nvPicPr>
          <p:cNvPr id="131" name="pasted-image.pdf"/>
          <p:cNvPicPr>
            <a:picLocks noChangeAspect="1"/>
          </p:cNvPicPr>
          <p:nvPr/>
        </p:nvPicPr>
        <p:blipFill>
          <a:blip r:embed="rId23">
            <a:extLst/>
          </a:blip>
          <a:stretch>
            <a:fillRect/>
          </a:stretch>
        </p:blipFill>
        <p:spPr>
          <a:xfrm>
            <a:off x="7226300" y="7048500"/>
            <a:ext cx="2286000" cy="2286000"/>
          </a:xfrm>
          <a:prstGeom prst="rect">
            <a:avLst/>
          </a:prstGeom>
          <a:ln w="12700">
            <a:miter lim="400000"/>
          </a:ln>
        </p:spPr>
      </p:pic>
      <p:pic>
        <p:nvPicPr>
          <p:cNvPr id="132" name="pasted-image.pdf"/>
          <p:cNvPicPr>
            <a:picLocks noChangeAspect="1"/>
          </p:cNvPicPr>
          <p:nvPr/>
        </p:nvPicPr>
        <p:blipFill>
          <a:blip r:embed="rId24">
            <a:extLst/>
          </a:blip>
          <a:stretch>
            <a:fillRect/>
          </a:stretch>
        </p:blipFill>
        <p:spPr>
          <a:xfrm>
            <a:off x="9899650" y="7156450"/>
            <a:ext cx="2311400" cy="2320429"/>
          </a:xfrm>
          <a:prstGeom prst="rect">
            <a:avLst/>
          </a:prstGeom>
          <a:ln w="12700">
            <a:miter lim="400000"/>
          </a:ln>
        </p:spPr>
      </p:pic>
      <p:sp>
        <p:nvSpPr>
          <p:cNvPr id="133" name="Shape 133"/>
          <p:cNvSpPr>
            <a:spLocks noGrp="1"/>
          </p:cNvSpPr>
          <p:nvPr>
            <p:ph type="sldNum" sz="quarter" idx="2"/>
          </p:nvPr>
        </p:nvSpPr>
        <p:spPr>
          <a:prstGeom prst="rect">
            <a:avLst/>
          </a:prstGeom>
        </p:spPr>
        <p:txBody>
          <a:bodyPr/>
          <a:lstStyle/>
          <a:p>
            <a:fld id="{86CB4B4D-7CA3-9044-876B-883B54F8677D}" type="slidenum">
              <a:rPr lang="uk-UA" smtClean="0"/>
              <a:t>‹#›</a:t>
            </a:fld>
            <a:endParaRPr lang="uk-UA"/>
          </a:p>
        </p:txBody>
      </p:sp>
    </p:spTree>
    <p:extLst>
      <p:ext uri="{BB962C8B-B14F-4D97-AF65-F5344CB8AC3E}">
        <p14:creationId xmlns:p14="http://schemas.microsoft.com/office/powerpoint/2010/main" val="1200448924"/>
      </p:ext>
    </p:extLst>
  </p:cSld>
  <p:clrMapOvr>
    <a:masterClrMapping/>
  </p:clrMapOvr>
  <p:transition spd="med"/>
  <p:timing>
    <p:tnLst>
      <p:par>
        <p:cTn id="1" dur="indefinite" restart="never" nodeType="tmRoot"/>
      </p:par>
    </p:tnLst>
  </p:timing>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画像集 2">
    <p:spTree>
      <p:nvGrpSpPr>
        <p:cNvPr id="1" name=""/>
        <p:cNvGrpSpPr/>
        <p:nvPr/>
      </p:nvGrpSpPr>
      <p:grpSpPr>
        <a:xfrm>
          <a:off x="0" y="0"/>
          <a:ext cx="0" cy="0"/>
          <a:chOff x="0" y="0"/>
          <a:chExt cx="0" cy="0"/>
        </a:xfrm>
      </p:grpSpPr>
      <p:pic>
        <p:nvPicPr>
          <p:cNvPr id="140" name="pasted-image.pdf"/>
          <p:cNvPicPr>
            <a:picLocks noChangeAspect="1"/>
          </p:cNvPicPr>
          <p:nvPr/>
        </p:nvPicPr>
        <p:blipFill>
          <a:blip r:embed="rId2">
            <a:extLst/>
          </a:blip>
          <a:stretch>
            <a:fillRect/>
          </a:stretch>
        </p:blipFill>
        <p:spPr>
          <a:xfrm>
            <a:off x="3092450" y="590550"/>
            <a:ext cx="2298700" cy="2298700"/>
          </a:xfrm>
          <a:prstGeom prst="rect">
            <a:avLst/>
          </a:prstGeom>
          <a:ln w="12700">
            <a:miter lim="400000"/>
          </a:ln>
        </p:spPr>
      </p:pic>
      <p:pic>
        <p:nvPicPr>
          <p:cNvPr id="141" name="pasted-image.pdf"/>
          <p:cNvPicPr>
            <a:picLocks noChangeAspect="1"/>
          </p:cNvPicPr>
          <p:nvPr/>
        </p:nvPicPr>
        <p:blipFill>
          <a:blip r:embed="rId3">
            <a:extLst/>
          </a:blip>
          <a:stretch>
            <a:fillRect/>
          </a:stretch>
        </p:blipFill>
        <p:spPr>
          <a:xfrm>
            <a:off x="565150" y="501650"/>
            <a:ext cx="2298700" cy="2298700"/>
          </a:xfrm>
          <a:prstGeom prst="rect">
            <a:avLst/>
          </a:prstGeom>
          <a:ln w="12700">
            <a:miter lim="400000"/>
          </a:ln>
        </p:spPr>
      </p:pic>
      <p:pic>
        <p:nvPicPr>
          <p:cNvPr id="142" name="pasted-image.pdf"/>
          <p:cNvPicPr>
            <a:picLocks noChangeAspect="1"/>
          </p:cNvPicPr>
          <p:nvPr/>
        </p:nvPicPr>
        <p:blipFill>
          <a:blip r:embed="rId4">
            <a:extLst/>
          </a:blip>
          <a:stretch>
            <a:fillRect/>
          </a:stretch>
        </p:blipFill>
        <p:spPr>
          <a:xfrm>
            <a:off x="5619750" y="501650"/>
            <a:ext cx="2298700" cy="2298700"/>
          </a:xfrm>
          <a:prstGeom prst="rect">
            <a:avLst/>
          </a:prstGeom>
          <a:ln w="12700">
            <a:miter lim="400000"/>
          </a:ln>
        </p:spPr>
      </p:pic>
      <p:pic>
        <p:nvPicPr>
          <p:cNvPr id="143" name="pasted-image.pdf"/>
          <p:cNvPicPr>
            <a:picLocks noChangeAspect="1"/>
          </p:cNvPicPr>
          <p:nvPr/>
        </p:nvPicPr>
        <p:blipFill>
          <a:blip r:embed="rId5">
            <a:extLst/>
          </a:blip>
          <a:stretch>
            <a:fillRect/>
          </a:stretch>
        </p:blipFill>
        <p:spPr>
          <a:xfrm>
            <a:off x="7854950" y="603250"/>
            <a:ext cx="2273300" cy="2273300"/>
          </a:xfrm>
          <a:prstGeom prst="rect">
            <a:avLst/>
          </a:prstGeom>
          <a:ln w="12700">
            <a:miter lim="400000"/>
          </a:ln>
        </p:spPr>
      </p:pic>
      <p:pic>
        <p:nvPicPr>
          <p:cNvPr id="144" name="pasted-image.pdf"/>
          <p:cNvPicPr>
            <a:picLocks noChangeAspect="1"/>
          </p:cNvPicPr>
          <p:nvPr/>
        </p:nvPicPr>
        <p:blipFill>
          <a:blip r:embed="rId6">
            <a:extLst/>
          </a:blip>
          <a:stretch>
            <a:fillRect/>
          </a:stretch>
        </p:blipFill>
        <p:spPr>
          <a:xfrm>
            <a:off x="10166350" y="603250"/>
            <a:ext cx="2273300" cy="2273300"/>
          </a:xfrm>
          <a:prstGeom prst="rect">
            <a:avLst/>
          </a:prstGeom>
          <a:ln w="12700">
            <a:miter lim="400000"/>
          </a:ln>
        </p:spPr>
      </p:pic>
      <p:pic>
        <p:nvPicPr>
          <p:cNvPr id="145" name="pasted-image.pdf"/>
          <p:cNvPicPr>
            <a:picLocks noChangeAspect="1"/>
          </p:cNvPicPr>
          <p:nvPr/>
        </p:nvPicPr>
        <p:blipFill>
          <a:blip r:embed="rId7">
            <a:extLst/>
          </a:blip>
          <a:stretch>
            <a:fillRect/>
          </a:stretch>
        </p:blipFill>
        <p:spPr>
          <a:xfrm>
            <a:off x="666750" y="3473450"/>
            <a:ext cx="2298700" cy="2298700"/>
          </a:xfrm>
          <a:prstGeom prst="rect">
            <a:avLst/>
          </a:prstGeom>
          <a:ln w="12700">
            <a:miter lim="400000"/>
          </a:ln>
        </p:spPr>
      </p:pic>
      <p:pic>
        <p:nvPicPr>
          <p:cNvPr id="146" name="pasted-image.pdf"/>
          <p:cNvPicPr>
            <a:picLocks noChangeAspect="1"/>
          </p:cNvPicPr>
          <p:nvPr/>
        </p:nvPicPr>
        <p:blipFill>
          <a:blip r:embed="rId8">
            <a:extLst/>
          </a:blip>
          <a:stretch>
            <a:fillRect/>
          </a:stretch>
        </p:blipFill>
        <p:spPr>
          <a:xfrm>
            <a:off x="8089900" y="6356350"/>
            <a:ext cx="2298700" cy="2298700"/>
          </a:xfrm>
          <a:prstGeom prst="rect">
            <a:avLst/>
          </a:prstGeom>
          <a:ln w="12700">
            <a:miter lim="400000"/>
          </a:ln>
        </p:spPr>
      </p:pic>
      <p:pic>
        <p:nvPicPr>
          <p:cNvPr id="147" name="pasted-image.pdf"/>
          <p:cNvPicPr>
            <a:picLocks noChangeAspect="1"/>
          </p:cNvPicPr>
          <p:nvPr/>
        </p:nvPicPr>
        <p:blipFill>
          <a:blip r:embed="rId9">
            <a:extLst/>
          </a:blip>
          <a:stretch>
            <a:fillRect/>
          </a:stretch>
        </p:blipFill>
        <p:spPr>
          <a:xfrm>
            <a:off x="10414000" y="6356350"/>
            <a:ext cx="2298700" cy="2298700"/>
          </a:xfrm>
          <a:prstGeom prst="rect">
            <a:avLst/>
          </a:prstGeom>
          <a:ln w="12700">
            <a:miter lim="400000"/>
          </a:ln>
        </p:spPr>
      </p:pic>
      <p:pic>
        <p:nvPicPr>
          <p:cNvPr id="148" name="pasted-image.pdf"/>
          <p:cNvPicPr>
            <a:picLocks noChangeAspect="1"/>
          </p:cNvPicPr>
          <p:nvPr/>
        </p:nvPicPr>
        <p:blipFill>
          <a:blip r:embed="rId10">
            <a:extLst/>
          </a:blip>
          <a:stretch>
            <a:fillRect/>
          </a:stretch>
        </p:blipFill>
        <p:spPr>
          <a:xfrm>
            <a:off x="3582884" y="3963884"/>
            <a:ext cx="1317832" cy="1317832"/>
          </a:xfrm>
          <a:prstGeom prst="rect">
            <a:avLst/>
          </a:prstGeom>
          <a:ln w="12700">
            <a:miter lim="400000"/>
          </a:ln>
        </p:spPr>
      </p:pic>
      <p:pic>
        <p:nvPicPr>
          <p:cNvPr id="149" name="pasted-image.pdf"/>
          <p:cNvPicPr>
            <a:picLocks noChangeAspect="1"/>
          </p:cNvPicPr>
          <p:nvPr/>
        </p:nvPicPr>
        <p:blipFill>
          <a:blip r:embed="rId11">
            <a:extLst/>
          </a:blip>
          <a:stretch>
            <a:fillRect/>
          </a:stretch>
        </p:blipFill>
        <p:spPr>
          <a:xfrm>
            <a:off x="5638800" y="4108450"/>
            <a:ext cx="2461578" cy="1222849"/>
          </a:xfrm>
          <a:prstGeom prst="rect">
            <a:avLst/>
          </a:prstGeom>
          <a:ln w="12700">
            <a:miter lim="400000"/>
          </a:ln>
        </p:spPr>
      </p:pic>
      <p:pic>
        <p:nvPicPr>
          <p:cNvPr id="150" name="pasted-image.pdf"/>
          <p:cNvPicPr>
            <a:picLocks noChangeAspect="1"/>
          </p:cNvPicPr>
          <p:nvPr/>
        </p:nvPicPr>
        <p:blipFill>
          <a:blip r:embed="rId12">
            <a:extLst/>
          </a:blip>
          <a:stretch>
            <a:fillRect/>
          </a:stretch>
        </p:blipFill>
        <p:spPr>
          <a:xfrm>
            <a:off x="8559800" y="4078524"/>
            <a:ext cx="1358900" cy="1282701"/>
          </a:xfrm>
          <a:prstGeom prst="rect">
            <a:avLst/>
          </a:prstGeom>
          <a:ln w="12700">
            <a:miter lim="400000"/>
          </a:ln>
        </p:spPr>
      </p:pic>
      <p:pic>
        <p:nvPicPr>
          <p:cNvPr id="151" name="pasted-image.pdf"/>
          <p:cNvPicPr>
            <a:picLocks noChangeAspect="1"/>
          </p:cNvPicPr>
          <p:nvPr/>
        </p:nvPicPr>
        <p:blipFill>
          <a:blip r:embed="rId13">
            <a:extLst/>
          </a:blip>
          <a:stretch>
            <a:fillRect/>
          </a:stretch>
        </p:blipFill>
        <p:spPr>
          <a:xfrm>
            <a:off x="10474325" y="4048125"/>
            <a:ext cx="1657350" cy="1657350"/>
          </a:xfrm>
          <a:prstGeom prst="rect">
            <a:avLst/>
          </a:prstGeom>
          <a:ln w="12700">
            <a:miter lim="400000"/>
          </a:ln>
        </p:spPr>
      </p:pic>
      <p:pic>
        <p:nvPicPr>
          <p:cNvPr id="152" name="pasted-image.pdf"/>
          <p:cNvPicPr>
            <a:picLocks noChangeAspect="1"/>
          </p:cNvPicPr>
          <p:nvPr/>
        </p:nvPicPr>
        <p:blipFill>
          <a:blip r:embed="rId14">
            <a:extLst/>
          </a:blip>
          <a:stretch>
            <a:fillRect/>
          </a:stretch>
        </p:blipFill>
        <p:spPr>
          <a:xfrm>
            <a:off x="647700" y="6661150"/>
            <a:ext cx="1943100" cy="1689100"/>
          </a:xfrm>
          <a:prstGeom prst="rect">
            <a:avLst/>
          </a:prstGeom>
          <a:ln w="12700">
            <a:miter lim="400000"/>
          </a:ln>
        </p:spPr>
      </p:pic>
      <p:pic>
        <p:nvPicPr>
          <p:cNvPr id="153" name="pasted-image.pdf"/>
          <p:cNvPicPr>
            <a:picLocks noChangeAspect="1"/>
          </p:cNvPicPr>
          <p:nvPr/>
        </p:nvPicPr>
        <p:blipFill>
          <a:blip r:embed="rId15">
            <a:extLst/>
          </a:blip>
          <a:stretch>
            <a:fillRect/>
          </a:stretch>
        </p:blipFill>
        <p:spPr>
          <a:xfrm>
            <a:off x="3479800" y="6743700"/>
            <a:ext cx="1524000" cy="1524000"/>
          </a:xfrm>
          <a:prstGeom prst="rect">
            <a:avLst/>
          </a:prstGeom>
          <a:ln w="12700">
            <a:miter lim="400000"/>
          </a:ln>
        </p:spPr>
      </p:pic>
      <p:pic>
        <p:nvPicPr>
          <p:cNvPr id="154" name="pasted-image.pdf"/>
          <p:cNvPicPr>
            <a:picLocks noChangeAspect="1"/>
          </p:cNvPicPr>
          <p:nvPr/>
        </p:nvPicPr>
        <p:blipFill>
          <a:blip r:embed="rId16">
            <a:extLst/>
          </a:blip>
          <a:stretch>
            <a:fillRect/>
          </a:stretch>
        </p:blipFill>
        <p:spPr>
          <a:xfrm>
            <a:off x="5721350" y="6724650"/>
            <a:ext cx="1562100" cy="1562100"/>
          </a:xfrm>
          <a:prstGeom prst="rect">
            <a:avLst/>
          </a:prstGeom>
          <a:ln w="12700">
            <a:miter lim="400000"/>
          </a:ln>
        </p:spPr>
      </p:pic>
      <p:sp>
        <p:nvSpPr>
          <p:cNvPr id="155" name="Shape 155"/>
          <p:cNvSpPr>
            <a:spLocks noGrp="1"/>
          </p:cNvSpPr>
          <p:nvPr>
            <p:ph type="sldNum" sz="quarter" idx="2"/>
          </p:nvPr>
        </p:nvSpPr>
        <p:spPr>
          <a:prstGeom prst="rect">
            <a:avLst/>
          </a:prstGeom>
        </p:spPr>
        <p:txBody>
          <a:bodyPr/>
          <a:lstStyle/>
          <a:p>
            <a:fld id="{86CB4B4D-7CA3-9044-876B-883B54F8677D}" type="slidenum">
              <a:rPr lang="uk-UA" smtClean="0"/>
              <a:t>‹#›</a:t>
            </a:fld>
            <a:endParaRPr lang="uk-UA"/>
          </a:p>
        </p:txBody>
      </p:sp>
    </p:spTree>
    <p:extLst>
      <p:ext uri="{BB962C8B-B14F-4D97-AF65-F5344CB8AC3E}">
        <p14:creationId xmlns:p14="http://schemas.microsoft.com/office/powerpoint/2010/main" val="336202103"/>
      </p:ext>
    </p:extLst>
  </p:cSld>
  <p:clrMapOvr>
    <a:masterClrMapping/>
  </p:clrMapOvr>
  <p:transition spd="med"/>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画像集 2 コピー">
    <p:spTree>
      <p:nvGrpSpPr>
        <p:cNvPr id="1" name=""/>
        <p:cNvGrpSpPr/>
        <p:nvPr/>
      </p:nvGrpSpPr>
      <p:grpSpPr>
        <a:xfrm>
          <a:off x="0" y="0"/>
          <a:ext cx="0" cy="0"/>
          <a:chOff x="0" y="0"/>
          <a:chExt cx="0" cy="0"/>
        </a:xfrm>
      </p:grpSpPr>
      <p:pic>
        <p:nvPicPr>
          <p:cNvPr id="162" name="pasted-image.tiff"/>
          <p:cNvPicPr>
            <a:picLocks noChangeAspect="1"/>
          </p:cNvPicPr>
          <p:nvPr/>
        </p:nvPicPr>
        <p:blipFill>
          <a:blip r:embed="rId2">
            <a:extLst/>
          </a:blip>
          <a:stretch>
            <a:fillRect/>
          </a:stretch>
        </p:blipFill>
        <p:spPr>
          <a:xfrm>
            <a:off x="584150" y="763794"/>
            <a:ext cx="3648495" cy="1512302"/>
          </a:xfrm>
          <a:prstGeom prst="rect">
            <a:avLst/>
          </a:prstGeom>
          <a:ln w="12700">
            <a:miter lim="400000"/>
          </a:ln>
        </p:spPr>
      </p:pic>
      <p:pic>
        <p:nvPicPr>
          <p:cNvPr id="163" name="pasted-image.tiff"/>
          <p:cNvPicPr>
            <a:picLocks noChangeAspect="1"/>
          </p:cNvPicPr>
          <p:nvPr/>
        </p:nvPicPr>
        <p:blipFill>
          <a:blip r:embed="rId3">
            <a:extLst/>
          </a:blip>
          <a:stretch>
            <a:fillRect/>
          </a:stretch>
        </p:blipFill>
        <p:spPr>
          <a:xfrm>
            <a:off x="4726892" y="904606"/>
            <a:ext cx="3551015" cy="1230677"/>
          </a:xfrm>
          <a:prstGeom prst="rect">
            <a:avLst/>
          </a:prstGeom>
          <a:ln w="12700">
            <a:miter lim="400000"/>
          </a:ln>
        </p:spPr>
      </p:pic>
      <p:sp>
        <p:nvSpPr>
          <p:cNvPr id="164" name="Shape 164"/>
          <p:cNvSpPr>
            <a:spLocks noGrp="1"/>
          </p:cNvSpPr>
          <p:nvPr>
            <p:ph type="sldNum" sz="quarter" idx="2"/>
          </p:nvPr>
        </p:nvSpPr>
        <p:spPr>
          <a:prstGeom prst="rect">
            <a:avLst/>
          </a:prstGeom>
        </p:spPr>
        <p:txBody>
          <a:bodyPr/>
          <a:lstStyle/>
          <a:p>
            <a:fld id="{86CB4B4D-7CA3-9044-876B-883B54F8677D}" type="slidenum">
              <a:rPr lang="uk-UA" smtClean="0"/>
              <a:t>‹#›</a:t>
            </a:fld>
            <a:endParaRPr lang="uk-UA"/>
          </a:p>
        </p:txBody>
      </p:sp>
    </p:spTree>
    <p:extLst>
      <p:ext uri="{BB962C8B-B14F-4D97-AF65-F5344CB8AC3E}">
        <p14:creationId xmlns:p14="http://schemas.microsoft.com/office/powerpoint/2010/main" val="519269864"/>
      </p:ext>
    </p:extLst>
  </p:cSld>
  <p:clrMapOvr>
    <a:masterClrMapping/>
  </p:clrMapOvr>
  <p:transition spd="med"/>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タイトルとコンテンツ">
    <p:spTree>
      <p:nvGrpSpPr>
        <p:cNvPr id="1" name=""/>
        <p:cNvGrpSpPr/>
        <p:nvPr/>
      </p:nvGrpSpPr>
      <p:grpSpPr>
        <a:xfrm>
          <a:off x="0" y="0"/>
          <a:ext cx="0" cy="0"/>
          <a:chOff x="0" y="0"/>
          <a:chExt cx="0" cy="0"/>
        </a:xfrm>
      </p:grpSpPr>
      <p:sp>
        <p:nvSpPr>
          <p:cNvPr id="171" name="Shape 171"/>
          <p:cNvSpPr/>
          <p:nvPr/>
        </p:nvSpPr>
        <p:spPr>
          <a:xfrm flipV="1">
            <a:off x="478648" y="-1"/>
            <a:ext cx="1" cy="9753601"/>
          </a:xfrm>
          <a:prstGeom prst="line">
            <a:avLst/>
          </a:prstGeom>
          <a:ln w="12700">
            <a:solidFill>
              <a:srgbClr val="6699FF"/>
            </a:solidFill>
          </a:ln>
        </p:spPr>
        <p:txBody>
          <a:bodyPr lIns="65023" tIns="65023" rIns="65023" bIns="65023"/>
          <a:lstStyle/>
          <a:p>
            <a:pPr algn="l" defTabSz="1300480">
              <a:defRPr sz="2400">
                <a:latin typeface="Arial"/>
                <a:ea typeface="Arial"/>
                <a:cs typeface="Arial"/>
                <a:sym typeface="Arial"/>
              </a:defRPr>
            </a:pPr>
            <a:endParaRPr/>
          </a:p>
        </p:txBody>
      </p:sp>
      <p:sp>
        <p:nvSpPr>
          <p:cNvPr id="172" name="Shape 172"/>
          <p:cNvSpPr/>
          <p:nvPr/>
        </p:nvSpPr>
        <p:spPr>
          <a:xfrm>
            <a:off x="275448" y="7949636"/>
            <a:ext cx="408660" cy="408660"/>
          </a:xfrm>
          <a:prstGeom prst="ellipse">
            <a:avLst/>
          </a:prstGeom>
          <a:solidFill>
            <a:srgbClr val="99CCFF"/>
          </a:solidFill>
          <a:ln w="12700">
            <a:miter lim="400000"/>
          </a:ln>
        </p:spPr>
        <p:txBody>
          <a:bodyPr lIns="65023" tIns="65023" rIns="65023" bIns="65023" anchor="ctr"/>
          <a:lstStyle/>
          <a:p>
            <a:pPr algn="l" defTabSz="1300480">
              <a:defRPr sz="2400">
                <a:latin typeface="Arial"/>
                <a:ea typeface="Arial"/>
                <a:cs typeface="Arial"/>
                <a:sym typeface="Arial"/>
              </a:defRPr>
            </a:pPr>
            <a:endParaRPr/>
          </a:p>
        </p:txBody>
      </p:sp>
      <p:sp>
        <p:nvSpPr>
          <p:cNvPr id="173" name="Shape 173"/>
          <p:cNvSpPr/>
          <p:nvPr/>
        </p:nvSpPr>
        <p:spPr>
          <a:xfrm>
            <a:off x="568959" y="8459893"/>
            <a:ext cx="307059" cy="307059"/>
          </a:xfrm>
          <a:prstGeom prst="ellipse">
            <a:avLst/>
          </a:prstGeom>
          <a:solidFill>
            <a:srgbClr val="FFFFFF"/>
          </a:solidFill>
          <a:ln w="12700">
            <a:solidFill>
              <a:srgbClr val="99CCFF"/>
            </a:solidFill>
          </a:ln>
        </p:spPr>
        <p:txBody>
          <a:bodyPr lIns="65023" tIns="65023" rIns="65023" bIns="65023" anchor="ctr"/>
          <a:lstStyle/>
          <a:p>
            <a:pPr algn="l" defTabSz="1300480">
              <a:defRPr sz="2400">
                <a:latin typeface="Arial"/>
                <a:ea typeface="Arial"/>
                <a:cs typeface="Arial"/>
                <a:sym typeface="Arial"/>
              </a:defRPr>
            </a:pPr>
            <a:endParaRPr/>
          </a:p>
        </p:txBody>
      </p:sp>
      <p:sp>
        <p:nvSpPr>
          <p:cNvPr id="174" name="Shape 174"/>
          <p:cNvSpPr/>
          <p:nvPr/>
        </p:nvSpPr>
        <p:spPr>
          <a:xfrm>
            <a:off x="377048" y="8870809"/>
            <a:ext cx="205460" cy="205458"/>
          </a:xfrm>
          <a:prstGeom prst="ellipse">
            <a:avLst/>
          </a:prstGeom>
          <a:solidFill>
            <a:srgbClr val="99CCFF"/>
          </a:solidFill>
          <a:ln w="12700">
            <a:miter lim="400000"/>
          </a:ln>
        </p:spPr>
        <p:txBody>
          <a:bodyPr lIns="65023" tIns="65023" rIns="65023" bIns="65023" anchor="ctr"/>
          <a:lstStyle/>
          <a:p>
            <a:pPr algn="l" defTabSz="1300480">
              <a:defRPr sz="2400">
                <a:latin typeface="Arial"/>
                <a:ea typeface="Arial"/>
                <a:cs typeface="Arial"/>
                <a:sym typeface="Arial"/>
              </a:defRPr>
            </a:pPr>
            <a:endParaRPr/>
          </a:p>
        </p:txBody>
      </p:sp>
      <p:sp>
        <p:nvSpPr>
          <p:cNvPr id="175" name="Shape 175"/>
          <p:cNvSpPr/>
          <p:nvPr/>
        </p:nvSpPr>
        <p:spPr>
          <a:xfrm>
            <a:off x="69990" y="9177867"/>
            <a:ext cx="307059" cy="307059"/>
          </a:xfrm>
          <a:prstGeom prst="ellipse">
            <a:avLst/>
          </a:prstGeom>
          <a:solidFill>
            <a:srgbClr val="FFFFFF"/>
          </a:solidFill>
          <a:ln w="12700">
            <a:solidFill>
              <a:srgbClr val="99CCFF"/>
            </a:solidFill>
          </a:ln>
        </p:spPr>
        <p:txBody>
          <a:bodyPr lIns="65023" tIns="65023" rIns="65023" bIns="65023" anchor="ctr"/>
          <a:lstStyle/>
          <a:p>
            <a:pPr algn="l" defTabSz="1300480">
              <a:defRPr sz="2400">
                <a:latin typeface="Arial"/>
                <a:ea typeface="Arial"/>
                <a:cs typeface="Arial"/>
                <a:sym typeface="Arial"/>
              </a:defRPr>
            </a:pPr>
            <a:endParaRPr/>
          </a:p>
        </p:txBody>
      </p:sp>
      <p:sp>
        <p:nvSpPr>
          <p:cNvPr id="176" name="Shape 176"/>
          <p:cNvSpPr/>
          <p:nvPr/>
        </p:nvSpPr>
        <p:spPr>
          <a:xfrm>
            <a:off x="-1" y="1329831"/>
            <a:ext cx="13004802" cy="1"/>
          </a:xfrm>
          <a:prstGeom prst="line">
            <a:avLst/>
          </a:prstGeom>
          <a:ln w="12700">
            <a:solidFill>
              <a:srgbClr val="6699FF"/>
            </a:solidFill>
          </a:ln>
        </p:spPr>
        <p:txBody>
          <a:bodyPr lIns="65023" tIns="65023" rIns="65023" bIns="65023"/>
          <a:lstStyle/>
          <a:p>
            <a:pPr algn="l" defTabSz="1300480">
              <a:defRPr sz="2400">
                <a:latin typeface="Arial"/>
                <a:ea typeface="Arial"/>
                <a:cs typeface="Arial"/>
                <a:sym typeface="Arial"/>
              </a:defRPr>
            </a:pPr>
            <a:endParaRPr/>
          </a:p>
        </p:txBody>
      </p:sp>
      <p:sp>
        <p:nvSpPr>
          <p:cNvPr id="177" name="Shape 177"/>
          <p:cNvSpPr/>
          <p:nvPr/>
        </p:nvSpPr>
        <p:spPr>
          <a:xfrm>
            <a:off x="11620783" y="1228231"/>
            <a:ext cx="205458" cy="205460"/>
          </a:xfrm>
          <a:prstGeom prst="ellipse">
            <a:avLst/>
          </a:prstGeom>
          <a:solidFill>
            <a:srgbClr val="99CCFF"/>
          </a:solidFill>
          <a:ln w="12700">
            <a:miter lim="400000"/>
          </a:ln>
        </p:spPr>
        <p:txBody>
          <a:bodyPr lIns="65023" tIns="65023" rIns="65023" bIns="65023" anchor="ctr"/>
          <a:lstStyle/>
          <a:p>
            <a:pPr algn="l" defTabSz="1300480">
              <a:defRPr sz="2400">
                <a:latin typeface="Arial"/>
                <a:ea typeface="Arial"/>
                <a:cs typeface="Arial"/>
                <a:sym typeface="Arial"/>
              </a:defRPr>
            </a:pPr>
            <a:endParaRPr/>
          </a:p>
        </p:txBody>
      </p:sp>
      <p:sp>
        <p:nvSpPr>
          <p:cNvPr id="178" name="Shape 178"/>
          <p:cNvSpPr/>
          <p:nvPr/>
        </p:nvSpPr>
        <p:spPr>
          <a:xfrm>
            <a:off x="11927840" y="921173"/>
            <a:ext cx="307059" cy="307059"/>
          </a:xfrm>
          <a:prstGeom prst="ellipse">
            <a:avLst/>
          </a:prstGeom>
          <a:solidFill>
            <a:srgbClr val="FFFFFF"/>
          </a:solidFill>
          <a:ln w="12700">
            <a:solidFill>
              <a:srgbClr val="99CCFF"/>
            </a:solidFill>
          </a:ln>
        </p:spPr>
        <p:txBody>
          <a:bodyPr lIns="65023" tIns="65023" rIns="65023" bIns="65023" anchor="ctr"/>
          <a:lstStyle/>
          <a:p>
            <a:pPr algn="l" defTabSz="1300480">
              <a:defRPr sz="2400">
                <a:latin typeface="Arial"/>
                <a:ea typeface="Arial"/>
                <a:cs typeface="Arial"/>
                <a:sym typeface="Arial"/>
              </a:defRPr>
            </a:pPr>
            <a:endParaRPr/>
          </a:p>
        </p:txBody>
      </p:sp>
      <p:sp>
        <p:nvSpPr>
          <p:cNvPr id="179" name="Shape 179"/>
          <p:cNvSpPr/>
          <p:nvPr/>
        </p:nvSpPr>
        <p:spPr>
          <a:xfrm>
            <a:off x="12338756" y="1025031"/>
            <a:ext cx="408660" cy="408659"/>
          </a:xfrm>
          <a:prstGeom prst="ellipse">
            <a:avLst/>
          </a:prstGeom>
          <a:solidFill>
            <a:srgbClr val="99CCFF"/>
          </a:solidFill>
          <a:ln w="12700">
            <a:miter lim="400000"/>
          </a:ln>
        </p:spPr>
        <p:txBody>
          <a:bodyPr lIns="65023" tIns="65023" rIns="65023" bIns="65023" anchor="ctr"/>
          <a:lstStyle/>
          <a:p>
            <a:pPr algn="l" defTabSz="1300480">
              <a:defRPr sz="2400">
                <a:latin typeface="Arial"/>
                <a:ea typeface="Arial"/>
                <a:cs typeface="Arial"/>
                <a:sym typeface="Arial"/>
              </a:defRPr>
            </a:pPr>
            <a:endParaRPr/>
          </a:p>
        </p:txBody>
      </p:sp>
      <p:sp>
        <p:nvSpPr>
          <p:cNvPr id="180" name="Shape 180"/>
          <p:cNvSpPr/>
          <p:nvPr/>
        </p:nvSpPr>
        <p:spPr>
          <a:xfrm>
            <a:off x="180622" y="1020515"/>
            <a:ext cx="591537" cy="596054"/>
          </a:xfrm>
          <a:prstGeom prst="ellipse">
            <a:avLst/>
          </a:prstGeom>
          <a:solidFill>
            <a:srgbClr val="99CCFF"/>
          </a:solidFill>
          <a:ln w="12700">
            <a:miter lim="400000"/>
          </a:ln>
        </p:spPr>
        <p:txBody>
          <a:bodyPr lIns="65023" tIns="65023" rIns="65023" bIns="65023" anchor="ctr"/>
          <a:lstStyle/>
          <a:p>
            <a:pPr algn="l" defTabSz="1300480">
              <a:defRPr sz="2400">
                <a:latin typeface="Arial"/>
                <a:ea typeface="Arial"/>
                <a:cs typeface="Arial"/>
                <a:sym typeface="Arial"/>
              </a:defRPr>
            </a:pPr>
            <a:endParaRPr/>
          </a:p>
        </p:txBody>
      </p:sp>
      <p:sp>
        <p:nvSpPr>
          <p:cNvPr id="181" name="Shape 181"/>
          <p:cNvSpPr/>
          <p:nvPr/>
        </p:nvSpPr>
        <p:spPr>
          <a:xfrm>
            <a:off x="559928" y="1399822"/>
            <a:ext cx="223521" cy="223520"/>
          </a:xfrm>
          <a:prstGeom prst="ellipse">
            <a:avLst/>
          </a:prstGeom>
          <a:solidFill>
            <a:srgbClr val="FFFFFF"/>
          </a:solidFill>
          <a:ln w="12700">
            <a:solidFill>
              <a:srgbClr val="99CCFF"/>
            </a:solidFill>
          </a:ln>
        </p:spPr>
        <p:txBody>
          <a:bodyPr lIns="65023" tIns="65023" rIns="65023" bIns="65023" anchor="ctr"/>
          <a:lstStyle/>
          <a:p>
            <a:pPr algn="l" defTabSz="1300480">
              <a:defRPr sz="2400">
                <a:latin typeface="Arial"/>
                <a:ea typeface="Arial"/>
                <a:cs typeface="Arial"/>
                <a:sym typeface="Arial"/>
              </a:defRPr>
            </a:pPr>
            <a:endParaRPr/>
          </a:p>
        </p:txBody>
      </p:sp>
      <p:sp>
        <p:nvSpPr>
          <p:cNvPr id="182" name="Shape 182"/>
          <p:cNvSpPr>
            <a:spLocks noGrp="1"/>
          </p:cNvSpPr>
          <p:nvPr>
            <p:ph type="title"/>
          </p:nvPr>
        </p:nvSpPr>
        <p:spPr>
          <a:xfrm>
            <a:off x="623146" y="189653"/>
            <a:ext cx="12011379" cy="1020516"/>
          </a:xfrm>
          <a:prstGeom prst="rect">
            <a:avLst/>
          </a:prstGeom>
        </p:spPr>
        <p:txBody>
          <a:bodyPr lIns="65023" tIns="65023" rIns="65023" bIns="65023"/>
          <a:lstStyle>
            <a:lvl1pPr algn="l" defTabSz="1300480">
              <a:defRPr sz="4400">
                <a:latin typeface="Arial"/>
                <a:ea typeface="Arial"/>
                <a:cs typeface="Arial"/>
                <a:sym typeface="Arial"/>
              </a:defRPr>
            </a:lvl1pPr>
          </a:lstStyle>
          <a:p>
            <a:r>
              <a:rPr lang="ja-JP" altLang="en-US" smtClean="0"/>
              <a:t>マスター タイトルの書式設定</a:t>
            </a:r>
            <a:endParaRPr/>
          </a:p>
        </p:txBody>
      </p:sp>
      <p:sp>
        <p:nvSpPr>
          <p:cNvPr id="183" name="Shape 183"/>
          <p:cNvSpPr>
            <a:spLocks noGrp="1"/>
          </p:cNvSpPr>
          <p:nvPr>
            <p:ph type="body" idx="1"/>
          </p:nvPr>
        </p:nvSpPr>
        <p:spPr>
          <a:xfrm>
            <a:off x="623146" y="1463039"/>
            <a:ext cx="12011379" cy="7712570"/>
          </a:xfrm>
          <a:prstGeom prst="rect">
            <a:avLst/>
          </a:prstGeom>
        </p:spPr>
        <p:txBody>
          <a:bodyPr lIns="65023" tIns="65023" rIns="65023" bIns="65023" anchor="t"/>
          <a:lstStyle>
            <a:lvl1pPr marL="465364" indent="-465364" algn="just" defTabSz="1300480">
              <a:spcBef>
                <a:spcPts val="900"/>
              </a:spcBef>
              <a:buClr>
                <a:srgbClr val="216BFF"/>
              </a:buClr>
              <a:buSzPct val="100000"/>
              <a:buFont typeface="Helvetica"/>
              <a:buChar char="●"/>
              <a:defRPr sz="3800">
                <a:latin typeface="Arial"/>
                <a:ea typeface="Arial"/>
                <a:cs typeface="Arial"/>
                <a:sym typeface="Arial"/>
              </a:defRPr>
            </a:lvl1pPr>
            <a:lvl2pPr marL="909637" indent="-452437" algn="just" defTabSz="1300480">
              <a:spcBef>
                <a:spcPts val="900"/>
              </a:spcBef>
              <a:buClr>
                <a:srgbClr val="216BFF"/>
              </a:buClr>
              <a:buSzPct val="100000"/>
              <a:buFont typeface="Helvetica"/>
              <a:buChar char="◘"/>
              <a:defRPr sz="3800">
                <a:latin typeface="Arial"/>
                <a:ea typeface="Arial"/>
                <a:cs typeface="Arial"/>
                <a:sym typeface="Arial"/>
              </a:defRPr>
            </a:lvl2pPr>
            <a:lvl3pPr marL="1348739" indent="-434339" algn="just" defTabSz="1300480">
              <a:spcBef>
                <a:spcPts val="900"/>
              </a:spcBef>
              <a:buClr>
                <a:srgbClr val="216BFF"/>
              </a:buClr>
              <a:buSzPct val="100000"/>
              <a:buFont typeface="Helvetica"/>
              <a:defRPr sz="3800">
                <a:latin typeface="Arial"/>
                <a:ea typeface="Arial"/>
                <a:cs typeface="Arial"/>
                <a:sym typeface="Arial"/>
              </a:defRPr>
            </a:lvl3pPr>
            <a:lvl4pPr marL="1854200" indent="-482600" algn="just" defTabSz="1300480">
              <a:spcBef>
                <a:spcPts val="900"/>
              </a:spcBef>
              <a:buClr>
                <a:srgbClr val="216BFF"/>
              </a:buClr>
              <a:buSzPct val="100000"/>
              <a:buFont typeface="Helvetica"/>
              <a:buChar char="–"/>
              <a:defRPr sz="3800">
                <a:latin typeface="Arial"/>
                <a:ea typeface="Arial"/>
                <a:cs typeface="Arial"/>
                <a:sym typeface="Arial"/>
              </a:defRPr>
            </a:lvl4pPr>
            <a:lvl5pPr marL="2371725" indent="-542925" algn="just" defTabSz="1300480">
              <a:spcBef>
                <a:spcPts val="900"/>
              </a:spcBef>
              <a:buClr>
                <a:srgbClr val="216BFF"/>
              </a:buClr>
              <a:buSzPct val="100000"/>
              <a:buFont typeface="Helvetica"/>
              <a:buChar char="»"/>
              <a:defRPr sz="3800">
                <a:latin typeface="Arial"/>
                <a:ea typeface="Arial"/>
                <a:cs typeface="Arial"/>
                <a:sym typeface="Arial"/>
              </a:defRPr>
            </a:lvl5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a:p>
        </p:txBody>
      </p:sp>
      <p:sp>
        <p:nvSpPr>
          <p:cNvPr id="184" name="Shape 184"/>
          <p:cNvSpPr>
            <a:spLocks noGrp="1"/>
          </p:cNvSpPr>
          <p:nvPr>
            <p:ph type="sldNum" sz="quarter" idx="2"/>
          </p:nvPr>
        </p:nvSpPr>
        <p:spPr>
          <a:xfrm>
            <a:off x="12265756" y="9302044"/>
            <a:ext cx="368769" cy="371349"/>
          </a:xfrm>
          <a:prstGeom prst="rect">
            <a:avLst/>
          </a:prstGeom>
        </p:spPr>
        <p:txBody>
          <a:bodyPr lIns="65023" tIns="65023" rIns="65023" bIns="65023"/>
          <a:lstStyle>
            <a:lvl1pPr algn="r" defTabSz="1300480">
              <a:defRPr sz="1600">
                <a:latin typeface="Arial"/>
                <a:ea typeface="Arial"/>
                <a:cs typeface="Arial"/>
                <a:sym typeface="Arial"/>
              </a:defRPr>
            </a:lvl1pPr>
          </a:lstStyle>
          <a:p>
            <a:fld id="{86CB4B4D-7CA3-9044-876B-883B54F8677D}" type="slidenum">
              <a:rPr lang="uk-UA" smtClean="0"/>
              <a:t>‹#›</a:t>
            </a:fld>
            <a:endParaRPr lang="uk-UA"/>
          </a:p>
        </p:txBody>
      </p:sp>
    </p:spTree>
    <p:extLst>
      <p:ext uri="{BB962C8B-B14F-4D97-AF65-F5344CB8AC3E}">
        <p14:creationId xmlns:p14="http://schemas.microsoft.com/office/powerpoint/2010/main" val="2142546487"/>
      </p:ext>
    </p:extLst>
  </p:cSld>
  <p:clrMapOvr>
    <a:masterClrMapping/>
  </p:clrMapOvr>
  <p:transition spd="med"/>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タイトル &amp; サブタイトル">
    <p:spTree>
      <p:nvGrpSpPr>
        <p:cNvPr id="1" name=""/>
        <p:cNvGrpSpPr/>
        <p:nvPr/>
      </p:nvGrpSpPr>
      <p:grpSpPr>
        <a:xfrm>
          <a:off x="0" y="0"/>
          <a:ext cx="0" cy="0"/>
          <a:chOff x="0" y="0"/>
          <a:chExt cx="0" cy="0"/>
        </a:xfrm>
      </p:grpSpPr>
      <p:sp>
        <p:nvSpPr>
          <p:cNvPr id="12" name="Shape 12"/>
          <p:cNvSpPr>
            <a:spLocks noGrp="1"/>
          </p:cNvSpPr>
          <p:nvPr>
            <p:ph type="body" sz="half" idx="1"/>
          </p:nvPr>
        </p:nvSpPr>
        <p:spPr>
          <a:xfrm>
            <a:off x="1270000" y="5638800"/>
            <a:ext cx="10464800" cy="2781300"/>
          </a:xfrm>
          <a:prstGeom prst="rect">
            <a:avLst/>
          </a:prstGeom>
        </p:spPr>
        <p:txBody>
          <a:bodyPr anchor="t"/>
          <a:lstStyle>
            <a:lvl1pPr marL="0" indent="0" algn="ctr">
              <a:spcBef>
                <a:spcPts val="0"/>
              </a:spcBef>
              <a:buSzTx/>
              <a:buNone/>
              <a:defRPr sz="3500"/>
            </a:lvl1pPr>
            <a:lvl2pPr marL="0" indent="228600" algn="ctr">
              <a:spcBef>
                <a:spcPts val="0"/>
              </a:spcBef>
              <a:buSzTx/>
              <a:buNone/>
              <a:defRPr sz="3000"/>
            </a:lvl2pPr>
            <a:lvl3pPr marL="0" indent="457200" algn="ctr">
              <a:spcBef>
                <a:spcPts val="0"/>
              </a:spcBef>
              <a:buSzTx/>
              <a:buNone/>
              <a:defRPr sz="2700"/>
            </a:lvl3pPr>
            <a:lvl4pPr marL="0" indent="685800" algn="ctr">
              <a:spcBef>
                <a:spcPts val="0"/>
              </a:spcBef>
              <a:buSzTx/>
              <a:buNone/>
              <a:defRPr sz="2400"/>
            </a:lvl4pPr>
            <a:lvl5pPr marL="0" indent="914400" algn="ctr">
              <a:spcBef>
                <a:spcPts val="0"/>
              </a:spcBef>
              <a:buSzTx/>
              <a:buNone/>
              <a:defRPr sz="2200"/>
            </a:lvl5pPr>
          </a:lstStyle>
          <a:p>
            <a:r>
              <a:t>本文レベル1</a:t>
            </a:r>
          </a:p>
          <a:p>
            <a:pPr lvl="1"/>
            <a:r>
              <a:t>本文レベル2</a:t>
            </a:r>
          </a:p>
          <a:p>
            <a:pPr lvl="2"/>
            <a:r>
              <a:t>本文レベル3</a:t>
            </a:r>
          </a:p>
          <a:p>
            <a:pPr lvl="3"/>
            <a:r>
              <a:t>本文レベル4</a:t>
            </a:r>
          </a:p>
          <a:p>
            <a:pPr lvl="4"/>
            <a:r>
              <a:t>本文レベル 5</a:t>
            </a:r>
          </a:p>
        </p:txBody>
      </p:sp>
      <p:sp>
        <p:nvSpPr>
          <p:cNvPr id="13" name="Shape 13"/>
          <p:cNvSpPr>
            <a:spLocks noGrp="1"/>
          </p:cNvSpPr>
          <p:nvPr>
            <p:ph type="sldNum" sz="quarter" idx="2"/>
          </p:nvPr>
        </p:nvSpPr>
        <p:spPr>
          <a:prstGeom prst="rect">
            <a:avLst/>
          </a:prstGeom>
        </p:spPr>
        <p:txBody>
          <a:bodyPr/>
          <a:lstStyle/>
          <a:p>
            <a:fld id="{86CB4B4D-7CA3-9044-876B-883B54F8677D}" type="slidenum">
              <a:rPr/>
              <a:t>‹#›</a:t>
            </a:fld>
            <a:endParaRPr/>
          </a:p>
        </p:txBody>
      </p:sp>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Tree>
    <p:extLst>
      <p:ext uri="{BB962C8B-B14F-4D97-AF65-F5344CB8AC3E}">
        <p14:creationId xmlns:p14="http://schemas.microsoft.com/office/powerpoint/2010/main" val="1526201947"/>
      </p:ext>
    </p:extLst>
  </p:cSld>
  <p:clrMapOvr>
    <a:masterClrMapping/>
  </p:clrMapOvr>
  <p:transition spd="med"/>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8"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srcRect/>
          <a:tile tx="0" ty="0" sx="100000" sy="100000" flip="none" algn="tl"/>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952500" y="444500"/>
            <a:ext cx="11099800" cy="1079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r>
              <a:t>タイトルテキスト</a:t>
            </a:r>
          </a:p>
        </p:txBody>
      </p:sp>
      <p:sp>
        <p:nvSpPr>
          <p:cNvPr id="3" name="Shape 3"/>
          <p:cNvSpPr>
            <a:spLocks noGrp="1"/>
          </p:cNvSpPr>
          <p:nvPr>
            <p:ph type="sldNum" sz="quarter" idx="2"/>
          </p:nvPr>
        </p:nvSpPr>
        <p:spPr>
          <a:xfrm>
            <a:off x="12311093" y="9044916"/>
            <a:ext cx="414682" cy="330200"/>
          </a:xfrm>
          <a:prstGeom prst="rect">
            <a:avLst/>
          </a:prstGeom>
          <a:ln w="12700">
            <a:miter lim="400000"/>
          </a:ln>
        </p:spPr>
        <p:txBody>
          <a:bodyPr wrap="none" lIns="50800" tIns="50800" rIns="50800" bIns="50800">
            <a:spAutoFit/>
          </a:bodyPr>
          <a:lstStyle>
            <a:lvl1pPr>
              <a:defRPr sz="1800"/>
            </a:lvl1pPr>
          </a:lstStyle>
          <a:p>
            <a:fld id="{86CB4B4D-7CA3-9044-876B-883B54F8677D}" type="slidenum">
              <a:rPr lang="uk-UA" smtClean="0"/>
              <a:t>‹#›</a:t>
            </a:fld>
            <a:endParaRPr lang="uk-UA" dirty="0"/>
          </a:p>
        </p:txBody>
      </p:sp>
      <p:sp>
        <p:nvSpPr>
          <p:cNvPr id="4" name="Shape 4"/>
          <p:cNvSpPr>
            <a:spLocks noGrp="1"/>
          </p:cNvSpPr>
          <p:nvPr>
            <p:ph type="body" idx="1"/>
          </p:nvPr>
        </p:nvSpPr>
        <p:spPr>
          <a:xfrm>
            <a:off x="952500" y="26035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r>
              <a:t>本文レベル1</a:t>
            </a:r>
          </a:p>
          <a:p>
            <a:pPr lvl="1"/>
            <a:r>
              <a:t>本文レベル2</a:t>
            </a:r>
          </a:p>
          <a:p>
            <a:pPr lvl="2"/>
            <a:r>
              <a:t>本文レベル3</a:t>
            </a:r>
          </a:p>
          <a:p>
            <a:pPr lvl="3"/>
            <a:r>
              <a:t>本文レベル4</a:t>
            </a:r>
          </a:p>
          <a:p>
            <a:pPr lvl="4"/>
            <a:r>
              <a:t>本文レベル 5</a:t>
            </a:r>
          </a:p>
        </p:txBody>
      </p:sp>
    </p:spTree>
    <p:extLst>
      <p:ext uri="{BB962C8B-B14F-4D97-AF65-F5344CB8AC3E}">
        <p14:creationId xmlns:p14="http://schemas.microsoft.com/office/powerpoint/2010/main" val="87102863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94"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76" r:id="rId16"/>
  </p:sldLayoutIdLst>
  <p:transition spd="med"/>
  <p:timing>
    <p:tnLst>
      <p:par>
        <p:cTn id="1" dur="indefinite" restart="never" nodeType="tmRoot"/>
      </p:par>
    </p:tnLst>
  </p:timing>
  <p:hf hdr="0" ftr="0" dt="0"/>
  <p:txStyles>
    <p:titleStyle>
      <a:lvl1pPr marL="0" marR="0" indent="0" algn="ctr" defTabSz="584200" rtl="0" eaLnBrk="1" latinLnBrk="0" hangingPunct="1">
        <a:lnSpc>
          <a:spcPct val="100000"/>
        </a:lnSpc>
        <a:spcBef>
          <a:spcPts val="0"/>
        </a:spcBef>
        <a:spcAft>
          <a:spcPts val="0"/>
        </a:spcAft>
        <a:buClrTx/>
        <a:buSzTx/>
        <a:buFontTx/>
        <a:buNone/>
        <a:tabLst/>
        <a:defRPr kumimoji="1" sz="5000" b="0" i="0" u="none" strike="noStrike" cap="none" spc="0" baseline="0">
          <a:ln>
            <a:noFill/>
          </a:ln>
          <a:solidFill>
            <a:srgbClr val="000000"/>
          </a:solidFill>
          <a:uFillTx/>
          <a:latin typeface="+mn-lt"/>
          <a:ea typeface="+mn-ea"/>
          <a:cs typeface="+mn-cs"/>
          <a:sym typeface="ヒラギノ角ゴ ProN W3"/>
        </a:defRPr>
      </a:lvl1pPr>
      <a:lvl2pPr marL="0" marR="0" indent="228600" algn="ctr" defTabSz="584200" rtl="0" eaLnBrk="1" latinLnBrk="0" hangingPunct="1">
        <a:lnSpc>
          <a:spcPct val="100000"/>
        </a:lnSpc>
        <a:spcBef>
          <a:spcPts val="0"/>
        </a:spcBef>
        <a:spcAft>
          <a:spcPts val="0"/>
        </a:spcAft>
        <a:buClrTx/>
        <a:buSzTx/>
        <a:buFontTx/>
        <a:buNone/>
        <a:tabLst/>
        <a:defRPr kumimoji="1" sz="5000" b="0" i="0" u="none" strike="noStrike" cap="none" spc="0" baseline="0">
          <a:ln>
            <a:noFill/>
          </a:ln>
          <a:solidFill>
            <a:srgbClr val="000000"/>
          </a:solidFill>
          <a:uFillTx/>
          <a:latin typeface="+mn-lt"/>
          <a:ea typeface="+mn-ea"/>
          <a:cs typeface="+mn-cs"/>
          <a:sym typeface="ヒラギノ角ゴ ProN W3"/>
        </a:defRPr>
      </a:lvl2pPr>
      <a:lvl3pPr marL="0" marR="0" indent="457200" algn="ctr" defTabSz="584200" rtl="0" eaLnBrk="1" latinLnBrk="0" hangingPunct="1">
        <a:lnSpc>
          <a:spcPct val="100000"/>
        </a:lnSpc>
        <a:spcBef>
          <a:spcPts val="0"/>
        </a:spcBef>
        <a:spcAft>
          <a:spcPts val="0"/>
        </a:spcAft>
        <a:buClrTx/>
        <a:buSzTx/>
        <a:buFontTx/>
        <a:buNone/>
        <a:tabLst/>
        <a:defRPr kumimoji="1" sz="5000" b="0" i="0" u="none" strike="noStrike" cap="none" spc="0" baseline="0">
          <a:ln>
            <a:noFill/>
          </a:ln>
          <a:solidFill>
            <a:srgbClr val="000000"/>
          </a:solidFill>
          <a:uFillTx/>
          <a:latin typeface="+mn-lt"/>
          <a:ea typeface="+mn-ea"/>
          <a:cs typeface="+mn-cs"/>
          <a:sym typeface="ヒラギノ角ゴ ProN W3"/>
        </a:defRPr>
      </a:lvl3pPr>
      <a:lvl4pPr marL="0" marR="0" indent="685800" algn="ctr" defTabSz="584200" rtl="0" eaLnBrk="1" latinLnBrk="0" hangingPunct="1">
        <a:lnSpc>
          <a:spcPct val="100000"/>
        </a:lnSpc>
        <a:spcBef>
          <a:spcPts val="0"/>
        </a:spcBef>
        <a:spcAft>
          <a:spcPts val="0"/>
        </a:spcAft>
        <a:buClrTx/>
        <a:buSzTx/>
        <a:buFontTx/>
        <a:buNone/>
        <a:tabLst/>
        <a:defRPr kumimoji="1" sz="5000" b="0" i="0" u="none" strike="noStrike" cap="none" spc="0" baseline="0">
          <a:ln>
            <a:noFill/>
          </a:ln>
          <a:solidFill>
            <a:srgbClr val="000000"/>
          </a:solidFill>
          <a:uFillTx/>
          <a:latin typeface="+mn-lt"/>
          <a:ea typeface="+mn-ea"/>
          <a:cs typeface="+mn-cs"/>
          <a:sym typeface="ヒラギノ角ゴ ProN W3"/>
        </a:defRPr>
      </a:lvl4pPr>
      <a:lvl5pPr marL="0" marR="0" indent="914400" algn="ctr" defTabSz="584200" rtl="0" eaLnBrk="1" latinLnBrk="0" hangingPunct="1">
        <a:lnSpc>
          <a:spcPct val="100000"/>
        </a:lnSpc>
        <a:spcBef>
          <a:spcPts val="0"/>
        </a:spcBef>
        <a:spcAft>
          <a:spcPts val="0"/>
        </a:spcAft>
        <a:buClrTx/>
        <a:buSzTx/>
        <a:buFontTx/>
        <a:buNone/>
        <a:tabLst/>
        <a:defRPr kumimoji="1" sz="5000" b="0" i="0" u="none" strike="noStrike" cap="none" spc="0" baseline="0">
          <a:ln>
            <a:noFill/>
          </a:ln>
          <a:solidFill>
            <a:srgbClr val="000000"/>
          </a:solidFill>
          <a:uFillTx/>
          <a:latin typeface="+mn-lt"/>
          <a:ea typeface="+mn-ea"/>
          <a:cs typeface="+mn-cs"/>
          <a:sym typeface="ヒラギノ角ゴ ProN W3"/>
        </a:defRPr>
      </a:lvl5pPr>
      <a:lvl6pPr marL="0" marR="0" indent="1143000" algn="ctr" defTabSz="584200" rtl="0" eaLnBrk="1" latinLnBrk="0" hangingPunct="1">
        <a:lnSpc>
          <a:spcPct val="100000"/>
        </a:lnSpc>
        <a:spcBef>
          <a:spcPts val="0"/>
        </a:spcBef>
        <a:spcAft>
          <a:spcPts val="0"/>
        </a:spcAft>
        <a:buClrTx/>
        <a:buSzTx/>
        <a:buFontTx/>
        <a:buNone/>
        <a:tabLst/>
        <a:defRPr kumimoji="1" sz="5000" b="0" i="0" u="none" strike="noStrike" cap="none" spc="0" baseline="0">
          <a:ln>
            <a:noFill/>
          </a:ln>
          <a:solidFill>
            <a:srgbClr val="000000"/>
          </a:solidFill>
          <a:uFillTx/>
          <a:latin typeface="+mn-lt"/>
          <a:ea typeface="+mn-ea"/>
          <a:cs typeface="+mn-cs"/>
          <a:sym typeface="ヒラギノ角ゴ ProN W3"/>
        </a:defRPr>
      </a:lvl6pPr>
      <a:lvl7pPr marL="0" marR="0" indent="1371600" algn="ctr" defTabSz="584200" rtl="0" eaLnBrk="1" latinLnBrk="0" hangingPunct="1">
        <a:lnSpc>
          <a:spcPct val="100000"/>
        </a:lnSpc>
        <a:spcBef>
          <a:spcPts val="0"/>
        </a:spcBef>
        <a:spcAft>
          <a:spcPts val="0"/>
        </a:spcAft>
        <a:buClrTx/>
        <a:buSzTx/>
        <a:buFontTx/>
        <a:buNone/>
        <a:tabLst/>
        <a:defRPr kumimoji="1" sz="5000" b="0" i="0" u="none" strike="noStrike" cap="none" spc="0" baseline="0">
          <a:ln>
            <a:noFill/>
          </a:ln>
          <a:solidFill>
            <a:srgbClr val="000000"/>
          </a:solidFill>
          <a:uFillTx/>
          <a:latin typeface="+mn-lt"/>
          <a:ea typeface="+mn-ea"/>
          <a:cs typeface="+mn-cs"/>
          <a:sym typeface="ヒラギノ角ゴ ProN W3"/>
        </a:defRPr>
      </a:lvl7pPr>
      <a:lvl8pPr marL="0" marR="0" indent="1600200" algn="ctr" defTabSz="584200" rtl="0" eaLnBrk="1" latinLnBrk="0" hangingPunct="1">
        <a:lnSpc>
          <a:spcPct val="100000"/>
        </a:lnSpc>
        <a:spcBef>
          <a:spcPts val="0"/>
        </a:spcBef>
        <a:spcAft>
          <a:spcPts val="0"/>
        </a:spcAft>
        <a:buClrTx/>
        <a:buSzTx/>
        <a:buFontTx/>
        <a:buNone/>
        <a:tabLst/>
        <a:defRPr kumimoji="1" sz="5000" b="0" i="0" u="none" strike="noStrike" cap="none" spc="0" baseline="0">
          <a:ln>
            <a:noFill/>
          </a:ln>
          <a:solidFill>
            <a:srgbClr val="000000"/>
          </a:solidFill>
          <a:uFillTx/>
          <a:latin typeface="+mn-lt"/>
          <a:ea typeface="+mn-ea"/>
          <a:cs typeface="+mn-cs"/>
          <a:sym typeface="ヒラギノ角ゴ ProN W3"/>
        </a:defRPr>
      </a:lvl8pPr>
      <a:lvl9pPr marL="0" marR="0" indent="1828800" algn="ctr" defTabSz="584200" rtl="0" eaLnBrk="1" latinLnBrk="0" hangingPunct="1">
        <a:lnSpc>
          <a:spcPct val="100000"/>
        </a:lnSpc>
        <a:spcBef>
          <a:spcPts val="0"/>
        </a:spcBef>
        <a:spcAft>
          <a:spcPts val="0"/>
        </a:spcAft>
        <a:buClrTx/>
        <a:buSzTx/>
        <a:buFontTx/>
        <a:buNone/>
        <a:tabLst/>
        <a:defRPr kumimoji="1" sz="5000" b="0" i="0" u="none" strike="noStrike" cap="none" spc="0" baseline="0">
          <a:ln>
            <a:noFill/>
          </a:ln>
          <a:solidFill>
            <a:srgbClr val="000000"/>
          </a:solidFill>
          <a:uFillTx/>
          <a:latin typeface="+mn-lt"/>
          <a:ea typeface="+mn-ea"/>
          <a:cs typeface="+mn-cs"/>
          <a:sym typeface="ヒラギノ角ゴ ProN W3"/>
        </a:defRPr>
      </a:lvl9pPr>
    </p:titleStyle>
    <p:bodyStyle>
      <a:lvl1pPr marL="382763" marR="0" indent="-382763" algn="l" defTabSz="584200" rtl="0" eaLnBrk="1" latinLnBrk="0" hangingPunct="1">
        <a:lnSpc>
          <a:spcPct val="100000"/>
        </a:lnSpc>
        <a:spcBef>
          <a:spcPts val="2100"/>
        </a:spcBef>
        <a:spcAft>
          <a:spcPts val="0"/>
        </a:spcAft>
        <a:buClrTx/>
        <a:buSzPct val="75000"/>
        <a:buFontTx/>
        <a:buChar char="•"/>
        <a:tabLst/>
        <a:defRPr kumimoji="1" sz="3100" b="0" i="0" u="none" strike="noStrike" cap="none" spc="0" baseline="0">
          <a:ln>
            <a:noFill/>
          </a:ln>
          <a:solidFill>
            <a:srgbClr val="000000"/>
          </a:solidFill>
          <a:uFillTx/>
          <a:latin typeface="+mn-lt"/>
          <a:ea typeface="+mn-ea"/>
          <a:cs typeface="+mn-cs"/>
          <a:sym typeface="ヒラギノ角ゴ ProN W3"/>
        </a:defRPr>
      </a:lvl1pPr>
      <a:lvl2pPr marL="827263" marR="0" indent="-382763" algn="l" defTabSz="584200" rtl="0" eaLnBrk="1" latinLnBrk="0" hangingPunct="1">
        <a:lnSpc>
          <a:spcPct val="100000"/>
        </a:lnSpc>
        <a:spcBef>
          <a:spcPts val="2100"/>
        </a:spcBef>
        <a:spcAft>
          <a:spcPts val="0"/>
        </a:spcAft>
        <a:buClrTx/>
        <a:buSzPct val="75000"/>
        <a:buFontTx/>
        <a:buChar char="•"/>
        <a:tabLst/>
        <a:defRPr kumimoji="1" sz="3100" b="0" i="0" u="none" strike="noStrike" cap="none" spc="0" baseline="0">
          <a:ln>
            <a:noFill/>
          </a:ln>
          <a:solidFill>
            <a:srgbClr val="000000"/>
          </a:solidFill>
          <a:uFillTx/>
          <a:latin typeface="+mn-lt"/>
          <a:ea typeface="+mn-ea"/>
          <a:cs typeface="+mn-cs"/>
          <a:sym typeface="ヒラギノ角ゴ ProN W3"/>
        </a:defRPr>
      </a:lvl2pPr>
      <a:lvl3pPr marL="1271763" marR="0" indent="-382763" algn="l" defTabSz="584200" rtl="0" eaLnBrk="1" latinLnBrk="0" hangingPunct="1">
        <a:lnSpc>
          <a:spcPct val="100000"/>
        </a:lnSpc>
        <a:spcBef>
          <a:spcPts val="2100"/>
        </a:spcBef>
        <a:spcAft>
          <a:spcPts val="0"/>
        </a:spcAft>
        <a:buClrTx/>
        <a:buSzPct val="75000"/>
        <a:buFontTx/>
        <a:buChar char="•"/>
        <a:tabLst/>
        <a:defRPr kumimoji="1" sz="3100" b="0" i="0" u="none" strike="noStrike" cap="none" spc="0" baseline="0">
          <a:ln>
            <a:noFill/>
          </a:ln>
          <a:solidFill>
            <a:srgbClr val="000000"/>
          </a:solidFill>
          <a:uFillTx/>
          <a:latin typeface="+mn-lt"/>
          <a:ea typeface="+mn-ea"/>
          <a:cs typeface="+mn-cs"/>
          <a:sym typeface="ヒラギノ角ゴ ProN W3"/>
        </a:defRPr>
      </a:lvl3pPr>
      <a:lvl4pPr marL="1716263" marR="0" indent="-382763" algn="l" defTabSz="584200" rtl="0" eaLnBrk="1" latinLnBrk="0" hangingPunct="1">
        <a:lnSpc>
          <a:spcPct val="100000"/>
        </a:lnSpc>
        <a:spcBef>
          <a:spcPts val="2100"/>
        </a:spcBef>
        <a:spcAft>
          <a:spcPts val="0"/>
        </a:spcAft>
        <a:buClrTx/>
        <a:buSzPct val="75000"/>
        <a:buFontTx/>
        <a:buChar char="•"/>
        <a:tabLst/>
        <a:defRPr kumimoji="1" sz="3100" b="0" i="0" u="none" strike="noStrike" cap="none" spc="0" baseline="0">
          <a:ln>
            <a:noFill/>
          </a:ln>
          <a:solidFill>
            <a:srgbClr val="000000"/>
          </a:solidFill>
          <a:uFillTx/>
          <a:latin typeface="+mn-lt"/>
          <a:ea typeface="+mn-ea"/>
          <a:cs typeface="+mn-cs"/>
          <a:sym typeface="ヒラギノ角ゴ ProN W3"/>
        </a:defRPr>
      </a:lvl4pPr>
      <a:lvl5pPr marL="2160763" marR="0" indent="-382763" algn="l" defTabSz="584200" rtl="0" eaLnBrk="1" latinLnBrk="0" hangingPunct="1">
        <a:lnSpc>
          <a:spcPct val="100000"/>
        </a:lnSpc>
        <a:spcBef>
          <a:spcPts val="2100"/>
        </a:spcBef>
        <a:spcAft>
          <a:spcPts val="0"/>
        </a:spcAft>
        <a:buClrTx/>
        <a:buSzPct val="75000"/>
        <a:buFontTx/>
        <a:buChar char="•"/>
        <a:tabLst/>
        <a:defRPr kumimoji="1" sz="3100" b="0" i="0" u="none" strike="noStrike" cap="none" spc="0" baseline="0">
          <a:ln>
            <a:noFill/>
          </a:ln>
          <a:solidFill>
            <a:srgbClr val="000000"/>
          </a:solidFill>
          <a:uFillTx/>
          <a:latin typeface="+mn-lt"/>
          <a:ea typeface="+mn-ea"/>
          <a:cs typeface="+mn-cs"/>
          <a:sym typeface="ヒラギノ角ゴ ProN W3"/>
        </a:defRPr>
      </a:lvl5pPr>
      <a:lvl6pPr marL="2605263" marR="0" indent="-382763" algn="l" defTabSz="584200" rtl="0" eaLnBrk="1" latinLnBrk="0" hangingPunct="1">
        <a:lnSpc>
          <a:spcPct val="100000"/>
        </a:lnSpc>
        <a:spcBef>
          <a:spcPts val="2100"/>
        </a:spcBef>
        <a:spcAft>
          <a:spcPts val="0"/>
        </a:spcAft>
        <a:buClrTx/>
        <a:buSzPct val="75000"/>
        <a:buFontTx/>
        <a:buChar char="•"/>
        <a:tabLst/>
        <a:defRPr kumimoji="1" sz="3100" b="0" i="0" u="none" strike="noStrike" cap="none" spc="0" baseline="0">
          <a:ln>
            <a:noFill/>
          </a:ln>
          <a:solidFill>
            <a:srgbClr val="000000"/>
          </a:solidFill>
          <a:uFillTx/>
          <a:latin typeface="+mn-lt"/>
          <a:ea typeface="+mn-ea"/>
          <a:cs typeface="+mn-cs"/>
          <a:sym typeface="ヒラギノ角ゴ ProN W3"/>
        </a:defRPr>
      </a:lvl6pPr>
      <a:lvl7pPr marL="3049763" marR="0" indent="-382763" algn="l" defTabSz="584200" rtl="0" eaLnBrk="1" latinLnBrk="0" hangingPunct="1">
        <a:lnSpc>
          <a:spcPct val="100000"/>
        </a:lnSpc>
        <a:spcBef>
          <a:spcPts val="2100"/>
        </a:spcBef>
        <a:spcAft>
          <a:spcPts val="0"/>
        </a:spcAft>
        <a:buClrTx/>
        <a:buSzPct val="75000"/>
        <a:buFontTx/>
        <a:buChar char="•"/>
        <a:tabLst/>
        <a:defRPr kumimoji="1" sz="3100" b="0" i="0" u="none" strike="noStrike" cap="none" spc="0" baseline="0">
          <a:ln>
            <a:noFill/>
          </a:ln>
          <a:solidFill>
            <a:srgbClr val="000000"/>
          </a:solidFill>
          <a:uFillTx/>
          <a:latin typeface="+mn-lt"/>
          <a:ea typeface="+mn-ea"/>
          <a:cs typeface="+mn-cs"/>
          <a:sym typeface="ヒラギノ角ゴ ProN W3"/>
        </a:defRPr>
      </a:lvl7pPr>
      <a:lvl8pPr marL="3494263" marR="0" indent="-382763" algn="l" defTabSz="584200" rtl="0" eaLnBrk="1" latinLnBrk="0" hangingPunct="1">
        <a:lnSpc>
          <a:spcPct val="100000"/>
        </a:lnSpc>
        <a:spcBef>
          <a:spcPts val="2100"/>
        </a:spcBef>
        <a:spcAft>
          <a:spcPts val="0"/>
        </a:spcAft>
        <a:buClrTx/>
        <a:buSzPct val="75000"/>
        <a:buFontTx/>
        <a:buChar char="•"/>
        <a:tabLst/>
        <a:defRPr kumimoji="1" sz="3100" b="0" i="0" u="none" strike="noStrike" cap="none" spc="0" baseline="0">
          <a:ln>
            <a:noFill/>
          </a:ln>
          <a:solidFill>
            <a:srgbClr val="000000"/>
          </a:solidFill>
          <a:uFillTx/>
          <a:latin typeface="+mn-lt"/>
          <a:ea typeface="+mn-ea"/>
          <a:cs typeface="+mn-cs"/>
          <a:sym typeface="ヒラギノ角ゴ ProN W3"/>
        </a:defRPr>
      </a:lvl8pPr>
      <a:lvl9pPr marL="3938763" marR="0" indent="-382763" algn="l" defTabSz="584200" rtl="0" eaLnBrk="1" latinLnBrk="0" hangingPunct="1">
        <a:lnSpc>
          <a:spcPct val="100000"/>
        </a:lnSpc>
        <a:spcBef>
          <a:spcPts val="2100"/>
        </a:spcBef>
        <a:spcAft>
          <a:spcPts val="0"/>
        </a:spcAft>
        <a:buClrTx/>
        <a:buSzPct val="75000"/>
        <a:buFontTx/>
        <a:buChar char="•"/>
        <a:tabLst/>
        <a:defRPr kumimoji="1" sz="3100" b="0" i="0" u="none" strike="noStrike" cap="none" spc="0" baseline="0">
          <a:ln>
            <a:noFill/>
          </a:ln>
          <a:solidFill>
            <a:srgbClr val="000000"/>
          </a:solidFill>
          <a:uFillTx/>
          <a:latin typeface="+mn-lt"/>
          <a:ea typeface="+mn-ea"/>
          <a:cs typeface="+mn-cs"/>
          <a:sym typeface="ヒラギノ角ゴ ProN W3"/>
        </a:defRPr>
      </a:lvl9pPr>
    </p:bodyStyle>
    <p:otherStyle>
      <a:lvl1pPr marL="0" marR="0" indent="0" algn="ctr" defTabSz="584200" rtl="0" eaLnBrk="1" latinLnBrk="0" hangingPunct="1">
        <a:lnSpc>
          <a:spcPct val="100000"/>
        </a:lnSpc>
        <a:spcBef>
          <a:spcPts val="0"/>
        </a:spcBef>
        <a:spcAft>
          <a:spcPts val="0"/>
        </a:spcAft>
        <a:buClrTx/>
        <a:buSzTx/>
        <a:buFontTx/>
        <a:buNone/>
        <a:tabLst/>
        <a:defRPr kumimoji="1" sz="1800" b="0" i="0" u="none" strike="noStrike" cap="none" spc="0" baseline="0">
          <a:ln>
            <a:noFill/>
          </a:ln>
          <a:solidFill>
            <a:schemeClr val="tx1"/>
          </a:solidFill>
          <a:uFillTx/>
          <a:latin typeface="+mn-lt"/>
          <a:ea typeface="+mn-ea"/>
          <a:cs typeface="+mn-cs"/>
          <a:sym typeface="ヒラギノ角ゴ ProN W3"/>
        </a:defRPr>
      </a:lvl1pPr>
      <a:lvl2pPr marL="0" marR="0" indent="228600" algn="ctr" defTabSz="584200" rtl="0" eaLnBrk="1" latinLnBrk="0" hangingPunct="1">
        <a:lnSpc>
          <a:spcPct val="100000"/>
        </a:lnSpc>
        <a:spcBef>
          <a:spcPts val="0"/>
        </a:spcBef>
        <a:spcAft>
          <a:spcPts val="0"/>
        </a:spcAft>
        <a:buClrTx/>
        <a:buSzTx/>
        <a:buFontTx/>
        <a:buNone/>
        <a:tabLst/>
        <a:defRPr kumimoji="1" sz="1800" b="0" i="0" u="none" strike="noStrike" cap="none" spc="0" baseline="0">
          <a:ln>
            <a:noFill/>
          </a:ln>
          <a:solidFill>
            <a:schemeClr val="tx1"/>
          </a:solidFill>
          <a:uFillTx/>
          <a:latin typeface="+mn-lt"/>
          <a:ea typeface="+mn-ea"/>
          <a:cs typeface="+mn-cs"/>
          <a:sym typeface="ヒラギノ角ゴ ProN W3"/>
        </a:defRPr>
      </a:lvl2pPr>
      <a:lvl3pPr marL="0" marR="0" indent="457200" algn="ctr" defTabSz="584200" rtl="0" eaLnBrk="1" latinLnBrk="0" hangingPunct="1">
        <a:lnSpc>
          <a:spcPct val="100000"/>
        </a:lnSpc>
        <a:spcBef>
          <a:spcPts val="0"/>
        </a:spcBef>
        <a:spcAft>
          <a:spcPts val="0"/>
        </a:spcAft>
        <a:buClrTx/>
        <a:buSzTx/>
        <a:buFontTx/>
        <a:buNone/>
        <a:tabLst/>
        <a:defRPr kumimoji="1" sz="1800" b="0" i="0" u="none" strike="noStrike" cap="none" spc="0" baseline="0">
          <a:ln>
            <a:noFill/>
          </a:ln>
          <a:solidFill>
            <a:schemeClr val="tx1"/>
          </a:solidFill>
          <a:uFillTx/>
          <a:latin typeface="+mn-lt"/>
          <a:ea typeface="+mn-ea"/>
          <a:cs typeface="+mn-cs"/>
          <a:sym typeface="ヒラギノ角ゴ ProN W3"/>
        </a:defRPr>
      </a:lvl3pPr>
      <a:lvl4pPr marL="0" marR="0" indent="685800" algn="ctr" defTabSz="584200" rtl="0" eaLnBrk="1" latinLnBrk="0" hangingPunct="1">
        <a:lnSpc>
          <a:spcPct val="100000"/>
        </a:lnSpc>
        <a:spcBef>
          <a:spcPts val="0"/>
        </a:spcBef>
        <a:spcAft>
          <a:spcPts val="0"/>
        </a:spcAft>
        <a:buClrTx/>
        <a:buSzTx/>
        <a:buFontTx/>
        <a:buNone/>
        <a:tabLst/>
        <a:defRPr kumimoji="1" sz="1800" b="0" i="0" u="none" strike="noStrike" cap="none" spc="0" baseline="0">
          <a:ln>
            <a:noFill/>
          </a:ln>
          <a:solidFill>
            <a:schemeClr val="tx1"/>
          </a:solidFill>
          <a:uFillTx/>
          <a:latin typeface="+mn-lt"/>
          <a:ea typeface="+mn-ea"/>
          <a:cs typeface="+mn-cs"/>
          <a:sym typeface="ヒラギノ角ゴ ProN W3"/>
        </a:defRPr>
      </a:lvl4pPr>
      <a:lvl5pPr marL="0" marR="0" indent="914400" algn="ctr" defTabSz="584200" rtl="0" eaLnBrk="1" latinLnBrk="0" hangingPunct="1">
        <a:lnSpc>
          <a:spcPct val="100000"/>
        </a:lnSpc>
        <a:spcBef>
          <a:spcPts val="0"/>
        </a:spcBef>
        <a:spcAft>
          <a:spcPts val="0"/>
        </a:spcAft>
        <a:buClrTx/>
        <a:buSzTx/>
        <a:buFontTx/>
        <a:buNone/>
        <a:tabLst/>
        <a:defRPr kumimoji="1" sz="1800" b="0" i="0" u="none" strike="noStrike" cap="none" spc="0" baseline="0">
          <a:ln>
            <a:noFill/>
          </a:ln>
          <a:solidFill>
            <a:schemeClr val="tx1"/>
          </a:solidFill>
          <a:uFillTx/>
          <a:latin typeface="+mn-lt"/>
          <a:ea typeface="+mn-ea"/>
          <a:cs typeface="+mn-cs"/>
          <a:sym typeface="ヒラギノ角ゴ ProN W3"/>
        </a:defRPr>
      </a:lvl5pPr>
      <a:lvl6pPr marL="0" marR="0" indent="1143000" algn="ctr" defTabSz="584200" rtl="0" eaLnBrk="1" latinLnBrk="0" hangingPunct="1">
        <a:lnSpc>
          <a:spcPct val="100000"/>
        </a:lnSpc>
        <a:spcBef>
          <a:spcPts val="0"/>
        </a:spcBef>
        <a:spcAft>
          <a:spcPts val="0"/>
        </a:spcAft>
        <a:buClrTx/>
        <a:buSzTx/>
        <a:buFontTx/>
        <a:buNone/>
        <a:tabLst/>
        <a:defRPr kumimoji="1" sz="1800" b="0" i="0" u="none" strike="noStrike" cap="none" spc="0" baseline="0">
          <a:ln>
            <a:noFill/>
          </a:ln>
          <a:solidFill>
            <a:schemeClr val="tx1"/>
          </a:solidFill>
          <a:uFillTx/>
          <a:latin typeface="+mn-lt"/>
          <a:ea typeface="+mn-ea"/>
          <a:cs typeface="+mn-cs"/>
          <a:sym typeface="ヒラギノ角ゴ ProN W3"/>
        </a:defRPr>
      </a:lvl6pPr>
      <a:lvl7pPr marL="0" marR="0" indent="1371600" algn="ctr" defTabSz="584200" rtl="0" eaLnBrk="1" latinLnBrk="0" hangingPunct="1">
        <a:lnSpc>
          <a:spcPct val="100000"/>
        </a:lnSpc>
        <a:spcBef>
          <a:spcPts val="0"/>
        </a:spcBef>
        <a:spcAft>
          <a:spcPts val="0"/>
        </a:spcAft>
        <a:buClrTx/>
        <a:buSzTx/>
        <a:buFontTx/>
        <a:buNone/>
        <a:tabLst/>
        <a:defRPr kumimoji="1" sz="1800" b="0" i="0" u="none" strike="noStrike" cap="none" spc="0" baseline="0">
          <a:ln>
            <a:noFill/>
          </a:ln>
          <a:solidFill>
            <a:schemeClr val="tx1"/>
          </a:solidFill>
          <a:uFillTx/>
          <a:latin typeface="+mn-lt"/>
          <a:ea typeface="+mn-ea"/>
          <a:cs typeface="+mn-cs"/>
          <a:sym typeface="ヒラギノ角ゴ ProN W3"/>
        </a:defRPr>
      </a:lvl7pPr>
      <a:lvl8pPr marL="0" marR="0" indent="1600200" algn="ctr" defTabSz="584200" rtl="0" eaLnBrk="1" latinLnBrk="0" hangingPunct="1">
        <a:lnSpc>
          <a:spcPct val="100000"/>
        </a:lnSpc>
        <a:spcBef>
          <a:spcPts val="0"/>
        </a:spcBef>
        <a:spcAft>
          <a:spcPts val="0"/>
        </a:spcAft>
        <a:buClrTx/>
        <a:buSzTx/>
        <a:buFontTx/>
        <a:buNone/>
        <a:tabLst/>
        <a:defRPr kumimoji="1" sz="1800" b="0" i="0" u="none" strike="noStrike" cap="none" spc="0" baseline="0">
          <a:ln>
            <a:noFill/>
          </a:ln>
          <a:solidFill>
            <a:schemeClr val="tx1"/>
          </a:solidFill>
          <a:uFillTx/>
          <a:latin typeface="+mn-lt"/>
          <a:ea typeface="+mn-ea"/>
          <a:cs typeface="+mn-cs"/>
          <a:sym typeface="ヒラギノ角ゴ ProN W3"/>
        </a:defRPr>
      </a:lvl8pPr>
      <a:lvl9pPr marL="0" marR="0" indent="1828800" algn="ctr" defTabSz="584200" rtl="0" eaLnBrk="1" latinLnBrk="0" hangingPunct="1">
        <a:lnSpc>
          <a:spcPct val="100000"/>
        </a:lnSpc>
        <a:spcBef>
          <a:spcPts val="0"/>
        </a:spcBef>
        <a:spcAft>
          <a:spcPts val="0"/>
        </a:spcAft>
        <a:buClrTx/>
        <a:buSzTx/>
        <a:buFontTx/>
        <a:buNone/>
        <a:tabLst/>
        <a:defRPr kumimoji="1" sz="1800" b="0" i="0" u="none" strike="noStrike" cap="none" spc="0" baseline="0">
          <a:ln>
            <a:noFill/>
          </a:ln>
          <a:solidFill>
            <a:schemeClr val="tx1"/>
          </a:solidFill>
          <a:uFillTx/>
          <a:latin typeface="+mn-lt"/>
          <a:ea typeface="+mn-ea"/>
          <a:cs typeface="+mn-cs"/>
          <a:sym typeface="ヒラギノ角ゴ ProN W3"/>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1.png"/><Relationship Id="rId5" Type="http://schemas.openxmlformats.org/officeDocument/2006/relationships/image" Target="../media/image44.png"/><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1.png"/><Relationship Id="rId5" Type="http://schemas.openxmlformats.org/officeDocument/2006/relationships/image" Target="../media/image44.png"/><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45.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44.png"/><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1.png"/><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1.png"/><Relationship Id="rId5" Type="http://schemas.openxmlformats.org/officeDocument/2006/relationships/image" Target="../media/image43.png"/><Relationship Id="rId6" Type="http://schemas.openxmlformats.org/officeDocument/2006/relationships/image" Target="../media/image49.gif"/><Relationship Id="rId7" Type="http://schemas.openxmlformats.org/officeDocument/2006/relationships/image" Target="../media/image50.png"/><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51.png"/><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51.png"/><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52.png"/><Relationship Id="rId4" Type="http://schemas.openxmlformats.org/officeDocument/2006/relationships/image" Target="../media/image53.jpeg"/><Relationship Id="rId5" Type="http://schemas.microsoft.com/office/2007/relationships/hdphoto" Target="../media/hdphoto1.wdp"/><Relationship Id="rId6" Type="http://schemas.openxmlformats.org/officeDocument/2006/relationships/image" Target="../media/image1.png"/><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54.png"/><Relationship Id="rId4" Type="http://schemas.openxmlformats.org/officeDocument/2006/relationships/image" Target="../media/image55.png"/><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54.png"/><Relationship Id="rId4" Type="http://schemas.openxmlformats.org/officeDocument/2006/relationships/image" Target="../media/image55.png"/><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4" Type="http://schemas.openxmlformats.org/officeDocument/2006/relationships/image" Target="../media/image55.png"/><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Shape 194"/>
          <p:cNvSpPr>
            <a:spLocks noGrp="1"/>
          </p:cNvSpPr>
          <p:nvPr>
            <p:ph type="body" sz="half" idx="1"/>
          </p:nvPr>
        </p:nvSpPr>
        <p:spPr>
          <a:prstGeom prst="rect">
            <a:avLst/>
          </a:prstGeom>
        </p:spPr>
        <p:txBody>
          <a:bodyPr/>
          <a:lstStyle/>
          <a:p>
            <a:r>
              <a:rPr lang="ja-JP" altLang="en-US" dirty="0" smtClean="0"/>
              <a:t>和歌山大学</a:t>
            </a:r>
            <a:endParaRPr lang="en-US" dirty="0" smtClean="0"/>
          </a:p>
          <a:p>
            <a:r>
              <a:rPr lang="ja-JP" altLang="en-US" dirty="0" smtClean="0"/>
              <a:t>宮崎智己</a:t>
            </a:r>
            <a:r>
              <a:rPr dirty="0"/>
              <a:t>　</a:t>
            </a:r>
            <a:r>
              <a:rPr lang="ja-JP" altLang="en-US" dirty="0" smtClean="0"/>
              <a:t>山谷陽亮</a:t>
            </a:r>
            <a:r>
              <a:rPr dirty="0"/>
              <a:t>　</a:t>
            </a:r>
            <a:r>
              <a:rPr lang="ja-JP" altLang="en-US" dirty="0" smtClean="0"/>
              <a:t>東裕之輔</a:t>
            </a:r>
            <a:r>
              <a:rPr dirty="0"/>
              <a:t>　</a:t>
            </a:r>
            <a:r>
              <a:rPr lang="ja-JP" altLang="en-US" dirty="0" smtClean="0"/>
              <a:t>大平雅雄</a:t>
            </a:r>
            <a:endParaRPr dirty="0"/>
          </a:p>
        </p:txBody>
      </p:sp>
      <p:sp>
        <p:nvSpPr>
          <p:cNvPr id="2" name="スライド番号プレースホルダー 1"/>
          <p:cNvSpPr>
            <a:spLocks noGrp="1"/>
          </p:cNvSpPr>
          <p:nvPr>
            <p:ph type="sldNum" sz="quarter" idx="2"/>
          </p:nvPr>
        </p:nvSpPr>
        <p:spPr>
          <a:xfrm>
            <a:off x="12320836" y="9374009"/>
            <a:ext cx="254878" cy="379591"/>
          </a:xfrm>
        </p:spPr>
        <p:txBody>
          <a:bodyPr/>
          <a:lstStyle/>
          <a:p>
            <a:fld id="{86CB4B4D-7CA3-9044-876B-883B54F8677D}" type="slidenum">
              <a:rPr lang="uk-UA" smtClean="0"/>
              <a:t>1</a:t>
            </a:fld>
            <a:endParaRPr lang="uk-UA" dirty="0"/>
          </a:p>
        </p:txBody>
      </p:sp>
      <p:sp>
        <p:nvSpPr>
          <p:cNvPr id="193" name="Shape 193"/>
          <p:cNvSpPr>
            <a:spLocks noGrp="1"/>
          </p:cNvSpPr>
          <p:nvPr>
            <p:ph type="title"/>
          </p:nvPr>
        </p:nvSpPr>
        <p:spPr>
          <a:xfrm>
            <a:off x="1270000" y="1879600"/>
            <a:ext cx="10464800" cy="2387600"/>
          </a:xfrm>
          <a:prstGeom prst="rect">
            <a:avLst/>
          </a:prstGeom>
        </p:spPr>
        <p:txBody>
          <a:bodyPr/>
          <a:lstStyle/>
          <a:p>
            <a:pPr defTabSz="519937">
              <a:defRPr sz="4450"/>
            </a:pPr>
            <a:r>
              <a:rPr dirty="0"/>
              <a:t>OSS</a:t>
            </a:r>
            <a:r>
              <a:rPr dirty="0" smtClean="0"/>
              <a:t>開発コミュニティの進化の理解を</a:t>
            </a:r>
            <a:r>
              <a:rPr lang="en-US" dirty="0" smtClean="0"/>
              <a:t/>
            </a:r>
            <a:br>
              <a:rPr lang="en-US" dirty="0" smtClean="0"/>
            </a:br>
            <a:r>
              <a:rPr dirty="0" smtClean="0"/>
              <a:t>目的としたコミュニケ</a:t>
            </a:r>
            <a:r>
              <a:rPr dirty="0"/>
              <a:t>ーション分析</a:t>
            </a:r>
          </a:p>
          <a:p>
            <a:pPr defTabSz="519937">
              <a:defRPr sz="4450"/>
            </a:pPr>
            <a:r>
              <a:rPr dirty="0"/>
              <a:t>：Politeness分析適用の試み</a:t>
            </a: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a:spLocks noGrp="1"/>
          </p:cNvSpPr>
          <p:nvPr>
            <p:ph type="title"/>
          </p:nvPr>
        </p:nvSpPr>
        <p:spPr>
          <a:xfrm>
            <a:off x="952500" y="190500"/>
            <a:ext cx="11099800" cy="1092200"/>
          </a:xfrm>
          <a:prstGeom prst="rect">
            <a:avLst/>
          </a:prstGeom>
        </p:spPr>
        <p:txBody>
          <a:bodyPr/>
          <a:lstStyle/>
          <a:p>
            <a:r>
              <a:rPr dirty="0"/>
              <a:t>背景</a:t>
            </a:r>
          </a:p>
        </p:txBody>
      </p:sp>
      <p:sp>
        <p:nvSpPr>
          <p:cNvPr id="197" name="Shape 197"/>
          <p:cNvSpPr>
            <a:spLocks noGrp="1"/>
          </p:cNvSpPr>
          <p:nvPr>
            <p:ph type="body" idx="1"/>
          </p:nvPr>
        </p:nvSpPr>
        <p:spPr>
          <a:xfrm>
            <a:off x="952500" y="1701799"/>
            <a:ext cx="11099800" cy="6858001"/>
          </a:xfrm>
          <a:prstGeom prst="rect">
            <a:avLst/>
          </a:prstGeom>
        </p:spPr>
        <p:txBody>
          <a:bodyPr>
            <a:normAutofit/>
          </a:bodyPr>
          <a:lstStyle/>
          <a:p>
            <a:pPr marL="380999" indent="-380999">
              <a:defRPr sz="2900"/>
            </a:pPr>
            <a:r>
              <a:rPr sz="3200" dirty="0"/>
              <a:t>近年，OSS</a:t>
            </a:r>
            <a:r>
              <a:rPr sz="3200" dirty="0" smtClean="0"/>
              <a:t>は企業におけるソフトウェア開発の生産性向上のために積極的に利用されている</a:t>
            </a:r>
            <a:endParaRPr sz="3200" dirty="0"/>
          </a:p>
          <a:p>
            <a:pPr marL="380999" indent="-380999">
              <a:defRPr sz="2900"/>
            </a:pPr>
            <a:r>
              <a:rPr sz="3200" dirty="0"/>
              <a:t>企業は，継続的に進化・発展しているOSSを再利用したい</a:t>
            </a:r>
          </a:p>
          <a:p>
            <a:pPr marL="825499" lvl="1" indent="-380999">
              <a:buSzPct val="49000"/>
              <a:defRPr sz="2200"/>
            </a:pPr>
            <a:r>
              <a:rPr sz="2400" dirty="0"/>
              <a:t>OSSはボランティアによって</a:t>
            </a:r>
            <a:r>
              <a:rPr sz="2400" dirty="0">
                <a:solidFill>
                  <a:srgbClr val="FF0000"/>
                </a:solidFill>
              </a:rPr>
              <a:t>自由</a:t>
            </a:r>
            <a:r>
              <a:rPr sz="2400" dirty="0"/>
              <a:t>に開発・保守されている</a:t>
            </a:r>
          </a:p>
          <a:p>
            <a:pPr marL="825499" lvl="1" indent="-380999">
              <a:buSzPct val="49000"/>
              <a:defRPr sz="2200"/>
            </a:pPr>
            <a:r>
              <a:rPr sz="2400" dirty="0"/>
              <a:t>継続的に進化していないOSSは，開発者コミュニティが</a:t>
            </a:r>
            <a:r>
              <a:rPr sz="2400" dirty="0">
                <a:solidFill>
                  <a:srgbClr val="FF0000"/>
                </a:solidFill>
              </a:rPr>
              <a:t>消滅</a:t>
            </a:r>
            <a:r>
              <a:rPr sz="2400" dirty="0"/>
              <a:t>する可能性がある</a:t>
            </a:r>
          </a:p>
          <a:p>
            <a:pPr marL="380999" indent="-380999">
              <a:defRPr sz="2900"/>
            </a:pPr>
            <a:r>
              <a:rPr sz="3200" dirty="0"/>
              <a:t>OSSが継続的に進化するには，開発者コミュニティが継続的に進化していることが重要である</a:t>
            </a:r>
          </a:p>
        </p:txBody>
      </p:sp>
      <p:sp>
        <p:nvSpPr>
          <p:cNvPr id="4" name="スライド番号プレースホルダー 3"/>
          <p:cNvSpPr>
            <a:spLocks noGrp="1"/>
          </p:cNvSpPr>
          <p:nvPr>
            <p:ph type="sldNum" sz="quarter" idx="2"/>
          </p:nvPr>
        </p:nvSpPr>
        <p:spPr/>
        <p:txBody>
          <a:bodyPr/>
          <a:lstStyle/>
          <a:p>
            <a:fld id="{86CB4B4D-7CA3-9044-876B-883B54F8677D}" type="slidenum">
              <a:rPr lang="uk-UA" smtClean="0"/>
              <a:t>2</a:t>
            </a:fld>
            <a:endParaRPr lang="uk-UA"/>
          </a:p>
        </p:txBody>
      </p:sp>
      <p:grpSp>
        <p:nvGrpSpPr>
          <p:cNvPr id="3" name="図形グループ 2"/>
          <p:cNvGrpSpPr/>
          <p:nvPr/>
        </p:nvGrpSpPr>
        <p:grpSpPr>
          <a:xfrm>
            <a:off x="1774069" y="7226779"/>
            <a:ext cx="9456662" cy="1896058"/>
            <a:chOff x="1862969" y="6778174"/>
            <a:chExt cx="9456662" cy="1896058"/>
          </a:xfrm>
        </p:grpSpPr>
        <p:grpSp>
          <p:nvGrpSpPr>
            <p:cNvPr id="205" name="Group 205"/>
            <p:cNvGrpSpPr/>
            <p:nvPr/>
          </p:nvGrpSpPr>
          <p:grpSpPr>
            <a:xfrm>
              <a:off x="1862969" y="7315392"/>
              <a:ext cx="302660" cy="365668"/>
              <a:chOff x="0" y="0"/>
              <a:chExt cx="302659" cy="365666"/>
            </a:xfrm>
          </p:grpSpPr>
          <p:sp>
            <p:nvSpPr>
              <p:cNvPr id="199" name="Shape 199"/>
              <p:cNvSpPr/>
              <p:nvPr/>
            </p:nvSpPr>
            <p:spPr>
              <a:xfrm>
                <a:off x="63047" y="97511"/>
                <a:ext cx="173570" cy="1735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00" y="0"/>
                    </a:lnTo>
                    <a:lnTo>
                      <a:pt x="21600" y="21600"/>
                    </a:lnTo>
                    <a:close/>
                  </a:path>
                </a:pathLst>
              </a:custGeom>
              <a:solidFill>
                <a:srgbClr val="BBE0E3"/>
              </a:solidFill>
              <a:ln w="25400" cap="flat">
                <a:solidFill>
                  <a:srgbClr val="88A3A6"/>
                </a:solidFill>
                <a:prstDash val="solid"/>
                <a:round/>
              </a:ln>
              <a:effectLst/>
            </p:spPr>
            <p:txBody>
              <a:bodyPr wrap="square" lIns="45719" tIns="45719" rIns="45719" bIns="45719" numCol="1" anchor="ctr">
                <a:noAutofit/>
              </a:bodyPr>
              <a:lstStyle/>
              <a:p>
                <a:pPr defTabSz="914400">
                  <a:defRPr sz="1800">
                    <a:solidFill>
                      <a:srgbClr val="FFFFFF"/>
                    </a:solidFill>
                    <a:latin typeface="Arial"/>
                    <a:ea typeface="Arial"/>
                    <a:cs typeface="Arial"/>
                    <a:sym typeface="Arial"/>
                  </a:defRPr>
                </a:pPr>
                <a:endParaRPr/>
              </a:p>
            </p:txBody>
          </p:sp>
          <p:sp>
            <p:nvSpPr>
              <p:cNvPr id="200" name="Shape 200"/>
              <p:cNvSpPr/>
              <p:nvPr/>
            </p:nvSpPr>
            <p:spPr>
              <a:xfrm>
                <a:off x="73773" y="0"/>
                <a:ext cx="152118" cy="152117"/>
              </a:xfrm>
              <a:prstGeom prst="ellipse">
                <a:avLst/>
              </a:prstGeom>
              <a:solidFill>
                <a:srgbClr val="FFFFFF"/>
              </a:solidFill>
              <a:ln w="25400" cap="flat">
                <a:solidFill>
                  <a:srgbClr val="BBE0E3"/>
                </a:solidFill>
                <a:prstDash val="solid"/>
                <a:round/>
              </a:ln>
              <a:effectLst/>
            </p:spPr>
            <p:txBody>
              <a:bodyPr wrap="square" lIns="45719" tIns="45719" rIns="45719" bIns="45719" numCol="1" anchor="ctr">
                <a:noAutofit/>
              </a:bodyPr>
              <a:lstStyle/>
              <a:p>
                <a:pPr defTabSz="914400">
                  <a:defRPr sz="1800">
                    <a:latin typeface="Arial"/>
                    <a:ea typeface="Arial"/>
                    <a:cs typeface="Arial"/>
                    <a:sym typeface="Arial"/>
                  </a:defRPr>
                </a:pPr>
                <a:endParaRPr/>
              </a:p>
            </p:txBody>
          </p:sp>
          <p:sp>
            <p:nvSpPr>
              <p:cNvPr id="201" name="Shape 201"/>
              <p:cNvSpPr/>
              <p:nvPr/>
            </p:nvSpPr>
            <p:spPr>
              <a:xfrm>
                <a:off x="-1" y="73133"/>
                <a:ext cx="77300" cy="17064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02" name="Shape 202"/>
              <p:cNvSpPr/>
              <p:nvPr/>
            </p:nvSpPr>
            <p:spPr>
              <a:xfrm flipH="1">
                <a:off x="225892" y="71926"/>
                <a:ext cx="76768" cy="174212"/>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03" name="Shape 203"/>
              <p:cNvSpPr/>
              <p:nvPr/>
            </p:nvSpPr>
            <p:spPr>
              <a:xfrm flipH="1">
                <a:off x="84347" y="271931"/>
                <a:ext cx="38384" cy="87106"/>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04" name="Shape 204"/>
              <p:cNvSpPr/>
              <p:nvPr/>
            </p:nvSpPr>
            <p:spPr>
              <a:xfrm>
                <a:off x="196151" y="274072"/>
                <a:ext cx="40466" cy="9159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grpSp>
        <p:grpSp>
          <p:nvGrpSpPr>
            <p:cNvPr id="212" name="Group 212"/>
            <p:cNvGrpSpPr/>
            <p:nvPr/>
          </p:nvGrpSpPr>
          <p:grpSpPr>
            <a:xfrm>
              <a:off x="3036718" y="7621134"/>
              <a:ext cx="302660" cy="365668"/>
              <a:chOff x="0" y="0"/>
              <a:chExt cx="302659" cy="365666"/>
            </a:xfrm>
          </p:grpSpPr>
          <p:sp>
            <p:nvSpPr>
              <p:cNvPr id="206" name="Shape 206"/>
              <p:cNvSpPr/>
              <p:nvPr/>
            </p:nvSpPr>
            <p:spPr>
              <a:xfrm>
                <a:off x="63047" y="97511"/>
                <a:ext cx="173570" cy="1735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00" y="0"/>
                    </a:lnTo>
                    <a:lnTo>
                      <a:pt x="21600" y="21600"/>
                    </a:lnTo>
                    <a:close/>
                  </a:path>
                </a:pathLst>
              </a:custGeom>
              <a:solidFill>
                <a:srgbClr val="BBE0E3"/>
              </a:solidFill>
              <a:ln w="25400" cap="flat">
                <a:solidFill>
                  <a:srgbClr val="88A3A6"/>
                </a:solidFill>
                <a:prstDash val="solid"/>
                <a:round/>
              </a:ln>
              <a:effectLst/>
            </p:spPr>
            <p:txBody>
              <a:bodyPr wrap="square" lIns="45719" tIns="45719" rIns="45719" bIns="45719" numCol="1" anchor="ctr">
                <a:noAutofit/>
              </a:bodyPr>
              <a:lstStyle/>
              <a:p>
                <a:pPr defTabSz="914400">
                  <a:defRPr sz="1800">
                    <a:solidFill>
                      <a:srgbClr val="FFFFFF"/>
                    </a:solidFill>
                    <a:latin typeface="Arial"/>
                    <a:ea typeface="Arial"/>
                    <a:cs typeface="Arial"/>
                    <a:sym typeface="Arial"/>
                  </a:defRPr>
                </a:pPr>
                <a:endParaRPr/>
              </a:p>
            </p:txBody>
          </p:sp>
          <p:sp>
            <p:nvSpPr>
              <p:cNvPr id="207" name="Shape 207"/>
              <p:cNvSpPr/>
              <p:nvPr/>
            </p:nvSpPr>
            <p:spPr>
              <a:xfrm>
                <a:off x="73773" y="0"/>
                <a:ext cx="152118" cy="152117"/>
              </a:xfrm>
              <a:prstGeom prst="ellipse">
                <a:avLst/>
              </a:prstGeom>
              <a:solidFill>
                <a:srgbClr val="FFFFFF"/>
              </a:solidFill>
              <a:ln w="25400" cap="flat">
                <a:solidFill>
                  <a:srgbClr val="BBE0E3"/>
                </a:solidFill>
                <a:prstDash val="solid"/>
                <a:round/>
              </a:ln>
              <a:effectLst/>
            </p:spPr>
            <p:txBody>
              <a:bodyPr wrap="square" lIns="45719" tIns="45719" rIns="45719" bIns="45719" numCol="1" anchor="ctr">
                <a:noAutofit/>
              </a:bodyPr>
              <a:lstStyle/>
              <a:p>
                <a:pPr defTabSz="914400">
                  <a:defRPr sz="1800">
                    <a:latin typeface="Arial"/>
                    <a:ea typeface="Arial"/>
                    <a:cs typeface="Arial"/>
                    <a:sym typeface="Arial"/>
                  </a:defRPr>
                </a:pPr>
                <a:endParaRPr/>
              </a:p>
            </p:txBody>
          </p:sp>
          <p:sp>
            <p:nvSpPr>
              <p:cNvPr id="208" name="Shape 208"/>
              <p:cNvSpPr/>
              <p:nvPr/>
            </p:nvSpPr>
            <p:spPr>
              <a:xfrm>
                <a:off x="-1" y="73133"/>
                <a:ext cx="77300" cy="17064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09" name="Shape 209"/>
              <p:cNvSpPr/>
              <p:nvPr/>
            </p:nvSpPr>
            <p:spPr>
              <a:xfrm flipH="1">
                <a:off x="225892" y="71926"/>
                <a:ext cx="76768" cy="174212"/>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10" name="Shape 210"/>
              <p:cNvSpPr/>
              <p:nvPr/>
            </p:nvSpPr>
            <p:spPr>
              <a:xfrm flipH="1">
                <a:off x="84347" y="271931"/>
                <a:ext cx="38384" cy="87106"/>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11" name="Shape 211"/>
              <p:cNvSpPr/>
              <p:nvPr/>
            </p:nvSpPr>
            <p:spPr>
              <a:xfrm>
                <a:off x="196151" y="274072"/>
                <a:ext cx="40466" cy="9159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grpSp>
        <p:grpSp>
          <p:nvGrpSpPr>
            <p:cNvPr id="219" name="Group 219"/>
            <p:cNvGrpSpPr/>
            <p:nvPr/>
          </p:nvGrpSpPr>
          <p:grpSpPr>
            <a:xfrm>
              <a:off x="2075340" y="8132501"/>
              <a:ext cx="302660" cy="365668"/>
              <a:chOff x="0" y="0"/>
              <a:chExt cx="302659" cy="365666"/>
            </a:xfrm>
          </p:grpSpPr>
          <p:sp>
            <p:nvSpPr>
              <p:cNvPr id="213" name="Shape 213"/>
              <p:cNvSpPr/>
              <p:nvPr/>
            </p:nvSpPr>
            <p:spPr>
              <a:xfrm>
                <a:off x="63047" y="97511"/>
                <a:ext cx="173570" cy="1735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00" y="0"/>
                    </a:lnTo>
                    <a:lnTo>
                      <a:pt x="21600" y="21600"/>
                    </a:lnTo>
                    <a:close/>
                  </a:path>
                </a:pathLst>
              </a:custGeom>
              <a:solidFill>
                <a:srgbClr val="BBE0E3"/>
              </a:solidFill>
              <a:ln w="25400" cap="flat">
                <a:solidFill>
                  <a:srgbClr val="88A3A6"/>
                </a:solidFill>
                <a:prstDash val="solid"/>
                <a:round/>
              </a:ln>
              <a:effectLst/>
            </p:spPr>
            <p:txBody>
              <a:bodyPr wrap="square" lIns="45719" tIns="45719" rIns="45719" bIns="45719" numCol="1" anchor="ctr">
                <a:noAutofit/>
              </a:bodyPr>
              <a:lstStyle/>
              <a:p>
                <a:pPr defTabSz="914400">
                  <a:defRPr sz="1800">
                    <a:solidFill>
                      <a:srgbClr val="FFFFFF"/>
                    </a:solidFill>
                    <a:latin typeface="Arial"/>
                    <a:ea typeface="Arial"/>
                    <a:cs typeface="Arial"/>
                    <a:sym typeface="Arial"/>
                  </a:defRPr>
                </a:pPr>
                <a:endParaRPr/>
              </a:p>
            </p:txBody>
          </p:sp>
          <p:sp>
            <p:nvSpPr>
              <p:cNvPr id="214" name="Shape 214"/>
              <p:cNvSpPr/>
              <p:nvPr/>
            </p:nvSpPr>
            <p:spPr>
              <a:xfrm>
                <a:off x="73773" y="0"/>
                <a:ext cx="152118" cy="152117"/>
              </a:xfrm>
              <a:prstGeom prst="ellipse">
                <a:avLst/>
              </a:prstGeom>
              <a:solidFill>
                <a:srgbClr val="FFFFFF"/>
              </a:solidFill>
              <a:ln w="25400" cap="flat">
                <a:solidFill>
                  <a:srgbClr val="BBE0E3"/>
                </a:solidFill>
                <a:prstDash val="solid"/>
                <a:round/>
              </a:ln>
              <a:effectLst/>
            </p:spPr>
            <p:txBody>
              <a:bodyPr wrap="square" lIns="45719" tIns="45719" rIns="45719" bIns="45719" numCol="1" anchor="ctr">
                <a:noAutofit/>
              </a:bodyPr>
              <a:lstStyle/>
              <a:p>
                <a:pPr defTabSz="914400">
                  <a:defRPr sz="1800">
                    <a:latin typeface="Arial"/>
                    <a:ea typeface="Arial"/>
                    <a:cs typeface="Arial"/>
                    <a:sym typeface="Arial"/>
                  </a:defRPr>
                </a:pPr>
                <a:endParaRPr/>
              </a:p>
            </p:txBody>
          </p:sp>
          <p:sp>
            <p:nvSpPr>
              <p:cNvPr id="215" name="Shape 215"/>
              <p:cNvSpPr/>
              <p:nvPr/>
            </p:nvSpPr>
            <p:spPr>
              <a:xfrm>
                <a:off x="-1" y="73133"/>
                <a:ext cx="77300" cy="17064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16" name="Shape 216"/>
              <p:cNvSpPr/>
              <p:nvPr/>
            </p:nvSpPr>
            <p:spPr>
              <a:xfrm flipH="1">
                <a:off x="225892" y="71926"/>
                <a:ext cx="76768" cy="174212"/>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17" name="Shape 217"/>
              <p:cNvSpPr/>
              <p:nvPr/>
            </p:nvSpPr>
            <p:spPr>
              <a:xfrm flipH="1">
                <a:off x="84347" y="271931"/>
                <a:ext cx="38384" cy="87106"/>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18" name="Shape 218"/>
              <p:cNvSpPr/>
              <p:nvPr/>
            </p:nvSpPr>
            <p:spPr>
              <a:xfrm>
                <a:off x="196151" y="274072"/>
                <a:ext cx="40466" cy="9159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grpSp>
        <p:grpSp>
          <p:nvGrpSpPr>
            <p:cNvPr id="226" name="Group 226"/>
            <p:cNvGrpSpPr/>
            <p:nvPr/>
          </p:nvGrpSpPr>
          <p:grpSpPr>
            <a:xfrm>
              <a:off x="2675564" y="6868463"/>
              <a:ext cx="302660" cy="365668"/>
              <a:chOff x="0" y="0"/>
              <a:chExt cx="302659" cy="365666"/>
            </a:xfrm>
          </p:grpSpPr>
          <p:sp>
            <p:nvSpPr>
              <p:cNvPr id="220" name="Shape 220"/>
              <p:cNvSpPr/>
              <p:nvPr/>
            </p:nvSpPr>
            <p:spPr>
              <a:xfrm>
                <a:off x="63047" y="97511"/>
                <a:ext cx="173570" cy="1735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00" y="0"/>
                    </a:lnTo>
                    <a:lnTo>
                      <a:pt x="21600" y="21600"/>
                    </a:lnTo>
                    <a:close/>
                  </a:path>
                </a:pathLst>
              </a:custGeom>
              <a:solidFill>
                <a:srgbClr val="BBE0E3"/>
              </a:solidFill>
              <a:ln w="25400" cap="flat">
                <a:solidFill>
                  <a:srgbClr val="88A3A6"/>
                </a:solidFill>
                <a:prstDash val="solid"/>
                <a:round/>
              </a:ln>
              <a:effectLst/>
            </p:spPr>
            <p:txBody>
              <a:bodyPr wrap="square" lIns="45719" tIns="45719" rIns="45719" bIns="45719" numCol="1" anchor="ctr">
                <a:noAutofit/>
              </a:bodyPr>
              <a:lstStyle/>
              <a:p>
                <a:pPr defTabSz="914400">
                  <a:defRPr sz="1800">
                    <a:solidFill>
                      <a:srgbClr val="FFFFFF"/>
                    </a:solidFill>
                    <a:latin typeface="Arial"/>
                    <a:ea typeface="Arial"/>
                    <a:cs typeface="Arial"/>
                    <a:sym typeface="Arial"/>
                  </a:defRPr>
                </a:pPr>
                <a:endParaRPr/>
              </a:p>
            </p:txBody>
          </p:sp>
          <p:sp>
            <p:nvSpPr>
              <p:cNvPr id="221" name="Shape 221"/>
              <p:cNvSpPr/>
              <p:nvPr/>
            </p:nvSpPr>
            <p:spPr>
              <a:xfrm>
                <a:off x="73773" y="0"/>
                <a:ext cx="152118" cy="152117"/>
              </a:xfrm>
              <a:prstGeom prst="ellipse">
                <a:avLst/>
              </a:prstGeom>
              <a:solidFill>
                <a:srgbClr val="FFFFFF"/>
              </a:solidFill>
              <a:ln w="25400" cap="flat">
                <a:solidFill>
                  <a:srgbClr val="BBE0E3"/>
                </a:solidFill>
                <a:prstDash val="solid"/>
                <a:round/>
              </a:ln>
              <a:effectLst/>
            </p:spPr>
            <p:txBody>
              <a:bodyPr wrap="square" lIns="45719" tIns="45719" rIns="45719" bIns="45719" numCol="1" anchor="ctr">
                <a:noAutofit/>
              </a:bodyPr>
              <a:lstStyle/>
              <a:p>
                <a:pPr defTabSz="914400">
                  <a:defRPr sz="1800">
                    <a:latin typeface="Arial"/>
                    <a:ea typeface="Arial"/>
                    <a:cs typeface="Arial"/>
                    <a:sym typeface="Arial"/>
                  </a:defRPr>
                </a:pPr>
                <a:endParaRPr/>
              </a:p>
            </p:txBody>
          </p:sp>
          <p:sp>
            <p:nvSpPr>
              <p:cNvPr id="222" name="Shape 222"/>
              <p:cNvSpPr/>
              <p:nvPr/>
            </p:nvSpPr>
            <p:spPr>
              <a:xfrm>
                <a:off x="-1" y="73133"/>
                <a:ext cx="77300" cy="17064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23" name="Shape 223"/>
              <p:cNvSpPr/>
              <p:nvPr/>
            </p:nvSpPr>
            <p:spPr>
              <a:xfrm flipH="1">
                <a:off x="225892" y="71926"/>
                <a:ext cx="76768" cy="174212"/>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24" name="Shape 224"/>
              <p:cNvSpPr/>
              <p:nvPr/>
            </p:nvSpPr>
            <p:spPr>
              <a:xfrm flipH="1">
                <a:off x="84347" y="271931"/>
                <a:ext cx="38384" cy="87106"/>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25" name="Shape 225"/>
              <p:cNvSpPr/>
              <p:nvPr/>
            </p:nvSpPr>
            <p:spPr>
              <a:xfrm>
                <a:off x="196151" y="274072"/>
                <a:ext cx="40466" cy="9159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grpSp>
        <p:grpSp>
          <p:nvGrpSpPr>
            <p:cNvPr id="233" name="Group 233"/>
            <p:cNvGrpSpPr/>
            <p:nvPr/>
          </p:nvGrpSpPr>
          <p:grpSpPr>
            <a:xfrm>
              <a:off x="2765853" y="8308564"/>
              <a:ext cx="302660" cy="365668"/>
              <a:chOff x="0" y="0"/>
              <a:chExt cx="302659" cy="365666"/>
            </a:xfrm>
          </p:grpSpPr>
          <p:sp>
            <p:nvSpPr>
              <p:cNvPr id="227" name="Shape 227"/>
              <p:cNvSpPr/>
              <p:nvPr/>
            </p:nvSpPr>
            <p:spPr>
              <a:xfrm>
                <a:off x="63047" y="97511"/>
                <a:ext cx="173570" cy="1735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00" y="0"/>
                    </a:lnTo>
                    <a:lnTo>
                      <a:pt x="21600" y="21600"/>
                    </a:lnTo>
                    <a:close/>
                  </a:path>
                </a:pathLst>
              </a:custGeom>
              <a:solidFill>
                <a:srgbClr val="BBE0E3"/>
              </a:solidFill>
              <a:ln w="25400" cap="flat">
                <a:solidFill>
                  <a:srgbClr val="88A3A6"/>
                </a:solidFill>
                <a:prstDash val="solid"/>
                <a:round/>
              </a:ln>
              <a:effectLst/>
            </p:spPr>
            <p:txBody>
              <a:bodyPr wrap="square" lIns="45719" tIns="45719" rIns="45719" bIns="45719" numCol="1" anchor="ctr">
                <a:noAutofit/>
              </a:bodyPr>
              <a:lstStyle/>
              <a:p>
                <a:pPr defTabSz="914400">
                  <a:defRPr sz="1800">
                    <a:solidFill>
                      <a:srgbClr val="FFFFFF"/>
                    </a:solidFill>
                    <a:latin typeface="Arial"/>
                    <a:ea typeface="Arial"/>
                    <a:cs typeface="Arial"/>
                    <a:sym typeface="Arial"/>
                  </a:defRPr>
                </a:pPr>
                <a:endParaRPr/>
              </a:p>
            </p:txBody>
          </p:sp>
          <p:sp>
            <p:nvSpPr>
              <p:cNvPr id="228" name="Shape 228"/>
              <p:cNvSpPr/>
              <p:nvPr/>
            </p:nvSpPr>
            <p:spPr>
              <a:xfrm>
                <a:off x="73773" y="0"/>
                <a:ext cx="152118" cy="152117"/>
              </a:xfrm>
              <a:prstGeom prst="ellipse">
                <a:avLst/>
              </a:prstGeom>
              <a:solidFill>
                <a:srgbClr val="FFFFFF"/>
              </a:solidFill>
              <a:ln w="25400" cap="flat">
                <a:solidFill>
                  <a:srgbClr val="BBE0E3"/>
                </a:solidFill>
                <a:prstDash val="solid"/>
                <a:round/>
              </a:ln>
              <a:effectLst/>
            </p:spPr>
            <p:txBody>
              <a:bodyPr wrap="square" lIns="45719" tIns="45719" rIns="45719" bIns="45719" numCol="1" anchor="ctr">
                <a:noAutofit/>
              </a:bodyPr>
              <a:lstStyle/>
              <a:p>
                <a:pPr defTabSz="914400">
                  <a:defRPr sz="1800">
                    <a:latin typeface="Arial"/>
                    <a:ea typeface="Arial"/>
                    <a:cs typeface="Arial"/>
                    <a:sym typeface="Arial"/>
                  </a:defRPr>
                </a:pPr>
                <a:endParaRPr/>
              </a:p>
            </p:txBody>
          </p:sp>
          <p:sp>
            <p:nvSpPr>
              <p:cNvPr id="229" name="Shape 229"/>
              <p:cNvSpPr/>
              <p:nvPr/>
            </p:nvSpPr>
            <p:spPr>
              <a:xfrm>
                <a:off x="-1" y="73133"/>
                <a:ext cx="77300" cy="17064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30" name="Shape 230"/>
              <p:cNvSpPr/>
              <p:nvPr/>
            </p:nvSpPr>
            <p:spPr>
              <a:xfrm flipH="1">
                <a:off x="225892" y="71926"/>
                <a:ext cx="76768" cy="174212"/>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31" name="Shape 231"/>
              <p:cNvSpPr/>
              <p:nvPr/>
            </p:nvSpPr>
            <p:spPr>
              <a:xfrm flipH="1">
                <a:off x="84347" y="271931"/>
                <a:ext cx="38384" cy="87106"/>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32" name="Shape 232"/>
              <p:cNvSpPr/>
              <p:nvPr/>
            </p:nvSpPr>
            <p:spPr>
              <a:xfrm>
                <a:off x="196151" y="274072"/>
                <a:ext cx="40466" cy="9159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grpSp>
        <p:grpSp>
          <p:nvGrpSpPr>
            <p:cNvPr id="240" name="Group 240"/>
            <p:cNvGrpSpPr/>
            <p:nvPr/>
          </p:nvGrpSpPr>
          <p:grpSpPr>
            <a:xfrm>
              <a:off x="2404699" y="7621134"/>
              <a:ext cx="302660" cy="365668"/>
              <a:chOff x="0" y="0"/>
              <a:chExt cx="302659" cy="365666"/>
            </a:xfrm>
          </p:grpSpPr>
          <p:sp>
            <p:nvSpPr>
              <p:cNvPr id="234" name="Shape 234"/>
              <p:cNvSpPr/>
              <p:nvPr/>
            </p:nvSpPr>
            <p:spPr>
              <a:xfrm>
                <a:off x="63047" y="97511"/>
                <a:ext cx="173570" cy="1735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00" y="0"/>
                    </a:lnTo>
                    <a:lnTo>
                      <a:pt x="21600" y="21600"/>
                    </a:lnTo>
                    <a:close/>
                  </a:path>
                </a:pathLst>
              </a:custGeom>
              <a:solidFill>
                <a:srgbClr val="BBE0E3"/>
              </a:solidFill>
              <a:ln w="25400" cap="flat">
                <a:solidFill>
                  <a:srgbClr val="88A3A6"/>
                </a:solidFill>
                <a:prstDash val="solid"/>
                <a:round/>
              </a:ln>
              <a:effectLst/>
            </p:spPr>
            <p:txBody>
              <a:bodyPr wrap="square" lIns="45719" tIns="45719" rIns="45719" bIns="45719" numCol="1" anchor="ctr">
                <a:noAutofit/>
              </a:bodyPr>
              <a:lstStyle/>
              <a:p>
                <a:pPr defTabSz="914400">
                  <a:defRPr sz="1800">
                    <a:solidFill>
                      <a:srgbClr val="FFFFFF"/>
                    </a:solidFill>
                    <a:latin typeface="Arial"/>
                    <a:ea typeface="Arial"/>
                    <a:cs typeface="Arial"/>
                    <a:sym typeface="Arial"/>
                  </a:defRPr>
                </a:pPr>
                <a:endParaRPr/>
              </a:p>
            </p:txBody>
          </p:sp>
          <p:sp>
            <p:nvSpPr>
              <p:cNvPr id="235" name="Shape 235"/>
              <p:cNvSpPr/>
              <p:nvPr/>
            </p:nvSpPr>
            <p:spPr>
              <a:xfrm>
                <a:off x="73773" y="0"/>
                <a:ext cx="152118" cy="152117"/>
              </a:xfrm>
              <a:prstGeom prst="ellipse">
                <a:avLst/>
              </a:prstGeom>
              <a:solidFill>
                <a:srgbClr val="FFFFFF"/>
              </a:solidFill>
              <a:ln w="25400" cap="flat">
                <a:solidFill>
                  <a:srgbClr val="BBE0E3"/>
                </a:solidFill>
                <a:prstDash val="solid"/>
                <a:round/>
              </a:ln>
              <a:effectLst/>
            </p:spPr>
            <p:txBody>
              <a:bodyPr wrap="square" lIns="45719" tIns="45719" rIns="45719" bIns="45719" numCol="1" anchor="ctr">
                <a:noAutofit/>
              </a:bodyPr>
              <a:lstStyle/>
              <a:p>
                <a:pPr defTabSz="914400">
                  <a:defRPr sz="1800">
                    <a:latin typeface="Arial"/>
                    <a:ea typeface="Arial"/>
                    <a:cs typeface="Arial"/>
                    <a:sym typeface="Arial"/>
                  </a:defRPr>
                </a:pPr>
                <a:endParaRPr/>
              </a:p>
            </p:txBody>
          </p:sp>
          <p:sp>
            <p:nvSpPr>
              <p:cNvPr id="236" name="Shape 236"/>
              <p:cNvSpPr/>
              <p:nvPr/>
            </p:nvSpPr>
            <p:spPr>
              <a:xfrm>
                <a:off x="-1" y="73133"/>
                <a:ext cx="77300" cy="17064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37" name="Shape 237"/>
              <p:cNvSpPr/>
              <p:nvPr/>
            </p:nvSpPr>
            <p:spPr>
              <a:xfrm flipH="1">
                <a:off x="225892" y="71926"/>
                <a:ext cx="76768" cy="174212"/>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38" name="Shape 238"/>
              <p:cNvSpPr/>
              <p:nvPr/>
            </p:nvSpPr>
            <p:spPr>
              <a:xfrm flipH="1">
                <a:off x="84347" y="271931"/>
                <a:ext cx="38384" cy="87106"/>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39" name="Shape 239"/>
              <p:cNvSpPr/>
              <p:nvPr/>
            </p:nvSpPr>
            <p:spPr>
              <a:xfrm>
                <a:off x="196151" y="274072"/>
                <a:ext cx="40466" cy="9159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grpSp>
        <p:sp>
          <p:nvSpPr>
            <p:cNvPr id="241" name="Shape 241"/>
            <p:cNvSpPr/>
            <p:nvPr/>
          </p:nvSpPr>
          <p:spPr>
            <a:xfrm flipV="1">
              <a:off x="2225172" y="7071535"/>
              <a:ext cx="388240" cy="243857"/>
            </a:xfrm>
            <a:prstGeom prst="line">
              <a:avLst/>
            </a:prstGeom>
            <a:noFill/>
            <a:ln w="38100" cap="flat">
              <a:solidFill>
                <a:srgbClr val="2F2F98"/>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42" name="Shape 242"/>
            <p:cNvSpPr/>
            <p:nvPr/>
          </p:nvSpPr>
          <p:spPr>
            <a:xfrm>
              <a:off x="2055110" y="7780164"/>
              <a:ext cx="94005" cy="262049"/>
            </a:xfrm>
            <a:prstGeom prst="line">
              <a:avLst/>
            </a:prstGeom>
            <a:noFill/>
            <a:ln w="38100" cap="flat">
              <a:solidFill>
                <a:srgbClr val="2F2F98"/>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43" name="Shape 243"/>
            <p:cNvSpPr/>
            <p:nvPr/>
          </p:nvSpPr>
          <p:spPr>
            <a:xfrm>
              <a:off x="3030127" y="7204192"/>
              <a:ext cx="114298" cy="354977"/>
            </a:xfrm>
            <a:prstGeom prst="line">
              <a:avLst/>
            </a:prstGeom>
            <a:noFill/>
            <a:ln w="38100" cap="flat">
              <a:solidFill>
                <a:srgbClr val="2F2F98"/>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44" name="Shape 244"/>
            <p:cNvSpPr/>
            <p:nvPr/>
          </p:nvSpPr>
          <p:spPr>
            <a:xfrm flipV="1">
              <a:off x="2377999" y="7986801"/>
              <a:ext cx="65351" cy="145703"/>
            </a:xfrm>
            <a:prstGeom prst="line">
              <a:avLst/>
            </a:prstGeom>
            <a:noFill/>
            <a:ln w="38100" cap="flat">
              <a:solidFill>
                <a:srgbClr val="2F2F98"/>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45" name="Shape 245"/>
            <p:cNvSpPr/>
            <p:nvPr/>
          </p:nvSpPr>
          <p:spPr>
            <a:xfrm>
              <a:off x="2750742" y="7819120"/>
              <a:ext cx="241002" cy="1"/>
            </a:xfrm>
            <a:prstGeom prst="line">
              <a:avLst/>
            </a:prstGeom>
            <a:noFill/>
            <a:ln w="38100" cap="flat">
              <a:solidFill>
                <a:srgbClr val="2F2F98"/>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46" name="Shape 246"/>
            <p:cNvSpPr/>
            <p:nvPr/>
          </p:nvSpPr>
          <p:spPr>
            <a:xfrm>
              <a:off x="2675564" y="8042212"/>
              <a:ext cx="122732" cy="242406"/>
            </a:xfrm>
            <a:prstGeom prst="line">
              <a:avLst/>
            </a:prstGeom>
            <a:noFill/>
            <a:ln w="38100" cap="flat">
              <a:solidFill>
                <a:srgbClr val="2F2F98"/>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47" name="Shape 247"/>
            <p:cNvSpPr/>
            <p:nvPr/>
          </p:nvSpPr>
          <p:spPr>
            <a:xfrm>
              <a:off x="2406730" y="8430492"/>
              <a:ext cx="313834" cy="37104"/>
            </a:xfrm>
            <a:prstGeom prst="line">
              <a:avLst/>
            </a:prstGeom>
            <a:noFill/>
            <a:ln w="38100" cap="flat">
              <a:solidFill>
                <a:srgbClr val="2F2F98"/>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48" name="Shape 248"/>
            <p:cNvSpPr/>
            <p:nvPr/>
          </p:nvSpPr>
          <p:spPr>
            <a:xfrm>
              <a:off x="3761181" y="7590770"/>
              <a:ext cx="842233" cy="366770"/>
            </a:xfrm>
            <a:prstGeom prst="rightArrow">
              <a:avLst>
                <a:gd name="adj1" fmla="val 50000"/>
                <a:gd name="adj2" fmla="val 50000"/>
              </a:avLst>
            </a:prstGeom>
            <a:solidFill>
              <a:srgbClr val="333399"/>
            </a:solidFill>
            <a:ln w="25400" cap="flat">
              <a:solidFill>
                <a:srgbClr val="252570"/>
              </a:solidFill>
              <a:prstDash val="solid"/>
              <a:round/>
            </a:ln>
            <a:effectLst/>
          </p:spPr>
          <p:txBody>
            <a:bodyPr wrap="square" lIns="45719" tIns="45719" rIns="45719" bIns="45719" numCol="1" anchor="ctr">
              <a:noAutofit/>
            </a:bodyPr>
            <a:lstStyle/>
            <a:p>
              <a:pPr defTabSz="914400">
                <a:defRPr sz="1800">
                  <a:solidFill>
                    <a:srgbClr val="FFFFFF"/>
                  </a:solidFill>
                  <a:latin typeface="Arial"/>
                  <a:ea typeface="Arial"/>
                  <a:cs typeface="Arial"/>
                  <a:sym typeface="Arial"/>
                </a:defRPr>
              </a:pPr>
              <a:endParaRPr/>
            </a:p>
          </p:txBody>
        </p:sp>
        <p:grpSp>
          <p:nvGrpSpPr>
            <p:cNvPr id="255" name="Group 255"/>
            <p:cNvGrpSpPr/>
            <p:nvPr/>
          </p:nvGrpSpPr>
          <p:grpSpPr>
            <a:xfrm>
              <a:off x="9537480" y="7315392"/>
              <a:ext cx="302660" cy="365668"/>
              <a:chOff x="0" y="0"/>
              <a:chExt cx="302659" cy="365666"/>
            </a:xfrm>
          </p:grpSpPr>
          <p:sp>
            <p:nvSpPr>
              <p:cNvPr id="249" name="Shape 249"/>
              <p:cNvSpPr/>
              <p:nvPr/>
            </p:nvSpPr>
            <p:spPr>
              <a:xfrm>
                <a:off x="63047" y="97511"/>
                <a:ext cx="173570" cy="1735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00" y="0"/>
                    </a:lnTo>
                    <a:lnTo>
                      <a:pt x="21600" y="21600"/>
                    </a:lnTo>
                    <a:close/>
                  </a:path>
                </a:pathLst>
              </a:custGeom>
              <a:solidFill>
                <a:srgbClr val="BBE0E3"/>
              </a:solidFill>
              <a:ln w="25400" cap="flat">
                <a:solidFill>
                  <a:srgbClr val="88A3A6"/>
                </a:solidFill>
                <a:prstDash val="solid"/>
                <a:round/>
              </a:ln>
              <a:effectLst/>
            </p:spPr>
            <p:txBody>
              <a:bodyPr wrap="square" lIns="45719" tIns="45719" rIns="45719" bIns="45719" numCol="1" anchor="ctr">
                <a:noAutofit/>
              </a:bodyPr>
              <a:lstStyle/>
              <a:p>
                <a:pPr defTabSz="914400">
                  <a:defRPr sz="1800">
                    <a:solidFill>
                      <a:srgbClr val="FFFFFF"/>
                    </a:solidFill>
                    <a:latin typeface="Arial"/>
                    <a:ea typeface="Arial"/>
                    <a:cs typeface="Arial"/>
                    <a:sym typeface="Arial"/>
                  </a:defRPr>
                </a:pPr>
                <a:endParaRPr/>
              </a:p>
            </p:txBody>
          </p:sp>
          <p:sp>
            <p:nvSpPr>
              <p:cNvPr id="250" name="Shape 250"/>
              <p:cNvSpPr/>
              <p:nvPr/>
            </p:nvSpPr>
            <p:spPr>
              <a:xfrm>
                <a:off x="73773" y="0"/>
                <a:ext cx="152118" cy="152117"/>
              </a:xfrm>
              <a:prstGeom prst="ellipse">
                <a:avLst/>
              </a:prstGeom>
              <a:solidFill>
                <a:srgbClr val="FFFFFF"/>
              </a:solidFill>
              <a:ln w="25400" cap="flat">
                <a:solidFill>
                  <a:srgbClr val="BBE0E3"/>
                </a:solidFill>
                <a:prstDash val="solid"/>
                <a:round/>
              </a:ln>
              <a:effectLst/>
            </p:spPr>
            <p:txBody>
              <a:bodyPr wrap="square" lIns="45719" tIns="45719" rIns="45719" bIns="45719" numCol="1" anchor="ctr">
                <a:noAutofit/>
              </a:bodyPr>
              <a:lstStyle/>
              <a:p>
                <a:pPr defTabSz="914400">
                  <a:defRPr sz="1800">
                    <a:latin typeface="Arial"/>
                    <a:ea typeface="Arial"/>
                    <a:cs typeface="Arial"/>
                    <a:sym typeface="Arial"/>
                  </a:defRPr>
                </a:pPr>
                <a:endParaRPr/>
              </a:p>
            </p:txBody>
          </p:sp>
          <p:sp>
            <p:nvSpPr>
              <p:cNvPr id="251" name="Shape 251"/>
              <p:cNvSpPr/>
              <p:nvPr/>
            </p:nvSpPr>
            <p:spPr>
              <a:xfrm>
                <a:off x="-1" y="73133"/>
                <a:ext cx="77300" cy="17064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52" name="Shape 252"/>
              <p:cNvSpPr/>
              <p:nvPr/>
            </p:nvSpPr>
            <p:spPr>
              <a:xfrm flipH="1">
                <a:off x="225892" y="71926"/>
                <a:ext cx="76768" cy="174212"/>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53" name="Shape 253"/>
              <p:cNvSpPr/>
              <p:nvPr/>
            </p:nvSpPr>
            <p:spPr>
              <a:xfrm flipH="1">
                <a:off x="84347" y="271931"/>
                <a:ext cx="38384" cy="87106"/>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54" name="Shape 254"/>
              <p:cNvSpPr/>
              <p:nvPr/>
            </p:nvSpPr>
            <p:spPr>
              <a:xfrm>
                <a:off x="196151" y="274072"/>
                <a:ext cx="40466" cy="9159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grpSp>
        <p:grpSp>
          <p:nvGrpSpPr>
            <p:cNvPr id="262" name="Group 262"/>
            <p:cNvGrpSpPr/>
            <p:nvPr/>
          </p:nvGrpSpPr>
          <p:grpSpPr>
            <a:xfrm>
              <a:off x="10711228" y="7621134"/>
              <a:ext cx="302660" cy="365668"/>
              <a:chOff x="0" y="0"/>
              <a:chExt cx="302659" cy="365666"/>
            </a:xfrm>
          </p:grpSpPr>
          <p:sp>
            <p:nvSpPr>
              <p:cNvPr id="256" name="Shape 256"/>
              <p:cNvSpPr/>
              <p:nvPr/>
            </p:nvSpPr>
            <p:spPr>
              <a:xfrm>
                <a:off x="63047" y="97511"/>
                <a:ext cx="173570" cy="1735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00" y="0"/>
                    </a:lnTo>
                    <a:lnTo>
                      <a:pt x="21600" y="21600"/>
                    </a:lnTo>
                    <a:close/>
                  </a:path>
                </a:pathLst>
              </a:custGeom>
              <a:solidFill>
                <a:srgbClr val="BBE0E3"/>
              </a:solidFill>
              <a:ln w="25400" cap="flat">
                <a:solidFill>
                  <a:srgbClr val="88A3A6"/>
                </a:solidFill>
                <a:prstDash val="solid"/>
                <a:round/>
              </a:ln>
              <a:effectLst/>
            </p:spPr>
            <p:txBody>
              <a:bodyPr wrap="square" lIns="45719" tIns="45719" rIns="45719" bIns="45719" numCol="1" anchor="ctr">
                <a:noAutofit/>
              </a:bodyPr>
              <a:lstStyle/>
              <a:p>
                <a:pPr defTabSz="914400">
                  <a:defRPr sz="1800">
                    <a:solidFill>
                      <a:srgbClr val="FFFFFF"/>
                    </a:solidFill>
                    <a:latin typeface="Arial"/>
                    <a:ea typeface="Arial"/>
                    <a:cs typeface="Arial"/>
                    <a:sym typeface="Arial"/>
                  </a:defRPr>
                </a:pPr>
                <a:endParaRPr/>
              </a:p>
            </p:txBody>
          </p:sp>
          <p:sp>
            <p:nvSpPr>
              <p:cNvPr id="257" name="Shape 257"/>
              <p:cNvSpPr/>
              <p:nvPr/>
            </p:nvSpPr>
            <p:spPr>
              <a:xfrm>
                <a:off x="73773" y="0"/>
                <a:ext cx="152118" cy="152117"/>
              </a:xfrm>
              <a:prstGeom prst="ellipse">
                <a:avLst/>
              </a:prstGeom>
              <a:solidFill>
                <a:srgbClr val="FFFFFF"/>
              </a:solidFill>
              <a:ln w="25400" cap="flat">
                <a:solidFill>
                  <a:srgbClr val="BBE0E3"/>
                </a:solidFill>
                <a:prstDash val="solid"/>
                <a:round/>
              </a:ln>
              <a:effectLst/>
            </p:spPr>
            <p:txBody>
              <a:bodyPr wrap="square" lIns="45719" tIns="45719" rIns="45719" bIns="45719" numCol="1" anchor="ctr">
                <a:noAutofit/>
              </a:bodyPr>
              <a:lstStyle/>
              <a:p>
                <a:pPr defTabSz="914400">
                  <a:defRPr sz="1800">
                    <a:latin typeface="Arial"/>
                    <a:ea typeface="Arial"/>
                    <a:cs typeface="Arial"/>
                    <a:sym typeface="Arial"/>
                  </a:defRPr>
                </a:pPr>
                <a:endParaRPr/>
              </a:p>
            </p:txBody>
          </p:sp>
          <p:sp>
            <p:nvSpPr>
              <p:cNvPr id="258" name="Shape 258"/>
              <p:cNvSpPr/>
              <p:nvPr/>
            </p:nvSpPr>
            <p:spPr>
              <a:xfrm>
                <a:off x="-1" y="73133"/>
                <a:ext cx="77300" cy="17064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59" name="Shape 259"/>
              <p:cNvSpPr/>
              <p:nvPr/>
            </p:nvSpPr>
            <p:spPr>
              <a:xfrm flipH="1">
                <a:off x="225892" y="71926"/>
                <a:ext cx="76768" cy="174212"/>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60" name="Shape 260"/>
              <p:cNvSpPr/>
              <p:nvPr/>
            </p:nvSpPr>
            <p:spPr>
              <a:xfrm flipH="1">
                <a:off x="84347" y="271931"/>
                <a:ext cx="38384" cy="87106"/>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61" name="Shape 261"/>
              <p:cNvSpPr/>
              <p:nvPr/>
            </p:nvSpPr>
            <p:spPr>
              <a:xfrm>
                <a:off x="196151" y="274072"/>
                <a:ext cx="40466" cy="9159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grpSp>
        <p:grpSp>
          <p:nvGrpSpPr>
            <p:cNvPr id="269" name="Group 269"/>
            <p:cNvGrpSpPr/>
            <p:nvPr/>
          </p:nvGrpSpPr>
          <p:grpSpPr>
            <a:xfrm>
              <a:off x="9749851" y="8132501"/>
              <a:ext cx="302660" cy="365668"/>
              <a:chOff x="0" y="0"/>
              <a:chExt cx="302659" cy="365666"/>
            </a:xfrm>
          </p:grpSpPr>
          <p:sp>
            <p:nvSpPr>
              <p:cNvPr id="263" name="Shape 263"/>
              <p:cNvSpPr/>
              <p:nvPr/>
            </p:nvSpPr>
            <p:spPr>
              <a:xfrm>
                <a:off x="63047" y="97511"/>
                <a:ext cx="173570" cy="1735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00" y="0"/>
                    </a:lnTo>
                    <a:lnTo>
                      <a:pt x="21600" y="21600"/>
                    </a:lnTo>
                    <a:close/>
                  </a:path>
                </a:pathLst>
              </a:custGeom>
              <a:solidFill>
                <a:srgbClr val="BBE0E3"/>
              </a:solidFill>
              <a:ln w="25400" cap="flat">
                <a:solidFill>
                  <a:srgbClr val="88A3A6"/>
                </a:solidFill>
                <a:prstDash val="solid"/>
                <a:round/>
              </a:ln>
              <a:effectLst/>
            </p:spPr>
            <p:txBody>
              <a:bodyPr wrap="square" lIns="45719" tIns="45719" rIns="45719" bIns="45719" numCol="1" anchor="ctr">
                <a:noAutofit/>
              </a:bodyPr>
              <a:lstStyle/>
              <a:p>
                <a:pPr defTabSz="914400">
                  <a:defRPr sz="1800">
                    <a:solidFill>
                      <a:srgbClr val="FFFFFF"/>
                    </a:solidFill>
                    <a:latin typeface="Arial"/>
                    <a:ea typeface="Arial"/>
                    <a:cs typeface="Arial"/>
                    <a:sym typeface="Arial"/>
                  </a:defRPr>
                </a:pPr>
                <a:endParaRPr/>
              </a:p>
            </p:txBody>
          </p:sp>
          <p:sp>
            <p:nvSpPr>
              <p:cNvPr id="264" name="Shape 264"/>
              <p:cNvSpPr/>
              <p:nvPr/>
            </p:nvSpPr>
            <p:spPr>
              <a:xfrm>
                <a:off x="73773" y="0"/>
                <a:ext cx="152118" cy="152117"/>
              </a:xfrm>
              <a:prstGeom prst="ellipse">
                <a:avLst/>
              </a:prstGeom>
              <a:solidFill>
                <a:srgbClr val="FFFFFF"/>
              </a:solidFill>
              <a:ln w="25400" cap="flat">
                <a:solidFill>
                  <a:srgbClr val="BBE0E3"/>
                </a:solidFill>
                <a:prstDash val="solid"/>
                <a:round/>
              </a:ln>
              <a:effectLst/>
            </p:spPr>
            <p:txBody>
              <a:bodyPr wrap="square" lIns="45719" tIns="45719" rIns="45719" bIns="45719" numCol="1" anchor="ctr">
                <a:noAutofit/>
              </a:bodyPr>
              <a:lstStyle/>
              <a:p>
                <a:pPr defTabSz="914400">
                  <a:defRPr sz="1800">
                    <a:latin typeface="Arial"/>
                    <a:ea typeface="Arial"/>
                    <a:cs typeface="Arial"/>
                    <a:sym typeface="Arial"/>
                  </a:defRPr>
                </a:pPr>
                <a:endParaRPr/>
              </a:p>
            </p:txBody>
          </p:sp>
          <p:sp>
            <p:nvSpPr>
              <p:cNvPr id="265" name="Shape 265"/>
              <p:cNvSpPr/>
              <p:nvPr/>
            </p:nvSpPr>
            <p:spPr>
              <a:xfrm>
                <a:off x="-1" y="73133"/>
                <a:ext cx="77300" cy="17064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66" name="Shape 266"/>
              <p:cNvSpPr/>
              <p:nvPr/>
            </p:nvSpPr>
            <p:spPr>
              <a:xfrm flipH="1">
                <a:off x="225892" y="71926"/>
                <a:ext cx="76768" cy="174212"/>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67" name="Shape 267"/>
              <p:cNvSpPr/>
              <p:nvPr/>
            </p:nvSpPr>
            <p:spPr>
              <a:xfrm flipH="1">
                <a:off x="84347" y="271931"/>
                <a:ext cx="38384" cy="87106"/>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68" name="Shape 268"/>
              <p:cNvSpPr/>
              <p:nvPr/>
            </p:nvSpPr>
            <p:spPr>
              <a:xfrm>
                <a:off x="196151" y="274072"/>
                <a:ext cx="40466" cy="9159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grpSp>
        <p:grpSp>
          <p:nvGrpSpPr>
            <p:cNvPr id="276" name="Group 276"/>
            <p:cNvGrpSpPr/>
            <p:nvPr/>
          </p:nvGrpSpPr>
          <p:grpSpPr>
            <a:xfrm>
              <a:off x="10350075" y="6868463"/>
              <a:ext cx="302660" cy="365668"/>
              <a:chOff x="0" y="0"/>
              <a:chExt cx="302659" cy="365666"/>
            </a:xfrm>
          </p:grpSpPr>
          <p:sp>
            <p:nvSpPr>
              <p:cNvPr id="270" name="Shape 270"/>
              <p:cNvSpPr/>
              <p:nvPr/>
            </p:nvSpPr>
            <p:spPr>
              <a:xfrm>
                <a:off x="63047" y="97511"/>
                <a:ext cx="173570" cy="1735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00" y="0"/>
                    </a:lnTo>
                    <a:lnTo>
                      <a:pt x="21600" y="21600"/>
                    </a:lnTo>
                    <a:close/>
                  </a:path>
                </a:pathLst>
              </a:custGeom>
              <a:solidFill>
                <a:srgbClr val="BBE0E3"/>
              </a:solidFill>
              <a:ln w="25400" cap="flat">
                <a:solidFill>
                  <a:srgbClr val="88A3A6"/>
                </a:solidFill>
                <a:prstDash val="solid"/>
                <a:round/>
              </a:ln>
              <a:effectLst/>
            </p:spPr>
            <p:txBody>
              <a:bodyPr wrap="square" lIns="45719" tIns="45719" rIns="45719" bIns="45719" numCol="1" anchor="ctr">
                <a:noAutofit/>
              </a:bodyPr>
              <a:lstStyle/>
              <a:p>
                <a:pPr defTabSz="914400">
                  <a:defRPr sz="1800">
                    <a:solidFill>
                      <a:srgbClr val="FFFFFF"/>
                    </a:solidFill>
                    <a:latin typeface="Arial"/>
                    <a:ea typeface="Arial"/>
                    <a:cs typeface="Arial"/>
                    <a:sym typeface="Arial"/>
                  </a:defRPr>
                </a:pPr>
                <a:endParaRPr/>
              </a:p>
            </p:txBody>
          </p:sp>
          <p:sp>
            <p:nvSpPr>
              <p:cNvPr id="271" name="Shape 271"/>
              <p:cNvSpPr/>
              <p:nvPr/>
            </p:nvSpPr>
            <p:spPr>
              <a:xfrm>
                <a:off x="73773" y="0"/>
                <a:ext cx="152118" cy="152117"/>
              </a:xfrm>
              <a:prstGeom prst="ellipse">
                <a:avLst/>
              </a:prstGeom>
              <a:solidFill>
                <a:srgbClr val="FFFFFF"/>
              </a:solidFill>
              <a:ln w="25400" cap="flat">
                <a:solidFill>
                  <a:srgbClr val="BBE0E3"/>
                </a:solidFill>
                <a:prstDash val="solid"/>
                <a:round/>
              </a:ln>
              <a:effectLst/>
            </p:spPr>
            <p:txBody>
              <a:bodyPr wrap="square" lIns="45719" tIns="45719" rIns="45719" bIns="45719" numCol="1" anchor="ctr">
                <a:noAutofit/>
              </a:bodyPr>
              <a:lstStyle/>
              <a:p>
                <a:pPr defTabSz="914400">
                  <a:defRPr sz="1800">
                    <a:latin typeface="Arial"/>
                    <a:ea typeface="Arial"/>
                    <a:cs typeface="Arial"/>
                    <a:sym typeface="Arial"/>
                  </a:defRPr>
                </a:pPr>
                <a:endParaRPr/>
              </a:p>
            </p:txBody>
          </p:sp>
          <p:sp>
            <p:nvSpPr>
              <p:cNvPr id="272" name="Shape 272"/>
              <p:cNvSpPr/>
              <p:nvPr/>
            </p:nvSpPr>
            <p:spPr>
              <a:xfrm>
                <a:off x="-1" y="73133"/>
                <a:ext cx="77300" cy="17064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73" name="Shape 273"/>
              <p:cNvSpPr/>
              <p:nvPr/>
            </p:nvSpPr>
            <p:spPr>
              <a:xfrm flipH="1">
                <a:off x="225892" y="71926"/>
                <a:ext cx="76768" cy="174212"/>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74" name="Shape 274"/>
              <p:cNvSpPr/>
              <p:nvPr/>
            </p:nvSpPr>
            <p:spPr>
              <a:xfrm flipH="1">
                <a:off x="84347" y="271931"/>
                <a:ext cx="38384" cy="87106"/>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75" name="Shape 275"/>
              <p:cNvSpPr/>
              <p:nvPr/>
            </p:nvSpPr>
            <p:spPr>
              <a:xfrm>
                <a:off x="196151" y="274072"/>
                <a:ext cx="40466" cy="9159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grpSp>
        <p:grpSp>
          <p:nvGrpSpPr>
            <p:cNvPr id="283" name="Group 283"/>
            <p:cNvGrpSpPr/>
            <p:nvPr/>
          </p:nvGrpSpPr>
          <p:grpSpPr>
            <a:xfrm>
              <a:off x="10440363" y="8308564"/>
              <a:ext cx="302660" cy="365668"/>
              <a:chOff x="0" y="0"/>
              <a:chExt cx="302659" cy="365666"/>
            </a:xfrm>
          </p:grpSpPr>
          <p:sp>
            <p:nvSpPr>
              <p:cNvPr id="277" name="Shape 277"/>
              <p:cNvSpPr/>
              <p:nvPr/>
            </p:nvSpPr>
            <p:spPr>
              <a:xfrm>
                <a:off x="63047" y="97511"/>
                <a:ext cx="173570" cy="1735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00" y="0"/>
                    </a:lnTo>
                    <a:lnTo>
                      <a:pt x="21600" y="21600"/>
                    </a:lnTo>
                    <a:close/>
                  </a:path>
                </a:pathLst>
              </a:custGeom>
              <a:solidFill>
                <a:srgbClr val="BBE0E3"/>
              </a:solidFill>
              <a:ln w="25400" cap="flat">
                <a:solidFill>
                  <a:srgbClr val="88A3A6"/>
                </a:solidFill>
                <a:prstDash val="solid"/>
                <a:round/>
              </a:ln>
              <a:effectLst/>
            </p:spPr>
            <p:txBody>
              <a:bodyPr wrap="square" lIns="45719" tIns="45719" rIns="45719" bIns="45719" numCol="1" anchor="ctr">
                <a:noAutofit/>
              </a:bodyPr>
              <a:lstStyle/>
              <a:p>
                <a:pPr defTabSz="914400">
                  <a:defRPr sz="1800">
                    <a:solidFill>
                      <a:srgbClr val="FFFFFF"/>
                    </a:solidFill>
                    <a:latin typeface="Arial"/>
                    <a:ea typeface="Arial"/>
                    <a:cs typeface="Arial"/>
                    <a:sym typeface="Arial"/>
                  </a:defRPr>
                </a:pPr>
                <a:endParaRPr/>
              </a:p>
            </p:txBody>
          </p:sp>
          <p:sp>
            <p:nvSpPr>
              <p:cNvPr id="278" name="Shape 278"/>
              <p:cNvSpPr/>
              <p:nvPr/>
            </p:nvSpPr>
            <p:spPr>
              <a:xfrm>
                <a:off x="73773" y="0"/>
                <a:ext cx="152118" cy="152117"/>
              </a:xfrm>
              <a:prstGeom prst="ellipse">
                <a:avLst/>
              </a:prstGeom>
              <a:solidFill>
                <a:srgbClr val="FFFFFF"/>
              </a:solidFill>
              <a:ln w="25400" cap="flat">
                <a:solidFill>
                  <a:srgbClr val="BBE0E3"/>
                </a:solidFill>
                <a:prstDash val="solid"/>
                <a:round/>
              </a:ln>
              <a:effectLst/>
            </p:spPr>
            <p:txBody>
              <a:bodyPr wrap="square" lIns="45719" tIns="45719" rIns="45719" bIns="45719" numCol="1" anchor="ctr">
                <a:noAutofit/>
              </a:bodyPr>
              <a:lstStyle/>
              <a:p>
                <a:pPr defTabSz="914400">
                  <a:defRPr sz="1800">
                    <a:latin typeface="Arial"/>
                    <a:ea typeface="Arial"/>
                    <a:cs typeface="Arial"/>
                    <a:sym typeface="Arial"/>
                  </a:defRPr>
                </a:pPr>
                <a:endParaRPr/>
              </a:p>
            </p:txBody>
          </p:sp>
          <p:sp>
            <p:nvSpPr>
              <p:cNvPr id="279" name="Shape 279"/>
              <p:cNvSpPr/>
              <p:nvPr/>
            </p:nvSpPr>
            <p:spPr>
              <a:xfrm>
                <a:off x="-1" y="73133"/>
                <a:ext cx="77300" cy="17064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80" name="Shape 280"/>
              <p:cNvSpPr/>
              <p:nvPr/>
            </p:nvSpPr>
            <p:spPr>
              <a:xfrm flipH="1">
                <a:off x="225892" y="71926"/>
                <a:ext cx="76768" cy="174212"/>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81" name="Shape 281"/>
              <p:cNvSpPr/>
              <p:nvPr/>
            </p:nvSpPr>
            <p:spPr>
              <a:xfrm flipH="1">
                <a:off x="84347" y="271931"/>
                <a:ext cx="38384" cy="87106"/>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82" name="Shape 282"/>
              <p:cNvSpPr/>
              <p:nvPr/>
            </p:nvSpPr>
            <p:spPr>
              <a:xfrm>
                <a:off x="196151" y="274072"/>
                <a:ext cx="40466" cy="9159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grpSp>
        <p:grpSp>
          <p:nvGrpSpPr>
            <p:cNvPr id="290" name="Group 290"/>
            <p:cNvGrpSpPr/>
            <p:nvPr/>
          </p:nvGrpSpPr>
          <p:grpSpPr>
            <a:xfrm>
              <a:off x="10079210" y="7621134"/>
              <a:ext cx="302660" cy="365668"/>
              <a:chOff x="0" y="0"/>
              <a:chExt cx="302659" cy="365666"/>
            </a:xfrm>
          </p:grpSpPr>
          <p:sp>
            <p:nvSpPr>
              <p:cNvPr id="284" name="Shape 284"/>
              <p:cNvSpPr/>
              <p:nvPr/>
            </p:nvSpPr>
            <p:spPr>
              <a:xfrm>
                <a:off x="63047" y="97511"/>
                <a:ext cx="173570" cy="1735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00" y="0"/>
                    </a:lnTo>
                    <a:lnTo>
                      <a:pt x="21600" y="21600"/>
                    </a:lnTo>
                    <a:close/>
                  </a:path>
                </a:pathLst>
              </a:custGeom>
              <a:solidFill>
                <a:srgbClr val="BBE0E3"/>
              </a:solidFill>
              <a:ln w="25400" cap="flat">
                <a:solidFill>
                  <a:srgbClr val="88A3A6"/>
                </a:solidFill>
                <a:prstDash val="solid"/>
                <a:round/>
              </a:ln>
              <a:effectLst/>
            </p:spPr>
            <p:txBody>
              <a:bodyPr wrap="square" lIns="45719" tIns="45719" rIns="45719" bIns="45719" numCol="1" anchor="ctr">
                <a:noAutofit/>
              </a:bodyPr>
              <a:lstStyle/>
              <a:p>
                <a:pPr defTabSz="914400">
                  <a:defRPr sz="1800">
                    <a:solidFill>
                      <a:srgbClr val="FFFFFF"/>
                    </a:solidFill>
                    <a:latin typeface="Arial"/>
                    <a:ea typeface="Arial"/>
                    <a:cs typeface="Arial"/>
                    <a:sym typeface="Arial"/>
                  </a:defRPr>
                </a:pPr>
                <a:endParaRPr/>
              </a:p>
            </p:txBody>
          </p:sp>
          <p:sp>
            <p:nvSpPr>
              <p:cNvPr id="285" name="Shape 285"/>
              <p:cNvSpPr/>
              <p:nvPr/>
            </p:nvSpPr>
            <p:spPr>
              <a:xfrm>
                <a:off x="73773" y="0"/>
                <a:ext cx="152118" cy="152117"/>
              </a:xfrm>
              <a:prstGeom prst="ellipse">
                <a:avLst/>
              </a:prstGeom>
              <a:solidFill>
                <a:srgbClr val="FFFFFF"/>
              </a:solidFill>
              <a:ln w="25400" cap="flat">
                <a:solidFill>
                  <a:srgbClr val="BBE0E3"/>
                </a:solidFill>
                <a:prstDash val="solid"/>
                <a:round/>
              </a:ln>
              <a:effectLst/>
            </p:spPr>
            <p:txBody>
              <a:bodyPr wrap="square" lIns="45719" tIns="45719" rIns="45719" bIns="45719" numCol="1" anchor="ctr">
                <a:noAutofit/>
              </a:bodyPr>
              <a:lstStyle/>
              <a:p>
                <a:pPr defTabSz="914400">
                  <a:defRPr sz="1800">
                    <a:latin typeface="Arial"/>
                    <a:ea typeface="Arial"/>
                    <a:cs typeface="Arial"/>
                    <a:sym typeface="Arial"/>
                  </a:defRPr>
                </a:pPr>
                <a:endParaRPr/>
              </a:p>
            </p:txBody>
          </p:sp>
          <p:sp>
            <p:nvSpPr>
              <p:cNvPr id="286" name="Shape 286"/>
              <p:cNvSpPr/>
              <p:nvPr/>
            </p:nvSpPr>
            <p:spPr>
              <a:xfrm>
                <a:off x="-1" y="73133"/>
                <a:ext cx="77300" cy="17064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87" name="Shape 287"/>
              <p:cNvSpPr/>
              <p:nvPr/>
            </p:nvSpPr>
            <p:spPr>
              <a:xfrm flipH="1">
                <a:off x="225892" y="71926"/>
                <a:ext cx="76768" cy="174212"/>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88" name="Shape 288"/>
              <p:cNvSpPr/>
              <p:nvPr/>
            </p:nvSpPr>
            <p:spPr>
              <a:xfrm flipH="1">
                <a:off x="84347" y="271931"/>
                <a:ext cx="38384" cy="87106"/>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89" name="Shape 289"/>
              <p:cNvSpPr/>
              <p:nvPr/>
            </p:nvSpPr>
            <p:spPr>
              <a:xfrm>
                <a:off x="196151" y="274072"/>
                <a:ext cx="40466" cy="9159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grpSp>
        <p:sp>
          <p:nvSpPr>
            <p:cNvPr id="291" name="Shape 291"/>
            <p:cNvSpPr/>
            <p:nvPr/>
          </p:nvSpPr>
          <p:spPr>
            <a:xfrm flipV="1">
              <a:off x="9899683" y="7071535"/>
              <a:ext cx="388239" cy="243857"/>
            </a:xfrm>
            <a:prstGeom prst="line">
              <a:avLst/>
            </a:prstGeom>
            <a:noFill/>
            <a:ln w="38100" cap="flat">
              <a:solidFill>
                <a:srgbClr val="2F2F98"/>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92" name="Shape 292"/>
            <p:cNvSpPr/>
            <p:nvPr/>
          </p:nvSpPr>
          <p:spPr>
            <a:xfrm>
              <a:off x="9729621" y="7780164"/>
              <a:ext cx="94005" cy="262049"/>
            </a:xfrm>
            <a:prstGeom prst="line">
              <a:avLst/>
            </a:prstGeom>
            <a:noFill/>
            <a:ln w="38100" cap="flat">
              <a:solidFill>
                <a:srgbClr val="2F2F98"/>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93" name="Shape 293"/>
            <p:cNvSpPr/>
            <p:nvPr/>
          </p:nvSpPr>
          <p:spPr>
            <a:xfrm>
              <a:off x="10704638" y="7204192"/>
              <a:ext cx="114298" cy="354977"/>
            </a:xfrm>
            <a:prstGeom prst="line">
              <a:avLst/>
            </a:prstGeom>
            <a:noFill/>
            <a:ln w="38100" cap="flat">
              <a:solidFill>
                <a:srgbClr val="2F2F98"/>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94" name="Shape 294"/>
            <p:cNvSpPr/>
            <p:nvPr/>
          </p:nvSpPr>
          <p:spPr>
            <a:xfrm flipV="1">
              <a:off x="10052510" y="7986801"/>
              <a:ext cx="65350" cy="145703"/>
            </a:xfrm>
            <a:prstGeom prst="line">
              <a:avLst/>
            </a:prstGeom>
            <a:noFill/>
            <a:ln w="38100" cap="flat">
              <a:solidFill>
                <a:srgbClr val="2F2F98"/>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95" name="Shape 295"/>
            <p:cNvSpPr/>
            <p:nvPr/>
          </p:nvSpPr>
          <p:spPr>
            <a:xfrm>
              <a:off x="10425253" y="7819120"/>
              <a:ext cx="241002" cy="1"/>
            </a:xfrm>
            <a:prstGeom prst="line">
              <a:avLst/>
            </a:prstGeom>
            <a:noFill/>
            <a:ln w="38100" cap="flat">
              <a:solidFill>
                <a:srgbClr val="2F2F98"/>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96" name="Shape 296"/>
            <p:cNvSpPr/>
            <p:nvPr/>
          </p:nvSpPr>
          <p:spPr>
            <a:xfrm>
              <a:off x="10350074" y="8042212"/>
              <a:ext cx="122732" cy="242406"/>
            </a:xfrm>
            <a:prstGeom prst="line">
              <a:avLst/>
            </a:prstGeom>
            <a:noFill/>
            <a:ln w="38100" cap="flat">
              <a:solidFill>
                <a:srgbClr val="2F2F98"/>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97" name="Shape 297"/>
            <p:cNvSpPr/>
            <p:nvPr/>
          </p:nvSpPr>
          <p:spPr>
            <a:xfrm>
              <a:off x="10081240" y="8430492"/>
              <a:ext cx="313835" cy="37104"/>
            </a:xfrm>
            <a:prstGeom prst="line">
              <a:avLst/>
            </a:prstGeom>
            <a:noFill/>
            <a:ln w="38100" cap="flat">
              <a:solidFill>
                <a:srgbClr val="2F2F98"/>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298" name="Shape 298"/>
            <p:cNvSpPr/>
            <p:nvPr/>
          </p:nvSpPr>
          <p:spPr>
            <a:xfrm>
              <a:off x="7131488" y="7749475"/>
              <a:ext cx="1878825" cy="21873"/>
            </a:xfrm>
            <a:prstGeom prst="line">
              <a:avLst/>
            </a:prstGeom>
            <a:noFill/>
            <a:ln w="57150" cap="flat">
              <a:solidFill>
                <a:srgbClr val="7575D1"/>
              </a:solidFill>
              <a:prstDash val="sysDot"/>
              <a:round/>
              <a:tailEnd type="triangle" w="med" len="me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grpSp>
          <p:nvGrpSpPr>
            <p:cNvPr id="305" name="Group 305"/>
            <p:cNvGrpSpPr/>
            <p:nvPr/>
          </p:nvGrpSpPr>
          <p:grpSpPr>
            <a:xfrm>
              <a:off x="10923599" y="8218276"/>
              <a:ext cx="302660" cy="365668"/>
              <a:chOff x="0" y="0"/>
              <a:chExt cx="302659" cy="365666"/>
            </a:xfrm>
          </p:grpSpPr>
          <p:sp>
            <p:nvSpPr>
              <p:cNvPr id="299" name="Shape 299"/>
              <p:cNvSpPr/>
              <p:nvPr/>
            </p:nvSpPr>
            <p:spPr>
              <a:xfrm>
                <a:off x="63047" y="97511"/>
                <a:ext cx="173570" cy="1735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00" y="0"/>
                    </a:lnTo>
                    <a:lnTo>
                      <a:pt x="21600" y="21600"/>
                    </a:lnTo>
                    <a:close/>
                  </a:path>
                </a:pathLst>
              </a:custGeom>
              <a:solidFill>
                <a:srgbClr val="BBE0E3"/>
              </a:solidFill>
              <a:ln w="25400" cap="flat">
                <a:solidFill>
                  <a:srgbClr val="88A3A6"/>
                </a:solidFill>
                <a:prstDash val="solid"/>
                <a:round/>
              </a:ln>
              <a:effectLst/>
            </p:spPr>
            <p:txBody>
              <a:bodyPr wrap="square" lIns="45719" tIns="45719" rIns="45719" bIns="45719" numCol="1" anchor="ctr">
                <a:noAutofit/>
              </a:bodyPr>
              <a:lstStyle/>
              <a:p>
                <a:pPr defTabSz="914400">
                  <a:defRPr sz="1800">
                    <a:solidFill>
                      <a:srgbClr val="FFFFFF"/>
                    </a:solidFill>
                    <a:latin typeface="Arial"/>
                    <a:ea typeface="Arial"/>
                    <a:cs typeface="Arial"/>
                    <a:sym typeface="Arial"/>
                  </a:defRPr>
                </a:pPr>
                <a:endParaRPr/>
              </a:p>
            </p:txBody>
          </p:sp>
          <p:sp>
            <p:nvSpPr>
              <p:cNvPr id="300" name="Shape 300"/>
              <p:cNvSpPr/>
              <p:nvPr/>
            </p:nvSpPr>
            <p:spPr>
              <a:xfrm>
                <a:off x="73773" y="0"/>
                <a:ext cx="152118" cy="152117"/>
              </a:xfrm>
              <a:prstGeom prst="ellipse">
                <a:avLst/>
              </a:prstGeom>
              <a:solidFill>
                <a:srgbClr val="FFFFFF"/>
              </a:solidFill>
              <a:ln w="25400" cap="flat">
                <a:solidFill>
                  <a:srgbClr val="BBE0E3"/>
                </a:solidFill>
                <a:prstDash val="solid"/>
                <a:round/>
              </a:ln>
              <a:effectLst/>
            </p:spPr>
            <p:txBody>
              <a:bodyPr wrap="square" lIns="45719" tIns="45719" rIns="45719" bIns="45719" numCol="1" anchor="ctr">
                <a:noAutofit/>
              </a:bodyPr>
              <a:lstStyle/>
              <a:p>
                <a:pPr defTabSz="914400">
                  <a:defRPr sz="1800">
                    <a:latin typeface="Arial"/>
                    <a:ea typeface="Arial"/>
                    <a:cs typeface="Arial"/>
                    <a:sym typeface="Arial"/>
                  </a:defRPr>
                </a:pPr>
                <a:endParaRPr/>
              </a:p>
            </p:txBody>
          </p:sp>
          <p:sp>
            <p:nvSpPr>
              <p:cNvPr id="301" name="Shape 301"/>
              <p:cNvSpPr/>
              <p:nvPr/>
            </p:nvSpPr>
            <p:spPr>
              <a:xfrm>
                <a:off x="-1" y="73133"/>
                <a:ext cx="77300" cy="17064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02" name="Shape 302"/>
              <p:cNvSpPr/>
              <p:nvPr/>
            </p:nvSpPr>
            <p:spPr>
              <a:xfrm flipH="1">
                <a:off x="225892" y="71926"/>
                <a:ext cx="76768" cy="174212"/>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03" name="Shape 303"/>
              <p:cNvSpPr/>
              <p:nvPr/>
            </p:nvSpPr>
            <p:spPr>
              <a:xfrm flipH="1">
                <a:off x="84347" y="271931"/>
                <a:ext cx="38384" cy="87106"/>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04" name="Shape 304"/>
              <p:cNvSpPr/>
              <p:nvPr/>
            </p:nvSpPr>
            <p:spPr>
              <a:xfrm>
                <a:off x="196151" y="274072"/>
                <a:ext cx="40466" cy="9159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grpSp>
        <p:grpSp>
          <p:nvGrpSpPr>
            <p:cNvPr id="312" name="Group 312"/>
            <p:cNvGrpSpPr/>
            <p:nvPr/>
          </p:nvGrpSpPr>
          <p:grpSpPr>
            <a:xfrm>
              <a:off x="11016971" y="7134814"/>
              <a:ext cx="302660" cy="365668"/>
              <a:chOff x="0" y="0"/>
              <a:chExt cx="302659" cy="365666"/>
            </a:xfrm>
          </p:grpSpPr>
          <p:sp>
            <p:nvSpPr>
              <p:cNvPr id="306" name="Shape 306"/>
              <p:cNvSpPr/>
              <p:nvPr/>
            </p:nvSpPr>
            <p:spPr>
              <a:xfrm>
                <a:off x="63047" y="97511"/>
                <a:ext cx="173570" cy="1735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00" y="0"/>
                    </a:lnTo>
                    <a:lnTo>
                      <a:pt x="21600" y="21600"/>
                    </a:lnTo>
                    <a:close/>
                  </a:path>
                </a:pathLst>
              </a:custGeom>
              <a:solidFill>
                <a:srgbClr val="BBE0E3"/>
              </a:solidFill>
              <a:ln w="25400" cap="flat">
                <a:solidFill>
                  <a:srgbClr val="88A3A6"/>
                </a:solidFill>
                <a:prstDash val="solid"/>
                <a:round/>
              </a:ln>
              <a:effectLst/>
            </p:spPr>
            <p:txBody>
              <a:bodyPr wrap="square" lIns="45719" tIns="45719" rIns="45719" bIns="45719" numCol="1" anchor="ctr">
                <a:noAutofit/>
              </a:bodyPr>
              <a:lstStyle/>
              <a:p>
                <a:pPr defTabSz="914400">
                  <a:defRPr sz="1800">
                    <a:solidFill>
                      <a:srgbClr val="FFFFFF"/>
                    </a:solidFill>
                    <a:latin typeface="Arial"/>
                    <a:ea typeface="Arial"/>
                    <a:cs typeface="Arial"/>
                    <a:sym typeface="Arial"/>
                  </a:defRPr>
                </a:pPr>
                <a:endParaRPr/>
              </a:p>
            </p:txBody>
          </p:sp>
          <p:sp>
            <p:nvSpPr>
              <p:cNvPr id="307" name="Shape 307"/>
              <p:cNvSpPr/>
              <p:nvPr/>
            </p:nvSpPr>
            <p:spPr>
              <a:xfrm>
                <a:off x="73773" y="0"/>
                <a:ext cx="152118" cy="152117"/>
              </a:xfrm>
              <a:prstGeom prst="ellipse">
                <a:avLst/>
              </a:prstGeom>
              <a:solidFill>
                <a:srgbClr val="FFFFFF"/>
              </a:solidFill>
              <a:ln w="25400" cap="flat">
                <a:solidFill>
                  <a:srgbClr val="BBE0E3"/>
                </a:solidFill>
                <a:prstDash val="solid"/>
                <a:round/>
              </a:ln>
              <a:effectLst/>
            </p:spPr>
            <p:txBody>
              <a:bodyPr wrap="square" lIns="45719" tIns="45719" rIns="45719" bIns="45719" numCol="1" anchor="ctr">
                <a:noAutofit/>
              </a:bodyPr>
              <a:lstStyle/>
              <a:p>
                <a:pPr defTabSz="914400">
                  <a:defRPr sz="1800">
                    <a:latin typeface="Arial"/>
                    <a:ea typeface="Arial"/>
                    <a:cs typeface="Arial"/>
                    <a:sym typeface="Arial"/>
                  </a:defRPr>
                </a:pPr>
                <a:endParaRPr/>
              </a:p>
            </p:txBody>
          </p:sp>
          <p:sp>
            <p:nvSpPr>
              <p:cNvPr id="308" name="Shape 308"/>
              <p:cNvSpPr/>
              <p:nvPr/>
            </p:nvSpPr>
            <p:spPr>
              <a:xfrm>
                <a:off x="-1" y="73133"/>
                <a:ext cx="77300" cy="17064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09" name="Shape 309"/>
              <p:cNvSpPr/>
              <p:nvPr/>
            </p:nvSpPr>
            <p:spPr>
              <a:xfrm flipH="1">
                <a:off x="225892" y="71926"/>
                <a:ext cx="76768" cy="174212"/>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10" name="Shape 310"/>
              <p:cNvSpPr/>
              <p:nvPr/>
            </p:nvSpPr>
            <p:spPr>
              <a:xfrm flipH="1">
                <a:off x="84347" y="271931"/>
                <a:ext cx="38384" cy="87106"/>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11" name="Shape 311"/>
              <p:cNvSpPr/>
              <p:nvPr/>
            </p:nvSpPr>
            <p:spPr>
              <a:xfrm>
                <a:off x="196151" y="274072"/>
                <a:ext cx="40466" cy="9159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grpSp>
        <p:grpSp>
          <p:nvGrpSpPr>
            <p:cNvPr id="319" name="Group 319"/>
            <p:cNvGrpSpPr/>
            <p:nvPr/>
          </p:nvGrpSpPr>
          <p:grpSpPr>
            <a:xfrm>
              <a:off x="9208120" y="7861636"/>
              <a:ext cx="302660" cy="365668"/>
              <a:chOff x="0" y="0"/>
              <a:chExt cx="302659" cy="365666"/>
            </a:xfrm>
          </p:grpSpPr>
          <p:sp>
            <p:nvSpPr>
              <p:cNvPr id="313" name="Shape 313"/>
              <p:cNvSpPr/>
              <p:nvPr/>
            </p:nvSpPr>
            <p:spPr>
              <a:xfrm>
                <a:off x="63047" y="97511"/>
                <a:ext cx="173570" cy="1735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00" y="0"/>
                    </a:lnTo>
                    <a:lnTo>
                      <a:pt x="21600" y="21600"/>
                    </a:lnTo>
                    <a:close/>
                  </a:path>
                </a:pathLst>
              </a:custGeom>
              <a:solidFill>
                <a:srgbClr val="BBE0E3"/>
              </a:solidFill>
              <a:ln w="25400" cap="flat">
                <a:solidFill>
                  <a:srgbClr val="88A3A6"/>
                </a:solidFill>
                <a:prstDash val="solid"/>
                <a:round/>
              </a:ln>
              <a:effectLst/>
            </p:spPr>
            <p:txBody>
              <a:bodyPr wrap="square" lIns="45719" tIns="45719" rIns="45719" bIns="45719" numCol="1" anchor="ctr">
                <a:noAutofit/>
              </a:bodyPr>
              <a:lstStyle/>
              <a:p>
                <a:pPr defTabSz="914400">
                  <a:defRPr sz="1800">
                    <a:solidFill>
                      <a:srgbClr val="FFFFFF"/>
                    </a:solidFill>
                    <a:latin typeface="Arial"/>
                    <a:ea typeface="Arial"/>
                    <a:cs typeface="Arial"/>
                    <a:sym typeface="Arial"/>
                  </a:defRPr>
                </a:pPr>
                <a:endParaRPr/>
              </a:p>
            </p:txBody>
          </p:sp>
          <p:sp>
            <p:nvSpPr>
              <p:cNvPr id="314" name="Shape 314"/>
              <p:cNvSpPr/>
              <p:nvPr/>
            </p:nvSpPr>
            <p:spPr>
              <a:xfrm>
                <a:off x="73773" y="0"/>
                <a:ext cx="152118" cy="152117"/>
              </a:xfrm>
              <a:prstGeom prst="ellipse">
                <a:avLst/>
              </a:prstGeom>
              <a:solidFill>
                <a:srgbClr val="FFFFFF"/>
              </a:solidFill>
              <a:ln w="25400" cap="flat">
                <a:solidFill>
                  <a:srgbClr val="BBE0E3"/>
                </a:solidFill>
                <a:prstDash val="solid"/>
                <a:round/>
              </a:ln>
              <a:effectLst/>
            </p:spPr>
            <p:txBody>
              <a:bodyPr wrap="square" lIns="45719" tIns="45719" rIns="45719" bIns="45719" numCol="1" anchor="ctr">
                <a:noAutofit/>
              </a:bodyPr>
              <a:lstStyle/>
              <a:p>
                <a:pPr defTabSz="914400">
                  <a:defRPr sz="1800">
                    <a:latin typeface="Arial"/>
                    <a:ea typeface="Arial"/>
                    <a:cs typeface="Arial"/>
                    <a:sym typeface="Arial"/>
                  </a:defRPr>
                </a:pPr>
                <a:endParaRPr/>
              </a:p>
            </p:txBody>
          </p:sp>
          <p:sp>
            <p:nvSpPr>
              <p:cNvPr id="315" name="Shape 315"/>
              <p:cNvSpPr/>
              <p:nvPr/>
            </p:nvSpPr>
            <p:spPr>
              <a:xfrm>
                <a:off x="-1" y="73133"/>
                <a:ext cx="77300" cy="17064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16" name="Shape 316"/>
              <p:cNvSpPr/>
              <p:nvPr/>
            </p:nvSpPr>
            <p:spPr>
              <a:xfrm flipH="1">
                <a:off x="225892" y="71926"/>
                <a:ext cx="76768" cy="174212"/>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17" name="Shape 317"/>
              <p:cNvSpPr/>
              <p:nvPr/>
            </p:nvSpPr>
            <p:spPr>
              <a:xfrm flipH="1">
                <a:off x="84347" y="271931"/>
                <a:ext cx="38384" cy="87106"/>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18" name="Shape 318"/>
              <p:cNvSpPr/>
              <p:nvPr/>
            </p:nvSpPr>
            <p:spPr>
              <a:xfrm>
                <a:off x="196151" y="274072"/>
                <a:ext cx="40466" cy="9159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grpSp>
        <p:grpSp>
          <p:nvGrpSpPr>
            <p:cNvPr id="326" name="Group 326"/>
            <p:cNvGrpSpPr/>
            <p:nvPr/>
          </p:nvGrpSpPr>
          <p:grpSpPr>
            <a:xfrm>
              <a:off x="9718056" y="6778174"/>
              <a:ext cx="302660" cy="365668"/>
              <a:chOff x="0" y="0"/>
              <a:chExt cx="302659" cy="365666"/>
            </a:xfrm>
          </p:grpSpPr>
          <p:sp>
            <p:nvSpPr>
              <p:cNvPr id="320" name="Shape 320"/>
              <p:cNvSpPr/>
              <p:nvPr/>
            </p:nvSpPr>
            <p:spPr>
              <a:xfrm>
                <a:off x="63047" y="97511"/>
                <a:ext cx="173570" cy="1735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00" y="0"/>
                    </a:lnTo>
                    <a:lnTo>
                      <a:pt x="21600" y="21600"/>
                    </a:lnTo>
                    <a:close/>
                  </a:path>
                </a:pathLst>
              </a:custGeom>
              <a:solidFill>
                <a:srgbClr val="BBE0E3"/>
              </a:solidFill>
              <a:ln w="25400" cap="flat">
                <a:solidFill>
                  <a:srgbClr val="88A3A6"/>
                </a:solidFill>
                <a:prstDash val="solid"/>
                <a:round/>
              </a:ln>
              <a:effectLst/>
            </p:spPr>
            <p:txBody>
              <a:bodyPr wrap="square" lIns="45719" tIns="45719" rIns="45719" bIns="45719" numCol="1" anchor="ctr">
                <a:noAutofit/>
              </a:bodyPr>
              <a:lstStyle/>
              <a:p>
                <a:pPr defTabSz="914400">
                  <a:defRPr sz="1800">
                    <a:solidFill>
                      <a:srgbClr val="FFFFFF"/>
                    </a:solidFill>
                    <a:latin typeface="Arial"/>
                    <a:ea typeface="Arial"/>
                    <a:cs typeface="Arial"/>
                    <a:sym typeface="Arial"/>
                  </a:defRPr>
                </a:pPr>
                <a:endParaRPr/>
              </a:p>
            </p:txBody>
          </p:sp>
          <p:sp>
            <p:nvSpPr>
              <p:cNvPr id="321" name="Shape 321"/>
              <p:cNvSpPr/>
              <p:nvPr/>
            </p:nvSpPr>
            <p:spPr>
              <a:xfrm>
                <a:off x="73773" y="0"/>
                <a:ext cx="152118" cy="152117"/>
              </a:xfrm>
              <a:prstGeom prst="ellipse">
                <a:avLst/>
              </a:prstGeom>
              <a:solidFill>
                <a:srgbClr val="FFFFFF"/>
              </a:solidFill>
              <a:ln w="25400" cap="flat">
                <a:solidFill>
                  <a:srgbClr val="BBE0E3"/>
                </a:solidFill>
                <a:prstDash val="solid"/>
                <a:round/>
              </a:ln>
              <a:effectLst/>
            </p:spPr>
            <p:txBody>
              <a:bodyPr wrap="square" lIns="45719" tIns="45719" rIns="45719" bIns="45719" numCol="1" anchor="ctr">
                <a:noAutofit/>
              </a:bodyPr>
              <a:lstStyle/>
              <a:p>
                <a:pPr defTabSz="914400">
                  <a:defRPr sz="1800">
                    <a:latin typeface="Arial"/>
                    <a:ea typeface="Arial"/>
                    <a:cs typeface="Arial"/>
                    <a:sym typeface="Arial"/>
                  </a:defRPr>
                </a:pPr>
                <a:endParaRPr/>
              </a:p>
            </p:txBody>
          </p:sp>
          <p:sp>
            <p:nvSpPr>
              <p:cNvPr id="322" name="Shape 322"/>
              <p:cNvSpPr/>
              <p:nvPr/>
            </p:nvSpPr>
            <p:spPr>
              <a:xfrm>
                <a:off x="-1" y="73133"/>
                <a:ext cx="77300" cy="17064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23" name="Shape 323"/>
              <p:cNvSpPr/>
              <p:nvPr/>
            </p:nvSpPr>
            <p:spPr>
              <a:xfrm flipH="1">
                <a:off x="225892" y="71926"/>
                <a:ext cx="76768" cy="174212"/>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24" name="Shape 324"/>
              <p:cNvSpPr/>
              <p:nvPr/>
            </p:nvSpPr>
            <p:spPr>
              <a:xfrm flipH="1">
                <a:off x="84347" y="271931"/>
                <a:ext cx="38384" cy="87106"/>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25" name="Shape 325"/>
              <p:cNvSpPr/>
              <p:nvPr/>
            </p:nvSpPr>
            <p:spPr>
              <a:xfrm>
                <a:off x="196151" y="274072"/>
                <a:ext cx="40466" cy="9159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grpSp>
        <p:sp>
          <p:nvSpPr>
            <p:cNvPr id="327" name="Shape 327"/>
            <p:cNvSpPr/>
            <p:nvPr/>
          </p:nvSpPr>
          <p:spPr>
            <a:xfrm flipH="1">
              <a:off x="11119749" y="7552388"/>
              <a:ext cx="41577" cy="583322"/>
            </a:xfrm>
            <a:prstGeom prst="line">
              <a:avLst/>
            </a:prstGeom>
            <a:noFill/>
            <a:ln w="38100" cap="flat">
              <a:solidFill>
                <a:srgbClr val="2F2F98"/>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28" name="Shape 328"/>
            <p:cNvSpPr/>
            <p:nvPr/>
          </p:nvSpPr>
          <p:spPr>
            <a:xfrm>
              <a:off x="10923599" y="8042212"/>
              <a:ext cx="40468" cy="117485"/>
            </a:xfrm>
            <a:prstGeom prst="line">
              <a:avLst/>
            </a:prstGeom>
            <a:noFill/>
            <a:ln w="38100" cap="flat">
              <a:solidFill>
                <a:srgbClr val="2F2F98"/>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29" name="Shape 329"/>
            <p:cNvSpPr/>
            <p:nvPr/>
          </p:nvSpPr>
          <p:spPr>
            <a:xfrm>
              <a:off x="10052510" y="6941598"/>
              <a:ext cx="263319" cy="20872"/>
            </a:xfrm>
            <a:prstGeom prst="line">
              <a:avLst/>
            </a:prstGeom>
            <a:noFill/>
            <a:ln w="38100" cap="flat">
              <a:solidFill>
                <a:srgbClr val="2F2F98"/>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30" name="Shape 330"/>
            <p:cNvSpPr/>
            <p:nvPr/>
          </p:nvSpPr>
          <p:spPr>
            <a:xfrm>
              <a:off x="9540112" y="8093009"/>
              <a:ext cx="147201" cy="177488"/>
            </a:xfrm>
            <a:prstGeom prst="line">
              <a:avLst/>
            </a:prstGeom>
            <a:noFill/>
            <a:ln w="38100" cap="flat">
              <a:solidFill>
                <a:srgbClr val="2F2F98"/>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31" name="Shape 331"/>
            <p:cNvSpPr/>
            <p:nvPr/>
          </p:nvSpPr>
          <p:spPr>
            <a:xfrm flipH="1">
              <a:off x="9478987" y="7674430"/>
              <a:ext cx="61126" cy="156825"/>
            </a:xfrm>
            <a:prstGeom prst="line">
              <a:avLst/>
            </a:prstGeom>
            <a:noFill/>
            <a:ln w="38100" cap="flat">
              <a:solidFill>
                <a:srgbClr val="2F2F98"/>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32" name="Shape 332"/>
            <p:cNvSpPr/>
            <p:nvPr/>
          </p:nvSpPr>
          <p:spPr>
            <a:xfrm flipH="1">
              <a:off x="9687312" y="7114600"/>
              <a:ext cx="30745" cy="96273"/>
            </a:xfrm>
            <a:prstGeom prst="line">
              <a:avLst/>
            </a:prstGeom>
            <a:noFill/>
            <a:ln w="38100" cap="flat">
              <a:solidFill>
                <a:srgbClr val="2F2F98"/>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grpSp>
          <p:nvGrpSpPr>
            <p:cNvPr id="339" name="Group 339"/>
            <p:cNvGrpSpPr/>
            <p:nvPr/>
          </p:nvGrpSpPr>
          <p:grpSpPr>
            <a:xfrm>
              <a:off x="5325721" y="7315392"/>
              <a:ext cx="302660" cy="365668"/>
              <a:chOff x="0" y="0"/>
              <a:chExt cx="302659" cy="365666"/>
            </a:xfrm>
          </p:grpSpPr>
          <p:sp>
            <p:nvSpPr>
              <p:cNvPr id="333" name="Shape 333"/>
              <p:cNvSpPr/>
              <p:nvPr/>
            </p:nvSpPr>
            <p:spPr>
              <a:xfrm>
                <a:off x="63047" y="97511"/>
                <a:ext cx="173570" cy="1735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00" y="0"/>
                    </a:lnTo>
                    <a:lnTo>
                      <a:pt x="21600" y="21600"/>
                    </a:lnTo>
                    <a:close/>
                  </a:path>
                </a:pathLst>
              </a:custGeom>
              <a:solidFill>
                <a:srgbClr val="BBE0E3"/>
              </a:solidFill>
              <a:ln w="25400" cap="flat">
                <a:solidFill>
                  <a:srgbClr val="88A3A6"/>
                </a:solidFill>
                <a:prstDash val="solid"/>
                <a:round/>
              </a:ln>
              <a:effectLst/>
            </p:spPr>
            <p:txBody>
              <a:bodyPr wrap="square" lIns="45719" tIns="45719" rIns="45719" bIns="45719" numCol="1" anchor="ctr">
                <a:noAutofit/>
              </a:bodyPr>
              <a:lstStyle/>
              <a:p>
                <a:pPr defTabSz="914400">
                  <a:defRPr sz="1800">
                    <a:solidFill>
                      <a:srgbClr val="FFFFFF"/>
                    </a:solidFill>
                    <a:latin typeface="Arial"/>
                    <a:ea typeface="Arial"/>
                    <a:cs typeface="Arial"/>
                    <a:sym typeface="Arial"/>
                  </a:defRPr>
                </a:pPr>
                <a:endParaRPr/>
              </a:p>
            </p:txBody>
          </p:sp>
          <p:sp>
            <p:nvSpPr>
              <p:cNvPr id="334" name="Shape 334"/>
              <p:cNvSpPr/>
              <p:nvPr/>
            </p:nvSpPr>
            <p:spPr>
              <a:xfrm>
                <a:off x="73773" y="0"/>
                <a:ext cx="152118" cy="152117"/>
              </a:xfrm>
              <a:prstGeom prst="ellipse">
                <a:avLst/>
              </a:prstGeom>
              <a:solidFill>
                <a:srgbClr val="FFFFFF"/>
              </a:solidFill>
              <a:ln w="25400" cap="flat">
                <a:solidFill>
                  <a:srgbClr val="BBE0E3"/>
                </a:solidFill>
                <a:prstDash val="solid"/>
                <a:round/>
              </a:ln>
              <a:effectLst/>
            </p:spPr>
            <p:txBody>
              <a:bodyPr wrap="square" lIns="45719" tIns="45719" rIns="45719" bIns="45719" numCol="1" anchor="ctr">
                <a:noAutofit/>
              </a:bodyPr>
              <a:lstStyle/>
              <a:p>
                <a:pPr defTabSz="914400">
                  <a:defRPr sz="1800">
                    <a:latin typeface="Arial"/>
                    <a:ea typeface="Arial"/>
                    <a:cs typeface="Arial"/>
                    <a:sym typeface="Arial"/>
                  </a:defRPr>
                </a:pPr>
                <a:endParaRPr/>
              </a:p>
            </p:txBody>
          </p:sp>
          <p:sp>
            <p:nvSpPr>
              <p:cNvPr id="335" name="Shape 335"/>
              <p:cNvSpPr/>
              <p:nvPr/>
            </p:nvSpPr>
            <p:spPr>
              <a:xfrm>
                <a:off x="-1" y="73133"/>
                <a:ext cx="77300" cy="17064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36" name="Shape 336"/>
              <p:cNvSpPr/>
              <p:nvPr/>
            </p:nvSpPr>
            <p:spPr>
              <a:xfrm flipH="1">
                <a:off x="225892" y="71926"/>
                <a:ext cx="76768" cy="174212"/>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37" name="Shape 337"/>
              <p:cNvSpPr/>
              <p:nvPr/>
            </p:nvSpPr>
            <p:spPr>
              <a:xfrm flipH="1">
                <a:off x="84347" y="271931"/>
                <a:ext cx="38384" cy="87106"/>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38" name="Shape 338"/>
              <p:cNvSpPr/>
              <p:nvPr/>
            </p:nvSpPr>
            <p:spPr>
              <a:xfrm>
                <a:off x="196151" y="274072"/>
                <a:ext cx="40466" cy="9159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grpSp>
        <p:grpSp>
          <p:nvGrpSpPr>
            <p:cNvPr id="346" name="Group 346"/>
            <p:cNvGrpSpPr/>
            <p:nvPr/>
          </p:nvGrpSpPr>
          <p:grpSpPr>
            <a:xfrm>
              <a:off x="6499469" y="7621134"/>
              <a:ext cx="302660" cy="365668"/>
              <a:chOff x="0" y="0"/>
              <a:chExt cx="302659" cy="365666"/>
            </a:xfrm>
          </p:grpSpPr>
          <p:sp>
            <p:nvSpPr>
              <p:cNvPr id="340" name="Shape 340"/>
              <p:cNvSpPr/>
              <p:nvPr/>
            </p:nvSpPr>
            <p:spPr>
              <a:xfrm>
                <a:off x="63047" y="97511"/>
                <a:ext cx="173570" cy="1735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00" y="0"/>
                    </a:lnTo>
                    <a:lnTo>
                      <a:pt x="21600" y="21600"/>
                    </a:lnTo>
                    <a:close/>
                  </a:path>
                </a:pathLst>
              </a:custGeom>
              <a:solidFill>
                <a:srgbClr val="BBE0E3"/>
              </a:solidFill>
              <a:ln w="25400" cap="flat">
                <a:solidFill>
                  <a:srgbClr val="88A3A6"/>
                </a:solidFill>
                <a:prstDash val="solid"/>
                <a:round/>
              </a:ln>
              <a:effectLst/>
            </p:spPr>
            <p:txBody>
              <a:bodyPr wrap="square" lIns="45719" tIns="45719" rIns="45719" bIns="45719" numCol="1" anchor="ctr">
                <a:noAutofit/>
              </a:bodyPr>
              <a:lstStyle/>
              <a:p>
                <a:pPr defTabSz="914400">
                  <a:defRPr sz="1800">
                    <a:solidFill>
                      <a:srgbClr val="FFFFFF"/>
                    </a:solidFill>
                    <a:latin typeface="Arial"/>
                    <a:ea typeface="Arial"/>
                    <a:cs typeface="Arial"/>
                    <a:sym typeface="Arial"/>
                  </a:defRPr>
                </a:pPr>
                <a:endParaRPr/>
              </a:p>
            </p:txBody>
          </p:sp>
          <p:sp>
            <p:nvSpPr>
              <p:cNvPr id="341" name="Shape 341"/>
              <p:cNvSpPr/>
              <p:nvPr/>
            </p:nvSpPr>
            <p:spPr>
              <a:xfrm>
                <a:off x="73773" y="0"/>
                <a:ext cx="152118" cy="152117"/>
              </a:xfrm>
              <a:prstGeom prst="ellipse">
                <a:avLst/>
              </a:prstGeom>
              <a:solidFill>
                <a:srgbClr val="FFFFFF"/>
              </a:solidFill>
              <a:ln w="25400" cap="flat">
                <a:solidFill>
                  <a:srgbClr val="BBE0E3"/>
                </a:solidFill>
                <a:prstDash val="solid"/>
                <a:round/>
              </a:ln>
              <a:effectLst/>
            </p:spPr>
            <p:txBody>
              <a:bodyPr wrap="square" lIns="45719" tIns="45719" rIns="45719" bIns="45719" numCol="1" anchor="ctr">
                <a:noAutofit/>
              </a:bodyPr>
              <a:lstStyle/>
              <a:p>
                <a:pPr defTabSz="914400">
                  <a:defRPr sz="1800">
                    <a:latin typeface="Arial"/>
                    <a:ea typeface="Arial"/>
                    <a:cs typeface="Arial"/>
                    <a:sym typeface="Arial"/>
                  </a:defRPr>
                </a:pPr>
                <a:endParaRPr/>
              </a:p>
            </p:txBody>
          </p:sp>
          <p:sp>
            <p:nvSpPr>
              <p:cNvPr id="342" name="Shape 342"/>
              <p:cNvSpPr/>
              <p:nvPr/>
            </p:nvSpPr>
            <p:spPr>
              <a:xfrm>
                <a:off x="-1" y="73133"/>
                <a:ext cx="77300" cy="17064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43" name="Shape 343"/>
              <p:cNvSpPr/>
              <p:nvPr/>
            </p:nvSpPr>
            <p:spPr>
              <a:xfrm flipH="1">
                <a:off x="225892" y="71926"/>
                <a:ext cx="76768" cy="174212"/>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44" name="Shape 344"/>
              <p:cNvSpPr/>
              <p:nvPr/>
            </p:nvSpPr>
            <p:spPr>
              <a:xfrm flipH="1">
                <a:off x="84347" y="271931"/>
                <a:ext cx="38384" cy="87106"/>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45" name="Shape 345"/>
              <p:cNvSpPr/>
              <p:nvPr/>
            </p:nvSpPr>
            <p:spPr>
              <a:xfrm>
                <a:off x="196151" y="274072"/>
                <a:ext cx="40466" cy="9159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grpSp>
        <p:grpSp>
          <p:nvGrpSpPr>
            <p:cNvPr id="353" name="Group 353"/>
            <p:cNvGrpSpPr/>
            <p:nvPr/>
          </p:nvGrpSpPr>
          <p:grpSpPr>
            <a:xfrm>
              <a:off x="5538092" y="8132501"/>
              <a:ext cx="302660" cy="365668"/>
              <a:chOff x="0" y="0"/>
              <a:chExt cx="302659" cy="365666"/>
            </a:xfrm>
          </p:grpSpPr>
          <p:sp>
            <p:nvSpPr>
              <p:cNvPr id="347" name="Shape 347"/>
              <p:cNvSpPr/>
              <p:nvPr/>
            </p:nvSpPr>
            <p:spPr>
              <a:xfrm>
                <a:off x="63047" y="97511"/>
                <a:ext cx="173570" cy="1735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00" y="0"/>
                    </a:lnTo>
                    <a:lnTo>
                      <a:pt x="21600" y="21600"/>
                    </a:lnTo>
                    <a:close/>
                  </a:path>
                </a:pathLst>
              </a:custGeom>
              <a:solidFill>
                <a:srgbClr val="BBE0E3"/>
              </a:solidFill>
              <a:ln w="25400" cap="flat">
                <a:solidFill>
                  <a:srgbClr val="88A3A6"/>
                </a:solidFill>
                <a:prstDash val="solid"/>
                <a:round/>
              </a:ln>
              <a:effectLst/>
            </p:spPr>
            <p:txBody>
              <a:bodyPr wrap="square" lIns="45719" tIns="45719" rIns="45719" bIns="45719" numCol="1" anchor="ctr">
                <a:noAutofit/>
              </a:bodyPr>
              <a:lstStyle/>
              <a:p>
                <a:pPr defTabSz="914400">
                  <a:defRPr sz="1800">
                    <a:solidFill>
                      <a:srgbClr val="FFFFFF"/>
                    </a:solidFill>
                    <a:latin typeface="Arial"/>
                    <a:ea typeface="Arial"/>
                    <a:cs typeface="Arial"/>
                    <a:sym typeface="Arial"/>
                  </a:defRPr>
                </a:pPr>
                <a:endParaRPr/>
              </a:p>
            </p:txBody>
          </p:sp>
          <p:sp>
            <p:nvSpPr>
              <p:cNvPr id="348" name="Shape 348"/>
              <p:cNvSpPr/>
              <p:nvPr/>
            </p:nvSpPr>
            <p:spPr>
              <a:xfrm>
                <a:off x="73773" y="0"/>
                <a:ext cx="152118" cy="152117"/>
              </a:xfrm>
              <a:prstGeom prst="ellipse">
                <a:avLst/>
              </a:prstGeom>
              <a:solidFill>
                <a:srgbClr val="FFFFFF"/>
              </a:solidFill>
              <a:ln w="25400" cap="flat">
                <a:solidFill>
                  <a:srgbClr val="BBE0E3"/>
                </a:solidFill>
                <a:prstDash val="solid"/>
                <a:round/>
              </a:ln>
              <a:effectLst/>
            </p:spPr>
            <p:txBody>
              <a:bodyPr wrap="square" lIns="45719" tIns="45719" rIns="45719" bIns="45719" numCol="1" anchor="ctr">
                <a:noAutofit/>
              </a:bodyPr>
              <a:lstStyle/>
              <a:p>
                <a:pPr defTabSz="914400">
                  <a:defRPr sz="1800">
                    <a:latin typeface="Arial"/>
                    <a:ea typeface="Arial"/>
                    <a:cs typeface="Arial"/>
                    <a:sym typeface="Arial"/>
                  </a:defRPr>
                </a:pPr>
                <a:endParaRPr/>
              </a:p>
            </p:txBody>
          </p:sp>
          <p:sp>
            <p:nvSpPr>
              <p:cNvPr id="349" name="Shape 349"/>
              <p:cNvSpPr/>
              <p:nvPr/>
            </p:nvSpPr>
            <p:spPr>
              <a:xfrm>
                <a:off x="-1" y="73133"/>
                <a:ext cx="77300" cy="17064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50" name="Shape 350"/>
              <p:cNvSpPr/>
              <p:nvPr/>
            </p:nvSpPr>
            <p:spPr>
              <a:xfrm flipH="1">
                <a:off x="225892" y="71926"/>
                <a:ext cx="76768" cy="174212"/>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51" name="Shape 351"/>
              <p:cNvSpPr/>
              <p:nvPr/>
            </p:nvSpPr>
            <p:spPr>
              <a:xfrm flipH="1">
                <a:off x="84347" y="271931"/>
                <a:ext cx="38384" cy="87106"/>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52" name="Shape 352"/>
              <p:cNvSpPr/>
              <p:nvPr/>
            </p:nvSpPr>
            <p:spPr>
              <a:xfrm>
                <a:off x="196151" y="274072"/>
                <a:ext cx="40466" cy="9159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grpSp>
        <p:grpSp>
          <p:nvGrpSpPr>
            <p:cNvPr id="360" name="Group 360"/>
            <p:cNvGrpSpPr/>
            <p:nvPr/>
          </p:nvGrpSpPr>
          <p:grpSpPr>
            <a:xfrm>
              <a:off x="6138316" y="6868463"/>
              <a:ext cx="302660" cy="365668"/>
              <a:chOff x="0" y="0"/>
              <a:chExt cx="302659" cy="365666"/>
            </a:xfrm>
          </p:grpSpPr>
          <p:sp>
            <p:nvSpPr>
              <p:cNvPr id="354" name="Shape 354"/>
              <p:cNvSpPr/>
              <p:nvPr/>
            </p:nvSpPr>
            <p:spPr>
              <a:xfrm>
                <a:off x="63047" y="97511"/>
                <a:ext cx="173570" cy="1735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00" y="0"/>
                    </a:lnTo>
                    <a:lnTo>
                      <a:pt x="21600" y="21600"/>
                    </a:lnTo>
                    <a:close/>
                  </a:path>
                </a:pathLst>
              </a:custGeom>
              <a:solidFill>
                <a:srgbClr val="BBE0E3"/>
              </a:solidFill>
              <a:ln w="25400" cap="flat">
                <a:solidFill>
                  <a:srgbClr val="88A3A6"/>
                </a:solidFill>
                <a:prstDash val="solid"/>
                <a:round/>
              </a:ln>
              <a:effectLst/>
            </p:spPr>
            <p:txBody>
              <a:bodyPr wrap="square" lIns="45719" tIns="45719" rIns="45719" bIns="45719" numCol="1" anchor="ctr">
                <a:noAutofit/>
              </a:bodyPr>
              <a:lstStyle/>
              <a:p>
                <a:pPr defTabSz="914400">
                  <a:defRPr sz="1800">
                    <a:solidFill>
                      <a:srgbClr val="FFFFFF"/>
                    </a:solidFill>
                    <a:latin typeface="Arial"/>
                    <a:ea typeface="Arial"/>
                    <a:cs typeface="Arial"/>
                    <a:sym typeface="Arial"/>
                  </a:defRPr>
                </a:pPr>
                <a:endParaRPr/>
              </a:p>
            </p:txBody>
          </p:sp>
          <p:sp>
            <p:nvSpPr>
              <p:cNvPr id="355" name="Shape 355"/>
              <p:cNvSpPr/>
              <p:nvPr/>
            </p:nvSpPr>
            <p:spPr>
              <a:xfrm>
                <a:off x="73773" y="0"/>
                <a:ext cx="152118" cy="152117"/>
              </a:xfrm>
              <a:prstGeom prst="ellipse">
                <a:avLst/>
              </a:prstGeom>
              <a:solidFill>
                <a:srgbClr val="FFFFFF"/>
              </a:solidFill>
              <a:ln w="25400" cap="flat">
                <a:solidFill>
                  <a:srgbClr val="BBE0E3"/>
                </a:solidFill>
                <a:prstDash val="solid"/>
                <a:round/>
              </a:ln>
              <a:effectLst/>
            </p:spPr>
            <p:txBody>
              <a:bodyPr wrap="square" lIns="45719" tIns="45719" rIns="45719" bIns="45719" numCol="1" anchor="ctr">
                <a:noAutofit/>
              </a:bodyPr>
              <a:lstStyle/>
              <a:p>
                <a:pPr defTabSz="914400">
                  <a:defRPr sz="1800">
                    <a:latin typeface="Arial"/>
                    <a:ea typeface="Arial"/>
                    <a:cs typeface="Arial"/>
                    <a:sym typeface="Arial"/>
                  </a:defRPr>
                </a:pPr>
                <a:endParaRPr/>
              </a:p>
            </p:txBody>
          </p:sp>
          <p:sp>
            <p:nvSpPr>
              <p:cNvPr id="356" name="Shape 356"/>
              <p:cNvSpPr/>
              <p:nvPr/>
            </p:nvSpPr>
            <p:spPr>
              <a:xfrm>
                <a:off x="-1" y="73133"/>
                <a:ext cx="77300" cy="17064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57" name="Shape 357"/>
              <p:cNvSpPr/>
              <p:nvPr/>
            </p:nvSpPr>
            <p:spPr>
              <a:xfrm flipH="1">
                <a:off x="225892" y="71926"/>
                <a:ext cx="76768" cy="174212"/>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58" name="Shape 358"/>
              <p:cNvSpPr/>
              <p:nvPr/>
            </p:nvSpPr>
            <p:spPr>
              <a:xfrm flipH="1">
                <a:off x="84347" y="271931"/>
                <a:ext cx="38384" cy="87106"/>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59" name="Shape 359"/>
              <p:cNvSpPr/>
              <p:nvPr/>
            </p:nvSpPr>
            <p:spPr>
              <a:xfrm>
                <a:off x="196151" y="274072"/>
                <a:ext cx="40466" cy="9159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grpSp>
        <p:grpSp>
          <p:nvGrpSpPr>
            <p:cNvPr id="367" name="Group 367"/>
            <p:cNvGrpSpPr/>
            <p:nvPr/>
          </p:nvGrpSpPr>
          <p:grpSpPr>
            <a:xfrm>
              <a:off x="6228604" y="8308564"/>
              <a:ext cx="302660" cy="365668"/>
              <a:chOff x="0" y="0"/>
              <a:chExt cx="302659" cy="365666"/>
            </a:xfrm>
          </p:grpSpPr>
          <p:sp>
            <p:nvSpPr>
              <p:cNvPr id="361" name="Shape 361"/>
              <p:cNvSpPr/>
              <p:nvPr/>
            </p:nvSpPr>
            <p:spPr>
              <a:xfrm>
                <a:off x="63047" y="97511"/>
                <a:ext cx="173570" cy="1735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00" y="0"/>
                    </a:lnTo>
                    <a:lnTo>
                      <a:pt x="21600" y="21600"/>
                    </a:lnTo>
                    <a:close/>
                  </a:path>
                </a:pathLst>
              </a:custGeom>
              <a:solidFill>
                <a:srgbClr val="BBE0E3"/>
              </a:solidFill>
              <a:ln w="25400" cap="flat">
                <a:solidFill>
                  <a:srgbClr val="88A3A6"/>
                </a:solidFill>
                <a:prstDash val="solid"/>
                <a:round/>
              </a:ln>
              <a:effectLst/>
            </p:spPr>
            <p:txBody>
              <a:bodyPr wrap="square" lIns="45719" tIns="45719" rIns="45719" bIns="45719" numCol="1" anchor="ctr">
                <a:noAutofit/>
              </a:bodyPr>
              <a:lstStyle/>
              <a:p>
                <a:pPr defTabSz="914400">
                  <a:defRPr sz="1800">
                    <a:solidFill>
                      <a:srgbClr val="FFFFFF"/>
                    </a:solidFill>
                    <a:latin typeface="Arial"/>
                    <a:ea typeface="Arial"/>
                    <a:cs typeface="Arial"/>
                    <a:sym typeface="Arial"/>
                  </a:defRPr>
                </a:pPr>
                <a:endParaRPr/>
              </a:p>
            </p:txBody>
          </p:sp>
          <p:sp>
            <p:nvSpPr>
              <p:cNvPr id="362" name="Shape 362"/>
              <p:cNvSpPr/>
              <p:nvPr/>
            </p:nvSpPr>
            <p:spPr>
              <a:xfrm>
                <a:off x="73773" y="0"/>
                <a:ext cx="152118" cy="152117"/>
              </a:xfrm>
              <a:prstGeom prst="ellipse">
                <a:avLst/>
              </a:prstGeom>
              <a:solidFill>
                <a:srgbClr val="FFFFFF"/>
              </a:solidFill>
              <a:ln w="25400" cap="flat">
                <a:solidFill>
                  <a:srgbClr val="BBE0E3"/>
                </a:solidFill>
                <a:prstDash val="solid"/>
                <a:round/>
              </a:ln>
              <a:effectLst/>
            </p:spPr>
            <p:txBody>
              <a:bodyPr wrap="square" lIns="45719" tIns="45719" rIns="45719" bIns="45719" numCol="1" anchor="ctr">
                <a:noAutofit/>
              </a:bodyPr>
              <a:lstStyle/>
              <a:p>
                <a:pPr defTabSz="914400">
                  <a:defRPr sz="1800">
                    <a:latin typeface="Arial"/>
                    <a:ea typeface="Arial"/>
                    <a:cs typeface="Arial"/>
                    <a:sym typeface="Arial"/>
                  </a:defRPr>
                </a:pPr>
                <a:endParaRPr/>
              </a:p>
            </p:txBody>
          </p:sp>
          <p:sp>
            <p:nvSpPr>
              <p:cNvPr id="363" name="Shape 363"/>
              <p:cNvSpPr/>
              <p:nvPr/>
            </p:nvSpPr>
            <p:spPr>
              <a:xfrm>
                <a:off x="-1" y="73133"/>
                <a:ext cx="77300" cy="17064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64" name="Shape 364"/>
              <p:cNvSpPr/>
              <p:nvPr/>
            </p:nvSpPr>
            <p:spPr>
              <a:xfrm flipH="1">
                <a:off x="225892" y="71926"/>
                <a:ext cx="76768" cy="174212"/>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65" name="Shape 365"/>
              <p:cNvSpPr/>
              <p:nvPr/>
            </p:nvSpPr>
            <p:spPr>
              <a:xfrm flipH="1">
                <a:off x="84347" y="271931"/>
                <a:ext cx="38384" cy="87106"/>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66" name="Shape 366"/>
              <p:cNvSpPr/>
              <p:nvPr/>
            </p:nvSpPr>
            <p:spPr>
              <a:xfrm>
                <a:off x="196151" y="274072"/>
                <a:ext cx="40466" cy="9159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grpSp>
        <p:grpSp>
          <p:nvGrpSpPr>
            <p:cNvPr id="374" name="Group 374"/>
            <p:cNvGrpSpPr/>
            <p:nvPr/>
          </p:nvGrpSpPr>
          <p:grpSpPr>
            <a:xfrm>
              <a:off x="5867451" y="7621134"/>
              <a:ext cx="302660" cy="365668"/>
              <a:chOff x="0" y="0"/>
              <a:chExt cx="302659" cy="365666"/>
            </a:xfrm>
          </p:grpSpPr>
          <p:sp>
            <p:nvSpPr>
              <p:cNvPr id="368" name="Shape 368"/>
              <p:cNvSpPr/>
              <p:nvPr/>
            </p:nvSpPr>
            <p:spPr>
              <a:xfrm>
                <a:off x="63047" y="97511"/>
                <a:ext cx="173570" cy="1735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00" y="0"/>
                    </a:lnTo>
                    <a:lnTo>
                      <a:pt x="21600" y="21600"/>
                    </a:lnTo>
                    <a:close/>
                  </a:path>
                </a:pathLst>
              </a:custGeom>
              <a:solidFill>
                <a:srgbClr val="BBE0E3"/>
              </a:solidFill>
              <a:ln w="25400" cap="flat">
                <a:solidFill>
                  <a:srgbClr val="88A3A6"/>
                </a:solidFill>
                <a:prstDash val="solid"/>
                <a:round/>
              </a:ln>
              <a:effectLst/>
            </p:spPr>
            <p:txBody>
              <a:bodyPr wrap="square" lIns="45719" tIns="45719" rIns="45719" bIns="45719" numCol="1" anchor="ctr">
                <a:noAutofit/>
              </a:bodyPr>
              <a:lstStyle/>
              <a:p>
                <a:pPr defTabSz="914400">
                  <a:defRPr sz="1800">
                    <a:solidFill>
                      <a:srgbClr val="FFFFFF"/>
                    </a:solidFill>
                    <a:latin typeface="Arial"/>
                    <a:ea typeface="Arial"/>
                    <a:cs typeface="Arial"/>
                    <a:sym typeface="Arial"/>
                  </a:defRPr>
                </a:pPr>
                <a:endParaRPr/>
              </a:p>
            </p:txBody>
          </p:sp>
          <p:sp>
            <p:nvSpPr>
              <p:cNvPr id="369" name="Shape 369"/>
              <p:cNvSpPr/>
              <p:nvPr/>
            </p:nvSpPr>
            <p:spPr>
              <a:xfrm>
                <a:off x="73773" y="0"/>
                <a:ext cx="152118" cy="152117"/>
              </a:xfrm>
              <a:prstGeom prst="ellipse">
                <a:avLst/>
              </a:prstGeom>
              <a:solidFill>
                <a:srgbClr val="FFFFFF"/>
              </a:solidFill>
              <a:ln w="25400" cap="flat">
                <a:solidFill>
                  <a:srgbClr val="BBE0E3"/>
                </a:solidFill>
                <a:prstDash val="solid"/>
                <a:round/>
              </a:ln>
              <a:effectLst/>
            </p:spPr>
            <p:txBody>
              <a:bodyPr wrap="square" lIns="45719" tIns="45719" rIns="45719" bIns="45719" numCol="1" anchor="ctr">
                <a:noAutofit/>
              </a:bodyPr>
              <a:lstStyle/>
              <a:p>
                <a:pPr defTabSz="914400">
                  <a:defRPr sz="1800">
                    <a:latin typeface="Arial"/>
                    <a:ea typeface="Arial"/>
                    <a:cs typeface="Arial"/>
                    <a:sym typeface="Arial"/>
                  </a:defRPr>
                </a:pPr>
                <a:endParaRPr/>
              </a:p>
            </p:txBody>
          </p:sp>
          <p:sp>
            <p:nvSpPr>
              <p:cNvPr id="370" name="Shape 370"/>
              <p:cNvSpPr/>
              <p:nvPr/>
            </p:nvSpPr>
            <p:spPr>
              <a:xfrm>
                <a:off x="-1" y="73133"/>
                <a:ext cx="77300" cy="17064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71" name="Shape 371"/>
              <p:cNvSpPr/>
              <p:nvPr/>
            </p:nvSpPr>
            <p:spPr>
              <a:xfrm flipH="1">
                <a:off x="225892" y="71926"/>
                <a:ext cx="76768" cy="174212"/>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72" name="Shape 372"/>
              <p:cNvSpPr/>
              <p:nvPr/>
            </p:nvSpPr>
            <p:spPr>
              <a:xfrm flipH="1">
                <a:off x="84347" y="271931"/>
                <a:ext cx="38384" cy="87106"/>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73" name="Shape 373"/>
              <p:cNvSpPr/>
              <p:nvPr/>
            </p:nvSpPr>
            <p:spPr>
              <a:xfrm>
                <a:off x="196151" y="274072"/>
                <a:ext cx="40466" cy="91595"/>
              </a:xfrm>
              <a:prstGeom prst="line">
                <a:avLst/>
              </a:prstGeom>
              <a:noFill/>
              <a:ln w="19050" cap="flat">
                <a:solidFill>
                  <a:srgbClr val="B6DCDF"/>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grpSp>
        <p:sp>
          <p:nvSpPr>
            <p:cNvPr id="375" name="Shape 375"/>
            <p:cNvSpPr/>
            <p:nvPr/>
          </p:nvSpPr>
          <p:spPr>
            <a:xfrm flipV="1">
              <a:off x="5687924" y="7071535"/>
              <a:ext cx="388240" cy="243857"/>
            </a:xfrm>
            <a:prstGeom prst="line">
              <a:avLst/>
            </a:prstGeom>
            <a:noFill/>
            <a:ln w="38100" cap="flat">
              <a:solidFill>
                <a:srgbClr val="2F2F98"/>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76" name="Shape 376"/>
            <p:cNvSpPr/>
            <p:nvPr/>
          </p:nvSpPr>
          <p:spPr>
            <a:xfrm>
              <a:off x="5517861" y="7780164"/>
              <a:ext cx="94005" cy="262049"/>
            </a:xfrm>
            <a:prstGeom prst="line">
              <a:avLst/>
            </a:prstGeom>
            <a:noFill/>
            <a:ln w="38100" cap="flat">
              <a:solidFill>
                <a:srgbClr val="2F2F98"/>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77" name="Shape 377"/>
            <p:cNvSpPr/>
            <p:nvPr/>
          </p:nvSpPr>
          <p:spPr>
            <a:xfrm>
              <a:off x="6492879" y="7204192"/>
              <a:ext cx="114297" cy="354977"/>
            </a:xfrm>
            <a:prstGeom prst="line">
              <a:avLst/>
            </a:prstGeom>
            <a:noFill/>
            <a:ln w="38100" cap="flat">
              <a:solidFill>
                <a:srgbClr val="2F2F98"/>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78" name="Shape 378"/>
            <p:cNvSpPr/>
            <p:nvPr/>
          </p:nvSpPr>
          <p:spPr>
            <a:xfrm flipV="1">
              <a:off x="5840751" y="7986801"/>
              <a:ext cx="65350" cy="145703"/>
            </a:xfrm>
            <a:prstGeom prst="line">
              <a:avLst/>
            </a:prstGeom>
            <a:noFill/>
            <a:ln w="38100" cap="flat">
              <a:solidFill>
                <a:srgbClr val="2F2F98"/>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79" name="Shape 379"/>
            <p:cNvSpPr/>
            <p:nvPr/>
          </p:nvSpPr>
          <p:spPr>
            <a:xfrm>
              <a:off x="6213494" y="7819120"/>
              <a:ext cx="241002" cy="1"/>
            </a:xfrm>
            <a:prstGeom prst="line">
              <a:avLst/>
            </a:prstGeom>
            <a:noFill/>
            <a:ln w="38100" cap="flat">
              <a:solidFill>
                <a:srgbClr val="2F2F98"/>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80" name="Shape 380"/>
            <p:cNvSpPr/>
            <p:nvPr/>
          </p:nvSpPr>
          <p:spPr>
            <a:xfrm>
              <a:off x="6138316" y="8042212"/>
              <a:ext cx="122731" cy="242406"/>
            </a:xfrm>
            <a:prstGeom prst="line">
              <a:avLst/>
            </a:prstGeom>
            <a:noFill/>
            <a:ln w="38100" cap="flat">
              <a:solidFill>
                <a:srgbClr val="2F2F98"/>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sp>
          <p:nvSpPr>
            <p:cNvPr id="381" name="Shape 381"/>
            <p:cNvSpPr/>
            <p:nvPr/>
          </p:nvSpPr>
          <p:spPr>
            <a:xfrm>
              <a:off x="5869482" y="8430492"/>
              <a:ext cx="313834" cy="37104"/>
            </a:xfrm>
            <a:prstGeom prst="line">
              <a:avLst/>
            </a:prstGeom>
            <a:noFill/>
            <a:ln w="38100" cap="flat">
              <a:solidFill>
                <a:srgbClr val="2F2F98"/>
              </a:solidFill>
              <a:prstDash val="solid"/>
              <a:round/>
            </a:ln>
            <a:effectLst/>
          </p:spPr>
          <p:txBody>
            <a:bodyPr wrap="square" lIns="45719" tIns="45719" rIns="45719" bIns="45719" numCol="1" anchor="t">
              <a:noAutofit/>
            </a:bodyPr>
            <a:lstStyle/>
            <a:p>
              <a:pPr algn="l" defTabSz="914400">
                <a:defRPr sz="1800">
                  <a:latin typeface="Arial"/>
                  <a:ea typeface="Arial"/>
                  <a:cs typeface="Arial"/>
                  <a:sym typeface="Arial"/>
                </a:defRPr>
              </a:pPr>
              <a:endParaRPr/>
            </a:p>
          </p:txBody>
        </p:sp>
      </p:grpSp>
      <p:sp>
        <p:nvSpPr>
          <p:cNvPr id="2" name="テキスト ボックス 1"/>
          <p:cNvSpPr txBox="1"/>
          <p:nvPr/>
        </p:nvSpPr>
        <p:spPr>
          <a:xfrm>
            <a:off x="8743047" y="7764439"/>
            <a:ext cx="102657" cy="4103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000" b="0" i="0" u="none" strike="noStrike" cap="none" spc="0" normalizeH="0" baseline="0">
              <a:ln>
                <a:noFill/>
              </a:ln>
              <a:solidFill>
                <a:srgbClr val="000000"/>
              </a:solidFill>
              <a:effectLst/>
              <a:uFillTx/>
              <a:latin typeface="+mn-lt"/>
              <a:ea typeface="+mn-ea"/>
              <a:cs typeface="+mn-cs"/>
              <a:sym typeface="ヒラギノ角ゴ ProN W3"/>
            </a:endParaRP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Shape 384"/>
          <p:cNvSpPr>
            <a:spLocks noGrp="1"/>
          </p:cNvSpPr>
          <p:nvPr>
            <p:ph type="title"/>
          </p:nvPr>
        </p:nvSpPr>
        <p:spPr>
          <a:prstGeom prst="rect">
            <a:avLst/>
          </a:prstGeom>
        </p:spPr>
        <p:txBody>
          <a:bodyPr/>
          <a:lstStyle>
            <a:lvl1pPr defTabSz="525779">
              <a:defRPr sz="4500"/>
            </a:lvl1pPr>
          </a:lstStyle>
          <a:p>
            <a:r>
              <a:rPr/>
              <a:t>OSS開発コミュニティの進化に関する研究</a:t>
            </a:r>
          </a:p>
        </p:txBody>
      </p:sp>
      <p:sp>
        <p:nvSpPr>
          <p:cNvPr id="385" name="Shape 385"/>
          <p:cNvSpPr>
            <a:spLocks noGrp="1"/>
          </p:cNvSpPr>
          <p:nvPr>
            <p:ph type="body" idx="1"/>
          </p:nvPr>
        </p:nvSpPr>
        <p:spPr>
          <a:prstGeom prst="rect">
            <a:avLst/>
          </a:prstGeom>
        </p:spPr>
        <p:txBody>
          <a:bodyPr/>
          <a:lstStyle/>
          <a:p>
            <a:r>
              <a:rPr lang="ja-JP" altLang="en-US" dirty="0" smtClean="0"/>
              <a:t>開発者の平均活動期間は約</a:t>
            </a:r>
            <a:r>
              <a:rPr lang="en-US" altLang="ja-JP" dirty="0" smtClean="0"/>
              <a:t>1.5</a:t>
            </a:r>
            <a:r>
              <a:rPr lang="ja-JP" altLang="en-US" dirty="0" smtClean="0"/>
              <a:t>年</a:t>
            </a:r>
            <a:endParaRPr lang="en-US" altLang="ja-JP" dirty="0" smtClean="0"/>
          </a:p>
          <a:p>
            <a:pPr lvl="1"/>
            <a:r>
              <a:rPr lang="en-US" dirty="0" smtClean="0"/>
              <a:t>1.5</a:t>
            </a:r>
            <a:r>
              <a:rPr lang="ja-JP" altLang="en-US" dirty="0" smtClean="0"/>
              <a:t>年以内に重要な役割を与える必要がある</a:t>
            </a:r>
            <a:endParaRPr lang="en-US" altLang="ja-JP" dirty="0" smtClean="0"/>
          </a:p>
          <a:p>
            <a:pPr lvl="1"/>
            <a:endParaRPr lang="en-US" altLang="ja-JP" dirty="0"/>
          </a:p>
          <a:p>
            <a:pPr lvl="1"/>
            <a:endParaRPr lang="en-US" altLang="ja-JP" dirty="0" smtClean="0"/>
          </a:p>
          <a:p>
            <a:pPr lvl="1"/>
            <a:endParaRPr lang="en-US" altLang="ja-JP" dirty="0"/>
          </a:p>
          <a:p>
            <a:r>
              <a:rPr lang="ja-JP" altLang="en-US" dirty="0" smtClean="0"/>
              <a:t>コミュニティ維持にはコーディネータが必要</a:t>
            </a:r>
            <a:endParaRPr lang="en-US" altLang="ja-JP" dirty="0" smtClean="0"/>
          </a:p>
          <a:p>
            <a:pPr lvl="1"/>
            <a:endParaRPr lang="en-US" dirty="0" smtClean="0"/>
          </a:p>
        </p:txBody>
      </p:sp>
      <p:sp>
        <p:nvSpPr>
          <p:cNvPr id="237" name="スライド番号プレースホルダー 236"/>
          <p:cNvSpPr>
            <a:spLocks noGrp="1"/>
          </p:cNvSpPr>
          <p:nvPr>
            <p:ph type="sldNum" sz="quarter" idx="2"/>
          </p:nvPr>
        </p:nvSpPr>
        <p:spPr/>
        <p:txBody>
          <a:bodyPr/>
          <a:lstStyle/>
          <a:p>
            <a:fld id="{86CB4B4D-7CA3-9044-876B-883B54F8677D}" type="slidenum">
              <a:rPr lang="uk-UA" smtClean="0"/>
              <a:t>3</a:t>
            </a:fld>
            <a:endParaRPr lang="uk-UA"/>
          </a:p>
        </p:txBody>
      </p:sp>
      <p:grpSp>
        <p:nvGrpSpPr>
          <p:cNvPr id="234" name="図形グループ 233"/>
          <p:cNvGrpSpPr/>
          <p:nvPr/>
        </p:nvGrpSpPr>
        <p:grpSpPr>
          <a:xfrm>
            <a:off x="1708951" y="3663522"/>
            <a:ext cx="2599765" cy="2052808"/>
            <a:chOff x="1708951" y="3663522"/>
            <a:chExt cx="2599765" cy="2052808"/>
          </a:xfrm>
        </p:grpSpPr>
        <p:pic>
          <p:nvPicPr>
            <p:cNvPr id="138" name="MC900433944.png"/>
            <p:cNvPicPr/>
            <p:nvPr/>
          </p:nvPicPr>
          <p:blipFill>
            <a:blip r:embed="rId3">
              <a:extLst/>
            </a:blip>
            <a:stretch>
              <a:fillRect/>
            </a:stretch>
          </p:blipFill>
          <p:spPr>
            <a:xfrm>
              <a:off x="1861868" y="4156471"/>
              <a:ext cx="742722" cy="742722"/>
            </a:xfrm>
            <a:prstGeom prst="rect">
              <a:avLst/>
            </a:prstGeom>
            <a:ln w="12700">
              <a:miter lim="400000"/>
            </a:ln>
          </p:spPr>
        </p:pic>
        <p:pic>
          <p:nvPicPr>
            <p:cNvPr id="139" name="MC900433944.png"/>
            <p:cNvPicPr/>
            <p:nvPr/>
          </p:nvPicPr>
          <p:blipFill>
            <a:blip r:embed="rId3">
              <a:extLst/>
            </a:blip>
            <a:stretch>
              <a:fillRect/>
            </a:stretch>
          </p:blipFill>
          <p:spPr>
            <a:xfrm>
              <a:off x="2617417" y="3663522"/>
              <a:ext cx="742722" cy="742722"/>
            </a:xfrm>
            <a:prstGeom prst="rect">
              <a:avLst/>
            </a:prstGeom>
            <a:ln w="12700">
              <a:miter lim="400000"/>
            </a:ln>
          </p:spPr>
        </p:pic>
        <p:pic>
          <p:nvPicPr>
            <p:cNvPr id="140" name="MC900433944.png"/>
            <p:cNvPicPr/>
            <p:nvPr/>
          </p:nvPicPr>
          <p:blipFill>
            <a:blip r:embed="rId3">
              <a:extLst/>
            </a:blip>
            <a:stretch>
              <a:fillRect/>
            </a:stretch>
          </p:blipFill>
          <p:spPr>
            <a:xfrm>
              <a:off x="2246056" y="4701514"/>
              <a:ext cx="742722" cy="742722"/>
            </a:xfrm>
            <a:prstGeom prst="rect">
              <a:avLst/>
            </a:prstGeom>
            <a:ln w="12700">
              <a:miter lim="400000"/>
            </a:ln>
          </p:spPr>
        </p:pic>
        <p:pic>
          <p:nvPicPr>
            <p:cNvPr id="141" name="MC900433944.png"/>
            <p:cNvPicPr/>
            <p:nvPr/>
          </p:nvPicPr>
          <p:blipFill>
            <a:blip r:embed="rId3">
              <a:extLst/>
            </a:blip>
            <a:stretch>
              <a:fillRect/>
            </a:stretch>
          </p:blipFill>
          <p:spPr>
            <a:xfrm>
              <a:off x="3040706" y="4817545"/>
              <a:ext cx="742722" cy="742722"/>
            </a:xfrm>
            <a:prstGeom prst="rect">
              <a:avLst/>
            </a:prstGeom>
            <a:ln w="12700">
              <a:miter lim="400000"/>
            </a:ln>
          </p:spPr>
        </p:pic>
        <p:pic>
          <p:nvPicPr>
            <p:cNvPr id="142" name="MC900433944.png"/>
            <p:cNvPicPr/>
            <p:nvPr/>
          </p:nvPicPr>
          <p:blipFill>
            <a:blip r:embed="rId3">
              <a:extLst/>
            </a:blip>
            <a:stretch>
              <a:fillRect/>
            </a:stretch>
          </p:blipFill>
          <p:spPr>
            <a:xfrm>
              <a:off x="3412067" y="4074823"/>
              <a:ext cx="742722" cy="742722"/>
            </a:xfrm>
            <a:prstGeom prst="rect">
              <a:avLst/>
            </a:prstGeom>
            <a:ln w="12700">
              <a:miter lim="400000"/>
            </a:ln>
          </p:spPr>
        </p:pic>
        <p:sp>
          <p:nvSpPr>
            <p:cNvPr id="143" name="円/楕円 142"/>
            <p:cNvSpPr/>
            <p:nvPr/>
          </p:nvSpPr>
          <p:spPr>
            <a:xfrm>
              <a:off x="1708951" y="3663522"/>
              <a:ext cx="2599765" cy="2052808"/>
            </a:xfrm>
            <a:prstGeom prst="ellipse">
              <a:avLst/>
            </a:prstGeom>
            <a:noFill/>
            <a:ln w="31750">
              <a:solidFill>
                <a:schemeClr val="accent2"/>
              </a:solidFill>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grpSp>
      <p:grpSp>
        <p:nvGrpSpPr>
          <p:cNvPr id="145" name="図形グループ 144"/>
          <p:cNvGrpSpPr/>
          <p:nvPr/>
        </p:nvGrpSpPr>
        <p:grpSpPr>
          <a:xfrm>
            <a:off x="6592777" y="3435951"/>
            <a:ext cx="3742434" cy="2280379"/>
            <a:chOff x="2223247" y="3708045"/>
            <a:chExt cx="3742434" cy="2280379"/>
          </a:xfrm>
        </p:grpSpPr>
        <p:pic>
          <p:nvPicPr>
            <p:cNvPr id="146" name="MC900433944.png"/>
            <p:cNvPicPr/>
            <p:nvPr/>
          </p:nvPicPr>
          <p:blipFill>
            <a:blip r:embed="rId3">
              <a:extLst/>
            </a:blip>
            <a:stretch>
              <a:fillRect/>
            </a:stretch>
          </p:blipFill>
          <p:spPr>
            <a:xfrm>
              <a:off x="2376164" y="4428565"/>
              <a:ext cx="742722" cy="742722"/>
            </a:xfrm>
            <a:prstGeom prst="rect">
              <a:avLst/>
            </a:prstGeom>
            <a:ln w="12700">
              <a:miter lim="400000"/>
            </a:ln>
          </p:spPr>
        </p:pic>
        <p:pic>
          <p:nvPicPr>
            <p:cNvPr id="147" name="MC900433944.png"/>
            <p:cNvPicPr/>
            <p:nvPr/>
          </p:nvPicPr>
          <p:blipFill>
            <a:blip r:embed="rId3">
              <a:extLst/>
            </a:blip>
            <a:stretch>
              <a:fillRect/>
            </a:stretch>
          </p:blipFill>
          <p:spPr>
            <a:xfrm>
              <a:off x="3131713" y="3935616"/>
              <a:ext cx="742722" cy="742722"/>
            </a:xfrm>
            <a:prstGeom prst="rect">
              <a:avLst/>
            </a:prstGeom>
            <a:ln w="12700">
              <a:miter lim="400000"/>
            </a:ln>
          </p:spPr>
        </p:pic>
        <p:pic>
          <p:nvPicPr>
            <p:cNvPr id="148" name="MC900433944.png"/>
            <p:cNvPicPr/>
            <p:nvPr/>
          </p:nvPicPr>
          <p:blipFill>
            <a:blip r:embed="rId3">
              <a:extLst/>
            </a:blip>
            <a:stretch>
              <a:fillRect/>
            </a:stretch>
          </p:blipFill>
          <p:spPr>
            <a:xfrm>
              <a:off x="2760352" y="4973608"/>
              <a:ext cx="742722" cy="742722"/>
            </a:xfrm>
            <a:prstGeom prst="rect">
              <a:avLst/>
            </a:prstGeom>
            <a:ln w="12700">
              <a:miter lim="400000"/>
            </a:ln>
          </p:spPr>
        </p:pic>
        <p:pic>
          <p:nvPicPr>
            <p:cNvPr id="149" name="MC900433944.png"/>
            <p:cNvPicPr/>
            <p:nvPr/>
          </p:nvPicPr>
          <p:blipFill>
            <a:blip r:embed="rId3">
              <a:extLst/>
            </a:blip>
            <a:stretch>
              <a:fillRect/>
            </a:stretch>
          </p:blipFill>
          <p:spPr>
            <a:xfrm>
              <a:off x="3555002" y="5089639"/>
              <a:ext cx="742722" cy="742722"/>
            </a:xfrm>
            <a:prstGeom prst="rect">
              <a:avLst/>
            </a:prstGeom>
            <a:ln w="12700">
              <a:miter lim="400000"/>
            </a:ln>
          </p:spPr>
        </p:pic>
        <p:pic>
          <p:nvPicPr>
            <p:cNvPr id="150" name="MC900433944.png"/>
            <p:cNvPicPr/>
            <p:nvPr/>
          </p:nvPicPr>
          <p:blipFill>
            <a:blip r:embed="rId3">
              <a:extLst/>
            </a:blip>
            <a:stretch>
              <a:fillRect/>
            </a:stretch>
          </p:blipFill>
          <p:spPr>
            <a:xfrm>
              <a:off x="5222959" y="3708045"/>
              <a:ext cx="742722" cy="742722"/>
            </a:xfrm>
            <a:prstGeom prst="rect">
              <a:avLst/>
            </a:prstGeom>
            <a:ln w="12700">
              <a:miter lim="400000"/>
            </a:ln>
          </p:spPr>
        </p:pic>
        <p:sp>
          <p:nvSpPr>
            <p:cNvPr id="151" name="円/楕円 150"/>
            <p:cNvSpPr/>
            <p:nvPr/>
          </p:nvSpPr>
          <p:spPr>
            <a:xfrm>
              <a:off x="2223247" y="3935616"/>
              <a:ext cx="2599765" cy="2052808"/>
            </a:xfrm>
            <a:prstGeom prst="ellipse">
              <a:avLst/>
            </a:prstGeom>
            <a:noFill/>
            <a:ln w="31750">
              <a:solidFill>
                <a:schemeClr val="accent2"/>
              </a:solidFill>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grpSp>
      <p:sp>
        <p:nvSpPr>
          <p:cNvPr id="152" name="右矢印 151"/>
          <p:cNvSpPr/>
          <p:nvPr/>
        </p:nvSpPr>
        <p:spPr>
          <a:xfrm rot="20419041">
            <a:off x="8438579" y="3905150"/>
            <a:ext cx="1136370" cy="742722"/>
          </a:xfrm>
          <a:prstGeom prst="rightArrow">
            <a:avLst>
              <a:gd name="adj1" fmla="val 38471"/>
              <a:gd name="adj2" fmla="val 58469"/>
            </a:avLst>
          </a:prstGeom>
          <a:solidFill>
            <a:srgbClr val="FF0000"/>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sp>
        <p:nvSpPr>
          <p:cNvPr id="153" name="右矢印 152"/>
          <p:cNvSpPr/>
          <p:nvPr/>
        </p:nvSpPr>
        <p:spPr>
          <a:xfrm>
            <a:off x="4839820" y="4008836"/>
            <a:ext cx="1509399" cy="1037992"/>
          </a:xfrm>
          <a:prstGeom prst="rightArrow">
            <a:avLst/>
          </a:prstGeom>
          <a:blipFill rotWithShape="1">
            <a:blip r:embed="rId4"/>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pic>
        <p:nvPicPr>
          <p:cNvPr id="154" name="MC900433944.png"/>
          <p:cNvPicPr/>
          <p:nvPr/>
        </p:nvPicPr>
        <p:blipFill>
          <a:blip r:embed="rId3">
            <a:extLst/>
          </a:blip>
          <a:stretch>
            <a:fillRect/>
          </a:stretch>
        </p:blipFill>
        <p:spPr>
          <a:xfrm>
            <a:off x="2961296" y="7252364"/>
            <a:ext cx="742722" cy="742722"/>
          </a:xfrm>
          <a:prstGeom prst="rect">
            <a:avLst/>
          </a:prstGeom>
          <a:ln w="12700">
            <a:miter lim="400000"/>
          </a:ln>
        </p:spPr>
      </p:pic>
      <p:pic>
        <p:nvPicPr>
          <p:cNvPr id="155" name="MC900433944.png"/>
          <p:cNvPicPr/>
          <p:nvPr/>
        </p:nvPicPr>
        <p:blipFill>
          <a:blip r:embed="rId3">
            <a:extLst/>
          </a:blip>
          <a:stretch>
            <a:fillRect/>
          </a:stretch>
        </p:blipFill>
        <p:spPr>
          <a:xfrm>
            <a:off x="3791632" y="8185272"/>
            <a:ext cx="742722" cy="742722"/>
          </a:xfrm>
          <a:prstGeom prst="rect">
            <a:avLst/>
          </a:prstGeom>
          <a:ln w="12700">
            <a:miter lim="400000"/>
          </a:ln>
        </p:spPr>
      </p:pic>
      <p:pic>
        <p:nvPicPr>
          <p:cNvPr id="160" name="MC900433944.png"/>
          <p:cNvPicPr/>
          <p:nvPr/>
        </p:nvPicPr>
        <p:blipFill>
          <a:blip r:embed="rId3">
            <a:extLst/>
          </a:blip>
          <a:stretch>
            <a:fillRect/>
          </a:stretch>
        </p:blipFill>
        <p:spPr>
          <a:xfrm>
            <a:off x="4120122" y="6487945"/>
            <a:ext cx="742722" cy="742722"/>
          </a:xfrm>
          <a:prstGeom prst="rect">
            <a:avLst/>
          </a:prstGeom>
          <a:ln w="12700">
            <a:miter lim="400000"/>
          </a:ln>
        </p:spPr>
      </p:pic>
      <p:pic>
        <p:nvPicPr>
          <p:cNvPr id="162" name="MC900433944.png"/>
          <p:cNvPicPr/>
          <p:nvPr/>
        </p:nvPicPr>
        <p:blipFill>
          <a:blip r:embed="rId3">
            <a:extLst/>
          </a:blip>
          <a:stretch>
            <a:fillRect/>
          </a:stretch>
        </p:blipFill>
        <p:spPr>
          <a:xfrm>
            <a:off x="4725284" y="7436318"/>
            <a:ext cx="742722" cy="742722"/>
          </a:xfrm>
          <a:prstGeom prst="rect">
            <a:avLst/>
          </a:prstGeom>
          <a:noFill/>
          <a:ln w="12700">
            <a:miter lim="400000"/>
          </a:ln>
        </p:spPr>
      </p:pic>
      <p:cxnSp>
        <p:nvCxnSpPr>
          <p:cNvPr id="164" name="直線コネクタ 163"/>
          <p:cNvCxnSpPr>
            <a:stCxn id="162" idx="3"/>
          </p:cNvCxnSpPr>
          <p:nvPr/>
        </p:nvCxnSpPr>
        <p:spPr>
          <a:xfrm>
            <a:off x="5468006" y="7807679"/>
            <a:ext cx="1802797" cy="10916"/>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直線コネクタ 164"/>
          <p:cNvCxnSpPr>
            <a:stCxn id="162" idx="0"/>
            <a:endCxn id="160" idx="2"/>
          </p:cNvCxnSpPr>
          <p:nvPr/>
        </p:nvCxnSpPr>
        <p:spPr>
          <a:xfrm flipH="1" flipV="1">
            <a:off x="4491483" y="7230667"/>
            <a:ext cx="605162" cy="205651"/>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0" name="直線コネクタ 189"/>
          <p:cNvCxnSpPr>
            <a:stCxn id="155" idx="3"/>
            <a:endCxn id="162" idx="2"/>
          </p:cNvCxnSpPr>
          <p:nvPr/>
        </p:nvCxnSpPr>
        <p:spPr>
          <a:xfrm flipV="1">
            <a:off x="4534354" y="8179040"/>
            <a:ext cx="562291" cy="377593"/>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3" name="直線コネクタ 192"/>
          <p:cNvCxnSpPr>
            <a:stCxn id="162" idx="1"/>
            <a:endCxn id="154" idx="3"/>
          </p:cNvCxnSpPr>
          <p:nvPr/>
        </p:nvCxnSpPr>
        <p:spPr>
          <a:xfrm flipH="1" flipV="1">
            <a:off x="3704018" y="7623725"/>
            <a:ext cx="1021266" cy="183954"/>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24" name="円/楕円 423"/>
          <p:cNvSpPr/>
          <p:nvPr/>
        </p:nvSpPr>
        <p:spPr>
          <a:xfrm>
            <a:off x="2630645" y="6464976"/>
            <a:ext cx="3334895" cy="2597204"/>
          </a:xfrm>
          <a:prstGeom prst="ellipse">
            <a:avLst/>
          </a:prstGeom>
          <a:noFill/>
          <a:ln w="31750"/>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pic>
        <p:nvPicPr>
          <p:cNvPr id="241" name="MC900433944.png"/>
          <p:cNvPicPr/>
          <p:nvPr/>
        </p:nvPicPr>
        <p:blipFill>
          <a:blip r:embed="rId3">
            <a:extLst/>
          </a:blip>
          <a:stretch>
            <a:fillRect/>
          </a:stretch>
        </p:blipFill>
        <p:spPr>
          <a:xfrm>
            <a:off x="6190442" y="7482494"/>
            <a:ext cx="742722" cy="742722"/>
          </a:xfrm>
          <a:prstGeom prst="rect">
            <a:avLst/>
          </a:prstGeom>
          <a:solidFill>
            <a:schemeClr val="accent5"/>
          </a:solidFill>
          <a:ln w="12700">
            <a:miter lim="400000"/>
          </a:ln>
        </p:spPr>
      </p:pic>
      <p:grpSp>
        <p:nvGrpSpPr>
          <p:cNvPr id="239" name="図形グループ 238"/>
          <p:cNvGrpSpPr/>
          <p:nvPr/>
        </p:nvGrpSpPr>
        <p:grpSpPr>
          <a:xfrm>
            <a:off x="7151740" y="6378633"/>
            <a:ext cx="3167139" cy="3097365"/>
            <a:chOff x="6592777" y="6395885"/>
            <a:chExt cx="3167139" cy="3097365"/>
          </a:xfrm>
        </p:grpSpPr>
        <p:cxnSp>
          <p:nvCxnSpPr>
            <p:cNvPr id="175" name="直線コネクタ 174"/>
            <p:cNvCxnSpPr/>
            <p:nvPr/>
          </p:nvCxnSpPr>
          <p:spPr>
            <a:xfrm flipV="1">
              <a:off x="7059181" y="7268324"/>
              <a:ext cx="114571" cy="220182"/>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2" name="直線コネクタ 171"/>
            <p:cNvCxnSpPr/>
            <p:nvPr/>
          </p:nvCxnSpPr>
          <p:spPr>
            <a:xfrm flipH="1" flipV="1">
              <a:off x="7406521" y="7835846"/>
              <a:ext cx="738551" cy="1124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3" name="直線コネクタ 182"/>
            <p:cNvCxnSpPr/>
            <p:nvPr/>
          </p:nvCxnSpPr>
          <p:spPr>
            <a:xfrm flipH="1">
              <a:off x="7793545" y="6967496"/>
              <a:ext cx="489490" cy="14445"/>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7" name="直線コネクタ 186"/>
            <p:cNvCxnSpPr/>
            <p:nvPr/>
          </p:nvCxnSpPr>
          <p:spPr>
            <a:xfrm flipH="1" flipV="1">
              <a:off x="7059180" y="8183187"/>
              <a:ext cx="278597" cy="545972"/>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28" name="円/楕円 427"/>
            <p:cNvSpPr/>
            <p:nvPr/>
          </p:nvSpPr>
          <p:spPr>
            <a:xfrm>
              <a:off x="6592777" y="6395885"/>
              <a:ext cx="3167139" cy="3097365"/>
            </a:xfrm>
            <a:prstGeom prst="ellipse">
              <a:avLst/>
            </a:prstGeom>
            <a:noFill/>
            <a:ln w="31750" cap="flat">
              <a:solidFill>
                <a:schemeClr val="accent2"/>
              </a:solid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cxnSp>
          <p:nvCxnSpPr>
            <p:cNvPr id="224" name="直線コネクタ 223"/>
            <p:cNvCxnSpPr/>
            <p:nvPr/>
          </p:nvCxnSpPr>
          <p:spPr>
            <a:xfrm flipH="1">
              <a:off x="8062235" y="8750016"/>
              <a:ext cx="402056" cy="23754"/>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7" name="直線コネクタ 226"/>
            <p:cNvCxnSpPr/>
            <p:nvPr/>
          </p:nvCxnSpPr>
          <p:spPr>
            <a:xfrm flipH="1" flipV="1">
              <a:off x="7326668" y="8183187"/>
              <a:ext cx="1245614" cy="353169"/>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42" name="MC900432622.png"/>
            <p:cNvPicPr/>
            <p:nvPr/>
          </p:nvPicPr>
          <p:blipFill>
            <a:blip r:embed="rId5">
              <a:extLst/>
            </a:blip>
            <a:stretch>
              <a:fillRect/>
            </a:stretch>
          </p:blipFill>
          <p:spPr>
            <a:xfrm>
              <a:off x="7173752" y="6673497"/>
              <a:ext cx="679924" cy="720520"/>
            </a:xfrm>
            <a:prstGeom prst="rect">
              <a:avLst/>
            </a:prstGeom>
            <a:ln w="12700">
              <a:miter lim="400000"/>
            </a:ln>
          </p:spPr>
        </p:pic>
        <p:pic>
          <p:nvPicPr>
            <p:cNvPr id="243" name="MC900432622.png"/>
            <p:cNvPicPr/>
            <p:nvPr/>
          </p:nvPicPr>
          <p:blipFill>
            <a:blip r:embed="rId5">
              <a:extLst/>
            </a:blip>
            <a:stretch>
              <a:fillRect/>
            </a:stretch>
          </p:blipFill>
          <p:spPr>
            <a:xfrm>
              <a:off x="8243965" y="6632021"/>
              <a:ext cx="679924" cy="720520"/>
            </a:xfrm>
            <a:prstGeom prst="rect">
              <a:avLst/>
            </a:prstGeom>
            <a:ln w="12700">
              <a:miter lim="400000"/>
            </a:ln>
          </p:spPr>
        </p:pic>
        <p:pic>
          <p:nvPicPr>
            <p:cNvPr id="244" name="MC900432622.png"/>
            <p:cNvPicPr/>
            <p:nvPr/>
          </p:nvPicPr>
          <p:blipFill>
            <a:blip r:embed="rId5">
              <a:extLst/>
            </a:blip>
            <a:stretch>
              <a:fillRect/>
            </a:stretch>
          </p:blipFill>
          <p:spPr>
            <a:xfrm>
              <a:off x="6789920" y="7483150"/>
              <a:ext cx="679924" cy="720520"/>
            </a:xfrm>
            <a:prstGeom prst="rect">
              <a:avLst/>
            </a:prstGeom>
            <a:ln w="12700">
              <a:miter lim="400000"/>
            </a:ln>
          </p:spPr>
        </p:pic>
        <p:pic>
          <p:nvPicPr>
            <p:cNvPr id="245" name="MC900432622.png"/>
            <p:cNvPicPr/>
            <p:nvPr/>
          </p:nvPicPr>
          <p:blipFill>
            <a:blip r:embed="rId5">
              <a:extLst/>
            </a:blip>
            <a:stretch>
              <a:fillRect/>
            </a:stretch>
          </p:blipFill>
          <p:spPr>
            <a:xfrm>
              <a:off x="8086445" y="7464397"/>
              <a:ext cx="679924" cy="720520"/>
            </a:xfrm>
            <a:prstGeom prst="rect">
              <a:avLst/>
            </a:prstGeom>
            <a:ln w="12700">
              <a:miter lim="400000"/>
            </a:ln>
          </p:spPr>
        </p:pic>
        <p:pic>
          <p:nvPicPr>
            <p:cNvPr id="248" name="MC900432622.png"/>
            <p:cNvPicPr/>
            <p:nvPr/>
          </p:nvPicPr>
          <p:blipFill>
            <a:blip r:embed="rId5">
              <a:extLst/>
            </a:blip>
            <a:stretch>
              <a:fillRect/>
            </a:stretch>
          </p:blipFill>
          <p:spPr>
            <a:xfrm>
              <a:off x="7358366" y="8463479"/>
              <a:ext cx="679924" cy="720520"/>
            </a:xfrm>
            <a:prstGeom prst="rect">
              <a:avLst/>
            </a:prstGeom>
            <a:ln w="12700">
              <a:miter lim="400000"/>
            </a:ln>
          </p:spPr>
        </p:pic>
        <p:pic>
          <p:nvPicPr>
            <p:cNvPr id="249" name="MC900432622.png"/>
            <p:cNvPicPr/>
            <p:nvPr/>
          </p:nvPicPr>
          <p:blipFill>
            <a:blip r:embed="rId5">
              <a:extLst/>
            </a:blip>
            <a:stretch>
              <a:fillRect/>
            </a:stretch>
          </p:blipFill>
          <p:spPr>
            <a:xfrm>
              <a:off x="8518747" y="8274228"/>
              <a:ext cx="679924" cy="720520"/>
            </a:xfrm>
            <a:prstGeom prst="rect">
              <a:avLst/>
            </a:prstGeom>
            <a:ln w="12700">
              <a:miter lim="400000"/>
            </a:ln>
          </p:spPr>
        </p:pic>
      </p:grpSp>
      <p:pic>
        <p:nvPicPr>
          <p:cNvPr id="45" name="MC900433944.png"/>
          <p:cNvPicPr/>
          <p:nvPr/>
        </p:nvPicPr>
        <p:blipFill>
          <a:blip r:embed="rId3">
            <a:extLst/>
          </a:blip>
          <a:stretch>
            <a:fillRect/>
          </a:stretch>
        </p:blipFill>
        <p:spPr>
          <a:xfrm>
            <a:off x="1789352" y="8053970"/>
            <a:ext cx="742722" cy="742722"/>
          </a:xfrm>
          <a:prstGeom prst="rect">
            <a:avLst/>
          </a:prstGeom>
          <a:ln w="12700">
            <a:miter lim="400000"/>
          </a:ln>
        </p:spPr>
      </p:pic>
      <p:pic>
        <p:nvPicPr>
          <p:cNvPr id="46" name="MC900433944.png"/>
          <p:cNvPicPr/>
          <p:nvPr/>
        </p:nvPicPr>
        <p:blipFill>
          <a:blip r:embed="rId3">
            <a:extLst/>
          </a:blip>
          <a:stretch>
            <a:fillRect/>
          </a:stretch>
        </p:blipFill>
        <p:spPr>
          <a:xfrm>
            <a:off x="1789928" y="6693596"/>
            <a:ext cx="742722" cy="742722"/>
          </a:xfrm>
          <a:prstGeom prst="rect">
            <a:avLst/>
          </a:prstGeom>
          <a:ln w="12700">
            <a:miter lim="400000"/>
          </a:ln>
        </p:spPr>
      </p:pic>
      <p:cxnSp>
        <p:nvCxnSpPr>
          <p:cNvPr id="47" name="直線コネクタ 46"/>
          <p:cNvCxnSpPr>
            <a:stCxn id="160" idx="1"/>
            <a:endCxn id="46" idx="3"/>
          </p:cNvCxnSpPr>
          <p:nvPr/>
        </p:nvCxnSpPr>
        <p:spPr>
          <a:xfrm flipH="1">
            <a:off x="2532650" y="6859306"/>
            <a:ext cx="1587472" cy="205651"/>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直線コネクタ 49"/>
          <p:cNvCxnSpPr>
            <a:stCxn id="154" idx="1"/>
            <a:endCxn id="46" idx="2"/>
          </p:cNvCxnSpPr>
          <p:nvPr/>
        </p:nvCxnSpPr>
        <p:spPr>
          <a:xfrm flipH="1" flipV="1">
            <a:off x="2161289" y="7436318"/>
            <a:ext cx="800007" cy="187407"/>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a:stCxn id="154" idx="2"/>
            <a:endCxn id="45" idx="3"/>
          </p:cNvCxnSpPr>
          <p:nvPr/>
        </p:nvCxnSpPr>
        <p:spPr>
          <a:xfrm flipH="1">
            <a:off x="2532074" y="7995086"/>
            <a:ext cx="800583" cy="430245"/>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円/楕円 9"/>
          <p:cNvSpPr/>
          <p:nvPr/>
        </p:nvSpPr>
        <p:spPr>
          <a:xfrm>
            <a:off x="1412892" y="6614769"/>
            <a:ext cx="2558138" cy="2541114"/>
          </a:xfrm>
          <a:prstGeom prst="ellipse">
            <a:avLst/>
          </a:prstGeom>
          <a:noFill/>
          <a:ln w="31750" cap="flat">
            <a:solidFill>
              <a:schemeClr val="accent6"/>
            </a:solid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cxnSp>
        <p:nvCxnSpPr>
          <p:cNvPr id="59" name="直線コネクタ 58"/>
          <p:cNvCxnSpPr>
            <a:stCxn id="46" idx="2"/>
            <a:endCxn id="45" idx="0"/>
          </p:cNvCxnSpPr>
          <p:nvPr/>
        </p:nvCxnSpPr>
        <p:spPr>
          <a:xfrm flipH="1">
            <a:off x="2160713" y="7436318"/>
            <a:ext cx="576" cy="617652"/>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2093043" y="9195129"/>
            <a:ext cx="3221950" cy="4103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ja-JP" altLang="en-US" sz="2000" b="0" i="0" u="none" strike="noStrike" cap="none" spc="0" normalizeH="0" baseline="0" dirty="0" smtClean="0">
                <a:ln>
                  <a:noFill/>
                </a:ln>
                <a:solidFill>
                  <a:srgbClr val="000000"/>
                </a:solidFill>
                <a:effectLst/>
                <a:uFillTx/>
                <a:latin typeface="+mn-lt"/>
                <a:ea typeface="+mn-ea"/>
                <a:cs typeface="+mn-cs"/>
                <a:sym typeface="ヒラギノ角ゴ ProN W3"/>
              </a:rPr>
              <a:t>開発者コミュニティ</a:t>
            </a:r>
            <a:endParaRPr kumimoji="0" lang="ja-JP" altLang="en-US" sz="2000" b="0" i="0" u="none" strike="noStrike" cap="none" spc="0" normalizeH="0" baseline="0" dirty="0">
              <a:ln>
                <a:noFill/>
              </a:ln>
              <a:solidFill>
                <a:srgbClr val="000000"/>
              </a:solidFill>
              <a:effectLst/>
              <a:uFillTx/>
              <a:latin typeface="+mn-lt"/>
              <a:ea typeface="+mn-ea"/>
              <a:cs typeface="+mn-cs"/>
              <a:sym typeface="ヒラギノ角ゴ ProN W3"/>
            </a:endParaRPr>
          </a:p>
        </p:txBody>
      </p:sp>
      <p:sp>
        <p:nvSpPr>
          <p:cNvPr id="63" name="テキスト ボックス 62"/>
          <p:cNvSpPr txBox="1"/>
          <p:nvPr/>
        </p:nvSpPr>
        <p:spPr>
          <a:xfrm>
            <a:off x="7191953" y="9213632"/>
            <a:ext cx="3221950" cy="4103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ja-JP" altLang="en-US" sz="2000" b="0" i="0" u="none" strike="noStrike" cap="none" spc="0" normalizeH="0" baseline="0" dirty="0" smtClean="0">
                <a:ln>
                  <a:noFill/>
                </a:ln>
                <a:solidFill>
                  <a:schemeClr val="tx1">
                    <a:alpha val="99000"/>
                  </a:schemeClr>
                </a:solidFill>
                <a:effectLst/>
                <a:uFillTx/>
                <a:latin typeface="+mn-lt"/>
                <a:ea typeface="+mn-ea"/>
                <a:cs typeface="+mn-cs"/>
                <a:sym typeface="ヒラギノ角ゴ ProN W3"/>
              </a:rPr>
              <a:t>ユーザコミュニティ</a:t>
            </a:r>
            <a:endParaRPr kumimoji="0" lang="ja-JP" altLang="en-US" sz="2000" b="0" i="0" u="none" strike="noStrike" cap="none" spc="0" normalizeH="0" baseline="0" dirty="0">
              <a:ln>
                <a:noFill/>
              </a:ln>
              <a:solidFill>
                <a:schemeClr val="tx1">
                  <a:alpha val="99000"/>
                </a:schemeClr>
              </a:solidFill>
              <a:effectLst/>
              <a:uFillTx/>
              <a:latin typeface="+mn-lt"/>
              <a:ea typeface="+mn-ea"/>
              <a:cs typeface="+mn-cs"/>
              <a:sym typeface="ヒラギノ角ゴ ProN W3"/>
            </a:endParaRP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Shape 384"/>
          <p:cNvSpPr>
            <a:spLocks noGrp="1"/>
          </p:cNvSpPr>
          <p:nvPr>
            <p:ph type="title"/>
          </p:nvPr>
        </p:nvSpPr>
        <p:spPr>
          <a:prstGeom prst="rect">
            <a:avLst/>
          </a:prstGeom>
        </p:spPr>
        <p:txBody>
          <a:bodyPr/>
          <a:lstStyle>
            <a:lvl1pPr defTabSz="525779">
              <a:defRPr sz="4500"/>
            </a:lvl1pPr>
          </a:lstStyle>
          <a:p>
            <a:r>
              <a:rPr/>
              <a:t>OSS開発コミュニティの進化に関する研究</a:t>
            </a:r>
          </a:p>
        </p:txBody>
      </p:sp>
      <p:sp>
        <p:nvSpPr>
          <p:cNvPr id="385" name="Shape 385"/>
          <p:cNvSpPr>
            <a:spLocks noGrp="1"/>
          </p:cNvSpPr>
          <p:nvPr>
            <p:ph type="body" idx="1"/>
          </p:nvPr>
        </p:nvSpPr>
        <p:spPr>
          <a:prstGeom prst="rect">
            <a:avLst/>
          </a:prstGeom>
        </p:spPr>
        <p:txBody>
          <a:bodyPr/>
          <a:lstStyle/>
          <a:p>
            <a:r>
              <a:rPr lang="ja-JP" altLang="en-US" dirty="0" smtClean="0"/>
              <a:t>開発者の平均活動期間は約</a:t>
            </a:r>
            <a:r>
              <a:rPr lang="en-US" altLang="ja-JP" dirty="0" smtClean="0"/>
              <a:t>1.5</a:t>
            </a:r>
            <a:r>
              <a:rPr lang="ja-JP" altLang="en-US" dirty="0" smtClean="0"/>
              <a:t>年</a:t>
            </a:r>
            <a:endParaRPr lang="en-US" altLang="ja-JP" dirty="0" smtClean="0"/>
          </a:p>
          <a:p>
            <a:pPr lvl="1"/>
            <a:r>
              <a:rPr lang="en-US" dirty="0" smtClean="0"/>
              <a:t>1.5</a:t>
            </a:r>
            <a:r>
              <a:rPr lang="ja-JP" altLang="en-US" dirty="0" smtClean="0"/>
              <a:t>年以内に重要な役割を与える必要がある</a:t>
            </a:r>
            <a:endParaRPr lang="en-US" altLang="ja-JP" dirty="0" smtClean="0"/>
          </a:p>
          <a:p>
            <a:pPr lvl="1"/>
            <a:endParaRPr lang="en-US" altLang="ja-JP" dirty="0"/>
          </a:p>
          <a:p>
            <a:pPr lvl="1"/>
            <a:endParaRPr lang="en-US" altLang="ja-JP" dirty="0" smtClean="0"/>
          </a:p>
          <a:p>
            <a:pPr lvl="1"/>
            <a:endParaRPr lang="en-US" altLang="ja-JP" dirty="0"/>
          </a:p>
          <a:p>
            <a:r>
              <a:rPr lang="ja-JP" altLang="en-US" dirty="0" smtClean="0"/>
              <a:t>コミュニティ維持にはコーディネータが必要</a:t>
            </a:r>
            <a:endParaRPr lang="en-US" altLang="ja-JP" dirty="0" smtClean="0"/>
          </a:p>
          <a:p>
            <a:pPr lvl="1"/>
            <a:endParaRPr lang="en-US" dirty="0" smtClean="0"/>
          </a:p>
        </p:txBody>
      </p:sp>
      <p:sp>
        <p:nvSpPr>
          <p:cNvPr id="237" name="スライド番号プレースホルダー 236"/>
          <p:cNvSpPr>
            <a:spLocks noGrp="1"/>
          </p:cNvSpPr>
          <p:nvPr>
            <p:ph type="sldNum" sz="quarter" idx="2"/>
          </p:nvPr>
        </p:nvSpPr>
        <p:spPr/>
        <p:txBody>
          <a:bodyPr/>
          <a:lstStyle/>
          <a:p>
            <a:fld id="{86CB4B4D-7CA3-9044-876B-883B54F8677D}" type="slidenum">
              <a:rPr lang="uk-UA" smtClean="0"/>
              <a:t>4</a:t>
            </a:fld>
            <a:endParaRPr lang="uk-UA"/>
          </a:p>
        </p:txBody>
      </p:sp>
      <p:grpSp>
        <p:nvGrpSpPr>
          <p:cNvPr id="234" name="図形グループ 233"/>
          <p:cNvGrpSpPr/>
          <p:nvPr/>
        </p:nvGrpSpPr>
        <p:grpSpPr>
          <a:xfrm>
            <a:off x="1708951" y="3663522"/>
            <a:ext cx="2599765" cy="2052808"/>
            <a:chOff x="1708951" y="3663522"/>
            <a:chExt cx="2599765" cy="2052808"/>
          </a:xfrm>
        </p:grpSpPr>
        <p:pic>
          <p:nvPicPr>
            <p:cNvPr id="138" name="MC900433944.png"/>
            <p:cNvPicPr/>
            <p:nvPr/>
          </p:nvPicPr>
          <p:blipFill>
            <a:blip r:embed="rId3">
              <a:extLst/>
            </a:blip>
            <a:stretch>
              <a:fillRect/>
            </a:stretch>
          </p:blipFill>
          <p:spPr>
            <a:xfrm>
              <a:off x="1861868" y="4156471"/>
              <a:ext cx="742722" cy="742722"/>
            </a:xfrm>
            <a:prstGeom prst="rect">
              <a:avLst/>
            </a:prstGeom>
            <a:ln w="12700">
              <a:miter lim="400000"/>
            </a:ln>
          </p:spPr>
        </p:pic>
        <p:pic>
          <p:nvPicPr>
            <p:cNvPr id="139" name="MC900433944.png"/>
            <p:cNvPicPr/>
            <p:nvPr/>
          </p:nvPicPr>
          <p:blipFill>
            <a:blip r:embed="rId3">
              <a:extLst/>
            </a:blip>
            <a:stretch>
              <a:fillRect/>
            </a:stretch>
          </p:blipFill>
          <p:spPr>
            <a:xfrm>
              <a:off x="2617417" y="3663522"/>
              <a:ext cx="742722" cy="742722"/>
            </a:xfrm>
            <a:prstGeom prst="rect">
              <a:avLst/>
            </a:prstGeom>
            <a:ln w="12700">
              <a:miter lim="400000"/>
            </a:ln>
          </p:spPr>
        </p:pic>
        <p:pic>
          <p:nvPicPr>
            <p:cNvPr id="140" name="MC900433944.png"/>
            <p:cNvPicPr/>
            <p:nvPr/>
          </p:nvPicPr>
          <p:blipFill>
            <a:blip r:embed="rId3">
              <a:extLst/>
            </a:blip>
            <a:stretch>
              <a:fillRect/>
            </a:stretch>
          </p:blipFill>
          <p:spPr>
            <a:xfrm>
              <a:off x="2246056" y="4701514"/>
              <a:ext cx="742722" cy="742722"/>
            </a:xfrm>
            <a:prstGeom prst="rect">
              <a:avLst/>
            </a:prstGeom>
            <a:ln w="12700">
              <a:miter lim="400000"/>
            </a:ln>
          </p:spPr>
        </p:pic>
        <p:pic>
          <p:nvPicPr>
            <p:cNvPr id="141" name="MC900433944.png"/>
            <p:cNvPicPr/>
            <p:nvPr/>
          </p:nvPicPr>
          <p:blipFill>
            <a:blip r:embed="rId3">
              <a:extLst/>
            </a:blip>
            <a:stretch>
              <a:fillRect/>
            </a:stretch>
          </p:blipFill>
          <p:spPr>
            <a:xfrm>
              <a:off x="3040706" y="4817545"/>
              <a:ext cx="742722" cy="742722"/>
            </a:xfrm>
            <a:prstGeom prst="rect">
              <a:avLst/>
            </a:prstGeom>
            <a:ln w="12700">
              <a:miter lim="400000"/>
            </a:ln>
          </p:spPr>
        </p:pic>
        <p:pic>
          <p:nvPicPr>
            <p:cNvPr id="142" name="MC900433944.png"/>
            <p:cNvPicPr/>
            <p:nvPr/>
          </p:nvPicPr>
          <p:blipFill>
            <a:blip r:embed="rId3">
              <a:extLst/>
            </a:blip>
            <a:stretch>
              <a:fillRect/>
            </a:stretch>
          </p:blipFill>
          <p:spPr>
            <a:xfrm>
              <a:off x="3412067" y="4074823"/>
              <a:ext cx="742722" cy="742722"/>
            </a:xfrm>
            <a:prstGeom prst="rect">
              <a:avLst/>
            </a:prstGeom>
            <a:ln w="12700">
              <a:miter lim="400000"/>
            </a:ln>
          </p:spPr>
        </p:pic>
        <p:sp>
          <p:nvSpPr>
            <p:cNvPr id="143" name="円/楕円 142"/>
            <p:cNvSpPr/>
            <p:nvPr/>
          </p:nvSpPr>
          <p:spPr>
            <a:xfrm>
              <a:off x="1708951" y="3663522"/>
              <a:ext cx="2599765" cy="2052808"/>
            </a:xfrm>
            <a:prstGeom prst="ellipse">
              <a:avLst/>
            </a:prstGeom>
            <a:noFill/>
            <a:ln w="31750">
              <a:solidFill>
                <a:schemeClr val="accent2"/>
              </a:solidFill>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grpSp>
      <p:grpSp>
        <p:nvGrpSpPr>
          <p:cNvPr id="145" name="図形グループ 144"/>
          <p:cNvGrpSpPr/>
          <p:nvPr/>
        </p:nvGrpSpPr>
        <p:grpSpPr>
          <a:xfrm>
            <a:off x="6592777" y="3435951"/>
            <a:ext cx="3742434" cy="2280379"/>
            <a:chOff x="2223247" y="3708045"/>
            <a:chExt cx="3742434" cy="2280379"/>
          </a:xfrm>
        </p:grpSpPr>
        <p:pic>
          <p:nvPicPr>
            <p:cNvPr id="146" name="MC900433944.png"/>
            <p:cNvPicPr/>
            <p:nvPr/>
          </p:nvPicPr>
          <p:blipFill>
            <a:blip r:embed="rId3">
              <a:extLst/>
            </a:blip>
            <a:stretch>
              <a:fillRect/>
            </a:stretch>
          </p:blipFill>
          <p:spPr>
            <a:xfrm>
              <a:off x="2376164" y="4428565"/>
              <a:ext cx="742722" cy="742722"/>
            </a:xfrm>
            <a:prstGeom prst="rect">
              <a:avLst/>
            </a:prstGeom>
            <a:ln w="12700">
              <a:miter lim="400000"/>
            </a:ln>
          </p:spPr>
        </p:pic>
        <p:pic>
          <p:nvPicPr>
            <p:cNvPr id="147" name="MC900433944.png"/>
            <p:cNvPicPr/>
            <p:nvPr/>
          </p:nvPicPr>
          <p:blipFill>
            <a:blip r:embed="rId3">
              <a:extLst/>
            </a:blip>
            <a:stretch>
              <a:fillRect/>
            </a:stretch>
          </p:blipFill>
          <p:spPr>
            <a:xfrm>
              <a:off x="3131713" y="3935616"/>
              <a:ext cx="742722" cy="742722"/>
            </a:xfrm>
            <a:prstGeom prst="rect">
              <a:avLst/>
            </a:prstGeom>
            <a:ln w="12700">
              <a:miter lim="400000"/>
            </a:ln>
          </p:spPr>
        </p:pic>
        <p:pic>
          <p:nvPicPr>
            <p:cNvPr id="148" name="MC900433944.png"/>
            <p:cNvPicPr/>
            <p:nvPr/>
          </p:nvPicPr>
          <p:blipFill>
            <a:blip r:embed="rId3">
              <a:extLst/>
            </a:blip>
            <a:stretch>
              <a:fillRect/>
            </a:stretch>
          </p:blipFill>
          <p:spPr>
            <a:xfrm>
              <a:off x="2760352" y="4973608"/>
              <a:ext cx="742722" cy="742722"/>
            </a:xfrm>
            <a:prstGeom prst="rect">
              <a:avLst/>
            </a:prstGeom>
            <a:ln w="12700">
              <a:miter lim="400000"/>
            </a:ln>
          </p:spPr>
        </p:pic>
        <p:pic>
          <p:nvPicPr>
            <p:cNvPr id="149" name="MC900433944.png"/>
            <p:cNvPicPr/>
            <p:nvPr/>
          </p:nvPicPr>
          <p:blipFill>
            <a:blip r:embed="rId3">
              <a:extLst/>
            </a:blip>
            <a:stretch>
              <a:fillRect/>
            </a:stretch>
          </p:blipFill>
          <p:spPr>
            <a:xfrm>
              <a:off x="3555002" y="5089639"/>
              <a:ext cx="742722" cy="742722"/>
            </a:xfrm>
            <a:prstGeom prst="rect">
              <a:avLst/>
            </a:prstGeom>
            <a:ln w="12700">
              <a:miter lim="400000"/>
            </a:ln>
          </p:spPr>
        </p:pic>
        <p:pic>
          <p:nvPicPr>
            <p:cNvPr id="150" name="MC900433944.png"/>
            <p:cNvPicPr/>
            <p:nvPr/>
          </p:nvPicPr>
          <p:blipFill>
            <a:blip r:embed="rId3">
              <a:extLst/>
            </a:blip>
            <a:stretch>
              <a:fillRect/>
            </a:stretch>
          </p:blipFill>
          <p:spPr>
            <a:xfrm>
              <a:off x="5222959" y="3708045"/>
              <a:ext cx="742722" cy="742722"/>
            </a:xfrm>
            <a:prstGeom prst="rect">
              <a:avLst/>
            </a:prstGeom>
            <a:ln w="12700">
              <a:miter lim="400000"/>
            </a:ln>
          </p:spPr>
        </p:pic>
        <p:sp>
          <p:nvSpPr>
            <p:cNvPr id="151" name="円/楕円 150"/>
            <p:cNvSpPr/>
            <p:nvPr/>
          </p:nvSpPr>
          <p:spPr>
            <a:xfrm>
              <a:off x="2223247" y="3935616"/>
              <a:ext cx="2599765" cy="2052808"/>
            </a:xfrm>
            <a:prstGeom prst="ellipse">
              <a:avLst/>
            </a:prstGeom>
            <a:noFill/>
            <a:ln w="31750">
              <a:solidFill>
                <a:schemeClr val="accent2"/>
              </a:solidFill>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grpSp>
      <p:sp>
        <p:nvSpPr>
          <p:cNvPr id="152" name="右矢印 151"/>
          <p:cNvSpPr/>
          <p:nvPr/>
        </p:nvSpPr>
        <p:spPr>
          <a:xfrm rot="20419041">
            <a:off x="8438579" y="3905150"/>
            <a:ext cx="1136370" cy="742722"/>
          </a:xfrm>
          <a:prstGeom prst="rightArrow">
            <a:avLst>
              <a:gd name="adj1" fmla="val 38471"/>
              <a:gd name="adj2" fmla="val 58469"/>
            </a:avLst>
          </a:prstGeom>
          <a:solidFill>
            <a:srgbClr val="FF0000"/>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sp>
        <p:nvSpPr>
          <p:cNvPr id="153" name="右矢印 152"/>
          <p:cNvSpPr/>
          <p:nvPr/>
        </p:nvSpPr>
        <p:spPr>
          <a:xfrm>
            <a:off x="4839820" y="4008836"/>
            <a:ext cx="1509399" cy="1037992"/>
          </a:xfrm>
          <a:prstGeom prst="rightArrow">
            <a:avLst/>
          </a:prstGeom>
          <a:blipFill rotWithShape="1">
            <a:blip r:embed="rId4"/>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pic>
        <p:nvPicPr>
          <p:cNvPr id="154" name="MC900433944.png"/>
          <p:cNvPicPr/>
          <p:nvPr/>
        </p:nvPicPr>
        <p:blipFill>
          <a:blip r:embed="rId3">
            <a:extLst/>
          </a:blip>
          <a:stretch>
            <a:fillRect/>
          </a:stretch>
        </p:blipFill>
        <p:spPr>
          <a:xfrm>
            <a:off x="2977628" y="7422233"/>
            <a:ext cx="742722" cy="742722"/>
          </a:xfrm>
          <a:prstGeom prst="rect">
            <a:avLst/>
          </a:prstGeom>
          <a:ln w="12700">
            <a:miter lim="400000"/>
          </a:ln>
        </p:spPr>
      </p:pic>
      <p:pic>
        <p:nvPicPr>
          <p:cNvPr id="155" name="MC900433944.png"/>
          <p:cNvPicPr/>
          <p:nvPr/>
        </p:nvPicPr>
        <p:blipFill>
          <a:blip r:embed="rId3">
            <a:extLst/>
          </a:blip>
          <a:stretch>
            <a:fillRect/>
          </a:stretch>
        </p:blipFill>
        <p:spPr>
          <a:xfrm>
            <a:off x="3807964" y="8355141"/>
            <a:ext cx="742722" cy="742722"/>
          </a:xfrm>
          <a:prstGeom prst="rect">
            <a:avLst/>
          </a:prstGeom>
          <a:ln w="12700">
            <a:miter lim="400000"/>
          </a:ln>
        </p:spPr>
      </p:pic>
      <p:pic>
        <p:nvPicPr>
          <p:cNvPr id="160" name="MC900433944.png"/>
          <p:cNvPicPr/>
          <p:nvPr/>
        </p:nvPicPr>
        <p:blipFill>
          <a:blip r:embed="rId3">
            <a:extLst/>
          </a:blip>
          <a:stretch>
            <a:fillRect/>
          </a:stretch>
        </p:blipFill>
        <p:spPr>
          <a:xfrm>
            <a:off x="4136454" y="6657814"/>
            <a:ext cx="742722" cy="742722"/>
          </a:xfrm>
          <a:prstGeom prst="rect">
            <a:avLst/>
          </a:prstGeom>
          <a:ln w="12700">
            <a:miter lim="400000"/>
          </a:ln>
        </p:spPr>
      </p:pic>
      <p:pic>
        <p:nvPicPr>
          <p:cNvPr id="162" name="MC900433944.png"/>
          <p:cNvPicPr/>
          <p:nvPr/>
        </p:nvPicPr>
        <p:blipFill>
          <a:blip r:embed="rId3">
            <a:extLst/>
          </a:blip>
          <a:stretch>
            <a:fillRect/>
          </a:stretch>
        </p:blipFill>
        <p:spPr>
          <a:xfrm>
            <a:off x="4741616" y="7606187"/>
            <a:ext cx="742722" cy="742722"/>
          </a:xfrm>
          <a:prstGeom prst="rect">
            <a:avLst/>
          </a:prstGeom>
          <a:noFill/>
          <a:ln w="12700">
            <a:miter lim="400000"/>
          </a:ln>
        </p:spPr>
      </p:pic>
      <p:cxnSp>
        <p:nvCxnSpPr>
          <p:cNvPr id="164" name="直線コネクタ 163"/>
          <p:cNvCxnSpPr>
            <a:stCxn id="162" idx="3"/>
          </p:cNvCxnSpPr>
          <p:nvPr/>
        </p:nvCxnSpPr>
        <p:spPr>
          <a:xfrm>
            <a:off x="5484338" y="7977548"/>
            <a:ext cx="1802797" cy="10916"/>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直線コネクタ 164"/>
          <p:cNvCxnSpPr>
            <a:stCxn id="162" idx="0"/>
            <a:endCxn id="160" idx="2"/>
          </p:cNvCxnSpPr>
          <p:nvPr/>
        </p:nvCxnSpPr>
        <p:spPr>
          <a:xfrm flipH="1" flipV="1">
            <a:off x="4507815" y="7400536"/>
            <a:ext cx="605162" cy="205651"/>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0" name="直線コネクタ 189"/>
          <p:cNvCxnSpPr>
            <a:stCxn id="155" idx="3"/>
            <a:endCxn id="162" idx="2"/>
          </p:cNvCxnSpPr>
          <p:nvPr/>
        </p:nvCxnSpPr>
        <p:spPr>
          <a:xfrm flipV="1">
            <a:off x="4550686" y="8348909"/>
            <a:ext cx="562291" cy="377593"/>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3" name="直線コネクタ 192"/>
          <p:cNvCxnSpPr>
            <a:stCxn id="162" idx="1"/>
            <a:endCxn id="154" idx="3"/>
          </p:cNvCxnSpPr>
          <p:nvPr/>
        </p:nvCxnSpPr>
        <p:spPr>
          <a:xfrm flipH="1" flipV="1">
            <a:off x="3720350" y="7793594"/>
            <a:ext cx="1021266" cy="183954"/>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24" name="円/楕円 423"/>
          <p:cNvSpPr/>
          <p:nvPr/>
        </p:nvSpPr>
        <p:spPr>
          <a:xfrm>
            <a:off x="2646977" y="6634845"/>
            <a:ext cx="3334895" cy="2597204"/>
          </a:xfrm>
          <a:prstGeom prst="ellipse">
            <a:avLst/>
          </a:prstGeom>
          <a:noFill/>
          <a:ln w="31750"/>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pic>
        <p:nvPicPr>
          <p:cNvPr id="241" name="MC900433944.png"/>
          <p:cNvPicPr/>
          <p:nvPr/>
        </p:nvPicPr>
        <p:blipFill>
          <a:blip r:embed="rId3">
            <a:extLst/>
          </a:blip>
          <a:stretch>
            <a:fillRect/>
          </a:stretch>
        </p:blipFill>
        <p:spPr>
          <a:xfrm>
            <a:off x="6206774" y="7652363"/>
            <a:ext cx="742722" cy="742722"/>
          </a:xfrm>
          <a:prstGeom prst="rect">
            <a:avLst/>
          </a:prstGeom>
          <a:solidFill>
            <a:schemeClr val="accent5"/>
          </a:solidFill>
          <a:ln w="12700">
            <a:miter lim="400000"/>
          </a:ln>
        </p:spPr>
      </p:pic>
      <p:grpSp>
        <p:nvGrpSpPr>
          <p:cNvPr id="239" name="図形グループ 238"/>
          <p:cNvGrpSpPr/>
          <p:nvPr/>
        </p:nvGrpSpPr>
        <p:grpSpPr>
          <a:xfrm>
            <a:off x="7168072" y="6548502"/>
            <a:ext cx="3167139" cy="3097365"/>
            <a:chOff x="6592777" y="6395885"/>
            <a:chExt cx="3167139" cy="3097365"/>
          </a:xfrm>
        </p:grpSpPr>
        <p:cxnSp>
          <p:nvCxnSpPr>
            <p:cNvPr id="175" name="直線コネクタ 174"/>
            <p:cNvCxnSpPr/>
            <p:nvPr/>
          </p:nvCxnSpPr>
          <p:spPr>
            <a:xfrm flipV="1">
              <a:off x="7059181" y="7268324"/>
              <a:ext cx="114571" cy="220182"/>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2" name="直線コネクタ 171"/>
            <p:cNvCxnSpPr/>
            <p:nvPr/>
          </p:nvCxnSpPr>
          <p:spPr>
            <a:xfrm flipH="1" flipV="1">
              <a:off x="7406521" y="7835846"/>
              <a:ext cx="738551" cy="1124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3" name="直線コネクタ 182"/>
            <p:cNvCxnSpPr/>
            <p:nvPr/>
          </p:nvCxnSpPr>
          <p:spPr>
            <a:xfrm flipH="1">
              <a:off x="7793545" y="6967496"/>
              <a:ext cx="489490" cy="14445"/>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7" name="直線コネクタ 186"/>
            <p:cNvCxnSpPr/>
            <p:nvPr/>
          </p:nvCxnSpPr>
          <p:spPr>
            <a:xfrm flipH="1" flipV="1">
              <a:off x="7059180" y="8183187"/>
              <a:ext cx="278597" cy="545972"/>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28" name="円/楕円 427"/>
            <p:cNvSpPr/>
            <p:nvPr/>
          </p:nvSpPr>
          <p:spPr>
            <a:xfrm>
              <a:off x="6592777" y="6395885"/>
              <a:ext cx="3167139" cy="3097365"/>
            </a:xfrm>
            <a:prstGeom prst="ellipse">
              <a:avLst/>
            </a:prstGeom>
            <a:noFill/>
            <a:ln w="31750" cap="flat">
              <a:solidFill>
                <a:schemeClr val="accent2"/>
              </a:solid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cxnSp>
          <p:nvCxnSpPr>
            <p:cNvPr id="224" name="直線コネクタ 223"/>
            <p:cNvCxnSpPr/>
            <p:nvPr/>
          </p:nvCxnSpPr>
          <p:spPr>
            <a:xfrm flipH="1">
              <a:off x="8062235" y="8750016"/>
              <a:ext cx="402056" cy="23754"/>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7" name="直線コネクタ 226"/>
            <p:cNvCxnSpPr/>
            <p:nvPr/>
          </p:nvCxnSpPr>
          <p:spPr>
            <a:xfrm flipH="1" flipV="1">
              <a:off x="7326668" y="8183187"/>
              <a:ext cx="1245614" cy="353169"/>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42" name="MC900432622.png"/>
            <p:cNvPicPr/>
            <p:nvPr/>
          </p:nvPicPr>
          <p:blipFill>
            <a:blip r:embed="rId5">
              <a:extLst/>
            </a:blip>
            <a:stretch>
              <a:fillRect/>
            </a:stretch>
          </p:blipFill>
          <p:spPr>
            <a:xfrm>
              <a:off x="7173752" y="6673497"/>
              <a:ext cx="679924" cy="720520"/>
            </a:xfrm>
            <a:prstGeom prst="rect">
              <a:avLst/>
            </a:prstGeom>
            <a:ln w="12700">
              <a:miter lim="400000"/>
            </a:ln>
          </p:spPr>
        </p:pic>
        <p:pic>
          <p:nvPicPr>
            <p:cNvPr id="243" name="MC900432622.png"/>
            <p:cNvPicPr/>
            <p:nvPr/>
          </p:nvPicPr>
          <p:blipFill>
            <a:blip r:embed="rId5">
              <a:extLst/>
            </a:blip>
            <a:stretch>
              <a:fillRect/>
            </a:stretch>
          </p:blipFill>
          <p:spPr>
            <a:xfrm>
              <a:off x="8243965" y="6632021"/>
              <a:ext cx="679924" cy="720520"/>
            </a:xfrm>
            <a:prstGeom prst="rect">
              <a:avLst/>
            </a:prstGeom>
            <a:ln w="12700">
              <a:miter lim="400000"/>
            </a:ln>
          </p:spPr>
        </p:pic>
        <p:pic>
          <p:nvPicPr>
            <p:cNvPr id="244" name="MC900432622.png"/>
            <p:cNvPicPr/>
            <p:nvPr/>
          </p:nvPicPr>
          <p:blipFill>
            <a:blip r:embed="rId5">
              <a:extLst/>
            </a:blip>
            <a:stretch>
              <a:fillRect/>
            </a:stretch>
          </p:blipFill>
          <p:spPr>
            <a:xfrm>
              <a:off x="6789920" y="7483150"/>
              <a:ext cx="679924" cy="720520"/>
            </a:xfrm>
            <a:prstGeom prst="rect">
              <a:avLst/>
            </a:prstGeom>
            <a:ln w="12700">
              <a:miter lim="400000"/>
            </a:ln>
          </p:spPr>
        </p:pic>
        <p:pic>
          <p:nvPicPr>
            <p:cNvPr id="245" name="MC900432622.png"/>
            <p:cNvPicPr/>
            <p:nvPr/>
          </p:nvPicPr>
          <p:blipFill>
            <a:blip r:embed="rId5">
              <a:extLst/>
            </a:blip>
            <a:stretch>
              <a:fillRect/>
            </a:stretch>
          </p:blipFill>
          <p:spPr>
            <a:xfrm>
              <a:off x="8086445" y="7464397"/>
              <a:ext cx="679924" cy="720520"/>
            </a:xfrm>
            <a:prstGeom prst="rect">
              <a:avLst/>
            </a:prstGeom>
            <a:ln w="12700">
              <a:miter lim="400000"/>
            </a:ln>
          </p:spPr>
        </p:pic>
        <p:pic>
          <p:nvPicPr>
            <p:cNvPr id="248" name="MC900432622.png"/>
            <p:cNvPicPr/>
            <p:nvPr/>
          </p:nvPicPr>
          <p:blipFill>
            <a:blip r:embed="rId5">
              <a:extLst/>
            </a:blip>
            <a:stretch>
              <a:fillRect/>
            </a:stretch>
          </p:blipFill>
          <p:spPr>
            <a:xfrm>
              <a:off x="7358366" y="8463479"/>
              <a:ext cx="679924" cy="720520"/>
            </a:xfrm>
            <a:prstGeom prst="rect">
              <a:avLst/>
            </a:prstGeom>
            <a:ln w="12700">
              <a:miter lim="400000"/>
            </a:ln>
          </p:spPr>
        </p:pic>
        <p:pic>
          <p:nvPicPr>
            <p:cNvPr id="249" name="MC900432622.png"/>
            <p:cNvPicPr/>
            <p:nvPr/>
          </p:nvPicPr>
          <p:blipFill>
            <a:blip r:embed="rId5">
              <a:extLst/>
            </a:blip>
            <a:stretch>
              <a:fillRect/>
            </a:stretch>
          </p:blipFill>
          <p:spPr>
            <a:xfrm>
              <a:off x="8518747" y="8274228"/>
              <a:ext cx="679924" cy="720520"/>
            </a:xfrm>
            <a:prstGeom prst="rect">
              <a:avLst/>
            </a:prstGeom>
            <a:ln w="12700">
              <a:miter lim="400000"/>
            </a:ln>
          </p:spPr>
        </p:pic>
      </p:grpSp>
      <p:pic>
        <p:nvPicPr>
          <p:cNvPr id="45" name="MC900433944.png"/>
          <p:cNvPicPr/>
          <p:nvPr/>
        </p:nvPicPr>
        <p:blipFill>
          <a:blip r:embed="rId3">
            <a:extLst/>
          </a:blip>
          <a:stretch>
            <a:fillRect/>
          </a:stretch>
        </p:blipFill>
        <p:spPr>
          <a:xfrm>
            <a:off x="1805684" y="8223839"/>
            <a:ext cx="742722" cy="742722"/>
          </a:xfrm>
          <a:prstGeom prst="rect">
            <a:avLst/>
          </a:prstGeom>
          <a:ln w="12700">
            <a:miter lim="400000"/>
          </a:ln>
        </p:spPr>
      </p:pic>
      <p:pic>
        <p:nvPicPr>
          <p:cNvPr id="46" name="MC900433944.png"/>
          <p:cNvPicPr/>
          <p:nvPr/>
        </p:nvPicPr>
        <p:blipFill>
          <a:blip r:embed="rId3">
            <a:extLst/>
          </a:blip>
          <a:stretch>
            <a:fillRect/>
          </a:stretch>
        </p:blipFill>
        <p:spPr>
          <a:xfrm>
            <a:off x="1806260" y="6863465"/>
            <a:ext cx="742722" cy="742722"/>
          </a:xfrm>
          <a:prstGeom prst="rect">
            <a:avLst/>
          </a:prstGeom>
          <a:ln w="12700">
            <a:miter lim="400000"/>
          </a:ln>
        </p:spPr>
      </p:pic>
      <p:cxnSp>
        <p:nvCxnSpPr>
          <p:cNvPr id="47" name="直線コネクタ 46"/>
          <p:cNvCxnSpPr>
            <a:stCxn id="160" idx="1"/>
            <a:endCxn id="46" idx="3"/>
          </p:cNvCxnSpPr>
          <p:nvPr/>
        </p:nvCxnSpPr>
        <p:spPr>
          <a:xfrm flipH="1">
            <a:off x="2548982" y="7029175"/>
            <a:ext cx="1587472" cy="205651"/>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直線コネクタ 49"/>
          <p:cNvCxnSpPr>
            <a:stCxn id="154" idx="1"/>
            <a:endCxn id="46" idx="2"/>
          </p:cNvCxnSpPr>
          <p:nvPr/>
        </p:nvCxnSpPr>
        <p:spPr>
          <a:xfrm flipH="1" flipV="1">
            <a:off x="2177621" y="7606187"/>
            <a:ext cx="800007" cy="187407"/>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a:stCxn id="154" idx="2"/>
            <a:endCxn id="45" idx="3"/>
          </p:cNvCxnSpPr>
          <p:nvPr/>
        </p:nvCxnSpPr>
        <p:spPr>
          <a:xfrm flipH="1">
            <a:off x="2548406" y="8164955"/>
            <a:ext cx="800583" cy="430245"/>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円/楕円 9"/>
          <p:cNvSpPr/>
          <p:nvPr/>
        </p:nvSpPr>
        <p:spPr>
          <a:xfrm>
            <a:off x="1429224" y="6784638"/>
            <a:ext cx="2558138" cy="2541114"/>
          </a:xfrm>
          <a:prstGeom prst="ellipse">
            <a:avLst/>
          </a:prstGeom>
          <a:noFill/>
          <a:ln w="31750" cap="flat">
            <a:solidFill>
              <a:schemeClr val="accent6"/>
            </a:solid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cxnSp>
        <p:nvCxnSpPr>
          <p:cNvPr id="59" name="直線コネクタ 58"/>
          <p:cNvCxnSpPr>
            <a:stCxn id="46" idx="2"/>
            <a:endCxn id="45" idx="0"/>
          </p:cNvCxnSpPr>
          <p:nvPr/>
        </p:nvCxnSpPr>
        <p:spPr>
          <a:xfrm flipH="1">
            <a:off x="2177045" y="7606187"/>
            <a:ext cx="576" cy="617652"/>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2" name="正方形/長方形 51"/>
          <p:cNvSpPr/>
          <p:nvPr/>
        </p:nvSpPr>
        <p:spPr>
          <a:xfrm>
            <a:off x="3923" y="3663522"/>
            <a:ext cx="13028700" cy="2817172"/>
          </a:xfrm>
          <a:prstGeom prst="rect">
            <a:avLst/>
          </a:prstGeom>
          <a:solidFill>
            <a:schemeClr val="accent1"/>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rmAutofit/>
          </a:bodyPr>
          <a:lstStyle/>
          <a:p>
            <a:pPr marL="0" marR="0" indent="0" algn="ctr" defTabSz="584200" rtl="0" fontAlgn="auto" latinLnBrk="0" hangingPunct="0">
              <a:lnSpc>
                <a:spcPct val="100000"/>
              </a:lnSpc>
              <a:spcBef>
                <a:spcPts val="0"/>
              </a:spcBef>
              <a:spcAft>
                <a:spcPts val="0"/>
              </a:spcAft>
              <a:buClrTx/>
              <a:buSzTx/>
              <a:buFontTx/>
              <a:buNone/>
              <a:tabLst/>
            </a:pPr>
            <a:r>
              <a:rPr lang="ja-JP" altLang="en-US" sz="4800" dirty="0" smtClean="0">
                <a:solidFill>
                  <a:srgbClr val="FFFFFF"/>
                </a:solidFill>
              </a:rPr>
              <a:t>実際のコミュニケーションを確認しなければ</a:t>
            </a:r>
            <a:endParaRPr lang="en-US" altLang="ja-JP" sz="4800" dirty="0" smtClean="0">
              <a:solidFill>
                <a:srgbClr val="FFFFFF"/>
              </a:solidFill>
            </a:endParaRPr>
          </a:p>
          <a:p>
            <a:pPr marL="0" marR="0" indent="0" algn="ctr" defTabSz="584200" rtl="0" fontAlgn="auto" latinLnBrk="0" hangingPunct="0">
              <a:lnSpc>
                <a:spcPct val="100000"/>
              </a:lnSpc>
              <a:spcBef>
                <a:spcPts val="0"/>
              </a:spcBef>
              <a:spcAft>
                <a:spcPts val="0"/>
              </a:spcAft>
              <a:buClrTx/>
              <a:buSzTx/>
              <a:buFontTx/>
              <a:buNone/>
              <a:tabLst/>
            </a:pPr>
            <a:r>
              <a:rPr lang="ja-JP" altLang="en-US" sz="4800" dirty="0" smtClean="0">
                <a:solidFill>
                  <a:srgbClr val="FFFFFF"/>
                </a:solidFill>
              </a:rPr>
              <a:t>このような事実の理解をすることはできない</a:t>
            </a:r>
            <a:endParaRPr kumimoji="0" lang="ja-JP" altLang="en-US" sz="4800" b="0" i="0" u="none" strike="noStrike" cap="none" spc="0" normalizeH="0" baseline="0" dirty="0">
              <a:ln>
                <a:noFill/>
              </a:ln>
              <a:solidFill>
                <a:srgbClr val="FFFFFF"/>
              </a:solidFill>
              <a:effectLst/>
              <a:uFillTx/>
              <a:sym typeface="ヒラギノ角ゴ ProN W3"/>
            </a:endParaRPr>
          </a:p>
        </p:txBody>
      </p:sp>
    </p:spTree>
    <p:extLst>
      <p:ext uri="{BB962C8B-B14F-4D97-AF65-F5344CB8AC3E}">
        <p14:creationId xmlns:p14="http://schemas.microsoft.com/office/powerpoint/2010/main" val="811573312"/>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 name="Shape 392"/>
          <p:cNvSpPr>
            <a:spLocks noGrp="1"/>
          </p:cNvSpPr>
          <p:nvPr>
            <p:ph type="title"/>
          </p:nvPr>
        </p:nvSpPr>
        <p:spPr>
          <a:prstGeom prst="rect">
            <a:avLst/>
          </a:prstGeom>
        </p:spPr>
        <p:txBody>
          <a:bodyPr/>
          <a:lstStyle/>
          <a:p>
            <a:r>
              <a:rPr/>
              <a:t>新規開発者の参入障壁</a:t>
            </a:r>
          </a:p>
        </p:txBody>
      </p:sp>
      <p:sp>
        <p:nvSpPr>
          <p:cNvPr id="393" name="Shape 393"/>
          <p:cNvSpPr>
            <a:spLocks noGrp="1"/>
          </p:cNvSpPr>
          <p:nvPr>
            <p:ph type="body" idx="1"/>
          </p:nvPr>
        </p:nvSpPr>
        <p:spPr>
          <a:prstGeom prst="rect">
            <a:avLst/>
          </a:prstGeom>
        </p:spPr>
        <p:txBody>
          <a:bodyPr/>
          <a:lstStyle/>
          <a:p>
            <a:r>
              <a:rPr dirty="0"/>
              <a:t>OSS開発コミュニティの進化には，</a:t>
            </a:r>
            <a:r>
              <a:rPr dirty="0" smtClean="0"/>
              <a:t>新規開発者の参集が重要である</a:t>
            </a:r>
            <a:endParaRPr lang="en-US" dirty="0" smtClean="0"/>
          </a:p>
          <a:p>
            <a:endParaRPr dirty="0"/>
          </a:p>
          <a:p>
            <a:r>
              <a:rPr dirty="0" smtClean="0"/>
              <a:t>新規開発者の</a:t>
            </a:r>
            <a:r>
              <a:rPr lang="en-US" altLang="ja-JP" dirty="0" smtClean="0"/>
              <a:t>58</a:t>
            </a:r>
            <a:r>
              <a:rPr dirty="0" smtClean="0"/>
              <a:t>個の参入障壁</a:t>
            </a:r>
            <a:r>
              <a:rPr lang="en-US" altLang="ja-JP" dirty="0" smtClean="0"/>
              <a:t>	</a:t>
            </a:r>
          </a:p>
          <a:p>
            <a:pPr lvl="1"/>
            <a:r>
              <a:rPr lang="ja-JP" altLang="en-US" dirty="0" smtClean="0"/>
              <a:t>コミュニケーション障害</a:t>
            </a:r>
            <a:endParaRPr lang="en-US" altLang="ja-JP" dirty="0" smtClean="0"/>
          </a:p>
          <a:p>
            <a:pPr lvl="2"/>
            <a:r>
              <a:rPr lang="ja-JP" altLang="en-US" dirty="0" smtClean="0"/>
              <a:t>古参開発者との関わり方</a:t>
            </a:r>
            <a:endParaRPr lang="en-US" altLang="ja-JP" dirty="0" smtClean="0"/>
          </a:p>
          <a:p>
            <a:pPr lvl="2"/>
            <a:r>
              <a:rPr lang="ja-JP" altLang="en-US" dirty="0" smtClean="0"/>
              <a:t>ぞんざいなコミュニケーション</a:t>
            </a:r>
            <a:endParaRPr lang="en-US" altLang="ja-JP" dirty="0" smtClean="0"/>
          </a:p>
          <a:p>
            <a:pPr lvl="2"/>
            <a:endParaRPr lang="en-US" altLang="ja-JP" dirty="0" smtClean="0"/>
          </a:p>
          <a:p>
            <a:pPr lvl="2"/>
            <a:endParaRPr lang="en-US" altLang="ja-JP" dirty="0" smtClean="0"/>
          </a:p>
        </p:txBody>
      </p:sp>
      <p:sp>
        <p:nvSpPr>
          <p:cNvPr id="6" name="スライド番号プレースホルダー 5"/>
          <p:cNvSpPr>
            <a:spLocks noGrp="1"/>
          </p:cNvSpPr>
          <p:nvPr>
            <p:ph type="sldNum" sz="quarter" idx="2"/>
          </p:nvPr>
        </p:nvSpPr>
        <p:spPr/>
        <p:txBody>
          <a:bodyPr/>
          <a:lstStyle/>
          <a:p>
            <a:fld id="{86CB4B4D-7CA3-9044-876B-883B54F8677D}" type="slidenum">
              <a:rPr lang="uk-UA" smtClean="0"/>
              <a:t>5</a:t>
            </a:fld>
            <a:endParaRPr lang="uk-UA"/>
          </a:p>
        </p:txBody>
      </p:sp>
      <p:sp>
        <p:nvSpPr>
          <p:cNvPr id="395" name="Shape 395"/>
          <p:cNvSpPr/>
          <p:nvPr/>
        </p:nvSpPr>
        <p:spPr>
          <a:xfrm>
            <a:off x="1593830" y="7677100"/>
            <a:ext cx="9817140" cy="954107"/>
          </a:xfrm>
          <a:prstGeom prst="rect">
            <a:avLst/>
          </a:prstGeom>
          <a:ln w="19050">
            <a:solidFill>
              <a:srgbClr val="0000FF"/>
            </a:solidFill>
          </a:ln>
          <a:extLst>
            <a:ext uri="{C572A759-6A51-4108-AA02-DFA0A04FC94B}">
              <ma14:wrappingTextBoxFlag xmlns:ma14="http://schemas.microsoft.com/office/mac/drawingml/2011/main" val="1"/>
            </a:ext>
          </a:extLst>
        </p:spPr>
        <p:txBody>
          <a:bodyPr wrap="square" lIns="45719" rIns="45719">
            <a:spAutoFit/>
          </a:bodyPr>
          <a:lstStyle/>
          <a:p>
            <a:pPr defTabSz="914400">
              <a:defRPr sz="2400">
                <a:latin typeface="Arial"/>
                <a:ea typeface="Arial"/>
                <a:cs typeface="Arial"/>
                <a:sym typeface="Arial"/>
              </a:defRPr>
            </a:pPr>
            <a:r>
              <a:rPr lang="ja-JP" altLang="en-US" sz="2800" dirty="0" smtClean="0">
                <a:solidFill>
                  <a:schemeClr val="tx1"/>
                </a:solidFill>
              </a:rPr>
              <a:t>実際に行なわれている</a:t>
            </a:r>
            <a:r>
              <a:rPr lang="ja-JP" altLang="en-US" sz="2800" dirty="0" smtClean="0">
                <a:solidFill>
                  <a:schemeClr val="tx1"/>
                </a:solidFill>
              </a:rPr>
              <a:t>コミュニケーションがコミュニテイ</a:t>
            </a:r>
            <a:r>
              <a:rPr lang="ja-JP" altLang="en-US" sz="2800" dirty="0" smtClean="0">
                <a:solidFill>
                  <a:schemeClr val="tx1"/>
                </a:solidFill>
              </a:rPr>
              <a:t>の進化</a:t>
            </a:r>
            <a:r>
              <a:rPr lang="ja-JP" altLang="en-US" sz="2800" dirty="0" smtClean="0">
                <a:solidFill>
                  <a:schemeClr val="tx1"/>
                </a:solidFill>
              </a:rPr>
              <a:t>に</a:t>
            </a:r>
            <a:r>
              <a:rPr lang="ja-JP" altLang="en-US" sz="2800" dirty="0" smtClean="0">
                <a:solidFill>
                  <a:schemeClr val="tx1"/>
                </a:solidFill>
              </a:rPr>
              <a:t>影響を与えているかを</a:t>
            </a:r>
            <a:r>
              <a:rPr lang="ja-JP" altLang="en-US" sz="2800" dirty="0" smtClean="0">
                <a:solidFill>
                  <a:schemeClr val="tx1"/>
                </a:solidFill>
              </a:rPr>
              <a:t>理解</a:t>
            </a:r>
            <a:r>
              <a:rPr lang="ja-JP" altLang="en-US" sz="2800" dirty="0" smtClean="0">
                <a:solidFill>
                  <a:schemeClr val="tx1"/>
                </a:solidFill>
              </a:rPr>
              <a:t>する必要がある</a:t>
            </a:r>
            <a:endParaRPr sz="2800" dirty="0">
              <a:solidFill>
                <a:schemeClr val="tx1"/>
              </a:solidFill>
            </a:endParaRPr>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 name="Shape 397"/>
          <p:cNvSpPr>
            <a:spLocks noGrp="1"/>
          </p:cNvSpPr>
          <p:nvPr>
            <p:ph type="title"/>
          </p:nvPr>
        </p:nvSpPr>
        <p:spPr>
          <a:prstGeom prst="rect">
            <a:avLst/>
          </a:prstGeom>
        </p:spPr>
        <p:txBody>
          <a:bodyPr/>
          <a:lstStyle/>
          <a:p>
            <a:r>
              <a:rPr/>
              <a:t>研究の目的</a:t>
            </a:r>
          </a:p>
        </p:txBody>
      </p:sp>
      <p:sp>
        <p:nvSpPr>
          <p:cNvPr id="398" name="Shape 398"/>
          <p:cNvSpPr>
            <a:spLocks noGrp="1"/>
          </p:cNvSpPr>
          <p:nvPr>
            <p:ph type="body" idx="1"/>
          </p:nvPr>
        </p:nvSpPr>
        <p:spPr>
          <a:prstGeom prst="rect">
            <a:avLst/>
          </a:prstGeom>
        </p:spPr>
        <p:txBody>
          <a:bodyPr>
            <a:normAutofit lnSpcReduction="10000"/>
          </a:bodyPr>
          <a:lstStyle/>
          <a:p>
            <a:r>
              <a:rPr dirty="0"/>
              <a:t>目的</a:t>
            </a:r>
            <a:r>
              <a:rPr dirty="0" smtClean="0"/>
              <a:t>：</a:t>
            </a:r>
            <a:r>
              <a:rPr lang="ja-JP" altLang="en-US" dirty="0" smtClean="0"/>
              <a:t>コミュニケーションの質的側面がコミュニティの進化</a:t>
            </a:r>
            <a:r>
              <a:rPr lang="ja-JP" altLang="en-US" dirty="0" smtClean="0"/>
              <a:t>に</a:t>
            </a:r>
            <a:r>
              <a:rPr lang="ja-JP" altLang="en-US" dirty="0" smtClean="0"/>
              <a:t>影響を与えているか</a:t>
            </a:r>
            <a:r>
              <a:rPr lang="ja-JP" altLang="en-US" dirty="0" smtClean="0"/>
              <a:t>を</a:t>
            </a:r>
            <a:r>
              <a:rPr lang="ja-JP" altLang="en-US" dirty="0" smtClean="0"/>
              <a:t>明らかにする</a:t>
            </a:r>
            <a:endParaRPr lang="en-US" altLang="ja-JP" dirty="0" smtClean="0"/>
          </a:p>
          <a:p>
            <a:pPr lvl="1"/>
            <a:r>
              <a:rPr lang="ja-JP" altLang="en-US" dirty="0" smtClean="0"/>
              <a:t>コミュニケーションの質的側面：</a:t>
            </a:r>
            <a:r>
              <a:rPr lang="en-US" altLang="ja-JP" dirty="0" smtClean="0"/>
              <a:t>Politeness</a:t>
            </a:r>
            <a:endParaRPr dirty="0"/>
          </a:p>
          <a:p>
            <a:r>
              <a:rPr lang="ja-JP" altLang="en-US" dirty="0" smtClean="0"/>
              <a:t>リサーチクエスチョン</a:t>
            </a:r>
            <a:endParaRPr dirty="0"/>
          </a:p>
          <a:p>
            <a:pPr lvl="1"/>
            <a:r>
              <a:rPr dirty="0" smtClean="0"/>
              <a:t>RQ1</a:t>
            </a:r>
            <a:r>
              <a:rPr lang="ja-JP" altLang="en-US" dirty="0" smtClean="0"/>
              <a:t>：トップ開発者間で</a:t>
            </a:r>
            <a:r>
              <a:rPr lang="en-US" altLang="ja-JP" dirty="0" smtClean="0"/>
              <a:t>Politeness</a:t>
            </a:r>
            <a:r>
              <a:rPr lang="ja-JP" altLang="en-US" dirty="0" smtClean="0"/>
              <a:t>に違いはあるのか？</a:t>
            </a:r>
            <a:endParaRPr dirty="0"/>
          </a:p>
          <a:p>
            <a:pPr lvl="1">
              <a:defRPr>
                <a:solidFill>
                  <a:schemeClr val="accent5">
                    <a:hueOff val="-444211"/>
                    <a:satOff val="-14915"/>
                    <a:lumOff val="22857"/>
                  </a:schemeClr>
                </a:solidFill>
              </a:defRPr>
            </a:pPr>
            <a:r>
              <a:rPr dirty="0" smtClean="0">
                <a:solidFill>
                  <a:schemeClr val="tx1"/>
                </a:solidFill>
                <a:latin typeface="+mn-ea"/>
              </a:rPr>
              <a:t>RQ2</a:t>
            </a:r>
            <a:r>
              <a:rPr lang="ja-JP" altLang="en-US" dirty="0" smtClean="0">
                <a:solidFill>
                  <a:schemeClr val="tx1"/>
                </a:solidFill>
                <a:latin typeface="+mn-ea"/>
              </a:rPr>
              <a:t>：トップ開発者と一般開発者の</a:t>
            </a:r>
            <a:r>
              <a:rPr lang="en-US" altLang="ja-JP" dirty="0" smtClean="0">
                <a:solidFill>
                  <a:schemeClr val="tx1"/>
                </a:solidFill>
                <a:latin typeface="+mn-ea"/>
              </a:rPr>
              <a:t>Politeness</a:t>
            </a:r>
            <a:r>
              <a:rPr lang="ja-JP" altLang="en-US" dirty="0" smtClean="0">
                <a:solidFill>
                  <a:schemeClr val="tx1"/>
                </a:solidFill>
                <a:latin typeface="+mn-ea"/>
              </a:rPr>
              <a:t>に違いはあるのか？</a:t>
            </a:r>
            <a:endParaRPr dirty="0">
              <a:solidFill>
                <a:schemeClr val="tx1"/>
              </a:solidFill>
              <a:latin typeface="+mn-ea"/>
            </a:endParaRPr>
          </a:p>
          <a:p>
            <a:pPr lvl="1"/>
            <a:r>
              <a:rPr dirty="0" smtClean="0">
                <a:solidFill>
                  <a:schemeClr val="tx1"/>
                </a:solidFill>
              </a:rPr>
              <a:t>RQ3</a:t>
            </a:r>
            <a:r>
              <a:rPr lang="ja-JP" altLang="en-US" dirty="0" smtClean="0">
                <a:solidFill>
                  <a:schemeClr val="tx1"/>
                </a:solidFill>
              </a:rPr>
              <a:t>：自ら発信する場合と他者へ返信する場合で</a:t>
            </a:r>
            <a:r>
              <a:rPr lang="en-US" altLang="ja-JP" dirty="0" smtClean="0">
                <a:solidFill>
                  <a:schemeClr val="tx1"/>
                </a:solidFill>
              </a:rPr>
              <a:t>Politeness</a:t>
            </a:r>
            <a:r>
              <a:rPr lang="ja-JP" altLang="en-US" dirty="0" smtClean="0">
                <a:solidFill>
                  <a:schemeClr val="tx1"/>
                </a:solidFill>
              </a:rPr>
              <a:t>に違いはあるか？</a:t>
            </a:r>
            <a:endParaRPr dirty="0">
              <a:solidFill>
                <a:schemeClr val="tx1"/>
              </a:solidFill>
            </a:endParaRPr>
          </a:p>
          <a:p>
            <a:pPr lvl="1">
              <a:defRPr>
                <a:solidFill>
                  <a:schemeClr val="accent5">
                    <a:hueOff val="-444211"/>
                    <a:satOff val="-14915"/>
                    <a:lumOff val="22857"/>
                  </a:schemeClr>
                </a:solidFill>
              </a:defRPr>
            </a:pPr>
            <a:r>
              <a:rPr dirty="0" smtClean="0">
                <a:solidFill>
                  <a:schemeClr val="tx1"/>
                </a:solidFill>
              </a:rPr>
              <a:t>RQ4</a:t>
            </a:r>
            <a:r>
              <a:rPr lang="ja-JP" altLang="en-US" dirty="0" smtClean="0">
                <a:solidFill>
                  <a:schemeClr val="tx1"/>
                </a:solidFill>
              </a:rPr>
              <a:t>：</a:t>
            </a:r>
            <a:r>
              <a:rPr lang="en-US" altLang="ja-JP" dirty="0" smtClean="0">
                <a:solidFill>
                  <a:schemeClr val="tx1"/>
                </a:solidFill>
              </a:rPr>
              <a:t>Politeness</a:t>
            </a:r>
            <a:r>
              <a:rPr lang="ja-JP" altLang="en-US" dirty="0" smtClean="0">
                <a:solidFill>
                  <a:schemeClr val="tx1"/>
                </a:solidFill>
              </a:rPr>
              <a:t>は時期を問わず</a:t>
            </a:r>
            <a:r>
              <a:rPr lang="ja-JP" altLang="en-US" dirty="0" smtClean="0">
                <a:solidFill>
                  <a:schemeClr val="tx1"/>
                </a:solidFill>
              </a:rPr>
              <a:t>一定なのか？</a:t>
            </a:r>
            <a:r>
              <a:rPr lang="ja-JP" altLang="en-US" dirty="0" smtClean="0">
                <a:solidFill>
                  <a:schemeClr val="tx1"/>
                </a:solidFill>
              </a:rPr>
              <a:t>時期により変動するのか？</a:t>
            </a:r>
            <a:endParaRPr dirty="0">
              <a:solidFill>
                <a:schemeClr val="tx1"/>
              </a:solidFill>
            </a:endParaRPr>
          </a:p>
        </p:txBody>
      </p:sp>
      <p:sp>
        <p:nvSpPr>
          <p:cNvPr id="3" name="スライド番号プレースホルダー 2"/>
          <p:cNvSpPr>
            <a:spLocks noGrp="1"/>
          </p:cNvSpPr>
          <p:nvPr>
            <p:ph type="sldNum" sz="quarter" idx="2"/>
          </p:nvPr>
        </p:nvSpPr>
        <p:spPr/>
        <p:txBody>
          <a:bodyPr/>
          <a:lstStyle/>
          <a:p>
            <a:fld id="{86CB4B4D-7CA3-9044-876B-883B54F8677D}" type="slidenum">
              <a:rPr lang="uk-UA" smtClean="0"/>
              <a:t>6</a:t>
            </a:fld>
            <a:endParaRPr lang="uk-UA"/>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Politeness</a:t>
            </a:r>
            <a:endParaRPr kumimoji="1" lang="ja-JP" altLang="en-US"/>
          </a:p>
        </p:txBody>
      </p:sp>
      <p:sp>
        <p:nvSpPr>
          <p:cNvPr id="3" name="テキスト プレースホルダー 2"/>
          <p:cNvSpPr>
            <a:spLocks noGrp="1"/>
          </p:cNvSpPr>
          <p:nvPr>
            <p:ph type="body" idx="1"/>
          </p:nvPr>
        </p:nvSpPr>
        <p:spPr/>
        <p:txBody>
          <a:bodyPr/>
          <a:lstStyle/>
          <a:p>
            <a:r>
              <a:rPr kumimoji="1" lang="ja-JP" altLang="en-US" dirty="0" smtClean="0"/>
              <a:t>コミュニケーション中にお互いのフェイス</a:t>
            </a:r>
            <a:r>
              <a:rPr kumimoji="1" lang="en-US" altLang="ja-JP" dirty="0" smtClean="0">
                <a:solidFill>
                  <a:schemeClr val="tx1"/>
                </a:solidFill>
              </a:rPr>
              <a:t>(</a:t>
            </a:r>
            <a:r>
              <a:rPr kumimoji="1" lang="ja-JP" altLang="en-US" dirty="0" smtClean="0">
                <a:solidFill>
                  <a:srgbClr val="FF0000"/>
                </a:solidFill>
              </a:rPr>
              <a:t>自己決定・他者評価の欲求</a:t>
            </a:r>
            <a:r>
              <a:rPr kumimoji="1" lang="en-US" altLang="ja-JP" dirty="0" smtClean="0">
                <a:solidFill>
                  <a:schemeClr val="tx1"/>
                </a:solidFill>
              </a:rPr>
              <a:t>)</a:t>
            </a:r>
            <a:r>
              <a:rPr kumimoji="1" lang="ja-JP" altLang="en-US" dirty="0" smtClean="0">
                <a:solidFill>
                  <a:schemeClr val="tx1"/>
                </a:solidFill>
              </a:rPr>
              <a:t>を侵さないようにする言語的配慮</a:t>
            </a:r>
            <a:r>
              <a:rPr kumimoji="1" lang="en-US" altLang="ja-JP" dirty="0" smtClean="0">
                <a:solidFill>
                  <a:schemeClr val="tx1"/>
                </a:solidFill>
              </a:rPr>
              <a:t> </a:t>
            </a:r>
          </a:p>
          <a:p>
            <a:pPr lvl="1"/>
            <a:r>
              <a:rPr lang="ja-JP" altLang="en-US" dirty="0" smtClean="0">
                <a:solidFill>
                  <a:schemeClr val="tx1"/>
                </a:solidFill>
              </a:rPr>
              <a:t>相手と親密になりたい欲求</a:t>
            </a:r>
            <a:endParaRPr lang="en-US" altLang="ja-JP" dirty="0" smtClean="0">
              <a:solidFill>
                <a:schemeClr val="tx1"/>
              </a:solidFill>
            </a:endParaRPr>
          </a:p>
          <a:p>
            <a:pPr lvl="1"/>
            <a:r>
              <a:rPr lang="ja-JP" altLang="en-US" dirty="0" smtClean="0">
                <a:solidFill>
                  <a:schemeClr val="tx1"/>
                </a:solidFill>
              </a:rPr>
              <a:t>相手と一定の距離を保っていたい</a:t>
            </a:r>
            <a:r>
              <a:rPr kumimoji="1" lang="ja-JP" altLang="en-US" dirty="0" smtClean="0">
                <a:solidFill>
                  <a:schemeClr val="tx1"/>
                </a:solidFill>
              </a:rPr>
              <a:t>欲求</a:t>
            </a:r>
            <a:endParaRPr kumimoji="1" lang="en-US" altLang="ja-JP" dirty="0">
              <a:solidFill>
                <a:schemeClr val="tx1"/>
              </a:solidFill>
            </a:endParaRPr>
          </a:p>
          <a:p>
            <a:r>
              <a:rPr kumimoji="1" lang="ja-JP" altLang="en-US" dirty="0" smtClean="0">
                <a:solidFill>
                  <a:schemeClr val="tx1"/>
                </a:solidFill>
              </a:rPr>
              <a:t>相手との関係に適した</a:t>
            </a:r>
            <a:r>
              <a:rPr kumimoji="1" lang="ja-JP" altLang="en-US" dirty="0" smtClean="0">
                <a:solidFill>
                  <a:schemeClr val="tx1"/>
                </a:solidFill>
              </a:rPr>
              <a:t>言葉遣い</a:t>
            </a:r>
            <a:endParaRPr kumimoji="1" lang="en-US" altLang="ja-JP" dirty="0" smtClean="0">
              <a:solidFill>
                <a:schemeClr val="tx1"/>
              </a:solidFill>
            </a:endParaRPr>
          </a:p>
          <a:p>
            <a:pPr lvl="1"/>
            <a:r>
              <a:rPr kumimoji="1" lang="ja-JP" altLang="en-US" dirty="0" smtClean="0">
                <a:solidFill>
                  <a:schemeClr val="tx1"/>
                </a:solidFill>
              </a:rPr>
              <a:t>単純な「丁寧さ」ではない</a:t>
            </a:r>
            <a:endParaRPr kumimoji="1" lang="en-US" altLang="ja-JP" dirty="0" smtClean="0">
              <a:solidFill>
                <a:schemeClr val="tx1"/>
              </a:solidFill>
            </a:endParaRPr>
          </a:p>
          <a:p>
            <a:pPr lvl="1"/>
            <a:endParaRPr kumimoji="1" lang="en-US" altLang="ja-JP" dirty="0" smtClean="0">
              <a:solidFill>
                <a:schemeClr val="tx1"/>
              </a:solidFill>
            </a:endParaRPr>
          </a:p>
        </p:txBody>
      </p:sp>
      <p:sp>
        <p:nvSpPr>
          <p:cNvPr id="8" name="スライド番号プレースホルダー 7"/>
          <p:cNvSpPr>
            <a:spLocks noGrp="1"/>
          </p:cNvSpPr>
          <p:nvPr>
            <p:ph type="sldNum" sz="quarter" idx="2"/>
          </p:nvPr>
        </p:nvSpPr>
        <p:spPr/>
        <p:txBody>
          <a:bodyPr/>
          <a:lstStyle/>
          <a:p>
            <a:fld id="{86CB4B4D-7CA3-9044-876B-883B54F8677D}" type="slidenum">
              <a:rPr lang="uk-UA" smtClean="0"/>
              <a:t>7</a:t>
            </a:fld>
            <a:endParaRPr lang="uk-UA"/>
          </a:p>
        </p:txBody>
      </p:sp>
      <p:pic>
        <p:nvPicPr>
          <p:cNvPr id="7" name="pasted-image.png"/>
          <p:cNvPicPr>
            <a:picLocks noChangeAspect="1"/>
          </p:cNvPicPr>
          <p:nvPr/>
        </p:nvPicPr>
        <p:blipFill>
          <a:blip r:embed="rId3">
            <a:extLst/>
          </a:blip>
          <a:srcRect l="24655" t="5937" r="21514" b="5043"/>
          <a:stretch>
            <a:fillRect/>
          </a:stretch>
        </p:blipFill>
        <p:spPr>
          <a:xfrm>
            <a:off x="9323412" y="5650781"/>
            <a:ext cx="2222295" cy="2939970"/>
          </a:xfrm>
          <a:custGeom>
            <a:avLst/>
            <a:gdLst/>
            <a:ahLst/>
            <a:cxnLst>
              <a:cxn ang="0">
                <a:pos x="wd2" y="hd2"/>
              </a:cxn>
              <a:cxn ang="5400000">
                <a:pos x="wd2" y="hd2"/>
              </a:cxn>
              <a:cxn ang="10800000">
                <a:pos x="wd2" y="hd2"/>
              </a:cxn>
              <a:cxn ang="16200000">
                <a:pos x="wd2" y="hd2"/>
              </a:cxn>
            </a:cxnLst>
            <a:rect l="0" t="0" r="r" b="b"/>
            <a:pathLst>
              <a:path w="21316" h="21417" extrusionOk="0">
                <a:moveTo>
                  <a:pt x="17641" y="0"/>
                </a:moveTo>
                <a:cubicBezTo>
                  <a:pt x="16663" y="0"/>
                  <a:pt x="16027" y="295"/>
                  <a:pt x="15609" y="940"/>
                </a:cubicBezTo>
                <a:cubicBezTo>
                  <a:pt x="15359" y="1325"/>
                  <a:pt x="15323" y="1505"/>
                  <a:pt x="15338" y="2304"/>
                </a:cubicBezTo>
                <a:cubicBezTo>
                  <a:pt x="15360" y="3481"/>
                  <a:pt x="15547" y="3907"/>
                  <a:pt x="16149" y="4134"/>
                </a:cubicBezTo>
                <a:cubicBezTo>
                  <a:pt x="16607" y="4307"/>
                  <a:pt x="16643" y="4473"/>
                  <a:pt x="16225" y="4473"/>
                </a:cubicBezTo>
                <a:cubicBezTo>
                  <a:pt x="16097" y="4473"/>
                  <a:pt x="15708" y="4679"/>
                  <a:pt x="15357" y="4932"/>
                </a:cubicBezTo>
                <a:cubicBezTo>
                  <a:pt x="15007" y="5186"/>
                  <a:pt x="14624" y="5415"/>
                  <a:pt x="14505" y="5444"/>
                </a:cubicBezTo>
                <a:cubicBezTo>
                  <a:pt x="14503" y="5444"/>
                  <a:pt x="14495" y="5444"/>
                  <a:pt x="14493" y="5444"/>
                </a:cubicBezTo>
                <a:lnTo>
                  <a:pt x="14417" y="5493"/>
                </a:lnTo>
                <a:lnTo>
                  <a:pt x="14086" y="5389"/>
                </a:lnTo>
                <a:cubicBezTo>
                  <a:pt x="13811" y="5331"/>
                  <a:pt x="13449" y="5238"/>
                  <a:pt x="13062" y="5117"/>
                </a:cubicBezTo>
                <a:cubicBezTo>
                  <a:pt x="12388" y="4908"/>
                  <a:pt x="11690" y="4748"/>
                  <a:pt x="11513" y="4762"/>
                </a:cubicBezTo>
                <a:cubicBezTo>
                  <a:pt x="11058" y="4798"/>
                  <a:pt x="10914" y="4702"/>
                  <a:pt x="10747" y="4259"/>
                </a:cubicBezTo>
                <a:lnTo>
                  <a:pt x="10633" y="3958"/>
                </a:lnTo>
                <a:cubicBezTo>
                  <a:pt x="10617" y="3950"/>
                  <a:pt x="10600" y="3932"/>
                  <a:pt x="10584" y="3929"/>
                </a:cubicBezTo>
                <a:lnTo>
                  <a:pt x="10530" y="4149"/>
                </a:lnTo>
                <a:cubicBezTo>
                  <a:pt x="10464" y="4407"/>
                  <a:pt x="10423" y="4424"/>
                  <a:pt x="9914" y="4424"/>
                </a:cubicBezTo>
                <a:cubicBezTo>
                  <a:pt x="9389" y="4424"/>
                  <a:pt x="9369" y="4435"/>
                  <a:pt x="9369" y="4701"/>
                </a:cubicBezTo>
                <a:cubicBezTo>
                  <a:pt x="9369" y="4928"/>
                  <a:pt x="9446" y="5007"/>
                  <a:pt x="9815" y="5143"/>
                </a:cubicBezTo>
                <a:cubicBezTo>
                  <a:pt x="10061" y="5235"/>
                  <a:pt x="10401" y="5319"/>
                  <a:pt x="10565" y="5328"/>
                </a:cubicBezTo>
                <a:cubicBezTo>
                  <a:pt x="10728" y="5338"/>
                  <a:pt x="10962" y="5436"/>
                  <a:pt x="11086" y="5545"/>
                </a:cubicBezTo>
                <a:cubicBezTo>
                  <a:pt x="11609" y="6004"/>
                  <a:pt x="14824" y="6624"/>
                  <a:pt x="15076" y="6314"/>
                </a:cubicBezTo>
                <a:cubicBezTo>
                  <a:pt x="15118" y="6263"/>
                  <a:pt x="15209" y="6245"/>
                  <a:pt x="15277" y="6277"/>
                </a:cubicBezTo>
                <a:cubicBezTo>
                  <a:pt x="15357" y="6314"/>
                  <a:pt x="15392" y="7001"/>
                  <a:pt x="15373" y="8191"/>
                </a:cubicBezTo>
                <a:cubicBezTo>
                  <a:pt x="15356" y="9212"/>
                  <a:pt x="15381" y="10235"/>
                  <a:pt x="15430" y="10463"/>
                </a:cubicBezTo>
                <a:cubicBezTo>
                  <a:pt x="15487" y="10733"/>
                  <a:pt x="15431" y="11368"/>
                  <a:pt x="15266" y="12273"/>
                </a:cubicBezTo>
                <a:cubicBezTo>
                  <a:pt x="15126" y="13040"/>
                  <a:pt x="15045" y="13734"/>
                  <a:pt x="15087" y="13817"/>
                </a:cubicBezTo>
                <a:cubicBezTo>
                  <a:pt x="15129" y="13900"/>
                  <a:pt x="15098" y="14030"/>
                  <a:pt x="15015" y="14106"/>
                </a:cubicBezTo>
                <a:cubicBezTo>
                  <a:pt x="14809" y="14294"/>
                  <a:pt x="14410" y="17170"/>
                  <a:pt x="14550" y="17457"/>
                </a:cubicBezTo>
                <a:cubicBezTo>
                  <a:pt x="14704" y="17772"/>
                  <a:pt x="14432" y="17961"/>
                  <a:pt x="13526" y="18162"/>
                </a:cubicBezTo>
                <a:cubicBezTo>
                  <a:pt x="12737" y="18338"/>
                  <a:pt x="12346" y="18524"/>
                  <a:pt x="12346" y="18720"/>
                </a:cubicBezTo>
                <a:cubicBezTo>
                  <a:pt x="12346" y="18956"/>
                  <a:pt x="13054" y="19283"/>
                  <a:pt x="13819" y="19403"/>
                </a:cubicBezTo>
                <a:cubicBezTo>
                  <a:pt x="14727" y="19545"/>
                  <a:pt x="15258" y="19729"/>
                  <a:pt x="15258" y="19900"/>
                </a:cubicBezTo>
                <a:cubicBezTo>
                  <a:pt x="15258" y="19967"/>
                  <a:pt x="15123" y="20214"/>
                  <a:pt x="14958" y="20449"/>
                </a:cubicBezTo>
                <a:cubicBezTo>
                  <a:pt x="14621" y="20929"/>
                  <a:pt x="14656" y="21102"/>
                  <a:pt x="15121" y="21294"/>
                </a:cubicBezTo>
                <a:cubicBezTo>
                  <a:pt x="15864" y="21600"/>
                  <a:pt x="17354" y="21310"/>
                  <a:pt x="18068" y="20721"/>
                </a:cubicBezTo>
                <a:cubicBezTo>
                  <a:pt x="18292" y="20536"/>
                  <a:pt x="18688" y="20222"/>
                  <a:pt x="18947" y="20024"/>
                </a:cubicBezTo>
                <a:cubicBezTo>
                  <a:pt x="19377" y="19696"/>
                  <a:pt x="19404" y="19648"/>
                  <a:pt x="19263" y="19449"/>
                </a:cubicBezTo>
                <a:cubicBezTo>
                  <a:pt x="19178" y="19329"/>
                  <a:pt x="18977" y="19219"/>
                  <a:pt x="18814" y="19203"/>
                </a:cubicBezTo>
                <a:lnTo>
                  <a:pt x="18517" y="19174"/>
                </a:lnTo>
                <a:lnTo>
                  <a:pt x="18486" y="17194"/>
                </a:lnTo>
                <a:cubicBezTo>
                  <a:pt x="18473" y="16354"/>
                  <a:pt x="18478" y="16101"/>
                  <a:pt x="18471" y="15465"/>
                </a:cubicBezTo>
                <a:cubicBezTo>
                  <a:pt x="18455" y="15277"/>
                  <a:pt x="18433" y="15057"/>
                  <a:pt x="18437" y="14982"/>
                </a:cubicBezTo>
                <a:cubicBezTo>
                  <a:pt x="18441" y="14906"/>
                  <a:pt x="18436" y="14080"/>
                  <a:pt x="18422" y="13149"/>
                </a:cubicBezTo>
                <a:cubicBezTo>
                  <a:pt x="18406" y="12076"/>
                  <a:pt x="18422" y="11621"/>
                  <a:pt x="18502" y="11359"/>
                </a:cubicBezTo>
                <a:cubicBezTo>
                  <a:pt x="18518" y="11239"/>
                  <a:pt x="18539" y="11156"/>
                  <a:pt x="18563" y="11134"/>
                </a:cubicBezTo>
                <a:cubicBezTo>
                  <a:pt x="18633" y="11069"/>
                  <a:pt x="18781" y="10333"/>
                  <a:pt x="18890" y="9500"/>
                </a:cubicBezTo>
                <a:cubicBezTo>
                  <a:pt x="18999" y="8668"/>
                  <a:pt x="19121" y="7963"/>
                  <a:pt x="19160" y="7933"/>
                </a:cubicBezTo>
                <a:cubicBezTo>
                  <a:pt x="19200" y="7904"/>
                  <a:pt x="19464" y="7941"/>
                  <a:pt x="19750" y="8017"/>
                </a:cubicBezTo>
                <a:cubicBezTo>
                  <a:pt x="20077" y="8105"/>
                  <a:pt x="20272" y="8143"/>
                  <a:pt x="20432" y="8136"/>
                </a:cubicBezTo>
                <a:cubicBezTo>
                  <a:pt x="20460" y="8133"/>
                  <a:pt x="20488" y="8134"/>
                  <a:pt x="20515" y="8130"/>
                </a:cubicBezTo>
                <a:cubicBezTo>
                  <a:pt x="20664" y="8105"/>
                  <a:pt x="20788" y="8033"/>
                  <a:pt x="20976" y="7890"/>
                </a:cubicBezTo>
                <a:cubicBezTo>
                  <a:pt x="21525" y="7473"/>
                  <a:pt x="21453" y="7258"/>
                  <a:pt x="20435" y="6337"/>
                </a:cubicBezTo>
                <a:cubicBezTo>
                  <a:pt x="19941" y="5891"/>
                  <a:pt x="19454" y="5377"/>
                  <a:pt x="19354" y="5195"/>
                </a:cubicBezTo>
                <a:cubicBezTo>
                  <a:pt x="19222" y="4955"/>
                  <a:pt x="19024" y="4811"/>
                  <a:pt x="18616" y="4661"/>
                </a:cubicBezTo>
                <a:cubicBezTo>
                  <a:pt x="17881" y="4391"/>
                  <a:pt x="17848" y="4114"/>
                  <a:pt x="18521" y="3776"/>
                </a:cubicBezTo>
                <a:cubicBezTo>
                  <a:pt x="18790" y="3641"/>
                  <a:pt x="19142" y="3337"/>
                  <a:pt x="19343" y="3062"/>
                </a:cubicBezTo>
                <a:cubicBezTo>
                  <a:pt x="19642" y="2652"/>
                  <a:pt x="19693" y="2481"/>
                  <a:pt x="19693" y="1891"/>
                </a:cubicBezTo>
                <a:cubicBezTo>
                  <a:pt x="19693" y="1323"/>
                  <a:pt x="19638" y="1126"/>
                  <a:pt x="19389" y="792"/>
                </a:cubicBezTo>
                <a:cubicBezTo>
                  <a:pt x="18928" y="175"/>
                  <a:pt x="18544" y="0"/>
                  <a:pt x="17641" y="0"/>
                </a:cubicBezTo>
                <a:close/>
                <a:moveTo>
                  <a:pt x="2578" y="32"/>
                </a:moveTo>
                <a:cubicBezTo>
                  <a:pt x="1841" y="32"/>
                  <a:pt x="1356" y="247"/>
                  <a:pt x="964" y="755"/>
                </a:cubicBezTo>
                <a:cubicBezTo>
                  <a:pt x="296" y="1620"/>
                  <a:pt x="614" y="2923"/>
                  <a:pt x="1642" y="3550"/>
                </a:cubicBezTo>
                <a:cubicBezTo>
                  <a:pt x="2306" y="3955"/>
                  <a:pt x="2307" y="4218"/>
                  <a:pt x="1657" y="4470"/>
                </a:cubicBezTo>
                <a:cubicBezTo>
                  <a:pt x="1279" y="4616"/>
                  <a:pt x="1069" y="4773"/>
                  <a:pt x="979" y="4976"/>
                </a:cubicBezTo>
                <a:cubicBezTo>
                  <a:pt x="977" y="4981"/>
                  <a:pt x="967" y="5010"/>
                  <a:pt x="964" y="5016"/>
                </a:cubicBezTo>
                <a:cubicBezTo>
                  <a:pt x="941" y="5082"/>
                  <a:pt x="926" y="5148"/>
                  <a:pt x="926" y="5224"/>
                </a:cubicBezTo>
                <a:cubicBezTo>
                  <a:pt x="926" y="5342"/>
                  <a:pt x="697" y="5955"/>
                  <a:pt x="420" y="6586"/>
                </a:cubicBezTo>
                <a:cubicBezTo>
                  <a:pt x="-68" y="7697"/>
                  <a:pt x="-75" y="7743"/>
                  <a:pt x="119" y="8000"/>
                </a:cubicBezTo>
                <a:cubicBezTo>
                  <a:pt x="229" y="8146"/>
                  <a:pt x="321" y="8331"/>
                  <a:pt x="321" y="8410"/>
                </a:cubicBezTo>
                <a:cubicBezTo>
                  <a:pt x="321" y="8490"/>
                  <a:pt x="592" y="8776"/>
                  <a:pt x="926" y="9044"/>
                </a:cubicBezTo>
                <a:cubicBezTo>
                  <a:pt x="1423" y="9442"/>
                  <a:pt x="1531" y="9591"/>
                  <a:pt x="1531" y="9862"/>
                </a:cubicBezTo>
                <a:cubicBezTo>
                  <a:pt x="1531" y="10044"/>
                  <a:pt x="1613" y="10336"/>
                  <a:pt x="1710" y="10512"/>
                </a:cubicBezTo>
                <a:cubicBezTo>
                  <a:pt x="1895" y="10847"/>
                  <a:pt x="1919" y="12286"/>
                  <a:pt x="1813" y="16257"/>
                </a:cubicBezTo>
                <a:cubicBezTo>
                  <a:pt x="1773" y="17768"/>
                  <a:pt x="1796" y="18076"/>
                  <a:pt x="1958" y="18264"/>
                </a:cubicBezTo>
                <a:cubicBezTo>
                  <a:pt x="2096" y="18424"/>
                  <a:pt x="2127" y="18608"/>
                  <a:pt x="2076" y="18923"/>
                </a:cubicBezTo>
                <a:cubicBezTo>
                  <a:pt x="1984" y="19486"/>
                  <a:pt x="2305" y="19898"/>
                  <a:pt x="3024" y="20146"/>
                </a:cubicBezTo>
                <a:cubicBezTo>
                  <a:pt x="3758" y="20399"/>
                  <a:pt x="5032" y="20392"/>
                  <a:pt x="5464" y="20134"/>
                </a:cubicBezTo>
                <a:cubicBezTo>
                  <a:pt x="5860" y="19898"/>
                  <a:pt x="5859" y="19863"/>
                  <a:pt x="5464" y="19539"/>
                </a:cubicBezTo>
                <a:lnTo>
                  <a:pt x="5148" y="19278"/>
                </a:lnTo>
                <a:lnTo>
                  <a:pt x="5494" y="19064"/>
                </a:lnTo>
                <a:cubicBezTo>
                  <a:pt x="5686" y="18947"/>
                  <a:pt x="6220" y="18735"/>
                  <a:pt x="6678" y="18596"/>
                </a:cubicBezTo>
                <a:cubicBezTo>
                  <a:pt x="7143" y="18455"/>
                  <a:pt x="7593" y="18250"/>
                  <a:pt x="7698" y="18131"/>
                </a:cubicBezTo>
                <a:cubicBezTo>
                  <a:pt x="7873" y="17934"/>
                  <a:pt x="7870" y="17903"/>
                  <a:pt x="7653" y="17737"/>
                </a:cubicBezTo>
                <a:cubicBezTo>
                  <a:pt x="7523" y="17639"/>
                  <a:pt x="7045" y="17478"/>
                  <a:pt x="6590" y="17379"/>
                </a:cubicBezTo>
                <a:cubicBezTo>
                  <a:pt x="5520" y="17147"/>
                  <a:pt x="5406" y="17070"/>
                  <a:pt x="5494" y="16650"/>
                </a:cubicBezTo>
                <a:cubicBezTo>
                  <a:pt x="5581" y="16237"/>
                  <a:pt x="5230" y="13750"/>
                  <a:pt x="5049" y="13493"/>
                </a:cubicBezTo>
                <a:cubicBezTo>
                  <a:pt x="4976" y="13390"/>
                  <a:pt x="4942" y="13249"/>
                  <a:pt x="4976" y="13181"/>
                </a:cubicBezTo>
                <a:cubicBezTo>
                  <a:pt x="5011" y="13113"/>
                  <a:pt x="4964" y="12650"/>
                  <a:pt x="4870" y="12152"/>
                </a:cubicBezTo>
                <a:cubicBezTo>
                  <a:pt x="4645" y="10961"/>
                  <a:pt x="4632" y="11036"/>
                  <a:pt x="5117" y="10882"/>
                </a:cubicBezTo>
                <a:cubicBezTo>
                  <a:pt x="5686" y="10702"/>
                  <a:pt x="5698" y="10377"/>
                  <a:pt x="5148" y="10058"/>
                </a:cubicBezTo>
                <a:lnTo>
                  <a:pt x="4752" y="9830"/>
                </a:lnTo>
                <a:lnTo>
                  <a:pt x="4714" y="8491"/>
                </a:lnTo>
                <a:cubicBezTo>
                  <a:pt x="4671" y="7051"/>
                  <a:pt x="4724" y="6817"/>
                  <a:pt x="5041" y="7124"/>
                </a:cubicBezTo>
                <a:cubicBezTo>
                  <a:pt x="5315" y="7389"/>
                  <a:pt x="7542" y="8268"/>
                  <a:pt x="7877" y="8243"/>
                </a:cubicBezTo>
                <a:cubicBezTo>
                  <a:pt x="8029" y="8231"/>
                  <a:pt x="8469" y="8335"/>
                  <a:pt x="8855" y="8474"/>
                </a:cubicBezTo>
                <a:cubicBezTo>
                  <a:pt x="9606" y="8743"/>
                  <a:pt x="9914" y="8737"/>
                  <a:pt x="9914" y="8445"/>
                </a:cubicBezTo>
                <a:cubicBezTo>
                  <a:pt x="9914" y="8250"/>
                  <a:pt x="9675" y="8032"/>
                  <a:pt x="9289" y="7876"/>
                </a:cubicBezTo>
                <a:cubicBezTo>
                  <a:pt x="9097" y="7797"/>
                  <a:pt x="9075" y="7750"/>
                  <a:pt x="9190" y="7644"/>
                </a:cubicBezTo>
                <a:cubicBezTo>
                  <a:pt x="9307" y="7538"/>
                  <a:pt x="9292" y="7514"/>
                  <a:pt x="9103" y="7514"/>
                </a:cubicBezTo>
                <a:cubicBezTo>
                  <a:pt x="8974" y="7514"/>
                  <a:pt x="8802" y="7564"/>
                  <a:pt x="8718" y="7627"/>
                </a:cubicBezTo>
                <a:cubicBezTo>
                  <a:pt x="8596" y="7719"/>
                  <a:pt x="8525" y="7703"/>
                  <a:pt x="8361" y="7540"/>
                </a:cubicBezTo>
                <a:cubicBezTo>
                  <a:pt x="8247" y="7428"/>
                  <a:pt x="7557" y="7121"/>
                  <a:pt x="6830" y="6858"/>
                </a:cubicBezTo>
                <a:lnTo>
                  <a:pt x="5509" y="6381"/>
                </a:lnTo>
                <a:lnTo>
                  <a:pt x="5102" y="5707"/>
                </a:lnTo>
                <a:cubicBezTo>
                  <a:pt x="4877" y="5337"/>
                  <a:pt x="4691" y="4976"/>
                  <a:pt x="4691" y="4903"/>
                </a:cubicBezTo>
                <a:cubicBezTo>
                  <a:pt x="4691" y="4693"/>
                  <a:pt x="4209" y="4288"/>
                  <a:pt x="3960" y="4288"/>
                </a:cubicBezTo>
                <a:cubicBezTo>
                  <a:pt x="3557" y="4288"/>
                  <a:pt x="3577" y="4111"/>
                  <a:pt x="3994" y="3978"/>
                </a:cubicBezTo>
                <a:cubicBezTo>
                  <a:pt x="4476" y="3825"/>
                  <a:pt x="4679" y="3423"/>
                  <a:pt x="4778" y="2405"/>
                </a:cubicBezTo>
                <a:cubicBezTo>
                  <a:pt x="4920" y="960"/>
                  <a:pt x="4058" y="32"/>
                  <a:pt x="2578" y="32"/>
                </a:cubicBezTo>
                <a:close/>
              </a:path>
            </a:pathLst>
          </a:custGeom>
          <a:ln w="12700">
            <a:miter lim="400000"/>
          </a:ln>
        </p:spPr>
      </p:pic>
    </p:spTree>
    <p:extLst>
      <p:ext uri="{BB962C8B-B14F-4D97-AF65-F5344CB8AC3E}">
        <p14:creationId xmlns:p14="http://schemas.microsoft.com/office/powerpoint/2010/main" val="1910692146"/>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Politeness Strategy</a:t>
            </a:r>
            <a:endParaRPr kumimoji="1" lang="ja-JP" altLang="en-US" dirty="0"/>
          </a:p>
        </p:txBody>
      </p:sp>
      <p:sp>
        <p:nvSpPr>
          <p:cNvPr id="3" name="テキスト プレースホルダー 2"/>
          <p:cNvSpPr>
            <a:spLocks noGrp="1"/>
          </p:cNvSpPr>
          <p:nvPr>
            <p:ph type="body" idx="1"/>
          </p:nvPr>
        </p:nvSpPr>
        <p:spPr/>
        <p:txBody>
          <a:bodyPr/>
          <a:lstStyle/>
          <a:p>
            <a:r>
              <a:rPr lang="en-US" altLang="ja-JP" dirty="0" smtClean="0"/>
              <a:t>20</a:t>
            </a:r>
            <a:r>
              <a:rPr lang="ja-JP" altLang="en-US" dirty="0" smtClean="0"/>
              <a:t>種類の</a:t>
            </a:r>
            <a:r>
              <a:rPr lang="en-US" altLang="ja-JP" dirty="0" smtClean="0"/>
              <a:t>Strategy</a:t>
            </a:r>
            <a:r>
              <a:rPr lang="ja-JP" altLang="en-US" dirty="0" smtClean="0"/>
              <a:t>が存在</a:t>
            </a:r>
            <a:endParaRPr lang="en-US" altLang="ja-JP" dirty="0" smtClean="0"/>
          </a:p>
        </p:txBody>
      </p:sp>
      <p:sp>
        <p:nvSpPr>
          <p:cNvPr id="4" name="スライド番号プレースホルダー 3"/>
          <p:cNvSpPr>
            <a:spLocks noGrp="1"/>
          </p:cNvSpPr>
          <p:nvPr>
            <p:ph type="sldNum" sz="quarter" idx="2"/>
          </p:nvPr>
        </p:nvSpPr>
        <p:spPr/>
        <p:txBody>
          <a:bodyPr/>
          <a:lstStyle/>
          <a:p>
            <a:fld id="{86CB4B4D-7CA3-9044-876B-883B54F8677D}" type="slidenum">
              <a:rPr lang="uk-UA" smtClean="0"/>
              <a:t>8</a:t>
            </a:fld>
            <a:endParaRPr lang="uk-UA" dirty="0"/>
          </a:p>
        </p:txBody>
      </p:sp>
      <p:graphicFrame>
        <p:nvGraphicFramePr>
          <p:cNvPr id="10" name="図表 9"/>
          <p:cNvGraphicFramePr/>
          <p:nvPr>
            <p:extLst>
              <p:ext uri="{D42A27DB-BD31-4B8C-83A1-F6EECF244321}">
                <p14:modId xmlns:p14="http://schemas.microsoft.com/office/powerpoint/2010/main" val="1223102344"/>
              </p:ext>
            </p:extLst>
          </p:nvPr>
        </p:nvGraphicFramePr>
        <p:xfrm>
          <a:off x="1115043" y="2797727"/>
          <a:ext cx="10937257" cy="57799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14435078"/>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Shape 183"/>
          <p:cNvSpPr>
            <a:spLocks noGrp="1"/>
          </p:cNvSpPr>
          <p:nvPr>
            <p:ph type="title"/>
          </p:nvPr>
        </p:nvSpPr>
        <p:spPr>
          <a:prstGeom prst="rect">
            <a:avLst/>
          </a:prstGeom>
        </p:spPr>
        <p:txBody>
          <a:bodyPr/>
          <a:lstStyle/>
          <a:p>
            <a:pPr lvl="2" algn="just">
              <a:defRPr sz="6000" spc="119"/>
            </a:pPr>
            <a:r>
              <a:rPr lang="ja-JP" altLang="en-US" dirty="0" smtClean="0"/>
              <a:t>会話の</a:t>
            </a:r>
            <a:r>
              <a:rPr dirty="0" smtClean="0"/>
              <a:t>例</a:t>
            </a:r>
            <a:endParaRPr dirty="0"/>
          </a:p>
        </p:txBody>
      </p:sp>
      <p:sp>
        <p:nvSpPr>
          <p:cNvPr id="3" name="テキスト プレースホルダー 2"/>
          <p:cNvSpPr>
            <a:spLocks noGrp="1"/>
          </p:cNvSpPr>
          <p:nvPr>
            <p:ph type="body" idx="1"/>
          </p:nvPr>
        </p:nvSpPr>
        <p:spPr/>
        <p:txBody>
          <a:bodyPr/>
          <a:lstStyle/>
          <a:p>
            <a:r>
              <a:rPr kumimoji="1" lang="en-US" altLang="ja-JP" dirty="0" smtClean="0"/>
              <a:t>Politeness</a:t>
            </a:r>
            <a:r>
              <a:rPr kumimoji="1" lang="ja-JP" altLang="en-US" dirty="0" smtClean="0"/>
              <a:t>の高い例</a:t>
            </a:r>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r>
              <a:rPr lang="en-US" altLang="ja-JP" dirty="0" smtClean="0"/>
              <a:t>Politeness</a:t>
            </a:r>
            <a:r>
              <a:rPr lang="ja-JP" altLang="en-US" dirty="0" smtClean="0"/>
              <a:t>の低い例</a:t>
            </a:r>
            <a:endParaRPr kumimoji="1" lang="ja-JP" altLang="en-US" dirty="0"/>
          </a:p>
        </p:txBody>
      </p:sp>
      <p:sp>
        <p:nvSpPr>
          <p:cNvPr id="2" name="スライド番号プレースホルダー 1"/>
          <p:cNvSpPr>
            <a:spLocks noGrp="1"/>
          </p:cNvSpPr>
          <p:nvPr>
            <p:ph type="sldNum" sz="quarter" idx="2"/>
          </p:nvPr>
        </p:nvSpPr>
        <p:spPr/>
        <p:txBody>
          <a:bodyPr/>
          <a:lstStyle/>
          <a:p>
            <a:fld id="{86CB4B4D-7CA3-9044-876B-883B54F8677D}" type="slidenum">
              <a:rPr lang="uk-UA" smtClean="0"/>
              <a:t>9</a:t>
            </a:fld>
            <a:endParaRPr lang="uk-UA"/>
          </a:p>
        </p:txBody>
      </p:sp>
      <p:pic>
        <p:nvPicPr>
          <p:cNvPr id="7" name="MC900432621.png"/>
          <p:cNvPicPr/>
          <p:nvPr/>
        </p:nvPicPr>
        <p:blipFill>
          <a:blip r:embed="rId3">
            <a:extLst/>
          </a:blip>
          <a:stretch>
            <a:fillRect/>
          </a:stretch>
        </p:blipFill>
        <p:spPr>
          <a:xfrm>
            <a:off x="9454147" y="3844704"/>
            <a:ext cx="1703465" cy="1703465"/>
          </a:xfrm>
          <a:prstGeom prst="rect">
            <a:avLst/>
          </a:prstGeom>
          <a:ln w="12700">
            <a:miter lim="400000"/>
          </a:ln>
        </p:spPr>
      </p:pic>
      <p:pic>
        <p:nvPicPr>
          <p:cNvPr id="9" name="MC900432622.png"/>
          <p:cNvPicPr/>
          <p:nvPr/>
        </p:nvPicPr>
        <p:blipFill>
          <a:blip r:embed="rId4">
            <a:extLst/>
          </a:blip>
          <a:stretch>
            <a:fillRect/>
          </a:stretch>
        </p:blipFill>
        <p:spPr>
          <a:xfrm flipH="1">
            <a:off x="1721343" y="3844704"/>
            <a:ext cx="1703465" cy="1703465"/>
          </a:xfrm>
          <a:prstGeom prst="rect">
            <a:avLst/>
          </a:prstGeom>
          <a:ln w="12700">
            <a:miter lim="400000"/>
          </a:ln>
        </p:spPr>
      </p:pic>
      <p:sp>
        <p:nvSpPr>
          <p:cNvPr id="4" name="角丸四角形吹き出し 3"/>
          <p:cNvSpPr/>
          <p:nvPr/>
        </p:nvSpPr>
        <p:spPr>
          <a:xfrm>
            <a:off x="3001992" y="2773945"/>
            <a:ext cx="3398808" cy="930751"/>
          </a:xfrm>
          <a:prstGeom prst="wedgeRoundRectCallout">
            <a:avLst>
              <a:gd name="adj1" fmla="val -49737"/>
              <a:gd name="adj2" fmla="val 88275"/>
              <a:gd name="adj3" fmla="val 16667"/>
            </a:avLst>
          </a:prstGeom>
          <a:solidFill>
            <a:schemeClr val="lt1"/>
          </a:solidFill>
          <a:ln/>
        </p:spPr>
        <p:style>
          <a:lnRef idx="2">
            <a:schemeClr val="accent4"/>
          </a:lnRef>
          <a:fillRef idx="1">
            <a:schemeClr val="lt1"/>
          </a:fillRef>
          <a:effectRef idx="0">
            <a:schemeClr val="accent4"/>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ja-JP" altLang="en-US" sz="2400" b="0" i="0" u="none" strike="noStrike" cap="none" spc="0" normalizeH="0" baseline="0" dirty="0" smtClean="0">
                <a:ln>
                  <a:noFill/>
                </a:ln>
                <a:solidFill>
                  <a:schemeClr val="tx1"/>
                </a:solidFill>
                <a:effectLst/>
                <a:uFillTx/>
                <a:latin typeface="+mn-lt"/>
                <a:ea typeface="+mn-ea"/>
                <a:cs typeface="+mn-cs"/>
                <a:sym typeface="ヒラギノ角ゴ ProN W3"/>
              </a:rPr>
              <a:t>やあ！</a:t>
            </a:r>
            <a:endParaRPr kumimoji="0" lang="en-US" altLang="ja-JP" sz="2400" b="0" i="0" u="none" strike="noStrike" cap="none" spc="0" normalizeH="0" baseline="0" dirty="0" smtClean="0">
              <a:ln>
                <a:noFill/>
              </a:ln>
              <a:solidFill>
                <a:schemeClr val="tx1"/>
              </a:solidFill>
              <a:effectLst/>
              <a:uFillTx/>
              <a:latin typeface="+mn-lt"/>
              <a:ea typeface="+mn-ea"/>
              <a:cs typeface="+mn-cs"/>
              <a:sym typeface="ヒラギノ角ゴ ProN W3"/>
            </a:endParaRPr>
          </a:p>
          <a:p>
            <a:pPr marL="0" marR="0" indent="0" algn="ctr" defTabSz="584200" rtl="0" fontAlgn="auto" latinLnBrk="0" hangingPunct="0">
              <a:lnSpc>
                <a:spcPct val="100000"/>
              </a:lnSpc>
              <a:spcBef>
                <a:spcPts val="0"/>
              </a:spcBef>
              <a:spcAft>
                <a:spcPts val="0"/>
              </a:spcAft>
              <a:buClrTx/>
              <a:buSzTx/>
              <a:buFontTx/>
              <a:buNone/>
              <a:tabLst/>
            </a:pPr>
            <a:r>
              <a:rPr kumimoji="0" lang="ja-JP" altLang="en-US" sz="2400" b="0" i="0" u="none" strike="noStrike" cap="none" spc="0" normalizeH="0" baseline="0" dirty="0" smtClean="0">
                <a:ln>
                  <a:noFill/>
                </a:ln>
                <a:solidFill>
                  <a:schemeClr val="tx1"/>
                </a:solidFill>
                <a:effectLst/>
                <a:uFillTx/>
                <a:latin typeface="+mn-lt"/>
                <a:ea typeface="+mn-ea"/>
                <a:cs typeface="+mn-cs"/>
                <a:sym typeface="ヒラギノ角ゴ ProN W3"/>
              </a:rPr>
              <a:t>この前</a:t>
            </a:r>
            <a:r>
              <a:rPr kumimoji="0" lang="ja-JP" altLang="en-US" sz="2400" b="0" i="0" u="none" strike="noStrike" cap="none" spc="0" normalizeH="0" baseline="0" dirty="0" smtClean="0">
                <a:ln>
                  <a:noFill/>
                </a:ln>
                <a:solidFill>
                  <a:schemeClr val="tx1"/>
                </a:solidFill>
                <a:effectLst/>
                <a:uFillTx/>
                <a:latin typeface="+mn-lt"/>
                <a:ea typeface="+mn-ea"/>
                <a:cs typeface="+mn-cs"/>
                <a:sym typeface="ヒラギノ角ゴ ProN W3"/>
              </a:rPr>
              <a:t>はありがとう！</a:t>
            </a:r>
            <a:endParaRPr kumimoji="0" lang="ja-JP" altLang="en-US" sz="2400" b="0" i="0" u="none" strike="noStrike" cap="none" spc="0" normalizeH="0" baseline="0" dirty="0">
              <a:ln>
                <a:noFill/>
              </a:ln>
              <a:solidFill>
                <a:schemeClr val="tx1"/>
              </a:solidFill>
              <a:effectLst/>
              <a:uFillTx/>
              <a:latin typeface="+mn-lt"/>
              <a:ea typeface="+mn-ea"/>
              <a:cs typeface="+mn-cs"/>
              <a:sym typeface="ヒラギノ角ゴ ProN W3"/>
            </a:endParaRPr>
          </a:p>
        </p:txBody>
      </p:sp>
      <p:pic>
        <p:nvPicPr>
          <p:cNvPr id="11" name="MC900432621.png"/>
          <p:cNvPicPr/>
          <p:nvPr/>
        </p:nvPicPr>
        <p:blipFill>
          <a:blip r:embed="rId3">
            <a:extLst/>
          </a:blip>
          <a:stretch>
            <a:fillRect/>
          </a:stretch>
        </p:blipFill>
        <p:spPr>
          <a:xfrm>
            <a:off x="9454146" y="7539905"/>
            <a:ext cx="1703465" cy="1703465"/>
          </a:xfrm>
          <a:prstGeom prst="rect">
            <a:avLst/>
          </a:prstGeom>
          <a:ln w="12700">
            <a:miter lim="400000"/>
          </a:ln>
        </p:spPr>
      </p:pic>
      <p:pic>
        <p:nvPicPr>
          <p:cNvPr id="12" name="MC900432622.png"/>
          <p:cNvPicPr/>
          <p:nvPr/>
        </p:nvPicPr>
        <p:blipFill>
          <a:blip r:embed="rId4">
            <a:extLst/>
          </a:blip>
          <a:stretch>
            <a:fillRect/>
          </a:stretch>
        </p:blipFill>
        <p:spPr>
          <a:xfrm flipH="1">
            <a:off x="1739962" y="7539906"/>
            <a:ext cx="1703465" cy="1703465"/>
          </a:xfrm>
          <a:prstGeom prst="rect">
            <a:avLst/>
          </a:prstGeom>
          <a:ln w="12700">
            <a:miter lim="400000"/>
          </a:ln>
        </p:spPr>
      </p:pic>
      <p:sp>
        <p:nvSpPr>
          <p:cNvPr id="13" name="角丸四角形吹き出し 12"/>
          <p:cNvSpPr/>
          <p:nvPr/>
        </p:nvSpPr>
        <p:spPr>
          <a:xfrm>
            <a:off x="3227646" y="6753708"/>
            <a:ext cx="2931614" cy="930751"/>
          </a:xfrm>
          <a:prstGeom prst="wedgeRoundRectCallout">
            <a:avLst>
              <a:gd name="adj1" fmla="val -45803"/>
              <a:gd name="adj2" fmla="val 76242"/>
              <a:gd name="adj3" fmla="val 16667"/>
            </a:avLst>
          </a:prstGeom>
          <a:solidFill>
            <a:schemeClr val="lt1"/>
          </a:solidFill>
          <a:ln/>
        </p:spPr>
        <p:style>
          <a:lnRef idx="2">
            <a:schemeClr val="accent4"/>
          </a:lnRef>
          <a:fillRef idx="1">
            <a:schemeClr val="lt1"/>
          </a:fillRef>
          <a:effectRef idx="0">
            <a:schemeClr val="accent4"/>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ja-JP" altLang="en-US" sz="2400" b="0" i="0" u="none" strike="noStrike" cap="none" spc="0" normalizeH="0" baseline="0" dirty="0" smtClean="0">
                <a:ln>
                  <a:noFill/>
                </a:ln>
                <a:solidFill>
                  <a:schemeClr val="tx1"/>
                </a:solidFill>
                <a:effectLst/>
                <a:uFillTx/>
                <a:latin typeface="+mn-lt"/>
                <a:ea typeface="+mn-ea"/>
                <a:cs typeface="+mn-cs"/>
                <a:sym typeface="ヒラギノ角ゴ ProN W3"/>
              </a:rPr>
              <a:t>この前の件</a:t>
            </a:r>
            <a:r>
              <a:rPr lang="ja-JP" altLang="en-US" sz="2400" dirty="0" smtClean="0">
                <a:solidFill>
                  <a:schemeClr val="tx1"/>
                </a:solidFill>
              </a:rPr>
              <a:t>はなんだったの</a:t>
            </a:r>
            <a:r>
              <a:rPr kumimoji="0" lang="ja-JP" altLang="en-US" sz="2400" b="0" i="0" u="none" strike="noStrike" cap="none" spc="0" normalizeH="0" baseline="0" dirty="0" smtClean="0">
                <a:ln>
                  <a:noFill/>
                </a:ln>
                <a:solidFill>
                  <a:schemeClr val="tx1"/>
                </a:solidFill>
                <a:effectLst/>
                <a:uFillTx/>
                <a:latin typeface="+mn-lt"/>
                <a:ea typeface="+mn-ea"/>
                <a:cs typeface="+mn-cs"/>
                <a:sym typeface="ヒラギノ角ゴ ProN W3"/>
              </a:rPr>
              <a:t>？</a:t>
            </a:r>
            <a:endParaRPr kumimoji="0" lang="ja-JP" altLang="en-US" sz="2400" b="0" i="0" u="none" strike="noStrike" cap="none" spc="0" normalizeH="0" baseline="0" dirty="0">
              <a:ln>
                <a:noFill/>
              </a:ln>
              <a:solidFill>
                <a:schemeClr val="tx1"/>
              </a:solidFill>
              <a:effectLst/>
              <a:uFillTx/>
              <a:latin typeface="+mn-lt"/>
              <a:ea typeface="+mn-ea"/>
              <a:cs typeface="+mn-cs"/>
              <a:sym typeface="ヒラギノ角ゴ ProN W3"/>
            </a:endParaRPr>
          </a:p>
        </p:txBody>
      </p:sp>
      <p:sp>
        <p:nvSpPr>
          <p:cNvPr id="14" name="角丸四角形吹き出し 13"/>
          <p:cNvSpPr/>
          <p:nvPr/>
        </p:nvSpPr>
        <p:spPr>
          <a:xfrm>
            <a:off x="6582715" y="2437388"/>
            <a:ext cx="3044364" cy="1339374"/>
          </a:xfrm>
          <a:prstGeom prst="wedgeRoundRectCallout">
            <a:avLst>
              <a:gd name="adj1" fmla="val 53433"/>
              <a:gd name="adj2" fmla="val 80767"/>
              <a:gd name="adj3" fmla="val 16667"/>
            </a:avLst>
          </a:prstGeom>
          <a:solidFill>
            <a:schemeClr val="lt1"/>
          </a:solidFill>
          <a:ln>
            <a:solidFill>
              <a:schemeClr val="accent1"/>
            </a:solidFill>
          </a:ln>
        </p:spPr>
        <p:style>
          <a:lnRef idx="2">
            <a:schemeClr val="accent4"/>
          </a:lnRef>
          <a:fillRef idx="1">
            <a:schemeClr val="lt1"/>
          </a:fillRef>
          <a:effectRef idx="0">
            <a:schemeClr val="accent4"/>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ja-JP" altLang="en-US" sz="2400" dirty="0" smtClean="0">
                <a:solidFill>
                  <a:schemeClr val="tx1"/>
                </a:solidFill>
              </a:rPr>
              <a:t>いえいえ！</a:t>
            </a:r>
            <a:endParaRPr lang="en-US" altLang="ja-JP" sz="2400" dirty="0" smtClean="0">
              <a:solidFill>
                <a:schemeClr val="tx1"/>
              </a:solidFill>
            </a:endParaRPr>
          </a:p>
          <a:p>
            <a:pPr marL="0" marR="0" indent="0" algn="ctr" defTabSz="584200" rtl="0" fontAlgn="auto" latinLnBrk="0" hangingPunct="0">
              <a:lnSpc>
                <a:spcPct val="100000"/>
              </a:lnSpc>
              <a:spcBef>
                <a:spcPts val="0"/>
              </a:spcBef>
              <a:spcAft>
                <a:spcPts val="0"/>
              </a:spcAft>
              <a:buClrTx/>
              <a:buSzTx/>
              <a:buFontTx/>
              <a:buNone/>
              <a:tabLst/>
            </a:pPr>
            <a:r>
              <a:rPr lang="ja-JP" altLang="en-US" sz="2400" dirty="0" smtClean="0">
                <a:solidFill>
                  <a:schemeClr val="tx1"/>
                </a:solidFill>
              </a:rPr>
              <a:t>こちらこそありがとう</a:t>
            </a:r>
            <a:r>
              <a:rPr kumimoji="0" lang="ja-JP" altLang="en-US" sz="2400" b="0" i="0" u="none" strike="noStrike" cap="none" spc="0" normalizeH="0" baseline="0" dirty="0" smtClean="0">
                <a:ln>
                  <a:noFill/>
                </a:ln>
                <a:solidFill>
                  <a:schemeClr val="tx1"/>
                </a:solidFill>
                <a:effectLst/>
                <a:uFillTx/>
                <a:latin typeface="+mn-lt"/>
                <a:ea typeface="+mn-ea"/>
                <a:cs typeface="+mn-cs"/>
                <a:sym typeface="ヒラギノ角ゴ ProN W3"/>
              </a:rPr>
              <a:t>！</a:t>
            </a:r>
            <a:endParaRPr kumimoji="0" lang="en-US" altLang="ja-JP" sz="2400" b="0" i="0" u="none" strike="noStrike" cap="none" spc="0" normalizeH="0" baseline="0" dirty="0" smtClean="0">
              <a:ln>
                <a:noFill/>
              </a:ln>
              <a:solidFill>
                <a:schemeClr val="tx1"/>
              </a:solidFill>
              <a:effectLst/>
              <a:uFillTx/>
              <a:latin typeface="+mn-lt"/>
              <a:ea typeface="+mn-ea"/>
              <a:cs typeface="+mn-cs"/>
              <a:sym typeface="ヒラギノ角ゴ ProN W3"/>
            </a:endParaRPr>
          </a:p>
        </p:txBody>
      </p:sp>
      <p:sp>
        <p:nvSpPr>
          <p:cNvPr id="15" name="角丸四角形吹き出し 14"/>
          <p:cNvSpPr/>
          <p:nvPr/>
        </p:nvSpPr>
        <p:spPr>
          <a:xfrm>
            <a:off x="7261213" y="6753708"/>
            <a:ext cx="2346385" cy="930751"/>
          </a:xfrm>
          <a:prstGeom prst="wedgeRoundRectCallout">
            <a:avLst>
              <a:gd name="adj1" fmla="val 58579"/>
              <a:gd name="adj2" fmla="val 77719"/>
              <a:gd name="adj3" fmla="val 16667"/>
            </a:avLst>
          </a:prstGeom>
          <a:solidFill>
            <a:schemeClr val="lt1"/>
          </a:solidFill>
          <a:ln>
            <a:solidFill>
              <a:schemeClr val="accent1"/>
            </a:solidFill>
          </a:ln>
        </p:spPr>
        <p:style>
          <a:lnRef idx="2">
            <a:schemeClr val="accent4"/>
          </a:lnRef>
          <a:fillRef idx="1">
            <a:schemeClr val="lt1"/>
          </a:fillRef>
          <a:effectRef idx="0">
            <a:schemeClr val="accent4"/>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ja-JP" altLang="en-US" sz="2400" b="0" i="0" u="none" strike="noStrike" cap="none" spc="0" normalizeH="0" baseline="0" dirty="0" smtClean="0">
                <a:ln>
                  <a:noFill/>
                </a:ln>
                <a:solidFill>
                  <a:schemeClr val="tx1"/>
                </a:solidFill>
                <a:effectLst/>
                <a:uFillTx/>
                <a:latin typeface="+mn-lt"/>
                <a:ea typeface="+mn-ea"/>
                <a:cs typeface="+mn-cs"/>
                <a:sym typeface="ヒラギノ角ゴ ProN W3"/>
              </a:rPr>
              <a:t>別にいいじゃないか</a:t>
            </a:r>
            <a:r>
              <a:rPr kumimoji="0" lang="en-US" altLang="ja-JP" sz="2400" b="0" i="0" u="none" strike="noStrike" cap="none" spc="0" normalizeH="0" baseline="0" dirty="0" smtClean="0">
                <a:ln>
                  <a:noFill/>
                </a:ln>
                <a:solidFill>
                  <a:schemeClr val="tx1"/>
                </a:solidFill>
                <a:effectLst/>
                <a:uFillTx/>
                <a:latin typeface="+mn-lt"/>
                <a:ea typeface="+mn-ea"/>
                <a:cs typeface="+mn-cs"/>
                <a:sym typeface="ヒラギノ角ゴ ProN W3"/>
              </a:rPr>
              <a:t>…</a:t>
            </a:r>
            <a:endParaRPr kumimoji="0" lang="en-US" altLang="ja-JP" sz="2400" b="0" i="0" u="none" strike="noStrike" cap="none" spc="0" normalizeH="0" baseline="0" dirty="0" smtClean="0">
              <a:ln>
                <a:noFill/>
              </a:ln>
              <a:solidFill>
                <a:schemeClr val="tx1"/>
              </a:solidFill>
              <a:effectLst/>
              <a:uFillTx/>
              <a:latin typeface="+mn-lt"/>
              <a:ea typeface="+mn-ea"/>
              <a:cs typeface="+mn-cs"/>
              <a:sym typeface="ヒラギノ角ゴ ProN W3"/>
            </a:endParaRPr>
          </a:p>
        </p:txBody>
      </p:sp>
    </p:spTree>
    <p:extLst>
      <p:ext uri="{BB962C8B-B14F-4D97-AF65-F5344CB8AC3E}">
        <p14:creationId xmlns:p14="http://schemas.microsoft.com/office/powerpoint/2010/main" val="636943763"/>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Shape 172"/>
          <p:cNvSpPr>
            <a:spLocks noGrp="1"/>
          </p:cNvSpPr>
          <p:nvPr>
            <p:ph type="title"/>
          </p:nvPr>
        </p:nvSpPr>
        <p:spPr>
          <a:prstGeom prst="rect">
            <a:avLst/>
          </a:prstGeom>
        </p:spPr>
        <p:txBody>
          <a:bodyPr/>
          <a:lstStyle/>
          <a:p>
            <a:pPr lvl="2" algn="just">
              <a:defRPr sz="6000" spc="119"/>
            </a:pPr>
            <a:r>
              <a:rPr/>
              <a:t>Stanford Politeness</a:t>
            </a:r>
          </a:p>
        </p:txBody>
      </p:sp>
      <p:sp>
        <p:nvSpPr>
          <p:cNvPr id="173" name="Shape 173"/>
          <p:cNvSpPr>
            <a:spLocks noGrp="1"/>
          </p:cNvSpPr>
          <p:nvPr>
            <p:ph type="body" idx="1"/>
          </p:nvPr>
        </p:nvSpPr>
        <p:spPr>
          <a:prstGeom prst="rect">
            <a:avLst/>
          </a:prstGeom>
        </p:spPr>
        <p:txBody>
          <a:bodyPr anchor="t"/>
          <a:lstStyle/>
          <a:p>
            <a:r>
              <a:rPr dirty="0"/>
              <a:t>Politeness解析ツール</a:t>
            </a:r>
          </a:p>
          <a:p>
            <a:endParaRPr dirty="0"/>
          </a:p>
          <a:p>
            <a:r>
              <a:rPr lang="ja-JP" altLang="en-US" dirty="0" smtClean="0"/>
              <a:t>分析</a:t>
            </a:r>
            <a:r>
              <a:rPr dirty="0" smtClean="0"/>
              <a:t>処理の手順</a:t>
            </a:r>
            <a:endParaRPr dirty="0"/>
          </a:p>
          <a:p>
            <a:pPr marL="660400" lvl="1" indent="-203200">
              <a:lnSpc>
                <a:spcPct val="110000"/>
              </a:lnSpc>
              <a:spcBef>
                <a:spcPts val="600"/>
              </a:spcBef>
              <a:buSzPct val="100000"/>
              <a:buAutoNum type="arabicPeriod"/>
            </a:pPr>
            <a:r>
              <a:rPr dirty="0"/>
              <a:t>テキストの構文解析</a:t>
            </a:r>
          </a:p>
          <a:p>
            <a:pPr marL="660400" lvl="1" indent="-203200">
              <a:lnSpc>
                <a:spcPct val="110000"/>
              </a:lnSpc>
              <a:spcBef>
                <a:spcPts val="600"/>
              </a:spcBef>
              <a:buSzPct val="100000"/>
              <a:buAutoNum type="arabicPeriod"/>
            </a:pPr>
            <a:r>
              <a:rPr dirty="0"/>
              <a:t>Politeness Strategyの検出</a:t>
            </a:r>
          </a:p>
          <a:p>
            <a:pPr marL="825500" lvl="1" indent="-381000">
              <a:buSzPct val="100000"/>
              <a:buAutoNum type="arabicPeriod"/>
            </a:pPr>
            <a:r>
              <a:rPr dirty="0"/>
              <a:t>Support Vector Machine(SVM)を用いたPoliteness値予測</a:t>
            </a:r>
          </a:p>
        </p:txBody>
      </p:sp>
      <p:sp>
        <p:nvSpPr>
          <p:cNvPr id="2" name="スライド番号プレースホルダー 1"/>
          <p:cNvSpPr>
            <a:spLocks noGrp="1"/>
          </p:cNvSpPr>
          <p:nvPr>
            <p:ph type="sldNum" sz="quarter" idx="2"/>
          </p:nvPr>
        </p:nvSpPr>
        <p:spPr/>
        <p:txBody>
          <a:bodyPr/>
          <a:lstStyle/>
          <a:p>
            <a:fld id="{86CB4B4D-7CA3-9044-876B-883B54F8677D}" type="slidenum">
              <a:rPr lang="uk-UA" smtClean="0"/>
              <a:t>10</a:t>
            </a:fld>
            <a:endParaRPr lang="uk-UA"/>
          </a:p>
        </p:txBody>
      </p:sp>
      <p:pic>
        <p:nvPicPr>
          <p:cNvPr id="175" name="pasted-image.png"/>
          <p:cNvPicPr>
            <a:picLocks noChangeAspect="1"/>
          </p:cNvPicPr>
          <p:nvPr/>
        </p:nvPicPr>
        <p:blipFill>
          <a:blip r:embed="rId3">
            <a:extLst/>
          </a:blip>
          <a:stretch>
            <a:fillRect/>
          </a:stretch>
        </p:blipFill>
        <p:spPr>
          <a:xfrm>
            <a:off x="902556" y="7290493"/>
            <a:ext cx="949377" cy="1268820"/>
          </a:xfrm>
          <a:prstGeom prst="rect">
            <a:avLst/>
          </a:prstGeom>
          <a:ln w="12700">
            <a:miter lim="400000"/>
          </a:ln>
        </p:spPr>
      </p:pic>
      <p:sp>
        <p:nvSpPr>
          <p:cNvPr id="176" name="Shape 176"/>
          <p:cNvSpPr/>
          <p:nvPr/>
        </p:nvSpPr>
        <p:spPr>
          <a:xfrm>
            <a:off x="2196538" y="7384377"/>
            <a:ext cx="1099056" cy="1081052"/>
          </a:xfrm>
          <a:prstGeom prst="rightArrow">
            <a:avLst>
              <a:gd name="adj1" fmla="val 34408"/>
              <a:gd name="adj2" fmla="val 47427"/>
            </a:avLst>
          </a:prstGeom>
          <a:blipFill>
            <a:blip r:embed="rId4"/>
          </a:blipFill>
          <a:ln w="12700">
            <a:miter lim="400000"/>
          </a:ln>
          <a:effectLst>
            <a:outerShdw blurRad="38100" dist="25400" dir="5400000" rotWithShape="0">
              <a:srgbClr val="000000">
                <a:alpha val="50000"/>
              </a:srgbClr>
            </a:outerShdw>
          </a:effectLst>
        </p:spPr>
        <p:txBody>
          <a:bodyPr lIns="50800" tIns="50800" rIns="50800" bIns="50800" anchor="ctr"/>
          <a:lstStyle/>
          <a:p>
            <a:pPr>
              <a:defRPr sz="2400">
                <a:solidFill>
                  <a:srgbClr val="FFFFFF"/>
                </a:solidFill>
              </a:defRPr>
            </a:pPr>
            <a:endParaRPr/>
          </a:p>
        </p:txBody>
      </p:sp>
      <p:sp>
        <p:nvSpPr>
          <p:cNvPr id="177" name="Shape 177"/>
          <p:cNvSpPr/>
          <p:nvPr/>
        </p:nvSpPr>
        <p:spPr>
          <a:xfrm>
            <a:off x="3398517" y="7289903"/>
            <a:ext cx="1968546" cy="1270001"/>
          </a:xfrm>
          <a:prstGeom prst="roundRect">
            <a:avLst>
              <a:gd name="adj" fmla="val 16407"/>
            </a:avLst>
          </a:prstGeom>
          <a:ln w="25400">
            <a:solidFill>
              <a:schemeClr val="accent1">
                <a:satOff val="-3355"/>
                <a:lumOff val="26614"/>
              </a:schemeClr>
            </a:solidFill>
            <a:miter lim="400000"/>
          </a:ln>
          <a:effectLst>
            <a:outerShdw dir="5400000" rotWithShape="0">
              <a:srgbClr val="000000">
                <a:alpha val="0"/>
              </a:srgbClr>
            </a:outerShdw>
          </a:effectLst>
          <a:extLst>
            <a:ext uri="{C572A759-6A51-4108-AA02-DFA0A04FC94B}">
              <ma14:wrappingTextBoxFlag xmlns:ma14="http://schemas.microsoft.com/office/mac/drawingml/2011/main" val="1"/>
            </a:ext>
          </a:extLst>
        </p:spPr>
        <p:txBody>
          <a:bodyPr lIns="50800" tIns="50800" rIns="50800" bIns="50800" anchor="ctr"/>
          <a:lstStyle>
            <a:lvl1pPr>
              <a:spcBef>
                <a:spcPts val="4200"/>
              </a:spcBef>
              <a:defRPr sz="2200" spc="44"/>
            </a:lvl1pPr>
          </a:lstStyle>
          <a:p>
            <a:r>
              <a:rPr dirty="0"/>
              <a:t>Politeness Strategyの検出</a:t>
            </a:r>
          </a:p>
        </p:txBody>
      </p:sp>
      <p:sp>
        <p:nvSpPr>
          <p:cNvPr id="178" name="Shape 178"/>
          <p:cNvSpPr/>
          <p:nvPr/>
        </p:nvSpPr>
        <p:spPr>
          <a:xfrm>
            <a:off x="5469986" y="7384377"/>
            <a:ext cx="1099057" cy="1081052"/>
          </a:xfrm>
          <a:prstGeom prst="rightArrow">
            <a:avLst>
              <a:gd name="adj1" fmla="val 34408"/>
              <a:gd name="adj2" fmla="val 47427"/>
            </a:avLst>
          </a:prstGeom>
          <a:blipFill>
            <a:blip r:embed="rId4"/>
          </a:blipFill>
          <a:ln w="12700">
            <a:miter lim="400000"/>
          </a:ln>
          <a:effectLst>
            <a:outerShdw blurRad="38100" dist="25400" dir="5400000" rotWithShape="0">
              <a:srgbClr val="000000">
                <a:alpha val="50000"/>
              </a:srgbClr>
            </a:outerShdw>
          </a:effectLst>
        </p:spPr>
        <p:txBody>
          <a:bodyPr lIns="50800" tIns="50800" rIns="50800" bIns="50800" anchor="ctr"/>
          <a:lstStyle/>
          <a:p>
            <a:pPr>
              <a:defRPr sz="2400">
                <a:solidFill>
                  <a:srgbClr val="FFFFFF"/>
                </a:solidFill>
              </a:defRPr>
            </a:pPr>
            <a:endParaRPr/>
          </a:p>
        </p:txBody>
      </p:sp>
      <p:sp>
        <p:nvSpPr>
          <p:cNvPr id="179" name="Shape 179"/>
          <p:cNvSpPr/>
          <p:nvPr/>
        </p:nvSpPr>
        <p:spPr>
          <a:xfrm>
            <a:off x="6671966" y="7289903"/>
            <a:ext cx="1968546" cy="1270001"/>
          </a:xfrm>
          <a:prstGeom prst="roundRect">
            <a:avLst>
              <a:gd name="adj" fmla="val 16407"/>
            </a:avLst>
          </a:prstGeom>
          <a:ln w="25400">
            <a:solidFill>
              <a:schemeClr val="accent1">
                <a:satOff val="-3355"/>
                <a:lumOff val="26614"/>
              </a:schemeClr>
            </a:solidFill>
            <a:miter lim="400000"/>
          </a:ln>
          <a:effectLst>
            <a:outerShdw dir="5400000" rotWithShape="0">
              <a:srgbClr val="000000">
                <a:alpha val="0"/>
              </a:srgbClr>
            </a:outerShdw>
          </a:effectLst>
          <a:extLst>
            <a:ext uri="{C572A759-6A51-4108-AA02-DFA0A04FC94B}">
              <ma14:wrappingTextBoxFlag xmlns:ma14="http://schemas.microsoft.com/office/mac/drawingml/2011/main" val="1"/>
            </a:ext>
          </a:extLst>
        </p:spPr>
        <p:txBody>
          <a:bodyPr lIns="50800" tIns="50800" rIns="50800" bIns="50800" anchor="ctr"/>
          <a:lstStyle>
            <a:lvl1pPr>
              <a:spcBef>
                <a:spcPts val="4200"/>
              </a:spcBef>
              <a:defRPr sz="2200" spc="44"/>
            </a:lvl1pPr>
          </a:lstStyle>
          <a:p>
            <a:r>
              <a:rPr/>
              <a:t>SVM</a:t>
            </a:r>
          </a:p>
        </p:txBody>
      </p:sp>
      <p:sp>
        <p:nvSpPr>
          <p:cNvPr id="180" name="Shape 180"/>
          <p:cNvSpPr/>
          <p:nvPr/>
        </p:nvSpPr>
        <p:spPr>
          <a:xfrm>
            <a:off x="8743434" y="7384377"/>
            <a:ext cx="1099057" cy="1081052"/>
          </a:xfrm>
          <a:prstGeom prst="rightArrow">
            <a:avLst>
              <a:gd name="adj1" fmla="val 34408"/>
              <a:gd name="adj2" fmla="val 47427"/>
            </a:avLst>
          </a:prstGeom>
          <a:blipFill>
            <a:blip r:embed="rId4"/>
          </a:blipFill>
          <a:ln w="12700">
            <a:miter lim="400000"/>
          </a:ln>
          <a:effectLst>
            <a:outerShdw blurRad="38100" dist="25400" dir="5400000" rotWithShape="0">
              <a:srgbClr val="000000">
                <a:alpha val="50000"/>
              </a:srgbClr>
            </a:outerShdw>
          </a:effectLst>
        </p:spPr>
        <p:txBody>
          <a:bodyPr lIns="50800" tIns="50800" rIns="50800" bIns="50800" anchor="ctr"/>
          <a:lstStyle/>
          <a:p>
            <a:pPr>
              <a:defRPr sz="2400">
                <a:solidFill>
                  <a:srgbClr val="FFFFFF"/>
                </a:solidFill>
              </a:defRPr>
            </a:pPr>
            <a:endParaRPr/>
          </a:p>
        </p:txBody>
      </p:sp>
      <p:sp>
        <p:nvSpPr>
          <p:cNvPr id="181" name="Shape 181"/>
          <p:cNvSpPr/>
          <p:nvPr/>
        </p:nvSpPr>
        <p:spPr>
          <a:xfrm>
            <a:off x="9801783" y="7439128"/>
            <a:ext cx="2177531" cy="97155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2700"/>
            </a:pPr>
            <a:r>
              <a:rPr dirty="0"/>
              <a:t>０〜１</a:t>
            </a:r>
          </a:p>
          <a:p>
            <a:pPr>
              <a:defRPr sz="2700"/>
            </a:pPr>
            <a:r>
              <a:rPr dirty="0"/>
              <a:t>Politeness値</a:t>
            </a:r>
          </a:p>
        </p:txBody>
      </p:sp>
    </p:spTree>
    <p:extLst>
      <p:ext uri="{BB962C8B-B14F-4D97-AF65-F5344CB8AC3E}">
        <p14:creationId xmlns:p14="http://schemas.microsoft.com/office/powerpoint/2010/main" val="513330216"/>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 name="Shape 405"/>
          <p:cNvSpPr>
            <a:spLocks noGrp="1"/>
          </p:cNvSpPr>
          <p:nvPr>
            <p:ph type="title"/>
          </p:nvPr>
        </p:nvSpPr>
        <p:spPr>
          <a:prstGeom prst="rect">
            <a:avLst/>
          </a:prstGeom>
        </p:spPr>
        <p:txBody>
          <a:bodyPr/>
          <a:lstStyle/>
          <a:p>
            <a:r>
              <a:rPr/>
              <a:t>ケーススタディ</a:t>
            </a:r>
          </a:p>
        </p:txBody>
      </p:sp>
      <p:sp>
        <p:nvSpPr>
          <p:cNvPr id="406" name="Shape 406"/>
          <p:cNvSpPr>
            <a:spLocks noGrp="1"/>
          </p:cNvSpPr>
          <p:nvPr>
            <p:ph type="body" idx="1"/>
          </p:nvPr>
        </p:nvSpPr>
        <p:spPr>
          <a:prstGeom prst="rect">
            <a:avLst/>
          </a:prstGeom>
        </p:spPr>
        <p:txBody>
          <a:bodyPr/>
          <a:lstStyle/>
          <a:p>
            <a:r>
              <a:rPr lang="en-US" dirty="0" smtClean="0"/>
              <a:t>Apache HTTP Server</a:t>
            </a:r>
            <a:r>
              <a:rPr lang="ja-JP" altLang="en-US" dirty="0" smtClean="0"/>
              <a:t>（</a:t>
            </a:r>
            <a:r>
              <a:rPr dirty="0" smtClean="0"/>
              <a:t>コミュニティが継続的に進化しているプロジェクト</a:t>
            </a:r>
            <a:r>
              <a:rPr lang="ja-JP" altLang="en-US" dirty="0" smtClean="0"/>
              <a:t>）</a:t>
            </a:r>
            <a:r>
              <a:rPr dirty="0" smtClean="0"/>
              <a:t>を対象としたケ</a:t>
            </a:r>
            <a:r>
              <a:rPr dirty="0"/>
              <a:t>ー</a:t>
            </a:r>
            <a:r>
              <a:rPr dirty="0" smtClean="0"/>
              <a:t>ススタディを行う</a:t>
            </a:r>
            <a:endParaRPr lang="en-US" dirty="0"/>
          </a:p>
          <a:p>
            <a:pPr marL="381000" lvl="1">
              <a:buSzPct val="49000"/>
              <a:buFontTx/>
              <a:buChar char="✤"/>
            </a:pPr>
            <a:r>
              <a:rPr lang="ja-JP" altLang="en-US" dirty="0" smtClean="0"/>
              <a:t>対象期間：</a:t>
            </a:r>
            <a:r>
              <a:rPr lang="en-US" altLang="ja-JP" dirty="0"/>
              <a:t>1995/9/11~2016/3/30</a:t>
            </a:r>
          </a:p>
          <a:p>
            <a:pPr marL="381000" lvl="1">
              <a:buSzPct val="49000"/>
              <a:buFontTx/>
              <a:buChar char="✤"/>
            </a:pPr>
            <a:r>
              <a:rPr lang="ja-JP" altLang="en-US" dirty="0"/>
              <a:t>開発者：上記の期間の送信メール数</a:t>
            </a:r>
            <a:r>
              <a:rPr lang="en-US" altLang="ja-JP" dirty="0"/>
              <a:t>Top10</a:t>
            </a:r>
            <a:r>
              <a:rPr lang="ja-JP" altLang="en-US" dirty="0"/>
              <a:t>の開発者</a:t>
            </a:r>
            <a:endParaRPr lang="en-US" altLang="ja-JP" dirty="0"/>
          </a:p>
          <a:p>
            <a:r>
              <a:rPr lang="ja-JP" altLang="en-US" dirty="0" smtClean="0"/>
              <a:t>分析手順</a:t>
            </a:r>
            <a:endParaRPr lang="en-US" altLang="ja-JP" dirty="0" smtClean="0"/>
          </a:p>
          <a:p>
            <a:endParaRPr lang="en-US" altLang="ja-JP" dirty="0" smtClean="0"/>
          </a:p>
        </p:txBody>
      </p:sp>
      <p:sp>
        <p:nvSpPr>
          <p:cNvPr id="26" name="スライド番号プレースホルダー 25"/>
          <p:cNvSpPr>
            <a:spLocks noGrp="1"/>
          </p:cNvSpPr>
          <p:nvPr>
            <p:ph type="sldNum" sz="quarter" idx="2"/>
          </p:nvPr>
        </p:nvSpPr>
        <p:spPr/>
        <p:txBody>
          <a:bodyPr/>
          <a:lstStyle/>
          <a:p>
            <a:fld id="{86CB4B4D-7CA3-9044-876B-883B54F8677D}" type="slidenum">
              <a:rPr lang="uk-UA" smtClean="0"/>
              <a:t>11</a:t>
            </a:fld>
            <a:endParaRPr lang="uk-UA"/>
          </a:p>
        </p:txBody>
      </p:sp>
      <p:pic>
        <p:nvPicPr>
          <p:cNvPr id="7" name="Hellang.Repository.png"/>
          <p:cNvPicPr/>
          <p:nvPr/>
        </p:nvPicPr>
        <p:blipFill>
          <a:blip r:embed="rId3">
            <a:extLst/>
          </a:blip>
          <a:stretch>
            <a:fillRect/>
          </a:stretch>
        </p:blipFill>
        <p:spPr>
          <a:xfrm>
            <a:off x="1500996" y="6627622"/>
            <a:ext cx="1500949" cy="1413955"/>
          </a:xfrm>
          <a:prstGeom prst="rect">
            <a:avLst/>
          </a:prstGeom>
          <a:ln w="12700">
            <a:miter lim="400000"/>
          </a:ln>
        </p:spPr>
      </p:pic>
      <p:sp>
        <p:nvSpPr>
          <p:cNvPr id="2" name="テキスト ボックス 1"/>
          <p:cNvSpPr txBox="1"/>
          <p:nvPr/>
        </p:nvSpPr>
        <p:spPr>
          <a:xfrm>
            <a:off x="1215777" y="8438041"/>
            <a:ext cx="2366868"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ja-JP" altLang="en-US" dirty="0" smtClean="0"/>
              <a:t>開発者</a:t>
            </a:r>
            <a:endParaRPr lang="en-US" altLang="ja-JP" dirty="0" smtClean="0"/>
          </a:p>
          <a:p>
            <a:pPr marL="0" marR="0" indent="0" algn="ctr" defTabSz="584200" rtl="0" fontAlgn="auto" latinLnBrk="0" hangingPunct="0">
              <a:lnSpc>
                <a:spcPct val="100000"/>
              </a:lnSpc>
              <a:spcBef>
                <a:spcPts val="0"/>
              </a:spcBef>
              <a:spcAft>
                <a:spcPts val="0"/>
              </a:spcAft>
              <a:buClrTx/>
              <a:buSzTx/>
              <a:buFontTx/>
              <a:buNone/>
              <a:tabLst/>
            </a:pPr>
            <a:r>
              <a:rPr lang="ja-JP" altLang="en-US" dirty="0" smtClean="0"/>
              <a:t>メーリングリスト</a:t>
            </a:r>
            <a:endParaRPr kumimoji="0" lang="ja-JP" altLang="en-US" sz="2000" b="0" i="0" u="none" strike="noStrike" cap="none" spc="0" normalizeH="0" baseline="0" dirty="0">
              <a:ln>
                <a:noFill/>
              </a:ln>
              <a:solidFill>
                <a:srgbClr val="000000"/>
              </a:solidFill>
              <a:effectLst/>
              <a:uFillTx/>
              <a:latin typeface="+mn-lt"/>
              <a:ea typeface="+mn-ea"/>
              <a:cs typeface="+mn-cs"/>
              <a:sym typeface="ヒラギノ角ゴ ProN W3"/>
            </a:endParaRPr>
          </a:p>
        </p:txBody>
      </p:sp>
      <p:sp>
        <p:nvSpPr>
          <p:cNvPr id="8" name="右矢印 7"/>
          <p:cNvSpPr/>
          <p:nvPr/>
        </p:nvSpPr>
        <p:spPr>
          <a:xfrm>
            <a:off x="3651507" y="6448143"/>
            <a:ext cx="1836148" cy="1671122"/>
          </a:xfrm>
          <a:prstGeom prst="rightArrow">
            <a:avLst/>
          </a:prstGeom>
          <a:blipFill rotWithShape="1">
            <a:blip r:embed="rId4"/>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ja-JP" altLang="en-US" sz="2400" b="0" i="0" u="none" strike="noStrike" cap="none" spc="0" normalizeH="0" baseline="0" dirty="0" smtClean="0">
                <a:ln>
                  <a:noFill/>
                </a:ln>
                <a:solidFill>
                  <a:srgbClr val="FFFFFF"/>
                </a:solidFill>
                <a:effectLst/>
                <a:uFillTx/>
                <a:latin typeface="+mn-lt"/>
                <a:ea typeface="+mn-ea"/>
                <a:cs typeface="+mn-cs"/>
                <a:sym typeface="ヒラギノ角ゴ ProN W3"/>
              </a:rPr>
              <a:t>データの取得</a:t>
            </a:r>
            <a:endParaRPr kumimoji="0" lang="ja-JP" altLang="en-US" sz="2400" b="0" i="0" u="none" strike="noStrike" cap="none" spc="0" normalizeH="0" baseline="0" dirty="0">
              <a:ln>
                <a:noFill/>
              </a:ln>
              <a:solidFill>
                <a:srgbClr val="FFFFFF"/>
              </a:solidFill>
              <a:effectLst/>
              <a:uFillTx/>
              <a:latin typeface="+mn-lt"/>
              <a:ea typeface="+mn-ea"/>
              <a:cs typeface="+mn-cs"/>
              <a:sym typeface="ヒラギノ角ゴ ProN W3"/>
            </a:endParaRPr>
          </a:p>
        </p:txBody>
      </p:sp>
      <p:grpSp>
        <p:nvGrpSpPr>
          <p:cNvPr id="12" name="図形グループ 11"/>
          <p:cNvGrpSpPr/>
          <p:nvPr/>
        </p:nvGrpSpPr>
        <p:grpSpPr>
          <a:xfrm>
            <a:off x="5726137" y="6573558"/>
            <a:ext cx="1800986" cy="1696602"/>
            <a:chOff x="5200531" y="5764789"/>
            <a:chExt cx="2415542" cy="2415542"/>
          </a:xfrm>
        </p:grpSpPr>
        <p:grpSp>
          <p:nvGrpSpPr>
            <p:cNvPr id="10" name="図形グループ 9"/>
            <p:cNvGrpSpPr/>
            <p:nvPr/>
          </p:nvGrpSpPr>
          <p:grpSpPr>
            <a:xfrm>
              <a:off x="5200531" y="5764789"/>
              <a:ext cx="2415542" cy="2415542"/>
              <a:chOff x="5355806" y="5212698"/>
              <a:chExt cx="3364302" cy="3364302"/>
            </a:xfrm>
          </p:grpSpPr>
          <p:sp>
            <p:nvSpPr>
              <p:cNvPr id="9" name="円/楕円 8"/>
              <p:cNvSpPr/>
              <p:nvPr/>
            </p:nvSpPr>
            <p:spPr>
              <a:xfrm>
                <a:off x="5355806" y="5212698"/>
                <a:ext cx="3364302" cy="3364302"/>
              </a:xfrm>
              <a:prstGeom prst="ellipse">
                <a:avLst/>
              </a:prstGeom>
              <a:noFill/>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pic>
            <p:nvPicPr>
              <p:cNvPr id="13" name="MC900433944.png"/>
              <p:cNvPicPr/>
              <p:nvPr/>
            </p:nvPicPr>
            <p:blipFill>
              <a:blip r:embed="rId5">
                <a:extLst/>
              </a:blip>
              <a:stretch>
                <a:fillRect/>
              </a:stretch>
            </p:blipFill>
            <p:spPr>
              <a:xfrm flipH="1">
                <a:off x="5666813" y="5853001"/>
                <a:ext cx="835587" cy="835587"/>
              </a:xfrm>
              <a:prstGeom prst="rect">
                <a:avLst/>
              </a:prstGeom>
              <a:ln w="12700">
                <a:miter lim="400000"/>
              </a:ln>
            </p:spPr>
          </p:pic>
          <p:pic>
            <p:nvPicPr>
              <p:cNvPr id="14" name="MC900433944.png"/>
              <p:cNvPicPr/>
              <p:nvPr/>
            </p:nvPicPr>
            <p:blipFill>
              <a:blip r:embed="rId5">
                <a:extLst/>
              </a:blip>
              <a:stretch>
                <a:fillRect/>
              </a:stretch>
            </p:blipFill>
            <p:spPr>
              <a:xfrm flipH="1">
                <a:off x="7368853" y="6236829"/>
                <a:ext cx="835587" cy="835587"/>
              </a:xfrm>
              <a:prstGeom prst="rect">
                <a:avLst/>
              </a:prstGeom>
              <a:ln w="12700">
                <a:miter lim="400000"/>
              </a:ln>
            </p:spPr>
          </p:pic>
          <p:pic>
            <p:nvPicPr>
              <p:cNvPr id="15" name="MC900433944.png"/>
              <p:cNvPicPr/>
              <p:nvPr/>
            </p:nvPicPr>
            <p:blipFill>
              <a:blip r:embed="rId5">
                <a:extLst/>
              </a:blip>
              <a:stretch>
                <a:fillRect/>
              </a:stretch>
            </p:blipFill>
            <p:spPr>
              <a:xfrm flipH="1">
                <a:off x="6166797" y="6809906"/>
                <a:ext cx="835587" cy="835587"/>
              </a:xfrm>
              <a:prstGeom prst="rect">
                <a:avLst/>
              </a:prstGeom>
              <a:ln w="12700">
                <a:miter lim="400000"/>
              </a:ln>
            </p:spPr>
          </p:pic>
          <p:pic>
            <p:nvPicPr>
              <p:cNvPr id="16" name="MC900433944.png"/>
              <p:cNvPicPr/>
              <p:nvPr/>
            </p:nvPicPr>
            <p:blipFill>
              <a:blip r:embed="rId5">
                <a:extLst/>
              </a:blip>
              <a:stretch>
                <a:fillRect/>
              </a:stretch>
            </p:blipFill>
            <p:spPr>
              <a:xfrm flipH="1">
                <a:off x="6584591" y="5519523"/>
                <a:ext cx="835587" cy="835587"/>
              </a:xfrm>
              <a:prstGeom prst="rect">
                <a:avLst/>
              </a:prstGeom>
              <a:ln w="12700">
                <a:miter lim="400000"/>
              </a:ln>
            </p:spPr>
          </p:pic>
          <p:pic>
            <p:nvPicPr>
              <p:cNvPr id="17" name="MC900433944.png"/>
              <p:cNvPicPr/>
              <p:nvPr/>
            </p:nvPicPr>
            <p:blipFill>
              <a:blip r:embed="rId5">
                <a:extLst/>
              </a:blip>
              <a:stretch>
                <a:fillRect/>
              </a:stretch>
            </p:blipFill>
            <p:spPr>
              <a:xfrm flipH="1">
                <a:off x="7060242" y="7274419"/>
                <a:ext cx="835587" cy="835587"/>
              </a:xfrm>
              <a:prstGeom prst="rect">
                <a:avLst/>
              </a:prstGeom>
              <a:ln w="12700">
                <a:miter lim="400000"/>
              </a:ln>
            </p:spPr>
          </p:pic>
          <p:pic>
            <p:nvPicPr>
              <p:cNvPr id="18" name="MC900433944.png"/>
              <p:cNvPicPr/>
              <p:nvPr/>
            </p:nvPicPr>
            <p:blipFill>
              <a:blip r:embed="rId5">
                <a:extLst/>
              </a:blip>
              <a:stretch>
                <a:fillRect/>
              </a:stretch>
            </p:blipFill>
            <p:spPr>
              <a:xfrm flipH="1">
                <a:off x="7587172" y="5474768"/>
                <a:ext cx="835587" cy="835587"/>
              </a:xfrm>
              <a:prstGeom prst="rect">
                <a:avLst/>
              </a:prstGeom>
              <a:ln w="12700">
                <a:miter lim="400000"/>
              </a:ln>
            </p:spPr>
          </p:pic>
          <p:pic>
            <p:nvPicPr>
              <p:cNvPr id="19" name="MC900433944.png"/>
              <p:cNvPicPr/>
              <p:nvPr/>
            </p:nvPicPr>
            <p:blipFill>
              <a:blip r:embed="rId5">
                <a:extLst/>
              </a:blip>
              <a:stretch>
                <a:fillRect/>
              </a:stretch>
            </p:blipFill>
            <p:spPr>
              <a:xfrm flipH="1">
                <a:off x="6172548" y="7561178"/>
                <a:ext cx="835587" cy="835587"/>
              </a:xfrm>
              <a:prstGeom prst="rect">
                <a:avLst/>
              </a:prstGeom>
              <a:ln w="12700">
                <a:miter lim="400000"/>
              </a:ln>
            </p:spPr>
          </p:pic>
          <p:pic>
            <p:nvPicPr>
              <p:cNvPr id="20" name="MC900433944.png"/>
              <p:cNvPicPr/>
              <p:nvPr/>
            </p:nvPicPr>
            <p:blipFill>
              <a:blip r:embed="rId5">
                <a:extLst/>
              </a:blip>
              <a:stretch>
                <a:fillRect/>
              </a:stretch>
            </p:blipFill>
            <p:spPr>
              <a:xfrm flipH="1">
                <a:off x="6692769" y="6331454"/>
                <a:ext cx="835587" cy="835587"/>
              </a:xfrm>
              <a:prstGeom prst="rect">
                <a:avLst/>
              </a:prstGeom>
              <a:ln w="12700">
                <a:miter lim="400000"/>
              </a:ln>
            </p:spPr>
          </p:pic>
        </p:grpSp>
        <p:sp>
          <p:nvSpPr>
            <p:cNvPr id="11" name="円/楕円 10"/>
            <p:cNvSpPr/>
            <p:nvPr/>
          </p:nvSpPr>
          <p:spPr>
            <a:xfrm>
              <a:off x="5332375" y="6168049"/>
              <a:ext cx="778050" cy="639987"/>
            </a:xfrm>
            <a:prstGeom prst="ellipse">
              <a:avLst/>
            </a:prstGeom>
            <a:noFill/>
            <a:ln/>
          </p:spPr>
          <p:style>
            <a:lnRef idx="2">
              <a:schemeClr val="accent4"/>
            </a:lnRef>
            <a:fillRef idx="1">
              <a:schemeClr val="lt1"/>
            </a:fillRef>
            <a:effectRef idx="0">
              <a:schemeClr val="accent4"/>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sp>
          <p:nvSpPr>
            <p:cNvPr id="23" name="円/楕円 22"/>
            <p:cNvSpPr/>
            <p:nvPr/>
          </p:nvSpPr>
          <p:spPr>
            <a:xfrm>
              <a:off x="6682734" y="5888098"/>
              <a:ext cx="778050" cy="639987"/>
            </a:xfrm>
            <a:prstGeom prst="ellipse">
              <a:avLst/>
            </a:prstGeom>
            <a:noFill/>
            <a:ln/>
          </p:spPr>
          <p:style>
            <a:lnRef idx="2">
              <a:schemeClr val="accent4"/>
            </a:lnRef>
            <a:fillRef idx="1">
              <a:schemeClr val="lt1"/>
            </a:fillRef>
            <a:effectRef idx="0">
              <a:schemeClr val="accent4"/>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sp>
          <p:nvSpPr>
            <p:cNvPr id="24" name="円/楕円 23"/>
            <p:cNvSpPr/>
            <p:nvPr/>
          </p:nvSpPr>
          <p:spPr>
            <a:xfrm>
              <a:off x="6331065" y="7251893"/>
              <a:ext cx="778050" cy="639987"/>
            </a:xfrm>
            <a:prstGeom prst="ellipse">
              <a:avLst/>
            </a:prstGeom>
            <a:noFill/>
            <a:ln/>
          </p:spPr>
          <p:style>
            <a:lnRef idx="2">
              <a:schemeClr val="accent4"/>
            </a:lnRef>
            <a:fillRef idx="1">
              <a:schemeClr val="lt1"/>
            </a:fillRef>
            <a:effectRef idx="0">
              <a:schemeClr val="accent4"/>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grpSp>
      <p:sp>
        <p:nvSpPr>
          <p:cNvPr id="21" name="テキスト ボックス 20"/>
          <p:cNvSpPr txBox="1"/>
          <p:nvPr/>
        </p:nvSpPr>
        <p:spPr>
          <a:xfrm>
            <a:off x="5646833" y="8444905"/>
            <a:ext cx="2041747"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ja-JP" altLang="en-US" dirty="0" smtClean="0"/>
              <a:t>対象開発者の選出</a:t>
            </a:r>
            <a:endParaRPr lang="en-US" altLang="ja-JP" dirty="0" smtClean="0"/>
          </a:p>
        </p:txBody>
      </p:sp>
      <p:sp>
        <p:nvSpPr>
          <p:cNvPr id="29" name="右矢印 28"/>
          <p:cNvSpPr/>
          <p:nvPr/>
        </p:nvSpPr>
        <p:spPr>
          <a:xfrm>
            <a:off x="8292811" y="6479816"/>
            <a:ext cx="1717741" cy="1671122"/>
          </a:xfrm>
          <a:prstGeom prst="rightArrow">
            <a:avLst/>
          </a:prstGeom>
          <a:blipFill rotWithShape="1">
            <a:blip r:embed="rId4"/>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ja-JP" altLang="en-US" sz="2400" dirty="0" smtClean="0">
                <a:solidFill>
                  <a:srgbClr val="FFFFFF"/>
                </a:solidFill>
              </a:rPr>
              <a:t>対象メール</a:t>
            </a:r>
            <a:endParaRPr kumimoji="0" lang="ja-JP" altLang="en-US" sz="2400" b="0" i="0" u="none" strike="noStrike" cap="none" spc="0" normalizeH="0" baseline="0" dirty="0">
              <a:ln>
                <a:noFill/>
              </a:ln>
              <a:solidFill>
                <a:srgbClr val="FFFFFF"/>
              </a:solidFill>
              <a:effectLst/>
              <a:uFillTx/>
              <a:latin typeface="+mn-lt"/>
              <a:ea typeface="+mn-ea"/>
              <a:cs typeface="+mn-cs"/>
              <a:sym typeface="ヒラギノ角ゴ ProN W3"/>
            </a:endParaRPr>
          </a:p>
        </p:txBody>
      </p:sp>
      <p:pic>
        <p:nvPicPr>
          <p:cNvPr id="22" name="図 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68024" y="7483362"/>
            <a:ext cx="418912" cy="276908"/>
          </a:xfrm>
          <a:prstGeom prst="rect">
            <a:avLst/>
          </a:prstGeom>
        </p:spPr>
      </p:pic>
      <p:pic>
        <p:nvPicPr>
          <p:cNvPr id="32" name="図 3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51470" y="7137741"/>
            <a:ext cx="418912" cy="276908"/>
          </a:xfrm>
          <a:prstGeom prst="rect">
            <a:avLst/>
          </a:prstGeom>
        </p:spPr>
      </p:pic>
      <p:pic>
        <p:nvPicPr>
          <p:cNvPr id="25" name="図 2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51314" y="6469174"/>
            <a:ext cx="1800986" cy="1800986"/>
          </a:xfrm>
          <a:prstGeom prst="rect">
            <a:avLst/>
          </a:prstGeom>
          <a:noFill/>
        </p:spPr>
      </p:pic>
      <p:sp>
        <p:nvSpPr>
          <p:cNvPr id="35" name="テキスト ボックス 34"/>
          <p:cNvSpPr txBox="1"/>
          <p:nvPr/>
        </p:nvSpPr>
        <p:spPr>
          <a:xfrm>
            <a:off x="10010552" y="8546129"/>
            <a:ext cx="2041747" cy="4103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altLang="ja-JP" dirty="0" smtClean="0"/>
              <a:t>Politeness</a:t>
            </a:r>
            <a:r>
              <a:rPr lang="ja-JP" altLang="en-US" dirty="0" smtClean="0"/>
              <a:t>分析</a:t>
            </a:r>
            <a:endParaRPr lang="en-US" altLang="ja-JP" dirty="0" smtClean="0"/>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a:spLocks noGrp="1"/>
          </p:cNvSpPr>
          <p:nvPr>
            <p:ph type="title"/>
          </p:nvPr>
        </p:nvSpPr>
        <p:spPr>
          <a:xfrm>
            <a:off x="952500" y="85224"/>
            <a:ext cx="11099800" cy="1810752"/>
          </a:xfrm>
          <a:prstGeom prst="rect">
            <a:avLst/>
          </a:prstGeom>
        </p:spPr>
        <p:txBody>
          <a:bodyPr>
            <a:spAutoFit/>
          </a:bodyPr>
          <a:lstStyle/>
          <a:p>
            <a:pPr lvl="2" indent="434340" defTabSz="554990">
              <a:defRPr sz="5700" spc="114"/>
            </a:pPr>
            <a:r>
              <a:rPr sz="3700" dirty="0" smtClean="0"/>
              <a:t>RQ2</a:t>
            </a:r>
            <a:r>
              <a:rPr lang="en-US" sz="3700" dirty="0" smtClean="0"/>
              <a:t>,3</a:t>
            </a:r>
            <a:r>
              <a:rPr lang="ja-JP" altLang="en-US" sz="3700" dirty="0" smtClean="0"/>
              <a:t>の結果と考察</a:t>
            </a:r>
            <a:r>
              <a:rPr lang="en-US" altLang="ja-JP" sz="3700" dirty="0" smtClean="0"/>
              <a:t/>
            </a:r>
            <a:br>
              <a:rPr lang="en-US" altLang="ja-JP" sz="3700" dirty="0" smtClean="0"/>
            </a:br>
            <a:r>
              <a:rPr sz="3700" dirty="0" smtClean="0"/>
              <a:t>トップ開発者と一般開発者</a:t>
            </a:r>
            <a:r>
              <a:rPr lang="en-US" altLang="ja-JP" sz="3700" dirty="0"/>
              <a:t>/</a:t>
            </a:r>
            <a:r>
              <a:rPr lang="ja-JP" altLang="en-US" sz="3700" dirty="0"/>
              <a:t>メール発信と送信</a:t>
            </a:r>
            <a:r>
              <a:rPr lang="ja-JP" altLang="en-US" sz="3700" dirty="0" smtClean="0"/>
              <a:t>で</a:t>
            </a:r>
            <a:r>
              <a:rPr lang="en-US" altLang="ja-JP" sz="3700" dirty="0" smtClean="0"/>
              <a:t/>
            </a:r>
            <a:br>
              <a:rPr lang="en-US" altLang="ja-JP" sz="3700" dirty="0" smtClean="0"/>
            </a:br>
            <a:r>
              <a:rPr lang="en-US" altLang="ja-JP" sz="3700" dirty="0" err="1" smtClean="0"/>
              <a:t>Politeness</a:t>
            </a:r>
            <a:r>
              <a:rPr sz="3700" dirty="0" err="1" smtClean="0"/>
              <a:t>に違いはあるか</a:t>
            </a:r>
            <a:r>
              <a:rPr sz="3700" dirty="0" smtClean="0"/>
              <a:t>？</a:t>
            </a:r>
            <a:endParaRPr sz="3700" dirty="0"/>
          </a:p>
        </p:txBody>
      </p:sp>
      <p:sp>
        <p:nvSpPr>
          <p:cNvPr id="5" name="テキスト プレースホルダー 4"/>
          <p:cNvSpPr>
            <a:spLocks noGrp="1"/>
          </p:cNvSpPr>
          <p:nvPr>
            <p:ph type="body" idx="1"/>
          </p:nvPr>
        </p:nvSpPr>
        <p:spPr/>
        <p:txBody>
          <a:bodyPr/>
          <a:lstStyle/>
          <a:p>
            <a:r>
              <a:rPr lang="ja-JP" altLang="en-US" dirty="0" smtClean="0"/>
              <a:t>メールを発信する場合</a:t>
            </a:r>
            <a:endParaRPr lang="en-US" altLang="ja-JP" dirty="0" smtClean="0"/>
          </a:p>
          <a:p>
            <a:pPr lvl="1"/>
            <a:r>
              <a:rPr kumimoji="1" lang="ja-JP" altLang="en-US" dirty="0" smtClean="0"/>
              <a:t>コア開発者</a:t>
            </a:r>
            <a:endParaRPr kumimoji="1" lang="en-US" altLang="ja-JP" dirty="0" smtClean="0"/>
          </a:p>
          <a:p>
            <a:pPr lvl="1"/>
            <a:endParaRPr lang="en-US" altLang="ja-JP" dirty="0"/>
          </a:p>
          <a:p>
            <a:pPr lvl="1"/>
            <a:endParaRPr kumimoji="1" lang="en-US" altLang="ja-JP" dirty="0" smtClean="0"/>
          </a:p>
          <a:p>
            <a:pPr lvl="1"/>
            <a:endParaRPr lang="en-US" altLang="ja-JP" dirty="0"/>
          </a:p>
          <a:p>
            <a:pPr lvl="1"/>
            <a:r>
              <a:rPr kumimoji="1" lang="ja-JP" altLang="en-US" dirty="0" smtClean="0"/>
              <a:t>一般開発者</a:t>
            </a:r>
            <a:endParaRPr kumimoji="1" lang="en-US" altLang="ja-JP" dirty="0"/>
          </a:p>
          <a:p>
            <a:endParaRPr lang="en-US" altLang="ja-JP" dirty="0" smtClean="0"/>
          </a:p>
          <a:p>
            <a:endParaRPr kumimoji="1" lang="en-US" altLang="ja-JP" dirty="0"/>
          </a:p>
          <a:p>
            <a:endParaRPr lang="en-US" altLang="ja-JP" dirty="0" smtClean="0"/>
          </a:p>
        </p:txBody>
      </p:sp>
      <p:sp>
        <p:nvSpPr>
          <p:cNvPr id="2" name="スライド番号プレースホルダー 1"/>
          <p:cNvSpPr>
            <a:spLocks noGrp="1"/>
          </p:cNvSpPr>
          <p:nvPr>
            <p:ph type="sldNum" sz="quarter" idx="2"/>
          </p:nvPr>
        </p:nvSpPr>
        <p:spPr/>
        <p:txBody>
          <a:bodyPr/>
          <a:lstStyle/>
          <a:p>
            <a:fld id="{86CB4B4D-7CA3-9044-876B-883B54F8677D}" type="slidenum">
              <a:rPr lang="uk-UA" smtClean="0"/>
              <a:t>12</a:t>
            </a:fld>
            <a:endParaRPr lang="uk-UA"/>
          </a:p>
        </p:txBody>
      </p:sp>
      <p:grpSp>
        <p:nvGrpSpPr>
          <p:cNvPr id="12" name="図形グループ 11"/>
          <p:cNvGrpSpPr/>
          <p:nvPr/>
        </p:nvGrpSpPr>
        <p:grpSpPr>
          <a:xfrm>
            <a:off x="7626281" y="3940984"/>
            <a:ext cx="2599765" cy="2052808"/>
            <a:chOff x="1708951" y="3663522"/>
            <a:chExt cx="2599765" cy="2052808"/>
          </a:xfrm>
        </p:grpSpPr>
        <p:pic>
          <p:nvPicPr>
            <p:cNvPr id="13" name="MC900433944.png"/>
            <p:cNvPicPr/>
            <p:nvPr/>
          </p:nvPicPr>
          <p:blipFill>
            <a:blip r:embed="rId3">
              <a:extLst/>
            </a:blip>
            <a:stretch>
              <a:fillRect/>
            </a:stretch>
          </p:blipFill>
          <p:spPr>
            <a:xfrm>
              <a:off x="1861868" y="4156471"/>
              <a:ext cx="742722" cy="742722"/>
            </a:xfrm>
            <a:prstGeom prst="rect">
              <a:avLst/>
            </a:prstGeom>
            <a:ln w="12700">
              <a:miter lim="400000"/>
            </a:ln>
          </p:spPr>
        </p:pic>
        <p:pic>
          <p:nvPicPr>
            <p:cNvPr id="14" name="MC900433944.png"/>
            <p:cNvPicPr/>
            <p:nvPr/>
          </p:nvPicPr>
          <p:blipFill>
            <a:blip r:embed="rId3">
              <a:extLst/>
            </a:blip>
            <a:stretch>
              <a:fillRect/>
            </a:stretch>
          </p:blipFill>
          <p:spPr>
            <a:xfrm>
              <a:off x="2617417" y="3663522"/>
              <a:ext cx="742722" cy="742722"/>
            </a:xfrm>
            <a:prstGeom prst="rect">
              <a:avLst/>
            </a:prstGeom>
            <a:ln w="12700">
              <a:miter lim="400000"/>
            </a:ln>
          </p:spPr>
        </p:pic>
        <p:pic>
          <p:nvPicPr>
            <p:cNvPr id="15" name="MC900433944.png"/>
            <p:cNvPicPr/>
            <p:nvPr/>
          </p:nvPicPr>
          <p:blipFill>
            <a:blip r:embed="rId3">
              <a:extLst/>
            </a:blip>
            <a:stretch>
              <a:fillRect/>
            </a:stretch>
          </p:blipFill>
          <p:spPr>
            <a:xfrm>
              <a:off x="2246056" y="4701514"/>
              <a:ext cx="742722" cy="742722"/>
            </a:xfrm>
            <a:prstGeom prst="rect">
              <a:avLst/>
            </a:prstGeom>
            <a:ln w="12700">
              <a:miter lim="400000"/>
            </a:ln>
          </p:spPr>
        </p:pic>
        <p:pic>
          <p:nvPicPr>
            <p:cNvPr id="16" name="MC900433944.png"/>
            <p:cNvPicPr/>
            <p:nvPr/>
          </p:nvPicPr>
          <p:blipFill>
            <a:blip r:embed="rId3">
              <a:extLst/>
            </a:blip>
            <a:stretch>
              <a:fillRect/>
            </a:stretch>
          </p:blipFill>
          <p:spPr>
            <a:xfrm>
              <a:off x="3040706" y="4817545"/>
              <a:ext cx="742722" cy="742722"/>
            </a:xfrm>
            <a:prstGeom prst="rect">
              <a:avLst/>
            </a:prstGeom>
            <a:ln w="12700">
              <a:miter lim="400000"/>
            </a:ln>
          </p:spPr>
        </p:pic>
        <p:pic>
          <p:nvPicPr>
            <p:cNvPr id="17" name="MC900433944.png"/>
            <p:cNvPicPr/>
            <p:nvPr/>
          </p:nvPicPr>
          <p:blipFill>
            <a:blip r:embed="rId3">
              <a:extLst/>
            </a:blip>
            <a:stretch>
              <a:fillRect/>
            </a:stretch>
          </p:blipFill>
          <p:spPr>
            <a:xfrm>
              <a:off x="3412067" y="4074823"/>
              <a:ext cx="742722" cy="742722"/>
            </a:xfrm>
            <a:prstGeom prst="rect">
              <a:avLst/>
            </a:prstGeom>
            <a:ln w="12700">
              <a:miter lim="400000"/>
            </a:ln>
          </p:spPr>
        </p:pic>
        <p:sp>
          <p:nvSpPr>
            <p:cNvPr id="18" name="円/楕円 17"/>
            <p:cNvSpPr/>
            <p:nvPr/>
          </p:nvSpPr>
          <p:spPr>
            <a:xfrm>
              <a:off x="1708951" y="3663522"/>
              <a:ext cx="2599765" cy="2052808"/>
            </a:xfrm>
            <a:prstGeom prst="ellipse">
              <a:avLst/>
            </a:prstGeom>
            <a:noFill/>
            <a:ln>
              <a:solidFill>
                <a:schemeClr val="accent2"/>
              </a:solidFill>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grpSp>
      <p:pic>
        <p:nvPicPr>
          <p:cNvPr id="19" name="MC900433944.png"/>
          <p:cNvPicPr/>
          <p:nvPr/>
        </p:nvPicPr>
        <p:blipFill>
          <a:blip r:embed="rId3">
            <a:extLst/>
          </a:blip>
          <a:stretch>
            <a:fillRect/>
          </a:stretch>
        </p:blipFill>
        <p:spPr>
          <a:xfrm flipH="1">
            <a:off x="2976676" y="4254765"/>
            <a:ext cx="1298990" cy="1298990"/>
          </a:xfrm>
          <a:prstGeom prst="rect">
            <a:avLst/>
          </a:prstGeom>
          <a:ln w="12700">
            <a:miter lim="400000"/>
          </a:ln>
        </p:spPr>
      </p:pic>
      <p:cxnSp>
        <p:nvCxnSpPr>
          <p:cNvPr id="7" name="直線矢印コネクタ 6"/>
          <p:cNvCxnSpPr/>
          <p:nvPr/>
        </p:nvCxnSpPr>
        <p:spPr>
          <a:xfrm>
            <a:off x="4520242" y="4904260"/>
            <a:ext cx="2778626" cy="0"/>
          </a:xfrm>
          <a:prstGeom prst="straightConnector1">
            <a:avLst/>
          </a:prstGeom>
          <a:ln w="127000">
            <a:tailEnd type="triangle"/>
          </a:ln>
        </p:spPr>
        <p:style>
          <a:lnRef idx="2">
            <a:schemeClr val="accent5"/>
          </a:lnRef>
          <a:fillRef idx="0">
            <a:schemeClr val="accent5"/>
          </a:fillRef>
          <a:effectRef idx="1">
            <a:schemeClr val="accent5"/>
          </a:effectRef>
          <a:fontRef idx="minor">
            <a:schemeClr val="tx1"/>
          </a:fontRef>
        </p:style>
      </p:cxnSp>
      <p:sp>
        <p:nvSpPr>
          <p:cNvPr id="8" name="角丸四角形吹き出し 7"/>
          <p:cNvSpPr/>
          <p:nvPr/>
        </p:nvSpPr>
        <p:spPr>
          <a:xfrm>
            <a:off x="3911263" y="3142235"/>
            <a:ext cx="2173856" cy="1339374"/>
          </a:xfrm>
          <a:prstGeom prst="wedgeRoundRectCallout">
            <a:avLst>
              <a:gd name="adj1" fmla="val -53373"/>
              <a:gd name="adj2" fmla="val 76739"/>
              <a:gd name="adj3" fmla="val 16667"/>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ja-JP" altLang="en-US" sz="2400" dirty="0" smtClean="0">
                <a:solidFill>
                  <a:schemeClr val="tx1"/>
                </a:solidFill>
              </a:rPr>
              <a:t>こんな機能を追加しようと思っています</a:t>
            </a:r>
            <a:endParaRPr kumimoji="0" lang="ja-JP" altLang="en-US" sz="2400" b="0" i="0" u="none" strike="noStrike" cap="none" spc="0" normalizeH="0" baseline="0" dirty="0">
              <a:ln>
                <a:noFill/>
              </a:ln>
              <a:solidFill>
                <a:schemeClr val="tx1"/>
              </a:solidFill>
              <a:effectLst/>
              <a:uFillTx/>
              <a:latin typeface="+mn-lt"/>
              <a:ea typeface="+mn-ea"/>
              <a:cs typeface="+mn-cs"/>
              <a:sym typeface="ヒラギノ角ゴ ProN W3"/>
            </a:endParaRPr>
          </a:p>
        </p:txBody>
      </p:sp>
      <p:cxnSp>
        <p:nvCxnSpPr>
          <p:cNvPr id="24" name="直線矢印コネクタ 23"/>
          <p:cNvCxnSpPr/>
          <p:nvPr/>
        </p:nvCxnSpPr>
        <p:spPr>
          <a:xfrm>
            <a:off x="4520242" y="8038335"/>
            <a:ext cx="2778625" cy="0"/>
          </a:xfrm>
          <a:prstGeom prst="straightConnector1">
            <a:avLst/>
          </a:prstGeom>
          <a:ln w="127000">
            <a:tailEnd type="triangle"/>
          </a:ln>
        </p:spPr>
        <p:style>
          <a:lnRef idx="2">
            <a:schemeClr val="accent5"/>
          </a:lnRef>
          <a:fillRef idx="0">
            <a:schemeClr val="accent5"/>
          </a:fillRef>
          <a:effectRef idx="1">
            <a:schemeClr val="accent5"/>
          </a:effectRef>
          <a:fontRef idx="minor">
            <a:schemeClr val="tx1"/>
          </a:fontRef>
        </p:style>
      </p:cxnSp>
      <p:grpSp>
        <p:nvGrpSpPr>
          <p:cNvPr id="25" name="図形グループ 24"/>
          <p:cNvGrpSpPr/>
          <p:nvPr/>
        </p:nvGrpSpPr>
        <p:grpSpPr>
          <a:xfrm>
            <a:off x="7626280" y="7109714"/>
            <a:ext cx="2599765" cy="2052808"/>
            <a:chOff x="1708951" y="3663522"/>
            <a:chExt cx="2599765" cy="2052808"/>
          </a:xfrm>
        </p:grpSpPr>
        <p:pic>
          <p:nvPicPr>
            <p:cNvPr id="26" name="MC900433944.png"/>
            <p:cNvPicPr/>
            <p:nvPr/>
          </p:nvPicPr>
          <p:blipFill>
            <a:blip r:embed="rId3">
              <a:extLst/>
            </a:blip>
            <a:stretch>
              <a:fillRect/>
            </a:stretch>
          </p:blipFill>
          <p:spPr>
            <a:xfrm>
              <a:off x="1861868" y="4156471"/>
              <a:ext cx="742722" cy="742722"/>
            </a:xfrm>
            <a:prstGeom prst="rect">
              <a:avLst/>
            </a:prstGeom>
            <a:ln w="12700">
              <a:miter lim="400000"/>
            </a:ln>
          </p:spPr>
        </p:pic>
        <p:pic>
          <p:nvPicPr>
            <p:cNvPr id="27" name="MC900433944.png"/>
            <p:cNvPicPr/>
            <p:nvPr/>
          </p:nvPicPr>
          <p:blipFill>
            <a:blip r:embed="rId3">
              <a:extLst/>
            </a:blip>
            <a:stretch>
              <a:fillRect/>
            </a:stretch>
          </p:blipFill>
          <p:spPr>
            <a:xfrm>
              <a:off x="2617417" y="3663522"/>
              <a:ext cx="742722" cy="742722"/>
            </a:xfrm>
            <a:prstGeom prst="rect">
              <a:avLst/>
            </a:prstGeom>
            <a:ln w="12700">
              <a:miter lim="400000"/>
            </a:ln>
          </p:spPr>
        </p:pic>
        <p:pic>
          <p:nvPicPr>
            <p:cNvPr id="28" name="MC900433944.png"/>
            <p:cNvPicPr/>
            <p:nvPr/>
          </p:nvPicPr>
          <p:blipFill>
            <a:blip r:embed="rId3">
              <a:extLst/>
            </a:blip>
            <a:stretch>
              <a:fillRect/>
            </a:stretch>
          </p:blipFill>
          <p:spPr>
            <a:xfrm>
              <a:off x="2246056" y="4701514"/>
              <a:ext cx="742722" cy="742722"/>
            </a:xfrm>
            <a:prstGeom prst="rect">
              <a:avLst/>
            </a:prstGeom>
            <a:ln w="12700">
              <a:miter lim="400000"/>
            </a:ln>
          </p:spPr>
        </p:pic>
        <p:pic>
          <p:nvPicPr>
            <p:cNvPr id="29" name="MC900433944.png"/>
            <p:cNvPicPr/>
            <p:nvPr/>
          </p:nvPicPr>
          <p:blipFill>
            <a:blip r:embed="rId3">
              <a:extLst/>
            </a:blip>
            <a:stretch>
              <a:fillRect/>
            </a:stretch>
          </p:blipFill>
          <p:spPr>
            <a:xfrm>
              <a:off x="3040706" y="4817545"/>
              <a:ext cx="742722" cy="742722"/>
            </a:xfrm>
            <a:prstGeom prst="rect">
              <a:avLst/>
            </a:prstGeom>
            <a:ln w="12700">
              <a:miter lim="400000"/>
            </a:ln>
          </p:spPr>
        </p:pic>
        <p:pic>
          <p:nvPicPr>
            <p:cNvPr id="30" name="MC900433944.png"/>
            <p:cNvPicPr/>
            <p:nvPr/>
          </p:nvPicPr>
          <p:blipFill>
            <a:blip r:embed="rId3">
              <a:extLst/>
            </a:blip>
            <a:stretch>
              <a:fillRect/>
            </a:stretch>
          </p:blipFill>
          <p:spPr>
            <a:xfrm>
              <a:off x="3412067" y="4074823"/>
              <a:ext cx="742722" cy="742722"/>
            </a:xfrm>
            <a:prstGeom prst="rect">
              <a:avLst/>
            </a:prstGeom>
            <a:ln w="12700">
              <a:miter lim="400000"/>
            </a:ln>
          </p:spPr>
        </p:pic>
        <p:sp>
          <p:nvSpPr>
            <p:cNvPr id="31" name="円/楕円 30"/>
            <p:cNvSpPr/>
            <p:nvPr/>
          </p:nvSpPr>
          <p:spPr>
            <a:xfrm>
              <a:off x="1708951" y="3663522"/>
              <a:ext cx="2599765" cy="2052808"/>
            </a:xfrm>
            <a:prstGeom prst="ellipse">
              <a:avLst/>
            </a:prstGeom>
            <a:noFill/>
            <a:ln>
              <a:solidFill>
                <a:schemeClr val="accent2"/>
              </a:solidFill>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grpSp>
      <p:pic>
        <p:nvPicPr>
          <p:cNvPr id="32" name="MC900433943.png"/>
          <p:cNvPicPr/>
          <p:nvPr/>
        </p:nvPicPr>
        <p:blipFill>
          <a:blip r:embed="rId4">
            <a:extLst/>
          </a:blip>
          <a:stretch>
            <a:fillRect/>
          </a:stretch>
        </p:blipFill>
        <p:spPr>
          <a:xfrm flipH="1">
            <a:off x="2999749" y="7491429"/>
            <a:ext cx="1275917" cy="1108795"/>
          </a:xfrm>
          <a:prstGeom prst="rect">
            <a:avLst/>
          </a:prstGeom>
          <a:ln w="12700">
            <a:miter lim="400000"/>
          </a:ln>
        </p:spPr>
      </p:pic>
      <p:sp>
        <p:nvSpPr>
          <p:cNvPr id="33" name="角丸四角形吹き出し 32"/>
          <p:cNvSpPr/>
          <p:nvPr/>
        </p:nvSpPr>
        <p:spPr>
          <a:xfrm>
            <a:off x="3911262" y="6141701"/>
            <a:ext cx="3387605" cy="1339374"/>
          </a:xfrm>
          <a:prstGeom prst="wedgeRoundRectCallout">
            <a:avLst>
              <a:gd name="adj1" fmla="val -53373"/>
              <a:gd name="adj2" fmla="val 76739"/>
              <a:gd name="adj3" fmla="val 16667"/>
            </a:avLst>
          </a:prstGeom>
          <a:ln>
            <a:solidFill>
              <a:schemeClr val="accent4"/>
            </a:solidFill>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ja-JP" altLang="en-US" sz="2400" b="0" i="0" u="none" strike="noStrike" cap="none" spc="0" normalizeH="0" baseline="0" dirty="0" smtClean="0">
                <a:ln>
                  <a:noFill/>
                </a:ln>
                <a:solidFill>
                  <a:schemeClr val="tx1"/>
                </a:solidFill>
                <a:effectLst/>
                <a:uFillTx/>
                <a:latin typeface="+mn-lt"/>
                <a:ea typeface="+mn-ea"/>
                <a:cs typeface="+mn-cs"/>
                <a:sym typeface="ヒラギノ角ゴ ProN W3"/>
              </a:rPr>
              <a:t>内容が理解できないんですが，だれか教えてくれませんか？</a:t>
            </a:r>
            <a:endParaRPr kumimoji="0" lang="ja-JP" altLang="en-US" sz="2400" b="0" i="0" u="none" strike="noStrike" cap="none" spc="0" normalizeH="0" baseline="0" dirty="0">
              <a:ln>
                <a:noFill/>
              </a:ln>
              <a:solidFill>
                <a:schemeClr val="tx1"/>
              </a:solidFill>
              <a:effectLst/>
              <a:uFillTx/>
              <a:latin typeface="+mn-lt"/>
              <a:ea typeface="+mn-ea"/>
              <a:cs typeface="+mn-cs"/>
              <a:sym typeface="ヒラギノ角ゴ ProN W3"/>
            </a:endParaRPr>
          </a:p>
        </p:txBody>
      </p:sp>
    </p:spTree>
    <p:extLst>
      <p:ext uri="{BB962C8B-B14F-4D97-AF65-F5344CB8AC3E}">
        <p14:creationId xmlns:p14="http://schemas.microsoft.com/office/powerpoint/2010/main" val="492252355"/>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a:spLocks noGrp="1"/>
          </p:cNvSpPr>
          <p:nvPr>
            <p:ph type="title"/>
          </p:nvPr>
        </p:nvSpPr>
        <p:spPr>
          <a:xfrm>
            <a:off x="952500" y="85224"/>
            <a:ext cx="11099800" cy="1810752"/>
          </a:xfrm>
          <a:prstGeom prst="rect">
            <a:avLst/>
          </a:prstGeom>
        </p:spPr>
        <p:txBody>
          <a:bodyPr>
            <a:spAutoFit/>
          </a:bodyPr>
          <a:lstStyle/>
          <a:p>
            <a:pPr lvl="2" indent="434340" defTabSz="554990">
              <a:defRPr sz="5700" spc="114"/>
            </a:pPr>
            <a:r>
              <a:rPr sz="3700" dirty="0" smtClean="0"/>
              <a:t>RQ2</a:t>
            </a:r>
            <a:r>
              <a:rPr lang="en-US" sz="3700" dirty="0" smtClean="0"/>
              <a:t>,3</a:t>
            </a:r>
            <a:r>
              <a:rPr lang="ja-JP" altLang="en-US" sz="3700" dirty="0" smtClean="0"/>
              <a:t>の結果と考察</a:t>
            </a:r>
            <a:r>
              <a:rPr lang="en-US" altLang="ja-JP" sz="3700" dirty="0" smtClean="0"/>
              <a:t/>
            </a:r>
            <a:br>
              <a:rPr lang="en-US" altLang="ja-JP" sz="3700" dirty="0" smtClean="0"/>
            </a:br>
            <a:r>
              <a:rPr sz="3700" dirty="0" smtClean="0"/>
              <a:t>トップ開発者と一般開発者</a:t>
            </a:r>
            <a:r>
              <a:rPr lang="en-US" sz="3700" dirty="0" smtClean="0"/>
              <a:t>/</a:t>
            </a:r>
            <a:r>
              <a:rPr lang="ja-JP" altLang="en-US" sz="3700" dirty="0" smtClean="0"/>
              <a:t>メール発信と送信で</a:t>
            </a:r>
            <a:r>
              <a:rPr lang="en-US" altLang="ja-JP" sz="3700" dirty="0" smtClean="0"/>
              <a:t/>
            </a:r>
            <a:br>
              <a:rPr lang="en-US" altLang="ja-JP" sz="3700" dirty="0" smtClean="0"/>
            </a:br>
            <a:r>
              <a:rPr lang="en-US" altLang="ja-JP" sz="3700" dirty="0" err="1" smtClean="0"/>
              <a:t>Politeness</a:t>
            </a:r>
            <a:r>
              <a:rPr sz="3700" dirty="0" err="1" smtClean="0"/>
              <a:t>に違いはあるか</a:t>
            </a:r>
            <a:r>
              <a:rPr sz="3700" dirty="0" smtClean="0"/>
              <a:t>？</a:t>
            </a:r>
            <a:endParaRPr sz="3700" dirty="0"/>
          </a:p>
        </p:txBody>
      </p:sp>
      <p:sp>
        <p:nvSpPr>
          <p:cNvPr id="5" name="テキスト プレースホルダー 4"/>
          <p:cNvSpPr>
            <a:spLocks noGrp="1"/>
          </p:cNvSpPr>
          <p:nvPr>
            <p:ph type="body" idx="1"/>
          </p:nvPr>
        </p:nvSpPr>
        <p:spPr/>
        <p:txBody>
          <a:bodyPr/>
          <a:lstStyle/>
          <a:p>
            <a:r>
              <a:rPr kumimoji="1" lang="ja-JP" altLang="en-US" dirty="0" smtClean="0"/>
              <a:t>メール</a:t>
            </a:r>
            <a:r>
              <a:rPr lang="ja-JP" altLang="en-US" dirty="0" smtClean="0"/>
              <a:t>を返信する</a:t>
            </a:r>
            <a:r>
              <a:rPr kumimoji="1" lang="ja-JP" altLang="en-US" dirty="0" smtClean="0"/>
              <a:t>場合</a:t>
            </a:r>
            <a:endParaRPr kumimoji="1" lang="en-US" altLang="ja-JP" dirty="0" smtClean="0"/>
          </a:p>
          <a:p>
            <a:pPr lvl="1"/>
            <a:r>
              <a:rPr lang="ja-JP" altLang="en-US" dirty="0" smtClean="0"/>
              <a:t>コア開発者間</a:t>
            </a:r>
            <a:endParaRPr lang="en-US" altLang="ja-JP" dirty="0" smtClean="0"/>
          </a:p>
          <a:p>
            <a:pPr lvl="1"/>
            <a:endParaRPr kumimoji="1" lang="en-US" altLang="ja-JP" dirty="0"/>
          </a:p>
          <a:p>
            <a:pPr lvl="1"/>
            <a:endParaRPr lang="en-US" altLang="ja-JP" dirty="0" smtClean="0"/>
          </a:p>
          <a:p>
            <a:pPr lvl="1"/>
            <a:endParaRPr kumimoji="1" lang="en-US" altLang="ja-JP" dirty="0"/>
          </a:p>
          <a:p>
            <a:pPr lvl="1"/>
            <a:r>
              <a:rPr kumimoji="1" lang="ja-JP" altLang="en-US" dirty="0" smtClean="0"/>
              <a:t>一般開発者</a:t>
            </a:r>
            <a:r>
              <a:rPr kumimoji="1" lang="ja-JP" altLang="en-US" dirty="0" smtClean="0"/>
              <a:t>・コア開発</a:t>
            </a:r>
            <a:r>
              <a:rPr lang="ja-JP" altLang="en-US" dirty="0" smtClean="0"/>
              <a:t>者間</a:t>
            </a:r>
            <a:endParaRPr kumimoji="1" lang="ja-JP" altLang="en-US" dirty="0"/>
          </a:p>
        </p:txBody>
      </p:sp>
      <p:sp>
        <p:nvSpPr>
          <p:cNvPr id="2" name="スライド番号プレースホルダー 1"/>
          <p:cNvSpPr>
            <a:spLocks noGrp="1"/>
          </p:cNvSpPr>
          <p:nvPr>
            <p:ph type="sldNum" sz="quarter" idx="2"/>
          </p:nvPr>
        </p:nvSpPr>
        <p:spPr/>
        <p:txBody>
          <a:bodyPr/>
          <a:lstStyle/>
          <a:p>
            <a:fld id="{86CB4B4D-7CA3-9044-876B-883B54F8677D}" type="slidenum">
              <a:rPr lang="uk-UA" smtClean="0"/>
              <a:t>13</a:t>
            </a:fld>
            <a:endParaRPr lang="uk-UA"/>
          </a:p>
        </p:txBody>
      </p:sp>
      <p:sp>
        <p:nvSpPr>
          <p:cNvPr id="4" name="テキスト ボックス 3"/>
          <p:cNvSpPr txBox="1"/>
          <p:nvPr/>
        </p:nvSpPr>
        <p:spPr>
          <a:xfrm>
            <a:off x="3097313" y="3150490"/>
            <a:ext cx="102657" cy="4103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000" b="0" i="0" u="none" strike="noStrike" cap="none" spc="0" normalizeH="0" baseline="0" dirty="0">
              <a:ln>
                <a:noFill/>
              </a:ln>
              <a:solidFill>
                <a:srgbClr val="000000"/>
              </a:solidFill>
              <a:effectLst/>
              <a:uFillTx/>
              <a:latin typeface="+mn-lt"/>
              <a:ea typeface="+mn-ea"/>
              <a:cs typeface="+mn-cs"/>
              <a:sym typeface="ヒラギノ角ゴ ProN W3"/>
            </a:endParaRPr>
          </a:p>
        </p:txBody>
      </p:sp>
      <p:pic>
        <p:nvPicPr>
          <p:cNvPr id="7" name="MC900433944.png"/>
          <p:cNvPicPr/>
          <p:nvPr/>
        </p:nvPicPr>
        <p:blipFill>
          <a:blip r:embed="rId3">
            <a:extLst/>
          </a:blip>
          <a:stretch>
            <a:fillRect/>
          </a:stretch>
        </p:blipFill>
        <p:spPr>
          <a:xfrm flipH="1">
            <a:off x="3097313" y="4317893"/>
            <a:ext cx="1298990" cy="1298990"/>
          </a:xfrm>
          <a:prstGeom prst="rect">
            <a:avLst/>
          </a:prstGeom>
          <a:ln w="12700">
            <a:miter lim="400000"/>
          </a:ln>
        </p:spPr>
      </p:pic>
      <p:pic>
        <p:nvPicPr>
          <p:cNvPr id="9" name="MC900433944.png"/>
          <p:cNvPicPr/>
          <p:nvPr/>
        </p:nvPicPr>
        <p:blipFill>
          <a:blip r:embed="rId3">
            <a:extLst/>
          </a:blip>
          <a:stretch>
            <a:fillRect/>
          </a:stretch>
        </p:blipFill>
        <p:spPr>
          <a:xfrm>
            <a:off x="8157967" y="4317893"/>
            <a:ext cx="1298990" cy="1298990"/>
          </a:xfrm>
          <a:prstGeom prst="rect">
            <a:avLst/>
          </a:prstGeom>
          <a:ln w="12700">
            <a:miter lim="400000"/>
          </a:ln>
        </p:spPr>
      </p:pic>
      <p:cxnSp>
        <p:nvCxnSpPr>
          <p:cNvPr id="10" name="直線矢印コネクタ 9"/>
          <p:cNvCxnSpPr/>
          <p:nvPr/>
        </p:nvCxnSpPr>
        <p:spPr>
          <a:xfrm>
            <a:off x="4693101" y="4697226"/>
            <a:ext cx="3106099" cy="0"/>
          </a:xfrm>
          <a:prstGeom prst="straightConnector1">
            <a:avLst/>
          </a:prstGeom>
          <a:ln w="127000">
            <a:tailEnd type="triangle"/>
          </a:ln>
        </p:spPr>
        <p:style>
          <a:lnRef idx="2">
            <a:schemeClr val="accent5"/>
          </a:lnRef>
          <a:fillRef idx="0">
            <a:schemeClr val="accent5"/>
          </a:fillRef>
          <a:effectRef idx="1">
            <a:schemeClr val="accent5"/>
          </a:effectRef>
          <a:fontRef idx="minor">
            <a:schemeClr val="tx1"/>
          </a:fontRef>
        </p:style>
      </p:cxnSp>
      <p:sp>
        <p:nvSpPr>
          <p:cNvPr id="11" name="角丸四角形吹き出し 10"/>
          <p:cNvSpPr/>
          <p:nvPr/>
        </p:nvSpPr>
        <p:spPr>
          <a:xfrm>
            <a:off x="4257855" y="3319130"/>
            <a:ext cx="2173856" cy="930751"/>
          </a:xfrm>
          <a:prstGeom prst="wedgeRoundRectCallout">
            <a:avLst>
              <a:gd name="adj1" fmla="val -53373"/>
              <a:gd name="adj2" fmla="val 76739"/>
              <a:gd name="adj3" fmla="val 16667"/>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ja-JP" altLang="en-US" sz="2400" dirty="0" smtClean="0">
                <a:solidFill>
                  <a:schemeClr val="tx1"/>
                </a:solidFill>
              </a:rPr>
              <a:t>そこは間違いだろ</a:t>
            </a:r>
            <a:endParaRPr lang="en-US" altLang="ja-JP" sz="2400" dirty="0" smtClean="0">
              <a:solidFill>
                <a:schemeClr val="tx1"/>
              </a:solidFill>
            </a:endParaRPr>
          </a:p>
        </p:txBody>
      </p:sp>
      <p:cxnSp>
        <p:nvCxnSpPr>
          <p:cNvPr id="12" name="直線矢印コネクタ 11"/>
          <p:cNvCxnSpPr/>
          <p:nvPr/>
        </p:nvCxnSpPr>
        <p:spPr>
          <a:xfrm flipH="1">
            <a:off x="4693101" y="5177429"/>
            <a:ext cx="3106099" cy="0"/>
          </a:xfrm>
          <a:prstGeom prst="straightConnector1">
            <a:avLst/>
          </a:prstGeom>
          <a:ln w="127000">
            <a:tailEnd type="triangle"/>
          </a:ln>
        </p:spPr>
        <p:style>
          <a:lnRef idx="2">
            <a:schemeClr val="accent5"/>
          </a:lnRef>
          <a:fillRef idx="0">
            <a:schemeClr val="accent5"/>
          </a:fillRef>
          <a:effectRef idx="1">
            <a:schemeClr val="accent5"/>
          </a:effectRef>
          <a:fontRef idx="minor">
            <a:schemeClr val="tx1"/>
          </a:fontRef>
        </p:style>
      </p:cxnSp>
      <p:sp>
        <p:nvSpPr>
          <p:cNvPr id="15" name="角丸四角形吹き出し 14"/>
          <p:cNvSpPr/>
          <p:nvPr/>
        </p:nvSpPr>
        <p:spPr>
          <a:xfrm>
            <a:off x="9189289" y="3355674"/>
            <a:ext cx="2173856" cy="930751"/>
          </a:xfrm>
          <a:prstGeom prst="wedgeRoundRectCallout">
            <a:avLst>
              <a:gd name="adj1" fmla="val -53373"/>
              <a:gd name="adj2" fmla="val 76739"/>
              <a:gd name="adj3" fmla="val 16667"/>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ja-JP" altLang="en-US" sz="2400" b="0" i="0" u="none" strike="noStrike" cap="none" spc="0" normalizeH="0" baseline="0" dirty="0" smtClean="0">
                <a:ln>
                  <a:noFill/>
                </a:ln>
                <a:solidFill>
                  <a:schemeClr val="tx1"/>
                </a:solidFill>
                <a:effectLst/>
                <a:uFillTx/>
                <a:latin typeface="+mn-lt"/>
                <a:ea typeface="+mn-ea"/>
                <a:cs typeface="+mn-cs"/>
                <a:sym typeface="ヒラギノ角ゴ ProN W3"/>
              </a:rPr>
              <a:t>間違いじゃない</a:t>
            </a:r>
            <a:endParaRPr kumimoji="0" lang="ja-JP" altLang="en-US" sz="2400" b="0" i="0" u="none" strike="noStrike" cap="none" spc="0" normalizeH="0" baseline="0" dirty="0">
              <a:ln>
                <a:noFill/>
              </a:ln>
              <a:solidFill>
                <a:schemeClr val="tx1"/>
              </a:solidFill>
              <a:effectLst/>
              <a:uFillTx/>
              <a:latin typeface="+mn-lt"/>
              <a:ea typeface="+mn-ea"/>
              <a:cs typeface="+mn-cs"/>
              <a:sym typeface="ヒラギノ角ゴ ProN W3"/>
            </a:endParaRPr>
          </a:p>
        </p:txBody>
      </p:sp>
      <p:pic>
        <p:nvPicPr>
          <p:cNvPr id="16" name="MC900433943.png"/>
          <p:cNvPicPr/>
          <p:nvPr/>
        </p:nvPicPr>
        <p:blipFill>
          <a:blip r:embed="rId4">
            <a:extLst/>
          </a:blip>
          <a:stretch>
            <a:fillRect/>
          </a:stretch>
        </p:blipFill>
        <p:spPr>
          <a:xfrm flipH="1">
            <a:off x="3199970" y="7570764"/>
            <a:ext cx="1275917" cy="1108795"/>
          </a:xfrm>
          <a:prstGeom prst="rect">
            <a:avLst/>
          </a:prstGeom>
          <a:ln w="12700">
            <a:miter lim="400000"/>
          </a:ln>
        </p:spPr>
      </p:pic>
      <p:pic>
        <p:nvPicPr>
          <p:cNvPr id="17" name="MC900433944.png"/>
          <p:cNvPicPr/>
          <p:nvPr/>
        </p:nvPicPr>
        <p:blipFill>
          <a:blip r:embed="rId3">
            <a:extLst/>
          </a:blip>
          <a:stretch>
            <a:fillRect/>
          </a:stretch>
        </p:blipFill>
        <p:spPr>
          <a:xfrm>
            <a:off x="8157967" y="7468413"/>
            <a:ext cx="1298990" cy="1298990"/>
          </a:xfrm>
          <a:prstGeom prst="rect">
            <a:avLst/>
          </a:prstGeom>
          <a:ln w="12700">
            <a:miter lim="400000"/>
          </a:ln>
        </p:spPr>
      </p:pic>
      <p:cxnSp>
        <p:nvCxnSpPr>
          <p:cNvPr id="18" name="直線矢印コネクタ 17"/>
          <p:cNvCxnSpPr/>
          <p:nvPr/>
        </p:nvCxnSpPr>
        <p:spPr>
          <a:xfrm>
            <a:off x="4693101" y="7885523"/>
            <a:ext cx="3106099" cy="0"/>
          </a:xfrm>
          <a:prstGeom prst="straightConnector1">
            <a:avLst/>
          </a:prstGeom>
          <a:ln w="127000">
            <a:tailEnd type="triangle"/>
          </a:ln>
        </p:spPr>
        <p:style>
          <a:lnRef idx="2">
            <a:schemeClr val="accent5"/>
          </a:lnRef>
          <a:fillRef idx="0">
            <a:schemeClr val="accent5"/>
          </a:fillRef>
          <a:effectRef idx="1">
            <a:schemeClr val="accent5"/>
          </a:effectRef>
          <a:fontRef idx="minor">
            <a:schemeClr val="tx1"/>
          </a:fontRef>
        </p:style>
      </p:cxnSp>
      <p:cxnSp>
        <p:nvCxnSpPr>
          <p:cNvPr id="19" name="直線矢印コネクタ 18"/>
          <p:cNvCxnSpPr/>
          <p:nvPr/>
        </p:nvCxnSpPr>
        <p:spPr>
          <a:xfrm flipH="1">
            <a:off x="4693101" y="8382979"/>
            <a:ext cx="3106099" cy="0"/>
          </a:xfrm>
          <a:prstGeom prst="straightConnector1">
            <a:avLst/>
          </a:prstGeom>
          <a:ln w="127000">
            <a:tailEnd type="triangle"/>
          </a:ln>
        </p:spPr>
        <p:style>
          <a:lnRef idx="2">
            <a:schemeClr val="accent5"/>
          </a:lnRef>
          <a:fillRef idx="0">
            <a:schemeClr val="accent5"/>
          </a:fillRef>
          <a:effectRef idx="1">
            <a:schemeClr val="accent5"/>
          </a:effectRef>
          <a:fontRef idx="minor">
            <a:schemeClr val="tx1"/>
          </a:fontRef>
        </p:style>
      </p:cxnSp>
      <p:sp>
        <p:nvSpPr>
          <p:cNvPr id="20" name="角丸四角形吹き出し 19"/>
          <p:cNvSpPr/>
          <p:nvPr/>
        </p:nvSpPr>
        <p:spPr>
          <a:xfrm>
            <a:off x="4016741" y="6331463"/>
            <a:ext cx="3074172" cy="1339374"/>
          </a:xfrm>
          <a:prstGeom prst="wedgeRoundRectCallout">
            <a:avLst>
              <a:gd name="adj1" fmla="val -53373"/>
              <a:gd name="adj2" fmla="val 76739"/>
              <a:gd name="adj3" fmla="val 16667"/>
            </a:avLst>
          </a:prstGeom>
          <a:ln>
            <a:solidFill>
              <a:schemeClr val="accent4"/>
            </a:solidFill>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ja-JP" altLang="en-US" sz="2400" b="0" i="0" u="none" strike="noStrike" cap="none" spc="0" normalizeH="0" baseline="0" dirty="0" smtClean="0">
                <a:ln>
                  <a:noFill/>
                </a:ln>
                <a:solidFill>
                  <a:schemeClr val="tx1"/>
                </a:solidFill>
                <a:effectLst/>
                <a:uFillTx/>
                <a:latin typeface="+mn-lt"/>
                <a:ea typeface="+mn-ea"/>
                <a:cs typeface="+mn-cs"/>
                <a:sym typeface="ヒラギノ角ゴ ProN W3"/>
              </a:rPr>
              <a:t>そこは間違いな気がするんですが</a:t>
            </a:r>
            <a:r>
              <a:rPr kumimoji="0" lang="en-US" altLang="ja-JP" sz="2400" b="0" i="0" u="none" strike="noStrike" cap="none" spc="0" normalizeH="0" baseline="0" dirty="0" smtClean="0">
                <a:ln>
                  <a:noFill/>
                </a:ln>
                <a:solidFill>
                  <a:schemeClr val="tx1"/>
                </a:solidFill>
                <a:effectLst/>
                <a:uFillTx/>
                <a:latin typeface="+mn-lt"/>
                <a:ea typeface="+mn-ea"/>
                <a:cs typeface="+mn-cs"/>
                <a:sym typeface="ヒラギノ角ゴ ProN W3"/>
              </a:rPr>
              <a:t>…</a:t>
            </a:r>
          </a:p>
          <a:p>
            <a:pPr marL="0" marR="0" indent="0" algn="ctr" defTabSz="584200" rtl="0" fontAlgn="auto" latinLnBrk="0" hangingPunct="0">
              <a:lnSpc>
                <a:spcPct val="100000"/>
              </a:lnSpc>
              <a:spcBef>
                <a:spcPts val="0"/>
              </a:spcBef>
              <a:spcAft>
                <a:spcPts val="0"/>
              </a:spcAft>
              <a:buClrTx/>
              <a:buSzTx/>
              <a:buFontTx/>
              <a:buNone/>
              <a:tabLst/>
            </a:pPr>
            <a:r>
              <a:rPr lang="ja-JP" altLang="en-US" sz="2400" dirty="0" smtClean="0">
                <a:solidFill>
                  <a:schemeClr val="tx1"/>
                </a:solidFill>
              </a:rPr>
              <a:t>どうでしょう？</a:t>
            </a:r>
            <a:endParaRPr kumimoji="0" lang="ja-JP" altLang="en-US" sz="2400" b="0" i="0" u="none" strike="noStrike" cap="none" spc="0" normalizeH="0" baseline="0" dirty="0">
              <a:ln>
                <a:noFill/>
              </a:ln>
              <a:solidFill>
                <a:schemeClr val="tx1"/>
              </a:solidFill>
              <a:effectLst/>
              <a:uFillTx/>
              <a:latin typeface="+mn-lt"/>
              <a:ea typeface="+mn-ea"/>
              <a:cs typeface="+mn-cs"/>
              <a:sym typeface="ヒラギノ角ゴ ProN W3"/>
            </a:endParaRPr>
          </a:p>
        </p:txBody>
      </p:sp>
      <p:sp>
        <p:nvSpPr>
          <p:cNvPr id="21" name="角丸四角形吹き出し 20"/>
          <p:cNvSpPr/>
          <p:nvPr/>
        </p:nvSpPr>
        <p:spPr>
          <a:xfrm>
            <a:off x="9325043" y="6331462"/>
            <a:ext cx="2173856" cy="1339374"/>
          </a:xfrm>
          <a:prstGeom prst="wedgeRoundRectCallout">
            <a:avLst>
              <a:gd name="adj1" fmla="val -53373"/>
              <a:gd name="adj2" fmla="val 76739"/>
              <a:gd name="adj3" fmla="val 16667"/>
            </a:avLst>
          </a:prstGeom>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altLang="ja-JP" sz="2400" dirty="0" smtClean="0">
                <a:solidFill>
                  <a:schemeClr val="tx1"/>
                </a:solidFill>
              </a:rPr>
              <a:t>〜〜〜</a:t>
            </a:r>
            <a:r>
              <a:rPr lang="ja-JP" altLang="en-US" sz="2400" dirty="0" smtClean="0">
                <a:solidFill>
                  <a:schemeClr val="tx1"/>
                </a:solidFill>
              </a:rPr>
              <a:t>だから間違いじゃない</a:t>
            </a:r>
            <a:endParaRPr kumimoji="0" lang="ja-JP" altLang="en-US" sz="2400" b="0" i="0" u="none" strike="noStrike" cap="none" spc="0" normalizeH="0" baseline="0" dirty="0">
              <a:ln>
                <a:noFill/>
              </a:ln>
              <a:solidFill>
                <a:schemeClr val="tx1"/>
              </a:solidFill>
              <a:effectLst/>
              <a:uFillTx/>
              <a:latin typeface="+mn-lt"/>
              <a:ea typeface="+mn-ea"/>
              <a:cs typeface="+mn-cs"/>
              <a:sym typeface="ヒラギノ角ゴ ProN W3"/>
            </a:endParaRPr>
          </a:p>
        </p:txBody>
      </p:sp>
    </p:spTree>
    <p:extLst>
      <p:ext uri="{BB962C8B-B14F-4D97-AF65-F5344CB8AC3E}">
        <p14:creationId xmlns:p14="http://schemas.microsoft.com/office/powerpoint/2010/main" val="391716571"/>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 name="Shape 417"/>
          <p:cNvSpPr>
            <a:spLocks noGrp="1"/>
          </p:cNvSpPr>
          <p:nvPr>
            <p:ph type="title"/>
          </p:nvPr>
        </p:nvSpPr>
        <p:spPr>
          <a:xfrm>
            <a:off x="952498" y="169863"/>
            <a:ext cx="11099801" cy="1641475"/>
          </a:xfrm>
          <a:prstGeom prst="rect">
            <a:avLst/>
          </a:prstGeom>
        </p:spPr>
        <p:txBody>
          <a:bodyPr wrap="square">
            <a:spAutoFit/>
          </a:bodyPr>
          <a:lstStyle/>
          <a:p>
            <a:r>
              <a:rPr dirty="0"/>
              <a:t>RQ4</a:t>
            </a:r>
            <a:r>
              <a:rPr dirty="0" smtClean="0"/>
              <a:t>の結果</a:t>
            </a:r>
            <a:r>
              <a:rPr lang="ja-JP" altLang="en-US" dirty="0" smtClean="0"/>
              <a:t>の考察</a:t>
            </a:r>
            <a:r>
              <a:rPr lang="en-US" dirty="0" smtClean="0"/>
              <a:t/>
            </a:r>
            <a:br>
              <a:rPr lang="en-US" dirty="0" smtClean="0"/>
            </a:br>
            <a:r>
              <a:rPr lang="en-US" dirty="0" smtClean="0"/>
              <a:t>Politeness</a:t>
            </a:r>
            <a:r>
              <a:rPr lang="ja-JP" altLang="en-US" dirty="0" smtClean="0"/>
              <a:t>は時期により変動するか？</a:t>
            </a:r>
            <a:endParaRPr dirty="0"/>
          </a:p>
        </p:txBody>
      </p:sp>
      <p:sp>
        <p:nvSpPr>
          <p:cNvPr id="418" name="Shape 418"/>
          <p:cNvSpPr>
            <a:spLocks noGrp="1"/>
          </p:cNvSpPr>
          <p:nvPr>
            <p:ph type="body" idx="1"/>
          </p:nvPr>
        </p:nvSpPr>
        <p:spPr>
          <a:prstGeom prst="rect">
            <a:avLst/>
          </a:prstGeom>
        </p:spPr>
        <p:txBody>
          <a:bodyPr/>
          <a:lstStyle/>
          <a:p>
            <a:endParaRPr dirty="0"/>
          </a:p>
        </p:txBody>
      </p:sp>
      <p:sp>
        <p:nvSpPr>
          <p:cNvPr id="13" name="スライド番号プレースホルダー 12"/>
          <p:cNvSpPr>
            <a:spLocks noGrp="1"/>
          </p:cNvSpPr>
          <p:nvPr>
            <p:ph type="sldNum" sz="quarter" idx="2"/>
          </p:nvPr>
        </p:nvSpPr>
        <p:spPr/>
        <p:txBody>
          <a:bodyPr/>
          <a:lstStyle/>
          <a:p>
            <a:fld id="{86CB4B4D-7CA3-9044-876B-883B54F8677D}" type="slidenum">
              <a:rPr lang="uk-UA" smtClean="0"/>
              <a:t>14</a:t>
            </a:fld>
            <a:endParaRPr lang="uk-UA"/>
          </a:p>
        </p:txBody>
      </p:sp>
      <p:pic>
        <p:nvPicPr>
          <p:cNvPr id="10" name="スクリーンショット 2016-06-08 12.04.54.png"/>
          <p:cNvPicPr>
            <a:picLocks noChangeAspect="1"/>
          </p:cNvPicPr>
          <p:nvPr/>
        </p:nvPicPr>
        <p:blipFill>
          <a:blip r:embed="rId3">
            <a:extLst/>
          </a:blip>
          <a:srcRect/>
          <a:stretch>
            <a:fillRect/>
          </a:stretch>
        </p:blipFill>
        <p:spPr>
          <a:xfrm>
            <a:off x="952499" y="2032000"/>
            <a:ext cx="5741599" cy="34290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0801"/>
                </a:lnTo>
                <a:lnTo>
                  <a:pt x="0" y="21600"/>
                </a:lnTo>
                <a:lnTo>
                  <a:pt x="10800" y="21600"/>
                </a:lnTo>
                <a:lnTo>
                  <a:pt x="21600" y="21600"/>
                </a:lnTo>
                <a:lnTo>
                  <a:pt x="21600" y="16829"/>
                </a:lnTo>
                <a:lnTo>
                  <a:pt x="21600" y="16641"/>
                </a:lnTo>
                <a:cubicBezTo>
                  <a:pt x="21600" y="16594"/>
                  <a:pt x="21600" y="16604"/>
                  <a:pt x="21600" y="16558"/>
                </a:cubicBezTo>
                <a:cubicBezTo>
                  <a:pt x="21600" y="16375"/>
                  <a:pt x="21600" y="16329"/>
                  <a:pt x="21600" y="16159"/>
                </a:cubicBezTo>
                <a:cubicBezTo>
                  <a:pt x="21600" y="16094"/>
                  <a:pt x="21600" y="16076"/>
                  <a:pt x="21600" y="16013"/>
                </a:cubicBezTo>
                <a:cubicBezTo>
                  <a:pt x="21600" y="15845"/>
                  <a:pt x="21598" y="15836"/>
                  <a:pt x="21598" y="15677"/>
                </a:cubicBezTo>
                <a:cubicBezTo>
                  <a:pt x="21598" y="14497"/>
                  <a:pt x="21597" y="13890"/>
                  <a:pt x="21595" y="13172"/>
                </a:cubicBezTo>
                <a:cubicBezTo>
                  <a:pt x="21593" y="12644"/>
                  <a:pt x="21590" y="12243"/>
                  <a:pt x="21585" y="12053"/>
                </a:cubicBezTo>
                <a:lnTo>
                  <a:pt x="21534" y="12044"/>
                </a:lnTo>
                <a:cubicBezTo>
                  <a:pt x="21497" y="12037"/>
                  <a:pt x="21467" y="12002"/>
                  <a:pt x="21467" y="11968"/>
                </a:cubicBezTo>
                <a:cubicBezTo>
                  <a:pt x="21467" y="11933"/>
                  <a:pt x="21497" y="11886"/>
                  <a:pt x="21534" y="11863"/>
                </a:cubicBezTo>
                <a:lnTo>
                  <a:pt x="21578" y="11837"/>
                </a:lnTo>
                <a:cubicBezTo>
                  <a:pt x="21570" y="11712"/>
                  <a:pt x="21560" y="11663"/>
                  <a:pt x="21544" y="11656"/>
                </a:cubicBezTo>
                <a:cubicBezTo>
                  <a:pt x="21452" y="11614"/>
                  <a:pt x="21410" y="11522"/>
                  <a:pt x="21452" y="11449"/>
                </a:cubicBezTo>
                <a:cubicBezTo>
                  <a:pt x="21452" y="11448"/>
                  <a:pt x="21450" y="11447"/>
                  <a:pt x="21450" y="11447"/>
                </a:cubicBezTo>
                <a:cubicBezTo>
                  <a:pt x="21450" y="11431"/>
                  <a:pt x="21468" y="11419"/>
                  <a:pt x="21490" y="11407"/>
                </a:cubicBezTo>
                <a:cubicBezTo>
                  <a:pt x="21502" y="11399"/>
                  <a:pt x="21514" y="11393"/>
                  <a:pt x="21526" y="11390"/>
                </a:cubicBezTo>
                <a:cubicBezTo>
                  <a:pt x="21532" y="11388"/>
                  <a:pt x="21539" y="11383"/>
                  <a:pt x="21544" y="11383"/>
                </a:cubicBezTo>
                <a:cubicBezTo>
                  <a:pt x="21565" y="11383"/>
                  <a:pt x="21577" y="11236"/>
                  <a:pt x="21585" y="10864"/>
                </a:cubicBezTo>
                <a:cubicBezTo>
                  <a:pt x="21584" y="10827"/>
                  <a:pt x="21584" y="10747"/>
                  <a:pt x="21583" y="10716"/>
                </a:cubicBezTo>
                <a:lnTo>
                  <a:pt x="21531" y="10716"/>
                </a:lnTo>
                <a:cubicBezTo>
                  <a:pt x="21493" y="10716"/>
                  <a:pt x="21453" y="10703"/>
                  <a:pt x="21443" y="10688"/>
                </a:cubicBezTo>
                <a:cubicBezTo>
                  <a:pt x="21412" y="10645"/>
                  <a:pt x="21483" y="10550"/>
                  <a:pt x="21544" y="10550"/>
                </a:cubicBezTo>
                <a:cubicBezTo>
                  <a:pt x="21554" y="10550"/>
                  <a:pt x="21561" y="10534"/>
                  <a:pt x="21568" y="10498"/>
                </a:cubicBezTo>
                <a:cubicBezTo>
                  <a:pt x="21566" y="10488"/>
                  <a:pt x="21565" y="10434"/>
                  <a:pt x="21563" y="10435"/>
                </a:cubicBezTo>
                <a:cubicBezTo>
                  <a:pt x="21541" y="10441"/>
                  <a:pt x="21526" y="10402"/>
                  <a:pt x="21526" y="10341"/>
                </a:cubicBezTo>
                <a:cubicBezTo>
                  <a:pt x="21526" y="10280"/>
                  <a:pt x="21541" y="10241"/>
                  <a:pt x="21563" y="10247"/>
                </a:cubicBezTo>
                <a:cubicBezTo>
                  <a:pt x="21592" y="10255"/>
                  <a:pt x="21600" y="9178"/>
                  <a:pt x="21600" y="5275"/>
                </a:cubicBezTo>
                <a:lnTo>
                  <a:pt x="21600" y="5129"/>
                </a:lnTo>
                <a:lnTo>
                  <a:pt x="21600" y="0"/>
                </a:lnTo>
                <a:lnTo>
                  <a:pt x="10800" y="0"/>
                </a:lnTo>
                <a:lnTo>
                  <a:pt x="0" y="0"/>
                </a:lnTo>
                <a:close/>
                <a:moveTo>
                  <a:pt x="21504" y="10775"/>
                </a:moveTo>
                <a:cubicBezTo>
                  <a:pt x="21513" y="10778"/>
                  <a:pt x="21520" y="10786"/>
                  <a:pt x="21524" y="10797"/>
                </a:cubicBezTo>
                <a:cubicBezTo>
                  <a:pt x="21534" y="10818"/>
                  <a:pt x="21529" y="10847"/>
                  <a:pt x="21514" y="10860"/>
                </a:cubicBezTo>
                <a:cubicBezTo>
                  <a:pt x="21498" y="10873"/>
                  <a:pt x="21478" y="10866"/>
                  <a:pt x="21469" y="10845"/>
                </a:cubicBezTo>
                <a:cubicBezTo>
                  <a:pt x="21459" y="10823"/>
                  <a:pt x="21464" y="10795"/>
                  <a:pt x="21480" y="10781"/>
                </a:cubicBezTo>
                <a:cubicBezTo>
                  <a:pt x="21487" y="10775"/>
                  <a:pt x="21496" y="10772"/>
                  <a:pt x="21504" y="10775"/>
                </a:cubicBezTo>
                <a:close/>
              </a:path>
            </a:pathLst>
          </a:custGeom>
          <a:ln w="12700">
            <a:miter lim="400000"/>
          </a:ln>
        </p:spPr>
      </p:pic>
      <p:pic>
        <p:nvPicPr>
          <p:cNvPr id="5" name="図 4"/>
          <p:cNvPicPr>
            <a:picLocks noChangeAspect="1"/>
          </p:cNvPicPr>
          <p:nvPr/>
        </p:nvPicPr>
        <p:blipFill>
          <a:blip r:embed="rId4">
            <a:alphaModFix/>
            <a:extLst>
              <a:ext uri="{BEBA8EAE-BF5A-486C-A8C5-ECC9F3942E4B}">
                <a14:imgProps xmlns:a14="http://schemas.microsoft.com/office/drawing/2010/main">
                  <a14:imgLayer r:embed="rId5">
                    <a14:imgEffect>
                      <a14:saturation sat="81000"/>
                    </a14:imgEffect>
                  </a14:imgLayer>
                </a14:imgProps>
              </a:ext>
              <a:ext uri="{28A0092B-C50C-407E-A947-70E740481C1C}">
                <a14:useLocalDpi xmlns:a14="http://schemas.microsoft.com/office/drawing/2010/main" val="0"/>
              </a:ext>
            </a:extLst>
          </a:blip>
          <a:stretch>
            <a:fillRect/>
          </a:stretch>
        </p:blipFill>
        <p:spPr>
          <a:xfrm>
            <a:off x="6228272" y="2032001"/>
            <a:ext cx="5824027" cy="3429000"/>
          </a:xfrm>
          <a:prstGeom prst="rect">
            <a:avLst/>
          </a:prstGeom>
          <a:blipFill dpi="0" rotWithShape="1">
            <a:blip r:embed="rId6">
              <a:alphaModFix/>
            </a:blip>
            <a:srcRect/>
            <a:tile tx="0" ty="0" sx="100000" sy="100000" flip="none" algn="tl"/>
          </a:blipFill>
          <a:ln>
            <a:noFill/>
          </a:ln>
        </p:spPr>
      </p:pic>
      <p:sp>
        <p:nvSpPr>
          <p:cNvPr id="14" name="テキスト ボックス 13"/>
          <p:cNvSpPr txBox="1"/>
          <p:nvPr/>
        </p:nvSpPr>
        <p:spPr>
          <a:xfrm>
            <a:off x="1227511" y="6340140"/>
            <a:ext cx="10549777"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ja-JP" altLang="en-US" sz="3200" b="0" i="0" u="none" strike="noStrike" cap="none" spc="0" normalizeH="0" baseline="0" dirty="0" smtClean="0">
                <a:ln>
                  <a:noFill/>
                </a:ln>
                <a:solidFill>
                  <a:srgbClr val="000000"/>
                </a:solidFill>
                <a:effectLst/>
                <a:uFillTx/>
                <a:sym typeface="ヒラギノ角ゴ ProN W3"/>
              </a:rPr>
              <a:t>長期的（</a:t>
            </a:r>
            <a:r>
              <a:rPr kumimoji="0" lang="en-US" altLang="ja-JP" sz="3200" b="0" i="0" u="none" strike="noStrike" cap="none" spc="0" normalizeH="0" baseline="0" dirty="0" smtClean="0">
                <a:ln>
                  <a:noFill/>
                </a:ln>
                <a:solidFill>
                  <a:srgbClr val="000000"/>
                </a:solidFill>
                <a:effectLst/>
                <a:uFillTx/>
                <a:sym typeface="ヒラギノ角ゴ ProN W3"/>
              </a:rPr>
              <a:t>10</a:t>
            </a:r>
            <a:r>
              <a:rPr kumimoji="0" lang="ja-JP" altLang="en-US" sz="3200" b="0" i="0" u="none" strike="noStrike" cap="none" spc="0" normalizeH="0" baseline="0" dirty="0" smtClean="0">
                <a:ln>
                  <a:noFill/>
                </a:ln>
                <a:solidFill>
                  <a:srgbClr val="000000"/>
                </a:solidFill>
                <a:effectLst/>
                <a:uFillTx/>
                <a:sym typeface="ヒラギノ角ゴ ProN W3"/>
              </a:rPr>
              <a:t>年以上）活動している開発</a:t>
            </a:r>
            <a:r>
              <a:rPr lang="ja-JP" altLang="en-US" sz="3200" dirty="0" smtClean="0"/>
              <a:t>者は</a:t>
            </a:r>
            <a:endParaRPr lang="en-US" altLang="ja-JP" sz="3200" dirty="0" smtClean="0"/>
          </a:p>
          <a:p>
            <a:pPr marL="0" marR="0" indent="0" algn="ctr" defTabSz="584200" rtl="0" fontAlgn="auto" latinLnBrk="0" hangingPunct="0">
              <a:lnSpc>
                <a:spcPct val="100000"/>
              </a:lnSpc>
              <a:spcBef>
                <a:spcPts val="0"/>
              </a:spcBef>
              <a:spcAft>
                <a:spcPts val="0"/>
              </a:spcAft>
              <a:buClrTx/>
              <a:buSzTx/>
              <a:buFontTx/>
              <a:buNone/>
              <a:tabLst/>
            </a:pPr>
            <a:r>
              <a:rPr kumimoji="0" lang="ja-JP" altLang="en-US" sz="3200" b="0" i="0" u="none" strike="noStrike" cap="none" spc="0" normalizeH="0" baseline="0" dirty="0" smtClean="0">
                <a:ln>
                  <a:noFill/>
                </a:ln>
                <a:solidFill>
                  <a:srgbClr val="FF0000"/>
                </a:solidFill>
                <a:effectLst/>
                <a:uFillTx/>
                <a:sym typeface="ヒラギノ角ゴ ProN W3"/>
              </a:rPr>
              <a:t>急激な変動はなく参加初期から一定の範囲で変動</a:t>
            </a:r>
            <a:endParaRPr kumimoji="0" lang="ja-JP" altLang="en-US" sz="3200" b="0" i="0" u="none" strike="noStrike" cap="none" spc="0" normalizeH="0" baseline="0" dirty="0">
              <a:ln>
                <a:noFill/>
              </a:ln>
              <a:solidFill>
                <a:srgbClr val="FF0000"/>
              </a:solidFill>
              <a:effectLst/>
              <a:uFillTx/>
              <a:sym typeface="ヒラギノ角ゴ ProN W3"/>
            </a:endParaRP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952500" y="163513"/>
            <a:ext cx="11101717" cy="1641475"/>
          </a:xfrm>
          <a:ln w="34925"/>
        </p:spPr>
        <p:txBody>
          <a:bodyPr wrap="square">
            <a:spAutoFit/>
          </a:bodyPr>
          <a:lstStyle/>
          <a:p>
            <a:r>
              <a:rPr lang="en-US" altLang="ja-JP" dirty="0"/>
              <a:t>RQ4</a:t>
            </a:r>
            <a:r>
              <a:rPr lang="ja-JP" altLang="en-US" dirty="0"/>
              <a:t>の結果の考察</a:t>
            </a:r>
            <a:br>
              <a:rPr lang="ja-JP" altLang="en-US" dirty="0"/>
            </a:br>
            <a:r>
              <a:rPr lang="en-US" altLang="ja-JP" dirty="0"/>
              <a:t>Politeness</a:t>
            </a:r>
            <a:r>
              <a:rPr lang="ja-JP" altLang="en-US" dirty="0"/>
              <a:t>は時期により変動するか？</a:t>
            </a:r>
            <a:endParaRPr kumimoji="1" lang="ja-JP" altLang="en-US" dirty="0"/>
          </a:p>
        </p:txBody>
      </p:sp>
      <p:sp>
        <p:nvSpPr>
          <p:cNvPr id="4" name="スライド番号プレースホルダー 3"/>
          <p:cNvSpPr>
            <a:spLocks noGrp="1"/>
          </p:cNvSpPr>
          <p:nvPr>
            <p:ph type="sldNum" sz="quarter" idx="10"/>
          </p:nvPr>
        </p:nvSpPr>
        <p:spPr/>
        <p:txBody>
          <a:bodyPr/>
          <a:lstStyle/>
          <a:p>
            <a:fld id="{86CB4B4D-7CA3-9044-876B-883B54F8677D}" type="slidenum">
              <a:rPr lang="uk-UA" smtClean="0"/>
              <a:t>15</a:t>
            </a:fld>
            <a:endParaRPr lang="uk-UA"/>
          </a:p>
        </p:txBody>
      </p:sp>
      <p:sp>
        <p:nvSpPr>
          <p:cNvPr id="13" name="テキスト プレースホルダー 12"/>
          <p:cNvSpPr>
            <a:spLocks noGrp="1"/>
          </p:cNvSpPr>
          <p:nvPr>
            <p:ph type="body" idx="1"/>
          </p:nvPr>
        </p:nvSpPr>
        <p:spPr/>
        <p:txBody>
          <a:bodyPr/>
          <a:lstStyle/>
          <a:p>
            <a:endParaRPr kumimoji="1" lang="en-US" altLang="ja-JP" dirty="0" smtClean="0"/>
          </a:p>
          <a:p>
            <a:endParaRPr lang="en-US" altLang="ja-JP" dirty="0"/>
          </a:p>
          <a:p>
            <a:endParaRPr kumimoji="1" lang="en-US" altLang="ja-JP" dirty="0" smtClean="0"/>
          </a:p>
          <a:p>
            <a:endParaRPr lang="en-US" altLang="ja-JP" dirty="0"/>
          </a:p>
          <a:p>
            <a:endParaRPr lang="en-US" altLang="ja-JP" dirty="0"/>
          </a:p>
        </p:txBody>
      </p:sp>
      <p:sp>
        <p:nvSpPr>
          <p:cNvPr id="14" name="テキスト プレースホルダー 13"/>
          <p:cNvSpPr>
            <a:spLocks noGrp="1"/>
          </p:cNvSpPr>
          <p:nvPr>
            <p:ph type="body" idx="1"/>
          </p:nvPr>
        </p:nvSpPr>
        <p:spPr/>
        <p:txBody>
          <a:bodyPr/>
          <a:lstStyle/>
          <a:p>
            <a:endParaRPr kumimoji="1" lang="en-US" altLang="ja-JP" dirty="0" smtClean="0"/>
          </a:p>
          <a:p>
            <a:endParaRPr lang="en-US" altLang="ja-JP" dirty="0"/>
          </a:p>
          <a:p>
            <a:endParaRPr kumimoji="1" lang="en-US" altLang="ja-JP" dirty="0" smtClean="0"/>
          </a:p>
          <a:p>
            <a:endParaRPr lang="en-US" altLang="ja-JP" dirty="0"/>
          </a:p>
          <a:p>
            <a:endParaRPr lang="en-US" altLang="ja-JP" dirty="0"/>
          </a:p>
        </p:txBody>
      </p:sp>
      <p:grpSp>
        <p:nvGrpSpPr>
          <p:cNvPr id="5" name="図形グループ 4"/>
          <p:cNvGrpSpPr/>
          <p:nvPr/>
        </p:nvGrpSpPr>
        <p:grpSpPr>
          <a:xfrm>
            <a:off x="6483230" y="2032000"/>
            <a:ext cx="5549900" cy="3308377"/>
            <a:chOff x="952500" y="2032000"/>
            <a:chExt cx="5549900" cy="3308377"/>
          </a:xfrm>
        </p:grpSpPr>
        <p:pic>
          <p:nvPicPr>
            <p:cNvPr id="6" name="スクリーンショット 2016-06-08 14.49.33.png"/>
            <p:cNvPicPr>
              <a:picLocks noChangeAspect="1"/>
            </p:cNvPicPr>
            <p:nvPr/>
          </p:nvPicPr>
          <p:blipFill>
            <a:blip r:embed="rId3">
              <a:extLst/>
            </a:blip>
            <a:srcRect r="2"/>
            <a:stretch>
              <a:fillRect/>
            </a:stretch>
          </p:blipFill>
          <p:spPr>
            <a:xfrm>
              <a:off x="952500" y="2032000"/>
              <a:ext cx="5549900" cy="33083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0800"/>
                  </a:lnTo>
                  <a:lnTo>
                    <a:pt x="0" y="21600"/>
                  </a:lnTo>
                  <a:lnTo>
                    <a:pt x="10801" y="21600"/>
                  </a:lnTo>
                  <a:lnTo>
                    <a:pt x="21600" y="21600"/>
                  </a:lnTo>
                  <a:lnTo>
                    <a:pt x="21600" y="16677"/>
                  </a:lnTo>
                  <a:cubicBezTo>
                    <a:pt x="21600" y="16675"/>
                    <a:pt x="21600" y="16675"/>
                    <a:pt x="21600" y="16673"/>
                  </a:cubicBezTo>
                  <a:cubicBezTo>
                    <a:pt x="21600" y="15017"/>
                    <a:pt x="21596" y="13868"/>
                    <a:pt x="21588" y="13062"/>
                  </a:cubicBezTo>
                  <a:cubicBezTo>
                    <a:pt x="21587" y="12934"/>
                    <a:pt x="21586" y="12854"/>
                    <a:pt x="21585" y="12743"/>
                  </a:cubicBezTo>
                  <a:cubicBezTo>
                    <a:pt x="21578" y="12212"/>
                    <a:pt x="21569" y="11873"/>
                    <a:pt x="21557" y="11764"/>
                  </a:cubicBezTo>
                  <a:cubicBezTo>
                    <a:pt x="21540" y="11765"/>
                    <a:pt x="21526" y="11746"/>
                    <a:pt x="21526" y="11710"/>
                  </a:cubicBezTo>
                  <a:cubicBezTo>
                    <a:pt x="21526" y="11700"/>
                    <a:pt x="21530" y="11694"/>
                    <a:pt x="21532" y="11686"/>
                  </a:cubicBezTo>
                  <a:cubicBezTo>
                    <a:pt x="21511" y="11655"/>
                    <a:pt x="21514" y="11621"/>
                    <a:pt x="21546" y="11572"/>
                  </a:cubicBezTo>
                  <a:cubicBezTo>
                    <a:pt x="21553" y="11562"/>
                    <a:pt x="21559" y="11475"/>
                    <a:pt x="21565" y="11352"/>
                  </a:cubicBezTo>
                  <a:cubicBezTo>
                    <a:pt x="21564" y="11340"/>
                    <a:pt x="21565" y="11311"/>
                    <a:pt x="21565" y="11312"/>
                  </a:cubicBezTo>
                  <a:cubicBezTo>
                    <a:pt x="21544" y="11322"/>
                    <a:pt x="21526" y="11297"/>
                    <a:pt x="21526" y="11255"/>
                  </a:cubicBezTo>
                  <a:cubicBezTo>
                    <a:pt x="21526" y="11213"/>
                    <a:pt x="21544" y="11188"/>
                    <a:pt x="21565" y="11198"/>
                  </a:cubicBezTo>
                  <a:cubicBezTo>
                    <a:pt x="21568" y="11200"/>
                    <a:pt x="21569" y="11039"/>
                    <a:pt x="21572" y="10923"/>
                  </a:cubicBezTo>
                  <a:cubicBezTo>
                    <a:pt x="21565" y="10660"/>
                    <a:pt x="21556" y="10502"/>
                    <a:pt x="21546" y="10492"/>
                  </a:cubicBezTo>
                  <a:cubicBezTo>
                    <a:pt x="21508" y="10455"/>
                    <a:pt x="21508" y="10419"/>
                    <a:pt x="21546" y="10359"/>
                  </a:cubicBezTo>
                  <a:cubicBezTo>
                    <a:pt x="21548" y="10357"/>
                    <a:pt x="21551" y="10320"/>
                    <a:pt x="21552" y="10307"/>
                  </a:cubicBezTo>
                  <a:cubicBezTo>
                    <a:pt x="21549" y="10283"/>
                    <a:pt x="21545" y="10254"/>
                    <a:pt x="21541" y="10248"/>
                  </a:cubicBezTo>
                  <a:cubicBezTo>
                    <a:pt x="21498" y="10181"/>
                    <a:pt x="21497" y="10138"/>
                    <a:pt x="21537" y="10073"/>
                  </a:cubicBezTo>
                  <a:cubicBezTo>
                    <a:pt x="21538" y="10071"/>
                    <a:pt x="21537" y="10072"/>
                    <a:pt x="21538" y="10070"/>
                  </a:cubicBezTo>
                  <a:cubicBezTo>
                    <a:pt x="21540" y="10069"/>
                    <a:pt x="21540" y="10065"/>
                    <a:pt x="21541" y="10063"/>
                  </a:cubicBezTo>
                  <a:cubicBezTo>
                    <a:pt x="21562" y="10031"/>
                    <a:pt x="21575" y="9710"/>
                    <a:pt x="21585" y="9042"/>
                  </a:cubicBezTo>
                  <a:cubicBezTo>
                    <a:pt x="21586" y="8933"/>
                    <a:pt x="21587" y="8852"/>
                    <a:pt x="21588" y="8725"/>
                  </a:cubicBezTo>
                  <a:cubicBezTo>
                    <a:pt x="21593" y="8257"/>
                    <a:pt x="21594" y="7316"/>
                    <a:pt x="21595" y="6519"/>
                  </a:cubicBezTo>
                  <a:cubicBezTo>
                    <a:pt x="21597" y="5985"/>
                    <a:pt x="21600" y="5744"/>
                    <a:pt x="21600" y="5039"/>
                  </a:cubicBezTo>
                  <a:lnTo>
                    <a:pt x="21600" y="4987"/>
                  </a:lnTo>
                  <a:lnTo>
                    <a:pt x="21600" y="0"/>
                  </a:lnTo>
                  <a:lnTo>
                    <a:pt x="10801" y="0"/>
                  </a:lnTo>
                  <a:lnTo>
                    <a:pt x="0" y="0"/>
                  </a:lnTo>
                  <a:close/>
                </a:path>
              </a:pathLst>
            </a:custGeom>
            <a:ln w="12700">
              <a:miter lim="400000"/>
            </a:ln>
          </p:spPr>
        </p:pic>
        <p:cxnSp>
          <p:nvCxnSpPr>
            <p:cNvPr id="18" name="直線矢印コネクタ 17"/>
            <p:cNvCxnSpPr/>
            <p:nvPr/>
          </p:nvCxnSpPr>
          <p:spPr>
            <a:xfrm>
              <a:off x="3312543" y="3088257"/>
              <a:ext cx="655608" cy="638354"/>
            </a:xfrm>
            <a:prstGeom prst="straightConnector1">
              <a:avLst/>
            </a:prstGeom>
            <a:noFill/>
            <a:ln w="127000" cap="flat">
              <a:solidFill>
                <a:schemeClr val="accent1"/>
              </a:solidFill>
              <a:prstDash val="solid"/>
              <a:miter lim="400000"/>
              <a:tailEnd type="triangle"/>
            </a:ln>
            <a:effectLst/>
            <a:sp3d/>
          </p:spPr>
          <p:style>
            <a:lnRef idx="0">
              <a:scrgbClr r="0" g="0" b="0"/>
            </a:lnRef>
            <a:fillRef idx="0">
              <a:scrgbClr r="0" g="0" b="0"/>
            </a:fillRef>
            <a:effectRef idx="0">
              <a:scrgbClr r="0" g="0" b="0"/>
            </a:effectRef>
            <a:fontRef idx="none"/>
          </p:style>
        </p:cxnSp>
      </p:grpSp>
      <p:grpSp>
        <p:nvGrpSpPr>
          <p:cNvPr id="7" name="図形グループ 6"/>
          <p:cNvGrpSpPr/>
          <p:nvPr/>
        </p:nvGrpSpPr>
        <p:grpSpPr>
          <a:xfrm>
            <a:off x="953458" y="2034129"/>
            <a:ext cx="5549900" cy="3306248"/>
            <a:chOff x="6504317" y="2032000"/>
            <a:chExt cx="5549900" cy="3306248"/>
          </a:xfrm>
        </p:grpSpPr>
        <p:pic>
          <p:nvPicPr>
            <p:cNvPr id="15" name="スクリーンショット 2016-06-08 12.18.06-filtered.png"/>
            <p:cNvPicPr>
              <a:picLocks noChangeAspect="1"/>
            </p:cNvPicPr>
            <p:nvPr/>
          </p:nvPicPr>
          <p:blipFill>
            <a:blip r:embed="rId4">
              <a:extLst/>
            </a:blip>
            <a:stretch>
              <a:fillRect/>
            </a:stretch>
          </p:blipFill>
          <p:spPr>
            <a:xfrm>
              <a:off x="6504317" y="2032000"/>
              <a:ext cx="5549900" cy="3306248"/>
            </a:xfrm>
            <a:prstGeom prst="rect">
              <a:avLst/>
            </a:prstGeom>
            <a:ln w="12700">
              <a:miter lim="400000"/>
            </a:ln>
          </p:spPr>
        </p:pic>
        <p:cxnSp>
          <p:nvCxnSpPr>
            <p:cNvPr id="19" name="直線矢印コネクタ 18"/>
            <p:cNvCxnSpPr/>
            <p:nvPr/>
          </p:nvCxnSpPr>
          <p:spPr>
            <a:xfrm flipV="1">
              <a:off x="8517147" y="3148683"/>
              <a:ext cx="500332" cy="638354"/>
            </a:xfrm>
            <a:prstGeom prst="straightConnector1">
              <a:avLst/>
            </a:prstGeom>
            <a:noFill/>
            <a:ln w="127000" cap="flat">
              <a:solidFill>
                <a:schemeClr val="accent1"/>
              </a:solidFill>
              <a:prstDash val="solid"/>
              <a:miter lim="400000"/>
              <a:tailEnd type="triangle"/>
            </a:ln>
            <a:effectLst/>
            <a:sp3d/>
          </p:spPr>
          <p:style>
            <a:lnRef idx="0">
              <a:scrgbClr r="0" g="0" b="0"/>
            </a:lnRef>
            <a:fillRef idx="0">
              <a:scrgbClr r="0" g="0" b="0"/>
            </a:fillRef>
            <a:effectRef idx="0">
              <a:scrgbClr r="0" g="0" b="0"/>
            </a:effectRef>
            <a:fontRef idx="none"/>
          </p:style>
        </p:cxnSp>
      </p:grpSp>
      <p:sp>
        <p:nvSpPr>
          <p:cNvPr id="11" name="テキスト プレースホルダー 12"/>
          <p:cNvSpPr>
            <a:spLocks noGrp="1"/>
          </p:cNvSpPr>
          <p:nvPr>
            <p:ph type="body" idx="1"/>
          </p:nvPr>
        </p:nvSpPr>
        <p:spPr>
          <a:xfrm>
            <a:off x="6483230" y="2032000"/>
            <a:ext cx="5551817" cy="6858000"/>
          </a:xfrm>
        </p:spPr>
        <p:txBody>
          <a:bodyPr/>
          <a:lstStyle/>
          <a:p>
            <a:endParaRPr kumimoji="1" lang="en-US" altLang="ja-JP" dirty="0" smtClean="0"/>
          </a:p>
          <a:p>
            <a:endParaRPr lang="en-US" altLang="ja-JP" dirty="0"/>
          </a:p>
          <a:p>
            <a:endParaRPr kumimoji="1" lang="en-US" altLang="ja-JP" dirty="0" smtClean="0"/>
          </a:p>
          <a:p>
            <a:endParaRPr lang="en-US" altLang="ja-JP" dirty="0"/>
          </a:p>
          <a:p>
            <a:endParaRPr lang="en-US" altLang="ja-JP" dirty="0"/>
          </a:p>
        </p:txBody>
      </p:sp>
      <p:sp>
        <p:nvSpPr>
          <p:cNvPr id="8" name="テキスト ボックス 7"/>
          <p:cNvSpPr txBox="1"/>
          <p:nvPr/>
        </p:nvSpPr>
        <p:spPr>
          <a:xfrm>
            <a:off x="952499" y="6571449"/>
            <a:ext cx="11101717"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ja-JP" altLang="en-US" sz="3200" b="0" i="0" u="none" strike="noStrike" cap="none" spc="0" normalizeH="0" baseline="0" dirty="0" smtClean="0">
                <a:ln>
                  <a:noFill/>
                </a:ln>
                <a:solidFill>
                  <a:srgbClr val="000000"/>
                </a:solidFill>
                <a:effectLst/>
                <a:uFillTx/>
                <a:sym typeface="ヒラギノ角ゴ ProN W3"/>
              </a:rPr>
              <a:t>プロジェクトの離脱</a:t>
            </a:r>
            <a:r>
              <a:rPr lang="ja-JP" altLang="en-US" sz="3200" dirty="0" smtClean="0"/>
              <a:t>者は離脱前に</a:t>
            </a:r>
            <a:endParaRPr lang="en-US" altLang="ja-JP" sz="3200" dirty="0" smtClean="0"/>
          </a:p>
          <a:p>
            <a:pPr marL="0" marR="0" indent="0" algn="ctr" defTabSz="584200" rtl="0" fontAlgn="auto" latinLnBrk="0" hangingPunct="0">
              <a:lnSpc>
                <a:spcPct val="100000"/>
              </a:lnSpc>
              <a:spcBef>
                <a:spcPts val="0"/>
              </a:spcBef>
              <a:spcAft>
                <a:spcPts val="0"/>
              </a:spcAft>
              <a:buClrTx/>
              <a:buSzTx/>
              <a:buFontTx/>
              <a:buNone/>
              <a:tabLst/>
            </a:pPr>
            <a:r>
              <a:rPr kumimoji="0" lang="ja-JP" altLang="en-US" sz="3200" b="0" i="0" u="none" strike="noStrike" cap="none" spc="0" normalizeH="0" baseline="0" dirty="0" smtClean="0">
                <a:ln>
                  <a:noFill/>
                </a:ln>
                <a:solidFill>
                  <a:srgbClr val="000000"/>
                </a:solidFill>
                <a:effectLst/>
                <a:uFillTx/>
                <a:sym typeface="ヒラギノ角ゴ ProN W3"/>
              </a:rPr>
              <a:t>急激</a:t>
            </a:r>
            <a:r>
              <a:rPr kumimoji="0" lang="ja-JP" altLang="en-US" sz="3200" b="0" i="0" u="none" strike="noStrike" cap="none" spc="0" normalizeH="0" baseline="0" dirty="0" smtClean="0">
                <a:ln>
                  <a:noFill/>
                </a:ln>
                <a:solidFill>
                  <a:srgbClr val="000000"/>
                </a:solidFill>
                <a:effectLst/>
                <a:uFillTx/>
                <a:sym typeface="ヒラギノ角ゴ ProN W3"/>
              </a:rPr>
              <a:t>に</a:t>
            </a:r>
            <a:r>
              <a:rPr lang="ja-JP" altLang="en-US" sz="3200" dirty="0" smtClean="0"/>
              <a:t>増加</a:t>
            </a:r>
            <a:r>
              <a:rPr kumimoji="0" lang="ja-JP" altLang="en-US" sz="3200" b="0" i="0" u="none" strike="noStrike" cap="none" spc="0" normalizeH="0" baseline="0" dirty="0" smtClean="0">
                <a:ln>
                  <a:noFill/>
                </a:ln>
                <a:solidFill>
                  <a:srgbClr val="000000"/>
                </a:solidFill>
                <a:effectLst/>
                <a:uFillTx/>
                <a:sym typeface="ヒラギノ角ゴ ProN W3"/>
              </a:rPr>
              <a:t>する</a:t>
            </a:r>
            <a:r>
              <a:rPr kumimoji="0" lang="ja-JP" altLang="en-US" sz="3200" b="0" i="0" u="none" strike="noStrike" cap="none" spc="0" normalizeH="0" baseline="0" dirty="0" smtClean="0">
                <a:ln>
                  <a:noFill/>
                </a:ln>
                <a:solidFill>
                  <a:srgbClr val="000000"/>
                </a:solidFill>
                <a:effectLst/>
                <a:uFillTx/>
                <a:sym typeface="ヒラギノ角ゴ ProN W3"/>
              </a:rPr>
              <a:t>場合と減少する場合がある</a:t>
            </a:r>
            <a:endParaRPr kumimoji="0" lang="ja-JP" altLang="en-US" sz="3200" b="0" i="0" u="none" strike="noStrike" cap="none" spc="0" normalizeH="0" baseline="0" dirty="0">
              <a:ln>
                <a:noFill/>
              </a:ln>
              <a:solidFill>
                <a:srgbClr val="000000"/>
              </a:solidFill>
              <a:effectLst/>
              <a:uFillTx/>
              <a:sym typeface="ヒラギノ角ゴ ProN W3"/>
            </a:endParaRPr>
          </a:p>
        </p:txBody>
      </p:sp>
    </p:spTree>
    <p:extLst>
      <p:ext uri="{BB962C8B-B14F-4D97-AF65-F5344CB8AC3E}">
        <p14:creationId xmlns:p14="http://schemas.microsoft.com/office/powerpoint/2010/main" val="1436602151"/>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952500" y="163513"/>
            <a:ext cx="11101717" cy="1641475"/>
          </a:xfrm>
          <a:ln w="34925"/>
        </p:spPr>
        <p:txBody>
          <a:bodyPr wrap="square">
            <a:spAutoFit/>
          </a:bodyPr>
          <a:lstStyle/>
          <a:p>
            <a:r>
              <a:rPr lang="en-US" altLang="ja-JP" dirty="0"/>
              <a:t>RQ4</a:t>
            </a:r>
            <a:r>
              <a:rPr lang="ja-JP" altLang="en-US" dirty="0"/>
              <a:t>の結果の考察</a:t>
            </a:r>
            <a:br>
              <a:rPr lang="ja-JP" altLang="en-US" dirty="0"/>
            </a:br>
            <a:r>
              <a:rPr lang="en-US" altLang="ja-JP" dirty="0"/>
              <a:t>Politeness</a:t>
            </a:r>
            <a:r>
              <a:rPr lang="ja-JP" altLang="en-US" dirty="0"/>
              <a:t>は時期により変動するか？</a:t>
            </a:r>
            <a:endParaRPr kumimoji="1" lang="ja-JP" altLang="en-US" dirty="0"/>
          </a:p>
        </p:txBody>
      </p:sp>
      <p:sp>
        <p:nvSpPr>
          <p:cNvPr id="4" name="スライド番号プレースホルダー 3"/>
          <p:cNvSpPr>
            <a:spLocks noGrp="1"/>
          </p:cNvSpPr>
          <p:nvPr>
            <p:ph type="sldNum" sz="quarter" idx="10"/>
          </p:nvPr>
        </p:nvSpPr>
        <p:spPr/>
        <p:txBody>
          <a:bodyPr/>
          <a:lstStyle/>
          <a:p>
            <a:fld id="{86CB4B4D-7CA3-9044-876B-883B54F8677D}" type="slidenum">
              <a:rPr lang="uk-UA" smtClean="0"/>
              <a:t>16</a:t>
            </a:fld>
            <a:endParaRPr lang="uk-UA"/>
          </a:p>
        </p:txBody>
      </p:sp>
      <p:sp>
        <p:nvSpPr>
          <p:cNvPr id="13" name="テキスト プレースホルダー 12"/>
          <p:cNvSpPr>
            <a:spLocks noGrp="1"/>
          </p:cNvSpPr>
          <p:nvPr>
            <p:ph type="body" idx="1"/>
          </p:nvPr>
        </p:nvSpPr>
        <p:spPr/>
        <p:txBody>
          <a:bodyPr/>
          <a:lstStyle/>
          <a:p>
            <a:endParaRPr kumimoji="1" lang="en-US" altLang="ja-JP" dirty="0" smtClean="0"/>
          </a:p>
          <a:p>
            <a:endParaRPr lang="en-US" altLang="ja-JP" dirty="0"/>
          </a:p>
          <a:p>
            <a:endParaRPr kumimoji="1" lang="en-US" altLang="ja-JP" dirty="0" smtClean="0"/>
          </a:p>
          <a:p>
            <a:endParaRPr lang="en-US" altLang="ja-JP" dirty="0"/>
          </a:p>
          <a:p>
            <a:endParaRPr lang="en-US" altLang="ja-JP" dirty="0"/>
          </a:p>
        </p:txBody>
      </p:sp>
      <p:sp>
        <p:nvSpPr>
          <p:cNvPr id="14" name="テキスト プレースホルダー 13"/>
          <p:cNvSpPr>
            <a:spLocks noGrp="1"/>
          </p:cNvSpPr>
          <p:nvPr>
            <p:ph type="body" idx="1"/>
          </p:nvPr>
        </p:nvSpPr>
        <p:spPr/>
        <p:txBody>
          <a:bodyPr/>
          <a:lstStyle/>
          <a:p>
            <a:endParaRPr kumimoji="1" lang="en-US" altLang="ja-JP" dirty="0" smtClean="0"/>
          </a:p>
          <a:p>
            <a:endParaRPr lang="en-US" altLang="ja-JP" dirty="0"/>
          </a:p>
          <a:p>
            <a:endParaRPr kumimoji="1" lang="en-US" altLang="ja-JP" dirty="0" smtClean="0"/>
          </a:p>
          <a:p>
            <a:endParaRPr lang="en-US" altLang="ja-JP" dirty="0"/>
          </a:p>
          <a:p>
            <a:endParaRPr lang="en-US" altLang="ja-JP" dirty="0"/>
          </a:p>
        </p:txBody>
      </p:sp>
      <p:grpSp>
        <p:nvGrpSpPr>
          <p:cNvPr id="5" name="図形グループ 4"/>
          <p:cNvGrpSpPr/>
          <p:nvPr/>
        </p:nvGrpSpPr>
        <p:grpSpPr>
          <a:xfrm>
            <a:off x="6483230" y="2032000"/>
            <a:ext cx="5549900" cy="3308377"/>
            <a:chOff x="952500" y="2032000"/>
            <a:chExt cx="5549900" cy="3308377"/>
          </a:xfrm>
          <a:noFill/>
        </p:grpSpPr>
        <p:pic>
          <p:nvPicPr>
            <p:cNvPr id="6" name="スクリーンショット 2016-06-08 14.49.33.png"/>
            <p:cNvPicPr>
              <a:picLocks noChangeAspect="1"/>
            </p:cNvPicPr>
            <p:nvPr/>
          </p:nvPicPr>
          <p:blipFill>
            <a:blip r:embed="rId3">
              <a:extLst/>
            </a:blip>
            <a:srcRect r="2"/>
            <a:stretch>
              <a:fillRect/>
            </a:stretch>
          </p:blipFill>
          <p:spPr>
            <a:xfrm>
              <a:off x="952500" y="2032000"/>
              <a:ext cx="5549900" cy="33083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0800"/>
                  </a:lnTo>
                  <a:lnTo>
                    <a:pt x="0" y="21600"/>
                  </a:lnTo>
                  <a:lnTo>
                    <a:pt x="10801" y="21600"/>
                  </a:lnTo>
                  <a:lnTo>
                    <a:pt x="21600" y="21600"/>
                  </a:lnTo>
                  <a:lnTo>
                    <a:pt x="21600" y="16677"/>
                  </a:lnTo>
                  <a:cubicBezTo>
                    <a:pt x="21600" y="16675"/>
                    <a:pt x="21600" y="16675"/>
                    <a:pt x="21600" y="16673"/>
                  </a:cubicBezTo>
                  <a:cubicBezTo>
                    <a:pt x="21600" y="15017"/>
                    <a:pt x="21596" y="13868"/>
                    <a:pt x="21588" y="13062"/>
                  </a:cubicBezTo>
                  <a:cubicBezTo>
                    <a:pt x="21587" y="12934"/>
                    <a:pt x="21586" y="12854"/>
                    <a:pt x="21585" y="12743"/>
                  </a:cubicBezTo>
                  <a:cubicBezTo>
                    <a:pt x="21578" y="12212"/>
                    <a:pt x="21569" y="11873"/>
                    <a:pt x="21557" y="11764"/>
                  </a:cubicBezTo>
                  <a:cubicBezTo>
                    <a:pt x="21540" y="11765"/>
                    <a:pt x="21526" y="11746"/>
                    <a:pt x="21526" y="11710"/>
                  </a:cubicBezTo>
                  <a:cubicBezTo>
                    <a:pt x="21526" y="11700"/>
                    <a:pt x="21530" y="11694"/>
                    <a:pt x="21532" y="11686"/>
                  </a:cubicBezTo>
                  <a:cubicBezTo>
                    <a:pt x="21511" y="11655"/>
                    <a:pt x="21514" y="11621"/>
                    <a:pt x="21546" y="11572"/>
                  </a:cubicBezTo>
                  <a:cubicBezTo>
                    <a:pt x="21553" y="11562"/>
                    <a:pt x="21559" y="11475"/>
                    <a:pt x="21565" y="11352"/>
                  </a:cubicBezTo>
                  <a:cubicBezTo>
                    <a:pt x="21564" y="11340"/>
                    <a:pt x="21565" y="11311"/>
                    <a:pt x="21565" y="11312"/>
                  </a:cubicBezTo>
                  <a:cubicBezTo>
                    <a:pt x="21544" y="11322"/>
                    <a:pt x="21526" y="11297"/>
                    <a:pt x="21526" y="11255"/>
                  </a:cubicBezTo>
                  <a:cubicBezTo>
                    <a:pt x="21526" y="11213"/>
                    <a:pt x="21544" y="11188"/>
                    <a:pt x="21565" y="11198"/>
                  </a:cubicBezTo>
                  <a:cubicBezTo>
                    <a:pt x="21568" y="11200"/>
                    <a:pt x="21569" y="11039"/>
                    <a:pt x="21572" y="10923"/>
                  </a:cubicBezTo>
                  <a:cubicBezTo>
                    <a:pt x="21565" y="10660"/>
                    <a:pt x="21556" y="10502"/>
                    <a:pt x="21546" y="10492"/>
                  </a:cubicBezTo>
                  <a:cubicBezTo>
                    <a:pt x="21508" y="10455"/>
                    <a:pt x="21508" y="10419"/>
                    <a:pt x="21546" y="10359"/>
                  </a:cubicBezTo>
                  <a:cubicBezTo>
                    <a:pt x="21548" y="10357"/>
                    <a:pt x="21551" y="10320"/>
                    <a:pt x="21552" y="10307"/>
                  </a:cubicBezTo>
                  <a:cubicBezTo>
                    <a:pt x="21549" y="10283"/>
                    <a:pt x="21545" y="10254"/>
                    <a:pt x="21541" y="10248"/>
                  </a:cubicBezTo>
                  <a:cubicBezTo>
                    <a:pt x="21498" y="10181"/>
                    <a:pt x="21497" y="10138"/>
                    <a:pt x="21537" y="10073"/>
                  </a:cubicBezTo>
                  <a:cubicBezTo>
                    <a:pt x="21538" y="10071"/>
                    <a:pt x="21537" y="10072"/>
                    <a:pt x="21538" y="10070"/>
                  </a:cubicBezTo>
                  <a:cubicBezTo>
                    <a:pt x="21540" y="10069"/>
                    <a:pt x="21540" y="10065"/>
                    <a:pt x="21541" y="10063"/>
                  </a:cubicBezTo>
                  <a:cubicBezTo>
                    <a:pt x="21562" y="10031"/>
                    <a:pt x="21575" y="9710"/>
                    <a:pt x="21585" y="9042"/>
                  </a:cubicBezTo>
                  <a:cubicBezTo>
                    <a:pt x="21586" y="8933"/>
                    <a:pt x="21587" y="8852"/>
                    <a:pt x="21588" y="8725"/>
                  </a:cubicBezTo>
                  <a:cubicBezTo>
                    <a:pt x="21593" y="8257"/>
                    <a:pt x="21594" y="7316"/>
                    <a:pt x="21595" y="6519"/>
                  </a:cubicBezTo>
                  <a:cubicBezTo>
                    <a:pt x="21597" y="5985"/>
                    <a:pt x="21600" y="5744"/>
                    <a:pt x="21600" y="5039"/>
                  </a:cubicBezTo>
                  <a:lnTo>
                    <a:pt x="21600" y="4987"/>
                  </a:lnTo>
                  <a:lnTo>
                    <a:pt x="21600" y="0"/>
                  </a:lnTo>
                  <a:lnTo>
                    <a:pt x="10801" y="0"/>
                  </a:lnTo>
                  <a:lnTo>
                    <a:pt x="0" y="0"/>
                  </a:lnTo>
                  <a:close/>
                </a:path>
              </a:pathLst>
            </a:custGeom>
            <a:grpFill/>
            <a:ln w="12700">
              <a:miter lim="400000"/>
            </a:ln>
          </p:spPr>
        </p:pic>
        <p:cxnSp>
          <p:nvCxnSpPr>
            <p:cNvPr id="18" name="直線矢印コネクタ 17"/>
            <p:cNvCxnSpPr/>
            <p:nvPr/>
          </p:nvCxnSpPr>
          <p:spPr>
            <a:xfrm>
              <a:off x="3312543" y="3088257"/>
              <a:ext cx="655608" cy="638354"/>
            </a:xfrm>
            <a:prstGeom prst="straightConnector1">
              <a:avLst/>
            </a:prstGeom>
            <a:grpFill/>
            <a:ln w="127000" cap="flat">
              <a:solidFill>
                <a:schemeClr val="accent1"/>
              </a:solidFill>
              <a:prstDash val="solid"/>
              <a:miter lim="400000"/>
              <a:tailEnd type="triangle"/>
            </a:ln>
            <a:effectLst/>
            <a:sp3d/>
          </p:spPr>
          <p:style>
            <a:lnRef idx="0">
              <a:scrgbClr r="0" g="0" b="0"/>
            </a:lnRef>
            <a:fillRef idx="0">
              <a:scrgbClr r="0" g="0" b="0"/>
            </a:fillRef>
            <a:effectRef idx="0">
              <a:scrgbClr r="0" g="0" b="0"/>
            </a:effectRef>
            <a:fontRef idx="none"/>
          </p:style>
        </p:cxnSp>
      </p:grpSp>
      <p:grpSp>
        <p:nvGrpSpPr>
          <p:cNvPr id="7" name="図形グループ 6"/>
          <p:cNvGrpSpPr/>
          <p:nvPr/>
        </p:nvGrpSpPr>
        <p:grpSpPr>
          <a:xfrm>
            <a:off x="953458" y="2034129"/>
            <a:ext cx="5549900" cy="3306248"/>
            <a:chOff x="6504317" y="2032000"/>
            <a:chExt cx="5549900" cy="3306248"/>
          </a:xfrm>
        </p:grpSpPr>
        <p:pic>
          <p:nvPicPr>
            <p:cNvPr id="15" name="スクリーンショット 2016-06-08 12.18.06-filtered.png"/>
            <p:cNvPicPr>
              <a:picLocks noChangeAspect="1"/>
            </p:cNvPicPr>
            <p:nvPr/>
          </p:nvPicPr>
          <p:blipFill>
            <a:blip r:embed="rId4">
              <a:extLst/>
            </a:blip>
            <a:stretch>
              <a:fillRect/>
            </a:stretch>
          </p:blipFill>
          <p:spPr>
            <a:xfrm>
              <a:off x="6504317" y="2032000"/>
              <a:ext cx="5549900" cy="3306248"/>
            </a:xfrm>
            <a:prstGeom prst="rect">
              <a:avLst/>
            </a:prstGeom>
            <a:ln w="12700">
              <a:miter lim="400000"/>
            </a:ln>
          </p:spPr>
        </p:pic>
        <p:cxnSp>
          <p:nvCxnSpPr>
            <p:cNvPr id="19" name="直線矢印コネクタ 18"/>
            <p:cNvCxnSpPr/>
            <p:nvPr/>
          </p:nvCxnSpPr>
          <p:spPr>
            <a:xfrm flipV="1">
              <a:off x="8517147" y="3148683"/>
              <a:ext cx="500332" cy="638354"/>
            </a:xfrm>
            <a:prstGeom prst="straightConnector1">
              <a:avLst/>
            </a:prstGeom>
            <a:noFill/>
            <a:ln w="127000" cap="flat">
              <a:solidFill>
                <a:schemeClr val="accent1"/>
              </a:solidFill>
              <a:prstDash val="solid"/>
              <a:miter lim="400000"/>
              <a:tailEnd type="triangle"/>
            </a:ln>
            <a:effectLst/>
            <a:sp3d/>
          </p:spPr>
          <p:style>
            <a:lnRef idx="0">
              <a:scrgbClr r="0" g="0" b="0"/>
            </a:lnRef>
            <a:fillRef idx="0">
              <a:scrgbClr r="0" g="0" b="0"/>
            </a:fillRef>
            <a:effectRef idx="0">
              <a:scrgbClr r="0" g="0" b="0"/>
            </a:effectRef>
            <a:fontRef idx="none"/>
          </p:style>
        </p:cxnSp>
      </p:grpSp>
      <p:sp>
        <p:nvSpPr>
          <p:cNvPr id="11" name="テキスト プレースホルダー 12"/>
          <p:cNvSpPr>
            <a:spLocks noGrp="1"/>
          </p:cNvSpPr>
          <p:nvPr>
            <p:ph type="body" idx="1"/>
          </p:nvPr>
        </p:nvSpPr>
        <p:spPr>
          <a:xfrm>
            <a:off x="6483230" y="2032000"/>
            <a:ext cx="5551817" cy="6858000"/>
          </a:xfrm>
        </p:spPr>
        <p:txBody>
          <a:bodyPr/>
          <a:lstStyle/>
          <a:p>
            <a:endParaRPr kumimoji="1" lang="en-US" altLang="ja-JP" dirty="0" smtClean="0"/>
          </a:p>
          <a:p>
            <a:endParaRPr lang="en-US" altLang="ja-JP" dirty="0"/>
          </a:p>
          <a:p>
            <a:endParaRPr kumimoji="1" lang="en-US" altLang="ja-JP" dirty="0" smtClean="0"/>
          </a:p>
          <a:p>
            <a:endParaRPr lang="en-US" altLang="ja-JP" dirty="0"/>
          </a:p>
          <a:p>
            <a:endParaRPr lang="en-US" altLang="ja-JP" dirty="0"/>
          </a:p>
        </p:txBody>
      </p:sp>
      <p:sp>
        <p:nvSpPr>
          <p:cNvPr id="8" name="テキスト ボックス 7"/>
          <p:cNvSpPr txBox="1"/>
          <p:nvPr/>
        </p:nvSpPr>
        <p:spPr>
          <a:xfrm>
            <a:off x="952499" y="6509894"/>
            <a:ext cx="11101717" cy="12105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ja-JP" altLang="en-US" sz="3600" b="0" i="0" u="none" strike="noStrike" cap="none" spc="0" normalizeH="0" baseline="0" dirty="0" smtClean="0">
                <a:ln>
                  <a:noFill/>
                </a:ln>
                <a:solidFill>
                  <a:srgbClr val="000000"/>
                </a:solidFill>
                <a:effectLst/>
                <a:uFillTx/>
                <a:sym typeface="ヒラギノ角ゴ ProN W3"/>
              </a:rPr>
              <a:t>プロジェクトの離脱</a:t>
            </a:r>
            <a:r>
              <a:rPr lang="ja-JP" altLang="en-US" sz="3600" dirty="0" smtClean="0"/>
              <a:t>者は離脱前に</a:t>
            </a:r>
            <a:endParaRPr lang="en-US" altLang="ja-JP" sz="3600" dirty="0" smtClean="0"/>
          </a:p>
          <a:p>
            <a:pPr marL="0" marR="0" indent="0" algn="ctr" defTabSz="584200" rtl="0" fontAlgn="auto" latinLnBrk="0" hangingPunct="0">
              <a:lnSpc>
                <a:spcPct val="100000"/>
              </a:lnSpc>
              <a:spcBef>
                <a:spcPts val="0"/>
              </a:spcBef>
              <a:spcAft>
                <a:spcPts val="0"/>
              </a:spcAft>
              <a:buClrTx/>
              <a:buSzTx/>
              <a:buFontTx/>
              <a:buNone/>
              <a:tabLst/>
            </a:pPr>
            <a:r>
              <a:rPr kumimoji="0" lang="ja-JP" altLang="en-US" sz="3600" b="0" i="0" u="none" strike="noStrike" cap="none" spc="0" normalizeH="0" baseline="0" dirty="0" smtClean="0">
                <a:ln>
                  <a:noFill/>
                </a:ln>
                <a:solidFill>
                  <a:srgbClr val="000000"/>
                </a:solidFill>
                <a:effectLst/>
                <a:uFillTx/>
                <a:sym typeface="ヒラギノ角ゴ ProN W3"/>
              </a:rPr>
              <a:t>急激に上昇する場合と減少する場合がある</a:t>
            </a:r>
            <a:endParaRPr kumimoji="0" lang="ja-JP" altLang="en-US" sz="3600" b="0" i="0" u="none" strike="noStrike" cap="none" spc="0" normalizeH="0" baseline="0" dirty="0">
              <a:ln>
                <a:noFill/>
              </a:ln>
              <a:solidFill>
                <a:srgbClr val="000000"/>
              </a:solidFill>
              <a:effectLst/>
              <a:uFillTx/>
              <a:sym typeface="ヒラギノ角ゴ ProN W3"/>
            </a:endParaRPr>
          </a:p>
        </p:txBody>
      </p:sp>
      <p:sp>
        <p:nvSpPr>
          <p:cNvPr id="3" name="正方形/長方形 2"/>
          <p:cNvSpPr/>
          <p:nvPr/>
        </p:nvSpPr>
        <p:spPr>
          <a:xfrm>
            <a:off x="952499" y="2032000"/>
            <a:ext cx="5550859" cy="3308377"/>
          </a:xfrm>
          <a:prstGeom prst="rect">
            <a:avLst/>
          </a:prstGeom>
          <a:noFill/>
          <a:ln w="63500">
            <a:solidFill>
              <a:srgbClr val="FF0000"/>
            </a:solidFill>
          </a:ln>
        </p:spPr>
        <p:style>
          <a:lnRef idx="2">
            <a:schemeClr val="accent5">
              <a:shade val="50000"/>
            </a:schemeClr>
          </a:lnRef>
          <a:fillRef idx="1">
            <a:schemeClr val="accent5"/>
          </a:fillRef>
          <a:effectRef idx="0">
            <a:schemeClr val="accent5"/>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sp>
        <p:nvSpPr>
          <p:cNvPr id="9" name="正方形/長方形 8"/>
          <p:cNvSpPr/>
          <p:nvPr/>
        </p:nvSpPr>
        <p:spPr>
          <a:xfrm>
            <a:off x="952499" y="6571449"/>
            <a:ext cx="11080631" cy="1087477"/>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ja-JP" altLang="en-US" sz="3200" dirty="0" smtClean="0">
                <a:solidFill>
                  <a:schemeClr val="tx1"/>
                </a:solidFill>
              </a:rPr>
              <a:t>コミュニティに</a:t>
            </a:r>
            <a:r>
              <a:rPr lang="ja-JP" altLang="en-US" sz="3200" dirty="0" smtClean="0">
                <a:solidFill>
                  <a:schemeClr val="tx1"/>
                </a:solidFill>
              </a:rPr>
              <a:t>対して嫌気がさしてきて</a:t>
            </a:r>
            <a:endParaRPr lang="en-US" altLang="ja-JP" sz="3200" dirty="0" smtClean="0">
              <a:solidFill>
                <a:schemeClr val="tx1"/>
              </a:solidFill>
            </a:endParaRPr>
          </a:p>
          <a:p>
            <a:pPr marL="0" marR="0" indent="0" algn="ctr" defTabSz="584200" rtl="0" fontAlgn="auto" latinLnBrk="0" hangingPunct="0">
              <a:lnSpc>
                <a:spcPct val="100000"/>
              </a:lnSpc>
              <a:spcBef>
                <a:spcPts val="0"/>
              </a:spcBef>
              <a:spcAft>
                <a:spcPts val="0"/>
              </a:spcAft>
              <a:buClrTx/>
              <a:buSzTx/>
              <a:buFontTx/>
              <a:buNone/>
              <a:tabLst/>
            </a:pPr>
            <a:r>
              <a:rPr kumimoji="0" lang="ja-JP" altLang="en-US" sz="3200" b="0" i="0" u="none" strike="noStrike" cap="none" spc="0" normalizeH="0" baseline="0" dirty="0" smtClean="0">
                <a:ln>
                  <a:noFill/>
                </a:ln>
                <a:solidFill>
                  <a:schemeClr val="tx1"/>
                </a:solidFill>
                <a:effectLst/>
                <a:uFillTx/>
                <a:sym typeface="ヒラギノ角ゴ ProN W3"/>
              </a:rPr>
              <a:t>距離を置こうとしているためではないか</a:t>
            </a:r>
            <a:endParaRPr kumimoji="0" lang="ja-JP" altLang="en-US" sz="3200" b="0" i="0" u="none" strike="noStrike" cap="none" spc="0" normalizeH="0" baseline="0" dirty="0">
              <a:ln>
                <a:noFill/>
              </a:ln>
              <a:solidFill>
                <a:schemeClr val="bg1"/>
              </a:solidFill>
              <a:effectLst/>
              <a:uFillTx/>
              <a:sym typeface="ヒラギノ角ゴ ProN W3"/>
            </a:endParaRPr>
          </a:p>
        </p:txBody>
      </p:sp>
    </p:spTree>
    <p:extLst>
      <p:ext uri="{BB962C8B-B14F-4D97-AF65-F5344CB8AC3E}">
        <p14:creationId xmlns:p14="http://schemas.microsoft.com/office/powerpoint/2010/main" val="749728334"/>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952500" y="163513"/>
            <a:ext cx="11101717" cy="1641475"/>
          </a:xfrm>
          <a:ln w="34925"/>
        </p:spPr>
        <p:txBody>
          <a:bodyPr wrap="square">
            <a:spAutoFit/>
          </a:bodyPr>
          <a:lstStyle/>
          <a:p>
            <a:r>
              <a:rPr lang="en-US" altLang="ja-JP" dirty="0"/>
              <a:t>RQ4</a:t>
            </a:r>
            <a:r>
              <a:rPr lang="ja-JP" altLang="en-US" dirty="0"/>
              <a:t>の結果の考察</a:t>
            </a:r>
            <a:br>
              <a:rPr lang="ja-JP" altLang="en-US" dirty="0"/>
            </a:br>
            <a:r>
              <a:rPr lang="en-US" altLang="ja-JP" dirty="0"/>
              <a:t>Politeness</a:t>
            </a:r>
            <a:r>
              <a:rPr lang="ja-JP" altLang="en-US" dirty="0"/>
              <a:t>は時期により変動するか？</a:t>
            </a:r>
            <a:endParaRPr kumimoji="1" lang="ja-JP" altLang="en-US" dirty="0"/>
          </a:p>
        </p:txBody>
      </p:sp>
      <p:sp>
        <p:nvSpPr>
          <p:cNvPr id="4" name="スライド番号プレースホルダー 3"/>
          <p:cNvSpPr>
            <a:spLocks noGrp="1"/>
          </p:cNvSpPr>
          <p:nvPr>
            <p:ph type="sldNum" sz="quarter" idx="10"/>
          </p:nvPr>
        </p:nvSpPr>
        <p:spPr/>
        <p:txBody>
          <a:bodyPr/>
          <a:lstStyle/>
          <a:p>
            <a:fld id="{86CB4B4D-7CA3-9044-876B-883B54F8677D}" type="slidenum">
              <a:rPr lang="uk-UA" smtClean="0"/>
              <a:t>17</a:t>
            </a:fld>
            <a:endParaRPr lang="uk-UA"/>
          </a:p>
        </p:txBody>
      </p:sp>
      <p:sp>
        <p:nvSpPr>
          <p:cNvPr id="13" name="テキスト プレースホルダー 12"/>
          <p:cNvSpPr>
            <a:spLocks noGrp="1"/>
          </p:cNvSpPr>
          <p:nvPr>
            <p:ph type="body" idx="1"/>
          </p:nvPr>
        </p:nvSpPr>
        <p:spPr/>
        <p:txBody>
          <a:bodyPr/>
          <a:lstStyle/>
          <a:p>
            <a:endParaRPr kumimoji="1" lang="en-US" altLang="ja-JP" dirty="0" smtClean="0"/>
          </a:p>
          <a:p>
            <a:endParaRPr lang="en-US" altLang="ja-JP" dirty="0"/>
          </a:p>
          <a:p>
            <a:endParaRPr kumimoji="1" lang="en-US" altLang="ja-JP" dirty="0" smtClean="0"/>
          </a:p>
          <a:p>
            <a:endParaRPr lang="en-US" altLang="ja-JP" dirty="0"/>
          </a:p>
          <a:p>
            <a:endParaRPr lang="en-US" altLang="ja-JP" dirty="0"/>
          </a:p>
        </p:txBody>
      </p:sp>
      <p:sp>
        <p:nvSpPr>
          <p:cNvPr id="14" name="テキスト プレースホルダー 13"/>
          <p:cNvSpPr>
            <a:spLocks noGrp="1"/>
          </p:cNvSpPr>
          <p:nvPr>
            <p:ph type="body" idx="1"/>
          </p:nvPr>
        </p:nvSpPr>
        <p:spPr/>
        <p:txBody>
          <a:bodyPr/>
          <a:lstStyle/>
          <a:p>
            <a:endParaRPr kumimoji="1" lang="en-US" altLang="ja-JP" dirty="0" smtClean="0"/>
          </a:p>
          <a:p>
            <a:endParaRPr lang="en-US" altLang="ja-JP" dirty="0"/>
          </a:p>
          <a:p>
            <a:endParaRPr kumimoji="1" lang="en-US" altLang="ja-JP" dirty="0" smtClean="0"/>
          </a:p>
          <a:p>
            <a:endParaRPr lang="en-US" altLang="ja-JP" dirty="0"/>
          </a:p>
          <a:p>
            <a:endParaRPr lang="en-US" altLang="ja-JP" dirty="0"/>
          </a:p>
        </p:txBody>
      </p:sp>
      <p:grpSp>
        <p:nvGrpSpPr>
          <p:cNvPr id="5" name="図形グループ 4"/>
          <p:cNvGrpSpPr/>
          <p:nvPr/>
        </p:nvGrpSpPr>
        <p:grpSpPr>
          <a:xfrm>
            <a:off x="6483230" y="2032000"/>
            <a:ext cx="5549900" cy="3308377"/>
            <a:chOff x="952500" y="2032000"/>
            <a:chExt cx="5549900" cy="3308377"/>
          </a:xfrm>
        </p:grpSpPr>
        <p:pic>
          <p:nvPicPr>
            <p:cNvPr id="6" name="スクリーンショット 2016-06-08 14.49.33.png"/>
            <p:cNvPicPr>
              <a:picLocks noChangeAspect="1"/>
            </p:cNvPicPr>
            <p:nvPr/>
          </p:nvPicPr>
          <p:blipFill>
            <a:blip r:embed="rId3">
              <a:extLst/>
            </a:blip>
            <a:srcRect r="2"/>
            <a:stretch>
              <a:fillRect/>
            </a:stretch>
          </p:blipFill>
          <p:spPr>
            <a:xfrm>
              <a:off x="952500" y="2032000"/>
              <a:ext cx="5549900" cy="33083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0800"/>
                  </a:lnTo>
                  <a:lnTo>
                    <a:pt x="0" y="21600"/>
                  </a:lnTo>
                  <a:lnTo>
                    <a:pt x="10801" y="21600"/>
                  </a:lnTo>
                  <a:lnTo>
                    <a:pt x="21600" y="21600"/>
                  </a:lnTo>
                  <a:lnTo>
                    <a:pt x="21600" y="16677"/>
                  </a:lnTo>
                  <a:cubicBezTo>
                    <a:pt x="21600" y="16675"/>
                    <a:pt x="21600" y="16675"/>
                    <a:pt x="21600" y="16673"/>
                  </a:cubicBezTo>
                  <a:cubicBezTo>
                    <a:pt x="21600" y="15017"/>
                    <a:pt x="21596" y="13868"/>
                    <a:pt x="21588" y="13062"/>
                  </a:cubicBezTo>
                  <a:cubicBezTo>
                    <a:pt x="21587" y="12934"/>
                    <a:pt x="21586" y="12854"/>
                    <a:pt x="21585" y="12743"/>
                  </a:cubicBezTo>
                  <a:cubicBezTo>
                    <a:pt x="21578" y="12212"/>
                    <a:pt x="21569" y="11873"/>
                    <a:pt x="21557" y="11764"/>
                  </a:cubicBezTo>
                  <a:cubicBezTo>
                    <a:pt x="21540" y="11765"/>
                    <a:pt x="21526" y="11746"/>
                    <a:pt x="21526" y="11710"/>
                  </a:cubicBezTo>
                  <a:cubicBezTo>
                    <a:pt x="21526" y="11700"/>
                    <a:pt x="21530" y="11694"/>
                    <a:pt x="21532" y="11686"/>
                  </a:cubicBezTo>
                  <a:cubicBezTo>
                    <a:pt x="21511" y="11655"/>
                    <a:pt x="21514" y="11621"/>
                    <a:pt x="21546" y="11572"/>
                  </a:cubicBezTo>
                  <a:cubicBezTo>
                    <a:pt x="21553" y="11562"/>
                    <a:pt x="21559" y="11475"/>
                    <a:pt x="21565" y="11352"/>
                  </a:cubicBezTo>
                  <a:cubicBezTo>
                    <a:pt x="21564" y="11340"/>
                    <a:pt x="21565" y="11311"/>
                    <a:pt x="21565" y="11312"/>
                  </a:cubicBezTo>
                  <a:cubicBezTo>
                    <a:pt x="21544" y="11322"/>
                    <a:pt x="21526" y="11297"/>
                    <a:pt x="21526" y="11255"/>
                  </a:cubicBezTo>
                  <a:cubicBezTo>
                    <a:pt x="21526" y="11213"/>
                    <a:pt x="21544" y="11188"/>
                    <a:pt x="21565" y="11198"/>
                  </a:cubicBezTo>
                  <a:cubicBezTo>
                    <a:pt x="21568" y="11200"/>
                    <a:pt x="21569" y="11039"/>
                    <a:pt x="21572" y="10923"/>
                  </a:cubicBezTo>
                  <a:cubicBezTo>
                    <a:pt x="21565" y="10660"/>
                    <a:pt x="21556" y="10502"/>
                    <a:pt x="21546" y="10492"/>
                  </a:cubicBezTo>
                  <a:cubicBezTo>
                    <a:pt x="21508" y="10455"/>
                    <a:pt x="21508" y="10419"/>
                    <a:pt x="21546" y="10359"/>
                  </a:cubicBezTo>
                  <a:cubicBezTo>
                    <a:pt x="21548" y="10357"/>
                    <a:pt x="21551" y="10320"/>
                    <a:pt x="21552" y="10307"/>
                  </a:cubicBezTo>
                  <a:cubicBezTo>
                    <a:pt x="21549" y="10283"/>
                    <a:pt x="21545" y="10254"/>
                    <a:pt x="21541" y="10248"/>
                  </a:cubicBezTo>
                  <a:cubicBezTo>
                    <a:pt x="21498" y="10181"/>
                    <a:pt x="21497" y="10138"/>
                    <a:pt x="21537" y="10073"/>
                  </a:cubicBezTo>
                  <a:cubicBezTo>
                    <a:pt x="21538" y="10071"/>
                    <a:pt x="21537" y="10072"/>
                    <a:pt x="21538" y="10070"/>
                  </a:cubicBezTo>
                  <a:cubicBezTo>
                    <a:pt x="21540" y="10069"/>
                    <a:pt x="21540" y="10065"/>
                    <a:pt x="21541" y="10063"/>
                  </a:cubicBezTo>
                  <a:cubicBezTo>
                    <a:pt x="21562" y="10031"/>
                    <a:pt x="21575" y="9710"/>
                    <a:pt x="21585" y="9042"/>
                  </a:cubicBezTo>
                  <a:cubicBezTo>
                    <a:pt x="21586" y="8933"/>
                    <a:pt x="21587" y="8852"/>
                    <a:pt x="21588" y="8725"/>
                  </a:cubicBezTo>
                  <a:cubicBezTo>
                    <a:pt x="21593" y="8257"/>
                    <a:pt x="21594" y="7316"/>
                    <a:pt x="21595" y="6519"/>
                  </a:cubicBezTo>
                  <a:cubicBezTo>
                    <a:pt x="21597" y="5985"/>
                    <a:pt x="21600" y="5744"/>
                    <a:pt x="21600" y="5039"/>
                  </a:cubicBezTo>
                  <a:lnTo>
                    <a:pt x="21600" y="4987"/>
                  </a:lnTo>
                  <a:lnTo>
                    <a:pt x="21600" y="0"/>
                  </a:lnTo>
                  <a:lnTo>
                    <a:pt x="10801" y="0"/>
                  </a:lnTo>
                  <a:lnTo>
                    <a:pt x="0" y="0"/>
                  </a:lnTo>
                  <a:close/>
                </a:path>
              </a:pathLst>
            </a:custGeom>
            <a:ln w="12700">
              <a:miter lim="400000"/>
            </a:ln>
          </p:spPr>
        </p:pic>
        <p:cxnSp>
          <p:nvCxnSpPr>
            <p:cNvPr id="18" name="直線矢印コネクタ 17"/>
            <p:cNvCxnSpPr/>
            <p:nvPr/>
          </p:nvCxnSpPr>
          <p:spPr>
            <a:xfrm>
              <a:off x="3312543" y="3088257"/>
              <a:ext cx="655608" cy="638354"/>
            </a:xfrm>
            <a:prstGeom prst="straightConnector1">
              <a:avLst/>
            </a:prstGeom>
            <a:noFill/>
            <a:ln w="127000" cap="flat">
              <a:solidFill>
                <a:schemeClr val="accent1"/>
              </a:solidFill>
              <a:prstDash val="solid"/>
              <a:miter lim="400000"/>
              <a:tailEnd type="triangle"/>
            </a:ln>
            <a:effectLst/>
            <a:sp3d/>
          </p:spPr>
          <p:style>
            <a:lnRef idx="0">
              <a:scrgbClr r="0" g="0" b="0"/>
            </a:lnRef>
            <a:fillRef idx="0">
              <a:scrgbClr r="0" g="0" b="0"/>
            </a:fillRef>
            <a:effectRef idx="0">
              <a:scrgbClr r="0" g="0" b="0"/>
            </a:effectRef>
            <a:fontRef idx="none"/>
          </p:style>
        </p:cxnSp>
      </p:grpSp>
      <p:grpSp>
        <p:nvGrpSpPr>
          <p:cNvPr id="7" name="図形グループ 6"/>
          <p:cNvGrpSpPr/>
          <p:nvPr/>
        </p:nvGrpSpPr>
        <p:grpSpPr>
          <a:xfrm>
            <a:off x="953458" y="2034129"/>
            <a:ext cx="5549900" cy="3306248"/>
            <a:chOff x="6504317" y="2032000"/>
            <a:chExt cx="5549900" cy="3306248"/>
          </a:xfrm>
        </p:grpSpPr>
        <p:pic>
          <p:nvPicPr>
            <p:cNvPr id="15" name="スクリーンショット 2016-06-08 12.18.06-filtered.png"/>
            <p:cNvPicPr>
              <a:picLocks noChangeAspect="1"/>
            </p:cNvPicPr>
            <p:nvPr/>
          </p:nvPicPr>
          <p:blipFill>
            <a:blip r:embed="rId4">
              <a:extLst/>
            </a:blip>
            <a:stretch>
              <a:fillRect/>
            </a:stretch>
          </p:blipFill>
          <p:spPr>
            <a:xfrm>
              <a:off x="6504317" y="2032000"/>
              <a:ext cx="5549900" cy="3306248"/>
            </a:xfrm>
            <a:prstGeom prst="rect">
              <a:avLst/>
            </a:prstGeom>
            <a:ln w="12700">
              <a:miter lim="400000"/>
            </a:ln>
          </p:spPr>
        </p:pic>
        <p:cxnSp>
          <p:nvCxnSpPr>
            <p:cNvPr id="19" name="直線矢印コネクタ 18"/>
            <p:cNvCxnSpPr/>
            <p:nvPr/>
          </p:nvCxnSpPr>
          <p:spPr>
            <a:xfrm flipV="1">
              <a:off x="8517147" y="3148683"/>
              <a:ext cx="500332" cy="638354"/>
            </a:xfrm>
            <a:prstGeom prst="straightConnector1">
              <a:avLst/>
            </a:prstGeom>
            <a:noFill/>
            <a:ln w="127000" cap="flat">
              <a:solidFill>
                <a:schemeClr val="accent1"/>
              </a:solidFill>
              <a:prstDash val="solid"/>
              <a:miter lim="400000"/>
              <a:tailEnd type="triangle"/>
            </a:ln>
            <a:effectLst/>
            <a:sp3d/>
          </p:spPr>
          <p:style>
            <a:lnRef idx="0">
              <a:scrgbClr r="0" g="0" b="0"/>
            </a:lnRef>
            <a:fillRef idx="0">
              <a:scrgbClr r="0" g="0" b="0"/>
            </a:fillRef>
            <a:effectRef idx="0">
              <a:scrgbClr r="0" g="0" b="0"/>
            </a:effectRef>
            <a:fontRef idx="none"/>
          </p:style>
        </p:cxnSp>
      </p:grpSp>
      <p:sp>
        <p:nvSpPr>
          <p:cNvPr id="11" name="テキスト プレースホルダー 12"/>
          <p:cNvSpPr>
            <a:spLocks noGrp="1"/>
          </p:cNvSpPr>
          <p:nvPr>
            <p:ph type="body" idx="1"/>
          </p:nvPr>
        </p:nvSpPr>
        <p:spPr>
          <a:xfrm>
            <a:off x="6483230" y="2032000"/>
            <a:ext cx="5551817" cy="6858000"/>
          </a:xfrm>
        </p:spPr>
        <p:txBody>
          <a:bodyPr/>
          <a:lstStyle/>
          <a:p>
            <a:endParaRPr kumimoji="1" lang="en-US" altLang="ja-JP" dirty="0" smtClean="0"/>
          </a:p>
          <a:p>
            <a:endParaRPr lang="en-US" altLang="ja-JP" dirty="0"/>
          </a:p>
          <a:p>
            <a:endParaRPr kumimoji="1" lang="en-US" altLang="ja-JP" dirty="0" smtClean="0"/>
          </a:p>
          <a:p>
            <a:endParaRPr lang="en-US" altLang="ja-JP" dirty="0"/>
          </a:p>
          <a:p>
            <a:endParaRPr lang="en-US" altLang="ja-JP" dirty="0"/>
          </a:p>
        </p:txBody>
      </p:sp>
      <p:sp>
        <p:nvSpPr>
          <p:cNvPr id="8" name="テキスト ボックス 7"/>
          <p:cNvSpPr txBox="1"/>
          <p:nvPr/>
        </p:nvSpPr>
        <p:spPr>
          <a:xfrm>
            <a:off x="952499" y="6509894"/>
            <a:ext cx="11101717" cy="12105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ja-JP" altLang="en-US" sz="3600" b="0" i="0" u="none" strike="noStrike" cap="none" spc="0" normalizeH="0" baseline="0" dirty="0" smtClean="0">
                <a:ln>
                  <a:noFill/>
                </a:ln>
                <a:solidFill>
                  <a:srgbClr val="000000"/>
                </a:solidFill>
                <a:effectLst/>
                <a:uFillTx/>
                <a:sym typeface="ヒラギノ角ゴ ProN W3"/>
              </a:rPr>
              <a:t>プロジェクトの離脱</a:t>
            </a:r>
            <a:r>
              <a:rPr lang="ja-JP" altLang="en-US" sz="3600" dirty="0" smtClean="0"/>
              <a:t>者は離脱前に</a:t>
            </a:r>
            <a:endParaRPr lang="en-US" altLang="ja-JP" sz="3600" dirty="0" smtClean="0"/>
          </a:p>
          <a:p>
            <a:pPr marL="0" marR="0" indent="0" algn="ctr" defTabSz="584200" rtl="0" fontAlgn="auto" latinLnBrk="0" hangingPunct="0">
              <a:lnSpc>
                <a:spcPct val="100000"/>
              </a:lnSpc>
              <a:spcBef>
                <a:spcPts val="0"/>
              </a:spcBef>
              <a:spcAft>
                <a:spcPts val="0"/>
              </a:spcAft>
              <a:buClrTx/>
              <a:buSzTx/>
              <a:buFontTx/>
              <a:buNone/>
              <a:tabLst/>
            </a:pPr>
            <a:r>
              <a:rPr kumimoji="0" lang="ja-JP" altLang="en-US" sz="3600" b="0" i="0" u="none" strike="noStrike" cap="none" spc="0" normalizeH="0" baseline="0" dirty="0" smtClean="0">
                <a:ln>
                  <a:noFill/>
                </a:ln>
                <a:solidFill>
                  <a:srgbClr val="000000"/>
                </a:solidFill>
                <a:effectLst/>
                <a:uFillTx/>
                <a:sym typeface="ヒラギノ角ゴ ProN W3"/>
              </a:rPr>
              <a:t>急激に上昇する場合と減少する場合がある</a:t>
            </a:r>
            <a:endParaRPr kumimoji="0" lang="ja-JP" altLang="en-US" sz="3600" b="0" i="0" u="none" strike="noStrike" cap="none" spc="0" normalizeH="0" baseline="0" dirty="0">
              <a:ln>
                <a:noFill/>
              </a:ln>
              <a:solidFill>
                <a:srgbClr val="000000"/>
              </a:solidFill>
              <a:effectLst/>
              <a:uFillTx/>
              <a:sym typeface="ヒラギノ角ゴ ProN W3"/>
            </a:endParaRPr>
          </a:p>
        </p:txBody>
      </p:sp>
      <p:sp>
        <p:nvSpPr>
          <p:cNvPr id="16" name="正方形/長方形 15"/>
          <p:cNvSpPr/>
          <p:nvPr/>
        </p:nvSpPr>
        <p:spPr>
          <a:xfrm>
            <a:off x="6503357" y="2072422"/>
            <a:ext cx="5550859" cy="3308377"/>
          </a:xfrm>
          <a:prstGeom prst="rect">
            <a:avLst/>
          </a:prstGeom>
          <a:noFill/>
          <a:ln w="63500">
            <a:solidFill>
              <a:srgbClr val="FF0000"/>
            </a:solidFill>
          </a:ln>
        </p:spPr>
        <p:style>
          <a:lnRef idx="2">
            <a:schemeClr val="accent5">
              <a:shade val="50000"/>
            </a:schemeClr>
          </a:lnRef>
          <a:fillRef idx="1">
            <a:schemeClr val="accent5"/>
          </a:fillRef>
          <a:effectRef idx="0">
            <a:schemeClr val="accent5"/>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sp>
        <p:nvSpPr>
          <p:cNvPr id="17" name="正方形/長方形 16"/>
          <p:cNvSpPr/>
          <p:nvPr/>
        </p:nvSpPr>
        <p:spPr>
          <a:xfrm>
            <a:off x="952499" y="6571449"/>
            <a:ext cx="11080631" cy="1087477"/>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ja-JP" altLang="en-US" sz="3200" b="0" i="0" u="none" strike="noStrike" cap="none" spc="0" normalizeH="0" baseline="0" dirty="0" smtClean="0">
                <a:ln>
                  <a:noFill/>
                </a:ln>
                <a:solidFill>
                  <a:schemeClr val="tx1"/>
                </a:solidFill>
                <a:effectLst/>
                <a:uFillTx/>
                <a:sym typeface="ヒラギノ角ゴ ProN W3"/>
              </a:rPr>
              <a:t>離脱前に複数の開発者と</a:t>
            </a:r>
            <a:r>
              <a:rPr kumimoji="0" lang="ja-JP" altLang="en-US" sz="3200" b="0" i="0" u="none" strike="noStrike" cap="none" spc="0" normalizeH="0" baseline="0" dirty="0" smtClean="0">
                <a:ln>
                  <a:noFill/>
                </a:ln>
                <a:solidFill>
                  <a:schemeClr val="tx1"/>
                </a:solidFill>
                <a:effectLst/>
                <a:uFillTx/>
                <a:sym typeface="ヒラギノ角ゴ ProN W3"/>
              </a:rPr>
              <a:t>口論していた</a:t>
            </a:r>
            <a:endParaRPr kumimoji="0" lang="en-US" altLang="ja-JP" sz="3200" b="0" i="0" u="none" strike="noStrike" cap="none" spc="0" normalizeH="0" baseline="0" dirty="0" smtClean="0">
              <a:ln>
                <a:noFill/>
              </a:ln>
              <a:solidFill>
                <a:schemeClr val="tx1"/>
              </a:solidFill>
              <a:effectLst/>
              <a:uFillTx/>
              <a:sym typeface="ヒラギノ角ゴ ProN W3"/>
            </a:endParaRPr>
          </a:p>
          <a:p>
            <a:pPr marL="0" marR="0" indent="0" algn="ctr" defTabSz="584200" rtl="0" fontAlgn="auto" latinLnBrk="0" hangingPunct="0">
              <a:lnSpc>
                <a:spcPct val="100000"/>
              </a:lnSpc>
              <a:spcBef>
                <a:spcPts val="0"/>
              </a:spcBef>
              <a:spcAft>
                <a:spcPts val="0"/>
              </a:spcAft>
              <a:buClrTx/>
              <a:buSzTx/>
              <a:buFontTx/>
              <a:buNone/>
              <a:tabLst/>
            </a:pPr>
            <a:r>
              <a:rPr lang="ja-JP" altLang="en-US" sz="3200" dirty="0" smtClean="0">
                <a:solidFill>
                  <a:schemeClr val="tx1"/>
                </a:solidFill>
              </a:rPr>
              <a:t>開発者間の意見衝突の判別の目安になる</a:t>
            </a:r>
            <a:endParaRPr kumimoji="0" lang="ja-JP" altLang="en-US" sz="3200" b="0" i="0" u="none" strike="noStrike" cap="none" spc="0" normalizeH="0" baseline="0" dirty="0">
              <a:ln>
                <a:noFill/>
              </a:ln>
              <a:solidFill>
                <a:schemeClr val="tx1"/>
              </a:solidFill>
              <a:effectLst/>
              <a:uFillTx/>
              <a:sym typeface="ヒラギノ角ゴ ProN W3"/>
            </a:endParaRPr>
          </a:p>
        </p:txBody>
      </p:sp>
    </p:spTree>
    <p:extLst>
      <p:ext uri="{BB962C8B-B14F-4D97-AF65-F5344CB8AC3E}">
        <p14:creationId xmlns:p14="http://schemas.microsoft.com/office/powerpoint/2010/main" val="1221044268"/>
      </p:ext>
    </p:extLst>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 name="Shape 425"/>
          <p:cNvSpPr>
            <a:spLocks noGrp="1"/>
          </p:cNvSpPr>
          <p:nvPr>
            <p:ph type="title"/>
          </p:nvPr>
        </p:nvSpPr>
        <p:spPr>
          <a:xfrm>
            <a:off x="952500" y="537330"/>
            <a:ext cx="11099800" cy="872034"/>
          </a:xfrm>
          <a:prstGeom prst="rect">
            <a:avLst/>
          </a:prstGeom>
        </p:spPr>
        <p:txBody>
          <a:bodyPr/>
          <a:lstStyle/>
          <a:p>
            <a:r>
              <a:rPr dirty="0" smtClean="0"/>
              <a:t>まとめ</a:t>
            </a:r>
            <a:r>
              <a:rPr lang="ja-JP" altLang="en-US" dirty="0" smtClean="0"/>
              <a:t>と今後の課題</a:t>
            </a:r>
            <a:endParaRPr dirty="0"/>
          </a:p>
        </p:txBody>
      </p:sp>
      <p:sp>
        <p:nvSpPr>
          <p:cNvPr id="426" name="Shape 426"/>
          <p:cNvSpPr>
            <a:spLocks noGrp="1"/>
          </p:cNvSpPr>
          <p:nvPr>
            <p:ph type="body" idx="1"/>
          </p:nvPr>
        </p:nvSpPr>
        <p:spPr>
          <a:prstGeom prst="rect">
            <a:avLst/>
          </a:prstGeom>
        </p:spPr>
        <p:txBody>
          <a:bodyPr/>
          <a:lstStyle/>
          <a:p>
            <a:r>
              <a:rPr dirty="0" smtClean="0"/>
              <a:t>まとめ</a:t>
            </a:r>
            <a:endParaRPr lang="en-US" dirty="0" smtClean="0"/>
          </a:p>
          <a:p>
            <a:pPr lvl="1"/>
            <a:r>
              <a:rPr lang="ja-JP" altLang="en-US" dirty="0" smtClean="0"/>
              <a:t>コミュニケーションの質的側面が</a:t>
            </a:r>
            <a:r>
              <a:rPr lang="en-US" altLang="ja-JP" dirty="0" smtClean="0"/>
              <a:t>OSS</a:t>
            </a:r>
            <a:r>
              <a:rPr lang="ja-JP" altLang="en-US" dirty="0" smtClean="0"/>
              <a:t>開発コミュニティの進化に影響するかを知るために，</a:t>
            </a:r>
            <a:r>
              <a:rPr lang="en-US" altLang="ja-JP" dirty="0" smtClean="0"/>
              <a:t>Politeness</a:t>
            </a:r>
            <a:r>
              <a:rPr lang="ja-JP" altLang="en-US" dirty="0" smtClean="0"/>
              <a:t>分析を行った</a:t>
            </a:r>
            <a:endParaRPr lang="en-US" altLang="ja-JP" dirty="0" smtClean="0"/>
          </a:p>
          <a:p>
            <a:pPr lvl="1"/>
            <a:r>
              <a:rPr lang="en-US" dirty="0" smtClean="0"/>
              <a:t>Politeness</a:t>
            </a:r>
            <a:r>
              <a:rPr lang="ja-JP" altLang="en-US" dirty="0" smtClean="0"/>
              <a:t>分析は有用である</a:t>
            </a:r>
            <a:endParaRPr dirty="0"/>
          </a:p>
          <a:p>
            <a:r>
              <a:rPr lang="ja-JP" altLang="en-US" dirty="0" smtClean="0"/>
              <a:t>今後</a:t>
            </a:r>
            <a:r>
              <a:rPr dirty="0" smtClean="0"/>
              <a:t>の課題</a:t>
            </a:r>
            <a:endParaRPr lang="en-US" dirty="0" smtClean="0"/>
          </a:p>
          <a:p>
            <a:pPr lvl="1"/>
            <a:r>
              <a:rPr lang="ja-JP" altLang="en-US" dirty="0" smtClean="0"/>
              <a:t>メールの内容の確認</a:t>
            </a:r>
            <a:endParaRPr lang="en-US" altLang="ja-JP" dirty="0" smtClean="0"/>
          </a:p>
          <a:p>
            <a:pPr lvl="1"/>
            <a:r>
              <a:rPr lang="ja-JP" altLang="en-US" dirty="0" smtClean="0"/>
              <a:t>コア同士，コア・一般開発者同士</a:t>
            </a:r>
            <a:r>
              <a:rPr lang="ja-JP" altLang="en-US" dirty="0" smtClean="0"/>
              <a:t>で</a:t>
            </a:r>
            <a:r>
              <a:rPr lang="ja-JP" altLang="en-US" dirty="0" smtClean="0"/>
              <a:t>分けて</a:t>
            </a:r>
            <a:r>
              <a:rPr lang="en-US" altLang="ja-JP" dirty="0" smtClean="0"/>
              <a:t>Politeness</a:t>
            </a:r>
            <a:r>
              <a:rPr lang="ja-JP" altLang="en-US" dirty="0" smtClean="0"/>
              <a:t>分析</a:t>
            </a:r>
            <a:endParaRPr lang="en-US" altLang="ja-JP" dirty="0" smtClean="0"/>
          </a:p>
        </p:txBody>
      </p:sp>
      <p:sp>
        <p:nvSpPr>
          <p:cNvPr id="2" name="スライド番号プレースホルダー 1"/>
          <p:cNvSpPr>
            <a:spLocks noGrp="1"/>
          </p:cNvSpPr>
          <p:nvPr>
            <p:ph type="sldNum" sz="quarter" idx="2"/>
          </p:nvPr>
        </p:nvSpPr>
        <p:spPr/>
        <p:txBody>
          <a:bodyPr/>
          <a:lstStyle/>
          <a:p>
            <a:fld id="{86CB4B4D-7CA3-9044-876B-883B54F8677D}" type="slidenum">
              <a:rPr lang="uk-UA" smtClean="0"/>
              <a:t>18</a:t>
            </a:fld>
            <a:endParaRPr lang="uk-UA"/>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8" name="Shape 388"/>
          <p:cNvSpPr>
            <a:spLocks noGrp="1"/>
          </p:cNvSpPr>
          <p:nvPr>
            <p:ph type="title"/>
          </p:nvPr>
        </p:nvSpPr>
        <p:spPr>
          <a:prstGeom prst="rect">
            <a:avLst/>
          </a:prstGeom>
        </p:spPr>
        <p:txBody>
          <a:bodyPr>
            <a:normAutofit/>
          </a:bodyPr>
          <a:lstStyle>
            <a:lvl1pPr defTabSz="531622">
              <a:defRPr sz="4550"/>
            </a:lvl1pPr>
          </a:lstStyle>
          <a:p>
            <a:r>
              <a:rPr/>
              <a:t>コミュニケーションの内容に着目した研究</a:t>
            </a:r>
          </a:p>
        </p:txBody>
      </p:sp>
      <p:sp>
        <p:nvSpPr>
          <p:cNvPr id="389" name="Shape 389"/>
          <p:cNvSpPr>
            <a:spLocks noGrp="1"/>
          </p:cNvSpPr>
          <p:nvPr>
            <p:ph type="body" idx="1"/>
          </p:nvPr>
        </p:nvSpPr>
        <p:spPr>
          <a:prstGeom prst="rect">
            <a:avLst/>
          </a:prstGeom>
        </p:spPr>
        <p:txBody>
          <a:bodyPr/>
          <a:lstStyle/>
          <a:p>
            <a:r>
              <a:rPr dirty="0"/>
              <a:t>近年</a:t>
            </a:r>
            <a:r>
              <a:rPr dirty="0" smtClean="0"/>
              <a:t>，礼儀や感情の表出といったコミュニケ</a:t>
            </a:r>
            <a:r>
              <a:rPr dirty="0"/>
              <a:t>ーションの質的側面が重要視されている</a:t>
            </a:r>
          </a:p>
          <a:p>
            <a:pPr lvl="1"/>
            <a:r>
              <a:rPr dirty="0"/>
              <a:t>Sentimental </a:t>
            </a:r>
            <a:r>
              <a:rPr dirty="0" smtClean="0"/>
              <a:t>Analysis</a:t>
            </a:r>
            <a:endParaRPr lang="en-US" dirty="0" smtClean="0"/>
          </a:p>
          <a:p>
            <a:pPr lvl="1"/>
            <a:r>
              <a:rPr lang="en-US" dirty="0" smtClean="0"/>
              <a:t>Politeness Analysis</a:t>
            </a:r>
          </a:p>
          <a:p>
            <a:pPr lvl="1"/>
            <a:endParaRPr lang="en-US" dirty="0"/>
          </a:p>
          <a:p>
            <a:r>
              <a:rPr lang="ja-JP" altLang="en-US" dirty="0" smtClean="0"/>
              <a:t>開発者の感情とソフトウェア品質との関係に着目</a:t>
            </a:r>
            <a:endParaRPr lang="en-US" altLang="ja-JP" dirty="0" smtClean="0"/>
          </a:p>
          <a:p>
            <a:pPr lvl="1"/>
            <a:r>
              <a:rPr lang="ja-JP" altLang="en-US" dirty="0" smtClean="0"/>
              <a:t>修正した不具合数と開発者の感情に相関がある</a:t>
            </a:r>
            <a:endParaRPr lang="en-US" altLang="ja-JP" dirty="0" smtClean="0"/>
          </a:p>
        </p:txBody>
      </p:sp>
      <p:sp>
        <p:nvSpPr>
          <p:cNvPr id="3" name="スライド番号プレースホルダー 2"/>
          <p:cNvSpPr>
            <a:spLocks noGrp="1"/>
          </p:cNvSpPr>
          <p:nvPr>
            <p:ph type="sldNum" sz="quarter" idx="2"/>
          </p:nvPr>
        </p:nvSpPr>
        <p:spPr/>
        <p:txBody>
          <a:bodyPr/>
          <a:lstStyle/>
          <a:p>
            <a:fld id="{86CB4B4D-7CA3-9044-876B-883B54F8677D}" type="slidenum">
              <a:rPr lang="uk-UA" smtClean="0"/>
              <a:t>19</a:t>
            </a:fld>
            <a:endParaRPr lang="uk-UA"/>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9" name="Shape 159"/>
          <p:cNvSpPr>
            <a:spLocks noGrp="1"/>
          </p:cNvSpPr>
          <p:nvPr>
            <p:ph type="title"/>
          </p:nvPr>
        </p:nvSpPr>
        <p:spPr>
          <a:prstGeom prst="rect">
            <a:avLst/>
          </a:prstGeom>
        </p:spPr>
        <p:txBody>
          <a:bodyPr/>
          <a:lstStyle/>
          <a:p>
            <a:pPr lvl="2" algn="just">
              <a:defRPr sz="6000" spc="119"/>
            </a:pPr>
            <a:r>
              <a:t>Politeness Strategy</a:t>
            </a:r>
          </a:p>
        </p:txBody>
      </p:sp>
      <p:sp>
        <p:nvSpPr>
          <p:cNvPr id="160" name="Shape 160"/>
          <p:cNvSpPr>
            <a:spLocks noGrp="1"/>
          </p:cNvSpPr>
          <p:nvPr>
            <p:ph type="body" idx="1"/>
          </p:nvPr>
        </p:nvSpPr>
        <p:spPr>
          <a:prstGeom prst="rect">
            <a:avLst/>
          </a:prstGeom>
        </p:spPr>
        <p:txBody>
          <a:bodyPr/>
          <a:lstStyle/>
          <a:p>
            <a:pPr>
              <a:defRPr>
                <a:solidFill>
                  <a:schemeClr val="accent5"/>
                </a:solidFill>
              </a:defRPr>
            </a:pPr>
            <a:r>
              <a:t>Positive Politeness</a:t>
            </a:r>
          </a:p>
          <a:p>
            <a:pPr marL="839611" lvl="1" indent="-395111"/>
            <a:r>
              <a:t>聞き手と話し手の親密な関係を表示する表現</a:t>
            </a:r>
          </a:p>
          <a:p>
            <a:pPr marL="839611" lvl="1" indent="-395111"/>
            <a:r>
              <a:t>相手との関係を親密にするための言動</a:t>
            </a:r>
          </a:p>
          <a:p>
            <a:pPr marL="839611" lvl="1" indent="-395111"/>
            <a:r>
              <a:t>例…感謝や賞賛など，否定も含まれる</a:t>
            </a:r>
          </a:p>
          <a:p>
            <a:endParaRPr/>
          </a:p>
          <a:p>
            <a:pPr>
              <a:defRPr>
                <a:solidFill>
                  <a:schemeClr val="accent1"/>
                </a:solidFill>
              </a:defRPr>
            </a:pPr>
            <a:r>
              <a:t>Negative Politeness</a:t>
            </a:r>
          </a:p>
          <a:p>
            <a:pPr marL="839611" lvl="1" indent="-395111"/>
            <a:r>
              <a:t>聞き手のフェイスを侵さないようにする表現</a:t>
            </a:r>
          </a:p>
          <a:p>
            <a:pPr marL="839611" lvl="1" indent="-395111"/>
            <a:r>
              <a:t>社会的距離を保つための言動</a:t>
            </a:r>
          </a:p>
          <a:p>
            <a:pPr marL="839611" lvl="1" indent="-395111"/>
            <a:r>
              <a:t>例…謝罪や前置きなど(敬語も含む)</a:t>
            </a:r>
          </a:p>
        </p:txBody>
      </p:sp>
      <p:sp>
        <p:nvSpPr>
          <p:cNvPr id="161" name="Shape 161"/>
          <p:cNvSpPr>
            <a:spLocks noGrp="1"/>
          </p:cNvSpPr>
          <p:nvPr>
            <p:ph type="sldNum" sz="quarter" idx="2"/>
          </p:nvPr>
        </p:nvSpPr>
        <p:spPr>
          <a:xfrm>
            <a:off x="11850204" y="9213850"/>
            <a:ext cx="264492" cy="3302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20</a:t>
            </a:fld>
            <a:endParaRPr/>
          </a:p>
        </p:txBody>
      </p:sp>
    </p:spTree>
    <p:extLst>
      <p:ext uri="{BB962C8B-B14F-4D97-AF65-F5344CB8AC3E}">
        <p14:creationId xmlns:p14="http://schemas.microsoft.com/office/powerpoint/2010/main" val="2135009461"/>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en-US" altLang="ja-JP" dirty="0" smtClean="0"/>
              <a:t>Politeness Strategy</a:t>
            </a:r>
            <a:r>
              <a:rPr kumimoji="1" lang="ja-JP" altLang="en-US" dirty="0" smtClean="0"/>
              <a:t>の内訳</a:t>
            </a:r>
            <a:endParaRPr kumimoji="1" lang="ja-JP" altLang="en-US" dirty="0"/>
          </a:p>
        </p:txBody>
      </p:sp>
      <p:sp>
        <p:nvSpPr>
          <p:cNvPr id="4" name="スライド番号プレースホルダー 3"/>
          <p:cNvSpPr>
            <a:spLocks noGrp="1"/>
          </p:cNvSpPr>
          <p:nvPr>
            <p:ph type="sldNum" sz="quarter" idx="10"/>
          </p:nvPr>
        </p:nvSpPr>
        <p:spPr/>
        <p:txBody>
          <a:bodyPr/>
          <a:lstStyle/>
          <a:p>
            <a:fld id="{86CB4B4D-7CA3-9044-876B-883B54F8677D}" type="slidenum">
              <a:rPr lang="uk-UA" smtClean="0"/>
              <a:t>21</a:t>
            </a:fld>
            <a:endParaRPr lang="uk-UA" dirty="0"/>
          </a:p>
        </p:txBody>
      </p:sp>
      <p:graphicFrame>
        <p:nvGraphicFramePr>
          <p:cNvPr id="8" name="表 7"/>
          <p:cNvGraphicFramePr>
            <a:graphicFrameLocks noGrp="1"/>
          </p:cNvGraphicFramePr>
          <p:nvPr>
            <p:extLst>
              <p:ext uri="{D42A27DB-BD31-4B8C-83A1-F6EECF244321}">
                <p14:modId xmlns:p14="http://schemas.microsoft.com/office/powerpoint/2010/main" val="472269384"/>
              </p:ext>
            </p:extLst>
          </p:nvPr>
        </p:nvGraphicFramePr>
        <p:xfrm>
          <a:off x="1197638" y="1783093"/>
          <a:ext cx="5118102" cy="7001916"/>
        </p:xfrm>
        <a:graphic>
          <a:graphicData uri="http://schemas.openxmlformats.org/drawingml/2006/table">
            <a:tbl>
              <a:tblPr firstRow="1" bandRow="1">
                <a:tableStyleId>{5940675A-B579-460E-94D1-54222C63F5DA}</a:tableStyleId>
              </a:tblPr>
              <a:tblGrid>
                <a:gridCol w="2925336"/>
                <a:gridCol w="2192766"/>
              </a:tblGrid>
              <a:tr h="522531">
                <a:tc>
                  <a:txBody>
                    <a:bodyPr/>
                    <a:lstStyle/>
                    <a:p>
                      <a:r>
                        <a:rPr kumimoji="1" lang="en-US" altLang="ja-JP" sz="2400" dirty="0" smtClean="0">
                          <a:solidFill>
                            <a:schemeClr val="bg1"/>
                          </a:solidFill>
                        </a:rPr>
                        <a:t>Strategy</a:t>
                      </a:r>
                      <a:endParaRPr kumimoji="1" lang="ja-JP" altLang="en-US" sz="2400" dirty="0">
                        <a:solidFill>
                          <a:schemeClr val="bg1"/>
                        </a:solidFill>
                      </a:endParaRPr>
                    </a:p>
                  </a:txBody>
                  <a:tcPr>
                    <a:solidFill>
                      <a:schemeClr val="accent1"/>
                    </a:solidFill>
                  </a:tcPr>
                </a:tc>
                <a:tc>
                  <a:txBody>
                    <a:bodyPr/>
                    <a:lstStyle/>
                    <a:p>
                      <a:r>
                        <a:rPr kumimoji="1" lang="en-US" altLang="ja-JP" sz="2400" dirty="0" smtClean="0">
                          <a:solidFill>
                            <a:schemeClr val="bg1"/>
                          </a:solidFill>
                        </a:rPr>
                        <a:t>Politeness</a:t>
                      </a:r>
                      <a:endParaRPr kumimoji="1" lang="ja-JP" altLang="en-US" sz="2400" dirty="0">
                        <a:solidFill>
                          <a:schemeClr val="bg1"/>
                        </a:solidFill>
                      </a:endParaRPr>
                    </a:p>
                  </a:txBody>
                  <a:tcPr>
                    <a:solidFill>
                      <a:schemeClr val="accent1"/>
                    </a:solidFill>
                  </a:tcPr>
                </a:tc>
              </a:tr>
              <a:tr h="522531">
                <a:tc>
                  <a:txBody>
                    <a:bodyPr/>
                    <a:lstStyle/>
                    <a:p>
                      <a:r>
                        <a:rPr kumimoji="1" lang="en-US" altLang="ja-JP" sz="2400" dirty="0" smtClean="0"/>
                        <a:t>Gratitude</a:t>
                      </a:r>
                      <a:endParaRPr kumimoji="1" lang="ja-JP" altLang="en-US" sz="2400" dirty="0"/>
                    </a:p>
                  </a:txBody>
                  <a:tcPr>
                    <a:solidFill>
                      <a:schemeClr val="accent1">
                        <a:lumMod val="40000"/>
                        <a:lumOff val="60000"/>
                      </a:schemeClr>
                    </a:solidFill>
                  </a:tcPr>
                </a:tc>
                <a:tc>
                  <a:txBody>
                    <a:bodyPr/>
                    <a:lstStyle/>
                    <a:p>
                      <a:r>
                        <a:rPr kumimoji="1" lang="en-US" altLang="ja-JP" sz="2400" dirty="0" smtClean="0"/>
                        <a:t>0.87</a:t>
                      </a:r>
                      <a:endParaRPr kumimoji="1" lang="ja-JP" altLang="en-US" sz="2400" dirty="0"/>
                    </a:p>
                  </a:txBody>
                  <a:tcPr>
                    <a:solidFill>
                      <a:schemeClr val="accent1">
                        <a:lumMod val="40000"/>
                        <a:lumOff val="60000"/>
                      </a:schemeClr>
                    </a:solidFill>
                  </a:tcPr>
                </a:tc>
              </a:tr>
              <a:tr h="522531">
                <a:tc>
                  <a:txBody>
                    <a:bodyPr/>
                    <a:lstStyle/>
                    <a:p>
                      <a:r>
                        <a:rPr kumimoji="1" lang="en-US" altLang="ja-JP" sz="2400" dirty="0" smtClean="0"/>
                        <a:t>Deference </a:t>
                      </a:r>
                      <a:endParaRPr kumimoji="1" lang="ja-JP" altLang="en-US" sz="2400" dirty="0"/>
                    </a:p>
                  </a:txBody>
                  <a:tcPr>
                    <a:solidFill>
                      <a:schemeClr val="accent1">
                        <a:lumMod val="40000"/>
                        <a:lumOff val="60000"/>
                      </a:schemeClr>
                    </a:solidFill>
                  </a:tcPr>
                </a:tc>
                <a:tc>
                  <a:txBody>
                    <a:bodyPr/>
                    <a:lstStyle/>
                    <a:p>
                      <a:r>
                        <a:rPr kumimoji="1" lang="en-US" altLang="ja-JP" sz="2400" dirty="0" smtClean="0"/>
                        <a:t>0.78</a:t>
                      </a:r>
                      <a:endParaRPr kumimoji="1" lang="ja-JP" altLang="en-US" sz="2400" dirty="0"/>
                    </a:p>
                  </a:txBody>
                  <a:tcPr>
                    <a:solidFill>
                      <a:schemeClr val="accent1">
                        <a:lumMod val="40000"/>
                        <a:lumOff val="60000"/>
                      </a:schemeClr>
                    </a:solidFill>
                  </a:tcPr>
                </a:tc>
              </a:tr>
              <a:tr h="522531">
                <a:tc>
                  <a:txBody>
                    <a:bodyPr/>
                    <a:lstStyle/>
                    <a:p>
                      <a:r>
                        <a:rPr kumimoji="1" lang="en-US" altLang="ja-JP" sz="2400" dirty="0" smtClean="0"/>
                        <a:t>Greeting</a:t>
                      </a:r>
                      <a:endParaRPr kumimoji="1" lang="ja-JP" altLang="en-US" sz="2400" dirty="0"/>
                    </a:p>
                  </a:txBody>
                  <a:tcPr>
                    <a:solidFill>
                      <a:schemeClr val="accent1">
                        <a:lumMod val="40000"/>
                        <a:lumOff val="60000"/>
                      </a:schemeClr>
                    </a:solidFill>
                  </a:tcPr>
                </a:tc>
                <a:tc>
                  <a:txBody>
                    <a:bodyPr/>
                    <a:lstStyle/>
                    <a:p>
                      <a:r>
                        <a:rPr kumimoji="1" lang="en-US" altLang="ja-JP" sz="2400" dirty="0" smtClean="0"/>
                        <a:t>0.43</a:t>
                      </a:r>
                      <a:endParaRPr kumimoji="1" lang="ja-JP" altLang="en-US" sz="2400" dirty="0"/>
                    </a:p>
                  </a:txBody>
                  <a:tcPr>
                    <a:solidFill>
                      <a:schemeClr val="accent1">
                        <a:lumMod val="40000"/>
                        <a:lumOff val="60000"/>
                      </a:schemeClr>
                    </a:solidFill>
                  </a:tcPr>
                </a:tc>
              </a:tr>
              <a:tr h="940556">
                <a:tc>
                  <a:txBody>
                    <a:bodyPr/>
                    <a:lstStyle/>
                    <a:p>
                      <a:r>
                        <a:rPr kumimoji="1" lang="en-US" altLang="ja-JP" sz="2400" dirty="0" smtClean="0"/>
                        <a:t>Positive </a:t>
                      </a:r>
                    </a:p>
                    <a:p>
                      <a:r>
                        <a:rPr kumimoji="1" lang="en-US" altLang="ja-JP" sz="2400" dirty="0" smtClean="0"/>
                        <a:t>lexicon</a:t>
                      </a:r>
                      <a:endParaRPr kumimoji="1" lang="ja-JP" altLang="en-US" sz="2400" dirty="0"/>
                    </a:p>
                  </a:txBody>
                  <a:tcPr>
                    <a:solidFill>
                      <a:schemeClr val="accent1">
                        <a:lumMod val="40000"/>
                        <a:lumOff val="60000"/>
                      </a:schemeClr>
                    </a:solidFill>
                  </a:tcPr>
                </a:tc>
                <a:tc>
                  <a:txBody>
                    <a:bodyPr/>
                    <a:lstStyle/>
                    <a:p>
                      <a:r>
                        <a:rPr kumimoji="1" lang="en-US" altLang="ja-JP" sz="2400" dirty="0" smtClean="0"/>
                        <a:t>0.12</a:t>
                      </a:r>
                      <a:endParaRPr kumimoji="1" lang="ja-JP" altLang="en-US" sz="2400" dirty="0"/>
                    </a:p>
                  </a:txBody>
                  <a:tcPr>
                    <a:solidFill>
                      <a:schemeClr val="accent1">
                        <a:lumMod val="40000"/>
                        <a:lumOff val="60000"/>
                      </a:schemeClr>
                    </a:solidFill>
                  </a:tcPr>
                </a:tc>
              </a:tr>
              <a:tr h="940556">
                <a:tc>
                  <a:txBody>
                    <a:bodyPr/>
                    <a:lstStyle/>
                    <a:p>
                      <a:r>
                        <a:rPr kumimoji="1" lang="en-US" altLang="ja-JP" sz="2400" dirty="0" smtClean="0"/>
                        <a:t>Negative </a:t>
                      </a:r>
                    </a:p>
                    <a:p>
                      <a:r>
                        <a:rPr kumimoji="1" lang="en-US" altLang="ja-JP" sz="2400" dirty="0" smtClean="0"/>
                        <a:t>lexicon</a:t>
                      </a:r>
                      <a:endParaRPr kumimoji="1" lang="ja-JP" altLang="en-US" sz="2400" dirty="0"/>
                    </a:p>
                  </a:txBody>
                  <a:tcPr>
                    <a:solidFill>
                      <a:schemeClr val="accent1">
                        <a:lumMod val="40000"/>
                        <a:lumOff val="60000"/>
                      </a:schemeClr>
                    </a:solidFill>
                  </a:tcPr>
                </a:tc>
                <a:tc>
                  <a:txBody>
                    <a:bodyPr/>
                    <a:lstStyle/>
                    <a:p>
                      <a:r>
                        <a:rPr kumimoji="1" lang="en-US" altLang="ja-JP" sz="2400" dirty="0" smtClean="0"/>
                        <a:t>-0.13</a:t>
                      </a:r>
                    </a:p>
                  </a:txBody>
                  <a:tcPr>
                    <a:solidFill>
                      <a:schemeClr val="accent1">
                        <a:lumMod val="40000"/>
                        <a:lumOff val="60000"/>
                      </a:schemeClr>
                    </a:solidFill>
                  </a:tcPr>
                </a:tc>
              </a:tr>
              <a:tr h="522531">
                <a:tc>
                  <a:txBody>
                    <a:bodyPr/>
                    <a:lstStyle/>
                    <a:p>
                      <a:r>
                        <a:rPr kumimoji="1" lang="en-US" altLang="ja-JP" sz="2400" dirty="0" smtClean="0"/>
                        <a:t>Apologizing</a:t>
                      </a:r>
                      <a:endParaRPr kumimoji="1" lang="ja-JP" altLang="en-US" sz="2400" dirty="0"/>
                    </a:p>
                  </a:txBody>
                  <a:tcPr>
                    <a:solidFill>
                      <a:schemeClr val="accent1">
                        <a:lumMod val="40000"/>
                        <a:lumOff val="60000"/>
                      </a:schemeClr>
                    </a:solidFill>
                  </a:tcPr>
                </a:tc>
                <a:tc>
                  <a:txBody>
                    <a:bodyPr/>
                    <a:lstStyle/>
                    <a:p>
                      <a:r>
                        <a:rPr kumimoji="1" lang="en-US" altLang="ja-JP" sz="2400" dirty="0" smtClean="0"/>
                        <a:t>0.36</a:t>
                      </a:r>
                      <a:endParaRPr kumimoji="1" lang="ja-JP" altLang="en-US" sz="2400" dirty="0"/>
                    </a:p>
                  </a:txBody>
                  <a:tcPr>
                    <a:solidFill>
                      <a:schemeClr val="accent1">
                        <a:lumMod val="40000"/>
                        <a:lumOff val="60000"/>
                      </a:schemeClr>
                    </a:solidFill>
                  </a:tcPr>
                </a:tc>
              </a:tr>
              <a:tr h="522531">
                <a:tc>
                  <a:txBody>
                    <a:bodyPr/>
                    <a:lstStyle/>
                    <a:p>
                      <a:r>
                        <a:rPr kumimoji="1" lang="en-US" altLang="ja-JP" sz="2400" dirty="0" smtClean="0"/>
                        <a:t>Please</a:t>
                      </a:r>
                      <a:endParaRPr kumimoji="1" lang="ja-JP" altLang="en-US" sz="2400" dirty="0"/>
                    </a:p>
                  </a:txBody>
                  <a:tcPr>
                    <a:solidFill>
                      <a:schemeClr val="accent1">
                        <a:lumMod val="40000"/>
                        <a:lumOff val="60000"/>
                      </a:schemeClr>
                    </a:solidFill>
                  </a:tcPr>
                </a:tc>
                <a:tc>
                  <a:txBody>
                    <a:bodyPr/>
                    <a:lstStyle/>
                    <a:p>
                      <a:r>
                        <a:rPr kumimoji="1" lang="en-US" altLang="ja-JP" sz="2400" dirty="0" smtClean="0"/>
                        <a:t>0.49</a:t>
                      </a:r>
                      <a:endParaRPr kumimoji="1" lang="ja-JP" altLang="en-US" sz="2400" dirty="0"/>
                    </a:p>
                  </a:txBody>
                  <a:tcPr>
                    <a:solidFill>
                      <a:schemeClr val="accent1">
                        <a:lumMod val="40000"/>
                        <a:lumOff val="60000"/>
                      </a:schemeClr>
                    </a:solidFill>
                  </a:tcPr>
                </a:tc>
              </a:tr>
              <a:tr h="522531">
                <a:tc>
                  <a:txBody>
                    <a:bodyPr/>
                    <a:lstStyle/>
                    <a:p>
                      <a:r>
                        <a:rPr kumimoji="1" lang="en-US" altLang="ja-JP" sz="2400" dirty="0" smtClean="0"/>
                        <a:t>Please start</a:t>
                      </a:r>
                      <a:endParaRPr kumimoji="1" lang="ja-JP" altLang="en-US" sz="2400" dirty="0"/>
                    </a:p>
                  </a:txBody>
                  <a:tcPr>
                    <a:solidFill>
                      <a:schemeClr val="accent1">
                        <a:lumMod val="40000"/>
                        <a:lumOff val="60000"/>
                      </a:schemeClr>
                    </a:solidFill>
                  </a:tcPr>
                </a:tc>
                <a:tc>
                  <a:txBody>
                    <a:bodyPr/>
                    <a:lstStyle/>
                    <a:p>
                      <a:r>
                        <a:rPr kumimoji="1" lang="en-US" altLang="ja-JP" sz="2400" dirty="0" smtClean="0"/>
                        <a:t>-0.30</a:t>
                      </a:r>
                      <a:endParaRPr kumimoji="1" lang="ja-JP" altLang="en-US" sz="2400" dirty="0"/>
                    </a:p>
                  </a:txBody>
                  <a:tcPr>
                    <a:solidFill>
                      <a:schemeClr val="accent1">
                        <a:lumMod val="40000"/>
                        <a:lumOff val="60000"/>
                      </a:schemeClr>
                    </a:solidFill>
                  </a:tcPr>
                </a:tc>
              </a:tr>
              <a:tr h="940556">
                <a:tc>
                  <a:txBody>
                    <a:bodyPr/>
                    <a:lstStyle/>
                    <a:p>
                      <a:r>
                        <a:rPr kumimoji="1" lang="en-US" altLang="ja-JP" sz="2400" dirty="0" smtClean="0"/>
                        <a:t>Indirect</a:t>
                      </a:r>
                    </a:p>
                    <a:p>
                      <a:r>
                        <a:rPr kumimoji="1" lang="en-US" altLang="ja-JP" sz="2400" dirty="0" smtClean="0"/>
                        <a:t>(btw)</a:t>
                      </a:r>
                      <a:endParaRPr kumimoji="1" lang="ja-JP" altLang="en-US" sz="2400" dirty="0"/>
                    </a:p>
                  </a:txBody>
                  <a:tcPr>
                    <a:solidFill>
                      <a:schemeClr val="accent1">
                        <a:lumMod val="40000"/>
                        <a:lumOff val="60000"/>
                      </a:schemeClr>
                    </a:solidFill>
                  </a:tcPr>
                </a:tc>
                <a:tc>
                  <a:txBody>
                    <a:bodyPr/>
                    <a:lstStyle/>
                    <a:p>
                      <a:r>
                        <a:rPr kumimoji="1" lang="en-US" altLang="ja-JP" sz="2400" dirty="0" smtClean="0"/>
                        <a:t>0.63</a:t>
                      </a:r>
                      <a:endParaRPr kumimoji="1" lang="ja-JP" altLang="en-US" sz="2400" dirty="0"/>
                    </a:p>
                  </a:txBody>
                  <a:tcPr>
                    <a:solidFill>
                      <a:schemeClr val="accent1">
                        <a:lumMod val="40000"/>
                        <a:lumOff val="60000"/>
                      </a:schemeClr>
                    </a:solidFill>
                  </a:tcPr>
                </a:tc>
              </a:tr>
              <a:tr h="522531">
                <a:tc>
                  <a:txBody>
                    <a:bodyPr/>
                    <a:lstStyle/>
                    <a:p>
                      <a:r>
                        <a:rPr kumimoji="1" lang="en-US" altLang="ja-JP" sz="2400" dirty="0" smtClean="0"/>
                        <a:t>Direct question</a:t>
                      </a:r>
                      <a:endParaRPr kumimoji="1" lang="ja-JP" altLang="en-US" sz="2400" dirty="0"/>
                    </a:p>
                  </a:txBody>
                  <a:tcPr>
                    <a:solidFill>
                      <a:schemeClr val="accent1">
                        <a:lumMod val="40000"/>
                        <a:lumOff val="60000"/>
                      </a:schemeClr>
                    </a:solidFill>
                  </a:tcPr>
                </a:tc>
                <a:tc>
                  <a:txBody>
                    <a:bodyPr/>
                    <a:lstStyle/>
                    <a:p>
                      <a:r>
                        <a:rPr kumimoji="1" lang="en-US" altLang="ja-JP" sz="2400" dirty="0" smtClean="0"/>
                        <a:t>-0.27</a:t>
                      </a:r>
                      <a:endParaRPr kumimoji="1" lang="ja-JP" altLang="en-US" sz="2400" dirty="0"/>
                    </a:p>
                  </a:txBody>
                  <a:tcPr>
                    <a:solidFill>
                      <a:schemeClr val="accent1">
                        <a:lumMod val="40000"/>
                        <a:lumOff val="60000"/>
                      </a:schemeClr>
                    </a:solidFill>
                  </a:tcPr>
                </a:tc>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1625565794"/>
              </p:ext>
            </p:extLst>
          </p:nvPr>
        </p:nvGraphicFramePr>
        <p:xfrm>
          <a:off x="6315740" y="1783093"/>
          <a:ext cx="5118102" cy="7001920"/>
        </p:xfrm>
        <a:graphic>
          <a:graphicData uri="http://schemas.openxmlformats.org/drawingml/2006/table">
            <a:tbl>
              <a:tblPr firstRow="1" bandRow="1">
                <a:tableStyleId>{5940675A-B579-460E-94D1-54222C63F5DA}</a:tableStyleId>
              </a:tblPr>
              <a:tblGrid>
                <a:gridCol w="2927794"/>
                <a:gridCol w="2190308"/>
              </a:tblGrid>
              <a:tr h="513540">
                <a:tc>
                  <a:txBody>
                    <a:bodyPr/>
                    <a:lstStyle/>
                    <a:p>
                      <a:r>
                        <a:rPr kumimoji="1" lang="en-US" altLang="ja-JP" sz="2400" dirty="0" smtClean="0">
                          <a:solidFill>
                            <a:schemeClr val="bg1"/>
                          </a:solidFill>
                        </a:rPr>
                        <a:t>Strategy</a:t>
                      </a:r>
                      <a:endParaRPr kumimoji="1" lang="ja-JP" altLang="en-US" sz="2400" dirty="0">
                        <a:solidFill>
                          <a:schemeClr val="bg1"/>
                        </a:solidFill>
                      </a:endParaRPr>
                    </a:p>
                  </a:txBody>
                  <a:tcPr>
                    <a:solidFill>
                      <a:schemeClr val="accent1"/>
                    </a:solidFill>
                  </a:tcPr>
                </a:tc>
                <a:tc>
                  <a:txBody>
                    <a:bodyPr/>
                    <a:lstStyle/>
                    <a:p>
                      <a:r>
                        <a:rPr kumimoji="1" lang="en-US" altLang="ja-JP" sz="2400" dirty="0" smtClean="0">
                          <a:solidFill>
                            <a:schemeClr val="bg1"/>
                          </a:solidFill>
                        </a:rPr>
                        <a:t>Politeness</a:t>
                      </a:r>
                      <a:endParaRPr kumimoji="1" lang="ja-JP" altLang="en-US" sz="2400" dirty="0">
                        <a:solidFill>
                          <a:schemeClr val="bg1"/>
                        </a:solidFill>
                      </a:endParaRPr>
                    </a:p>
                  </a:txBody>
                  <a:tcPr>
                    <a:solidFill>
                      <a:schemeClr val="accent1"/>
                    </a:solidFill>
                  </a:tcPr>
                </a:tc>
              </a:tr>
              <a:tr h="491544">
                <a:tc>
                  <a:txBody>
                    <a:bodyPr/>
                    <a:lstStyle/>
                    <a:p>
                      <a:r>
                        <a:rPr kumimoji="1" lang="en-US" altLang="ja-JP" sz="2400" dirty="0" smtClean="0"/>
                        <a:t>Direct start</a:t>
                      </a:r>
                      <a:endParaRPr kumimoji="1" lang="ja-JP" altLang="en-US" sz="2400" dirty="0"/>
                    </a:p>
                  </a:txBody>
                  <a:tcPr>
                    <a:solidFill>
                      <a:schemeClr val="accent1">
                        <a:lumMod val="40000"/>
                        <a:lumOff val="60000"/>
                      </a:schemeClr>
                    </a:solidFill>
                  </a:tcPr>
                </a:tc>
                <a:tc>
                  <a:txBody>
                    <a:bodyPr/>
                    <a:lstStyle/>
                    <a:p>
                      <a:r>
                        <a:rPr kumimoji="1" lang="en-US" altLang="ja-JP" sz="2400" dirty="0" smtClean="0"/>
                        <a:t>-0.43</a:t>
                      </a:r>
                      <a:endParaRPr kumimoji="1" lang="ja-JP" altLang="en-US" sz="2400" dirty="0"/>
                    </a:p>
                  </a:txBody>
                  <a:tcPr>
                    <a:solidFill>
                      <a:schemeClr val="accent1">
                        <a:lumMod val="40000"/>
                        <a:lumOff val="60000"/>
                      </a:schemeClr>
                    </a:solidFill>
                  </a:tcPr>
                </a:tc>
              </a:tr>
              <a:tr h="884779">
                <a:tc>
                  <a:txBody>
                    <a:bodyPr/>
                    <a:lstStyle/>
                    <a:p>
                      <a:r>
                        <a:rPr kumimoji="1" lang="en-US" altLang="ja-JP" sz="2400" dirty="0" smtClean="0"/>
                        <a:t>Counterfactual</a:t>
                      </a:r>
                      <a:r>
                        <a:rPr kumimoji="1" lang="en-US" altLang="ja-JP" sz="2400" baseline="0" dirty="0" smtClean="0"/>
                        <a:t> modal</a:t>
                      </a:r>
                      <a:endParaRPr kumimoji="1" lang="ja-JP" altLang="en-US" sz="2400" dirty="0"/>
                    </a:p>
                  </a:txBody>
                  <a:tcPr>
                    <a:solidFill>
                      <a:schemeClr val="accent1">
                        <a:lumMod val="40000"/>
                        <a:lumOff val="60000"/>
                      </a:schemeClr>
                    </a:solidFill>
                  </a:tcPr>
                </a:tc>
                <a:tc>
                  <a:txBody>
                    <a:bodyPr/>
                    <a:lstStyle/>
                    <a:p>
                      <a:r>
                        <a:rPr kumimoji="1" lang="en-US" altLang="ja-JP" sz="2400" dirty="0" smtClean="0"/>
                        <a:t>0.47</a:t>
                      </a:r>
                      <a:endParaRPr kumimoji="1" lang="ja-JP" altLang="en-US" sz="2400" dirty="0"/>
                    </a:p>
                  </a:txBody>
                  <a:tcPr>
                    <a:solidFill>
                      <a:schemeClr val="accent1">
                        <a:lumMod val="40000"/>
                        <a:lumOff val="60000"/>
                      </a:schemeClr>
                    </a:solidFill>
                  </a:tcPr>
                </a:tc>
              </a:tr>
              <a:tr h="884779">
                <a:tc>
                  <a:txBody>
                    <a:bodyPr/>
                    <a:lstStyle/>
                    <a:p>
                      <a:r>
                        <a:rPr kumimoji="1" lang="en-US" altLang="ja-JP" sz="2400" dirty="0" smtClean="0"/>
                        <a:t>Indicative model</a:t>
                      </a:r>
                      <a:endParaRPr kumimoji="1" lang="ja-JP" altLang="en-US" sz="2400" dirty="0"/>
                    </a:p>
                  </a:txBody>
                  <a:tcPr>
                    <a:solidFill>
                      <a:schemeClr val="accent1">
                        <a:lumMod val="40000"/>
                        <a:lumOff val="60000"/>
                      </a:schemeClr>
                    </a:solidFill>
                  </a:tcPr>
                </a:tc>
                <a:tc>
                  <a:txBody>
                    <a:bodyPr/>
                    <a:lstStyle/>
                    <a:p>
                      <a:r>
                        <a:rPr kumimoji="1" lang="en-US" altLang="ja-JP" sz="2400" dirty="0" smtClean="0"/>
                        <a:t>0.09</a:t>
                      </a:r>
                      <a:endParaRPr kumimoji="1" lang="ja-JP" altLang="en-US" sz="2400" dirty="0"/>
                    </a:p>
                  </a:txBody>
                  <a:tcPr>
                    <a:solidFill>
                      <a:schemeClr val="accent1">
                        <a:lumMod val="40000"/>
                        <a:lumOff val="60000"/>
                      </a:schemeClr>
                    </a:solidFill>
                  </a:tcPr>
                </a:tc>
              </a:tr>
              <a:tr h="884779">
                <a:tc>
                  <a:txBody>
                    <a:bodyPr/>
                    <a:lstStyle/>
                    <a:p>
                      <a:r>
                        <a:rPr kumimoji="1" lang="en-US" altLang="ja-JP" sz="2400" dirty="0" smtClean="0"/>
                        <a:t>1</a:t>
                      </a:r>
                      <a:r>
                        <a:rPr kumimoji="1" lang="en-US" altLang="ja-JP" sz="2400" baseline="30000" dirty="0" smtClean="0"/>
                        <a:t>st</a:t>
                      </a:r>
                      <a:r>
                        <a:rPr kumimoji="1" lang="en-US" altLang="ja-JP" sz="2400" dirty="0" smtClean="0"/>
                        <a:t> person</a:t>
                      </a:r>
                      <a:r>
                        <a:rPr kumimoji="1" lang="en-US" altLang="ja-JP" sz="2400" baseline="0" dirty="0" smtClean="0"/>
                        <a:t> start</a:t>
                      </a:r>
                      <a:endParaRPr kumimoji="1" lang="ja-JP" altLang="en-US" sz="2400" dirty="0"/>
                    </a:p>
                  </a:txBody>
                  <a:tcPr>
                    <a:solidFill>
                      <a:schemeClr val="accent1">
                        <a:lumMod val="40000"/>
                        <a:lumOff val="60000"/>
                      </a:schemeClr>
                    </a:solidFill>
                  </a:tcPr>
                </a:tc>
                <a:tc>
                  <a:txBody>
                    <a:bodyPr/>
                    <a:lstStyle/>
                    <a:p>
                      <a:r>
                        <a:rPr kumimoji="1" lang="en-US" altLang="ja-JP" sz="2400" dirty="0" smtClean="0"/>
                        <a:t>0.12</a:t>
                      </a:r>
                      <a:endParaRPr kumimoji="1" lang="ja-JP" altLang="en-US" sz="2400" dirty="0"/>
                    </a:p>
                  </a:txBody>
                  <a:tcPr>
                    <a:solidFill>
                      <a:schemeClr val="accent1">
                        <a:lumMod val="40000"/>
                        <a:lumOff val="60000"/>
                      </a:schemeClr>
                    </a:solidFill>
                  </a:tcPr>
                </a:tc>
              </a:tr>
              <a:tr h="491544">
                <a:tc>
                  <a:txBody>
                    <a:bodyPr/>
                    <a:lstStyle/>
                    <a:p>
                      <a:r>
                        <a:rPr kumimoji="1" lang="en-US" altLang="ja-JP" sz="2400" dirty="0" smtClean="0"/>
                        <a:t>1</a:t>
                      </a:r>
                      <a:r>
                        <a:rPr kumimoji="1" lang="en-US" altLang="ja-JP" sz="2400" baseline="30000" dirty="0" smtClean="0"/>
                        <a:t>st</a:t>
                      </a:r>
                      <a:r>
                        <a:rPr kumimoji="1" lang="en-US" altLang="ja-JP" sz="2400" dirty="0" smtClean="0"/>
                        <a:t> person pl.</a:t>
                      </a:r>
                      <a:endParaRPr kumimoji="1" lang="ja-JP" altLang="en-US" sz="2400" dirty="0"/>
                    </a:p>
                  </a:txBody>
                  <a:tcPr>
                    <a:solidFill>
                      <a:schemeClr val="accent1">
                        <a:lumMod val="40000"/>
                        <a:lumOff val="60000"/>
                      </a:schemeClr>
                    </a:solidFill>
                  </a:tcPr>
                </a:tc>
                <a:tc>
                  <a:txBody>
                    <a:bodyPr/>
                    <a:lstStyle/>
                    <a:p>
                      <a:r>
                        <a:rPr kumimoji="1" lang="en-US" altLang="ja-JP" sz="2400" dirty="0" smtClean="0"/>
                        <a:t>0.08</a:t>
                      </a:r>
                      <a:endParaRPr kumimoji="1" lang="ja-JP" altLang="en-US" sz="2400" dirty="0"/>
                    </a:p>
                  </a:txBody>
                  <a:tcPr>
                    <a:solidFill>
                      <a:schemeClr val="accent1">
                        <a:lumMod val="40000"/>
                        <a:lumOff val="60000"/>
                      </a:schemeClr>
                    </a:solidFill>
                  </a:tcPr>
                </a:tc>
              </a:tr>
              <a:tr h="491544">
                <a:tc>
                  <a:txBody>
                    <a:bodyPr/>
                    <a:lstStyle/>
                    <a:p>
                      <a:r>
                        <a:rPr kumimoji="1" lang="en-US" altLang="ja-JP" sz="2400" dirty="0" smtClean="0"/>
                        <a:t>1</a:t>
                      </a:r>
                      <a:r>
                        <a:rPr kumimoji="1" lang="en-US" altLang="ja-JP" sz="2400" baseline="30000" dirty="0" smtClean="0"/>
                        <a:t>st</a:t>
                      </a:r>
                      <a:r>
                        <a:rPr kumimoji="1" lang="en-US" altLang="ja-JP" sz="2400" dirty="0" smtClean="0"/>
                        <a:t>  person</a:t>
                      </a:r>
                      <a:endParaRPr kumimoji="1" lang="ja-JP" altLang="en-US" sz="2400" dirty="0"/>
                    </a:p>
                  </a:txBody>
                  <a:tcPr>
                    <a:solidFill>
                      <a:schemeClr val="accent1">
                        <a:lumMod val="40000"/>
                        <a:lumOff val="60000"/>
                      </a:schemeClr>
                    </a:solidFill>
                  </a:tcPr>
                </a:tc>
                <a:tc>
                  <a:txBody>
                    <a:bodyPr/>
                    <a:lstStyle/>
                    <a:p>
                      <a:r>
                        <a:rPr kumimoji="1" lang="en-US" altLang="ja-JP" sz="2400" dirty="0" smtClean="0"/>
                        <a:t>0.08</a:t>
                      </a:r>
                      <a:endParaRPr kumimoji="1" lang="ja-JP" altLang="en-US" sz="2400" dirty="0"/>
                    </a:p>
                  </a:txBody>
                  <a:tcPr>
                    <a:solidFill>
                      <a:schemeClr val="accent1">
                        <a:lumMod val="40000"/>
                        <a:lumOff val="60000"/>
                      </a:schemeClr>
                    </a:solidFill>
                  </a:tcPr>
                </a:tc>
              </a:tr>
              <a:tr h="491544">
                <a:tc>
                  <a:txBody>
                    <a:bodyPr/>
                    <a:lstStyle/>
                    <a:p>
                      <a:r>
                        <a:rPr kumimoji="1" lang="en-US" altLang="ja-JP" sz="2400" dirty="0" smtClean="0"/>
                        <a:t>2</a:t>
                      </a:r>
                      <a:r>
                        <a:rPr kumimoji="1" lang="en-US" altLang="ja-JP" sz="2400" baseline="30000" dirty="0" smtClean="0"/>
                        <a:t>nd</a:t>
                      </a:r>
                      <a:r>
                        <a:rPr kumimoji="1" lang="en-US" altLang="ja-JP" sz="2400" dirty="0" smtClean="0"/>
                        <a:t>  person</a:t>
                      </a:r>
                      <a:endParaRPr kumimoji="1" lang="ja-JP" altLang="en-US" sz="2400" dirty="0"/>
                    </a:p>
                  </a:txBody>
                  <a:tcPr>
                    <a:solidFill>
                      <a:schemeClr val="accent1">
                        <a:lumMod val="40000"/>
                        <a:lumOff val="60000"/>
                      </a:schemeClr>
                    </a:solidFill>
                  </a:tcPr>
                </a:tc>
                <a:tc>
                  <a:txBody>
                    <a:bodyPr/>
                    <a:lstStyle/>
                    <a:p>
                      <a:r>
                        <a:rPr kumimoji="1" lang="en-US" altLang="ja-JP" sz="2400" dirty="0" smtClean="0"/>
                        <a:t>0.05</a:t>
                      </a:r>
                      <a:endParaRPr kumimoji="1" lang="ja-JP" altLang="en-US" sz="2400" dirty="0"/>
                    </a:p>
                  </a:txBody>
                  <a:tcPr>
                    <a:solidFill>
                      <a:schemeClr val="accent1">
                        <a:lumMod val="40000"/>
                        <a:lumOff val="60000"/>
                      </a:schemeClr>
                    </a:solidFill>
                  </a:tcPr>
                </a:tc>
              </a:tr>
              <a:tr h="884779">
                <a:tc>
                  <a:txBody>
                    <a:bodyPr/>
                    <a:lstStyle/>
                    <a:p>
                      <a:r>
                        <a:rPr kumimoji="1" lang="en-US" altLang="ja-JP" sz="2400" dirty="0" smtClean="0"/>
                        <a:t>2</a:t>
                      </a:r>
                      <a:r>
                        <a:rPr kumimoji="1" lang="en-US" altLang="ja-JP" sz="2400" baseline="30000" dirty="0" smtClean="0"/>
                        <a:t>nd</a:t>
                      </a:r>
                      <a:r>
                        <a:rPr kumimoji="1" lang="en-US" altLang="ja-JP" sz="2400" dirty="0" smtClean="0"/>
                        <a:t> person</a:t>
                      </a:r>
                      <a:r>
                        <a:rPr kumimoji="1" lang="en-US" altLang="ja-JP" sz="2400" baseline="0" dirty="0" smtClean="0"/>
                        <a:t> start</a:t>
                      </a:r>
                      <a:endParaRPr kumimoji="1" lang="ja-JP" altLang="en-US" sz="2400" dirty="0"/>
                    </a:p>
                  </a:txBody>
                  <a:tcPr>
                    <a:solidFill>
                      <a:schemeClr val="accent1">
                        <a:lumMod val="40000"/>
                        <a:lumOff val="60000"/>
                      </a:schemeClr>
                    </a:solidFill>
                  </a:tcPr>
                </a:tc>
                <a:tc>
                  <a:txBody>
                    <a:bodyPr/>
                    <a:lstStyle/>
                    <a:p>
                      <a:r>
                        <a:rPr kumimoji="1" lang="en-US" altLang="ja-JP" sz="2400" dirty="0" smtClean="0"/>
                        <a:t>-0.3</a:t>
                      </a:r>
                      <a:endParaRPr kumimoji="1" lang="ja-JP" altLang="en-US" sz="2400" dirty="0"/>
                    </a:p>
                  </a:txBody>
                  <a:tcPr>
                    <a:solidFill>
                      <a:schemeClr val="accent1">
                        <a:lumMod val="40000"/>
                        <a:lumOff val="60000"/>
                      </a:schemeClr>
                    </a:solidFill>
                  </a:tcPr>
                </a:tc>
              </a:tr>
              <a:tr h="491544">
                <a:tc>
                  <a:txBody>
                    <a:bodyPr/>
                    <a:lstStyle/>
                    <a:p>
                      <a:r>
                        <a:rPr kumimoji="1" lang="en-US" altLang="ja-JP" sz="2400" dirty="0" smtClean="0"/>
                        <a:t>Hedge</a:t>
                      </a:r>
                      <a:endParaRPr kumimoji="1" lang="ja-JP" altLang="en-US" sz="2400" dirty="0"/>
                    </a:p>
                  </a:txBody>
                  <a:tcPr>
                    <a:solidFill>
                      <a:schemeClr val="accent1">
                        <a:lumMod val="40000"/>
                        <a:lumOff val="60000"/>
                      </a:schemeClr>
                    </a:solidFill>
                  </a:tcPr>
                </a:tc>
                <a:tc>
                  <a:txBody>
                    <a:bodyPr/>
                    <a:lstStyle/>
                    <a:p>
                      <a:r>
                        <a:rPr kumimoji="1" lang="en-US" altLang="ja-JP" sz="2400" dirty="0" smtClean="0"/>
                        <a:t>0.14</a:t>
                      </a:r>
                      <a:endParaRPr kumimoji="1" lang="ja-JP" altLang="en-US" sz="2400" dirty="0"/>
                    </a:p>
                  </a:txBody>
                  <a:tcPr>
                    <a:solidFill>
                      <a:schemeClr val="accent1">
                        <a:lumMod val="40000"/>
                        <a:lumOff val="60000"/>
                      </a:schemeClr>
                    </a:solidFill>
                  </a:tcPr>
                </a:tc>
              </a:tr>
              <a:tr h="491544">
                <a:tc>
                  <a:txBody>
                    <a:bodyPr/>
                    <a:lstStyle/>
                    <a:p>
                      <a:r>
                        <a:rPr kumimoji="1" lang="en-US" altLang="ja-JP" sz="2400" dirty="0" smtClean="0"/>
                        <a:t>Factuality</a:t>
                      </a:r>
                      <a:endParaRPr kumimoji="1" lang="ja-JP" altLang="en-US" sz="2400" dirty="0"/>
                    </a:p>
                  </a:txBody>
                  <a:tcPr>
                    <a:solidFill>
                      <a:schemeClr val="accent1">
                        <a:lumMod val="40000"/>
                        <a:lumOff val="60000"/>
                      </a:schemeClr>
                    </a:solidFill>
                  </a:tcPr>
                </a:tc>
                <a:tc>
                  <a:txBody>
                    <a:bodyPr/>
                    <a:lstStyle/>
                    <a:p>
                      <a:r>
                        <a:rPr kumimoji="1" lang="en-US" altLang="ja-JP" sz="2400" dirty="0" smtClean="0"/>
                        <a:t>-0.38</a:t>
                      </a:r>
                      <a:endParaRPr kumimoji="1" lang="ja-JP" altLang="en-US" sz="2400" dirty="0"/>
                    </a:p>
                  </a:txBody>
                  <a:tcPr>
                    <a:solidFill>
                      <a:schemeClr val="accent1">
                        <a:lumMod val="40000"/>
                        <a:lumOff val="60000"/>
                      </a:schemeClr>
                    </a:solidFill>
                  </a:tcPr>
                </a:tc>
              </a:tr>
            </a:tbl>
          </a:graphicData>
        </a:graphic>
      </p:graphicFrame>
    </p:spTree>
    <p:extLst>
      <p:ext uri="{BB962C8B-B14F-4D97-AF65-F5344CB8AC3E}">
        <p14:creationId xmlns:p14="http://schemas.microsoft.com/office/powerpoint/2010/main" val="1267310881"/>
      </p:ext>
    </p:extLst>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Stanford Politeness</a:t>
            </a:r>
            <a:r>
              <a:rPr lang="ja-JP" altLang="en-US" dirty="0" smtClean="0"/>
              <a:t>　適用例</a:t>
            </a:r>
            <a:endParaRPr kumimoji="1" lang="ja-JP" altLang="en-US" dirty="0"/>
          </a:p>
        </p:txBody>
      </p:sp>
      <p:sp>
        <p:nvSpPr>
          <p:cNvPr id="4" name="スライド番号プレースホルダー 3"/>
          <p:cNvSpPr>
            <a:spLocks noGrp="1"/>
          </p:cNvSpPr>
          <p:nvPr>
            <p:ph type="sldNum" sz="quarter" idx="2"/>
          </p:nvPr>
        </p:nvSpPr>
        <p:spPr/>
        <p:txBody>
          <a:bodyPr/>
          <a:lstStyle/>
          <a:p>
            <a:fld id="{86CB4B4D-7CA3-9044-876B-883B54F8677D}" type="slidenum">
              <a:rPr lang="uk-UA" smtClean="0"/>
              <a:t>22</a:t>
            </a:fld>
            <a:endParaRPr lang="uk-UA" dirty="0"/>
          </a:p>
        </p:txBody>
      </p:sp>
      <p:graphicFrame>
        <p:nvGraphicFramePr>
          <p:cNvPr id="5" name="表 4"/>
          <p:cNvGraphicFramePr>
            <a:graphicFrameLocks noGrp="1"/>
          </p:cNvGraphicFramePr>
          <p:nvPr>
            <p:extLst>
              <p:ext uri="{D42A27DB-BD31-4B8C-83A1-F6EECF244321}">
                <p14:modId xmlns:p14="http://schemas.microsoft.com/office/powerpoint/2010/main" val="459526106"/>
              </p:ext>
            </p:extLst>
          </p:nvPr>
        </p:nvGraphicFramePr>
        <p:xfrm>
          <a:off x="952500" y="2071904"/>
          <a:ext cx="10726102" cy="5682066"/>
        </p:xfrm>
        <a:graphic>
          <a:graphicData uri="http://schemas.openxmlformats.org/drawingml/2006/table">
            <a:tbl>
              <a:tblPr firstRow="1" bandRow="1">
                <a:tableStyleId>{5940675A-B579-460E-94D1-54222C63F5DA}</a:tableStyleId>
              </a:tblPr>
              <a:tblGrid>
                <a:gridCol w="798830"/>
                <a:gridCol w="7486967"/>
                <a:gridCol w="2440305"/>
              </a:tblGrid>
              <a:tr h="713826">
                <a:tc>
                  <a:txBody>
                    <a:bodyPr/>
                    <a:lstStyle/>
                    <a:p>
                      <a:r>
                        <a:rPr kumimoji="1" lang="en-US" altLang="ja-JP" sz="2800" dirty="0" smtClean="0">
                          <a:solidFill>
                            <a:schemeClr val="bg1"/>
                          </a:solidFill>
                        </a:rPr>
                        <a:t>No</a:t>
                      </a:r>
                      <a:endParaRPr kumimoji="1" lang="ja-JP" altLang="en-US" sz="2800" dirty="0">
                        <a:solidFill>
                          <a:schemeClr val="bg1"/>
                        </a:solidFill>
                      </a:endParaRPr>
                    </a:p>
                  </a:txBody>
                  <a:tcPr>
                    <a:solidFill>
                      <a:schemeClr val="accent1"/>
                    </a:solidFill>
                  </a:tcPr>
                </a:tc>
                <a:tc>
                  <a:txBody>
                    <a:bodyPr/>
                    <a:lstStyle/>
                    <a:p>
                      <a:r>
                        <a:rPr kumimoji="1" lang="ja-JP" altLang="en-US" sz="2800" dirty="0" smtClean="0">
                          <a:solidFill>
                            <a:schemeClr val="bg1"/>
                          </a:solidFill>
                        </a:rPr>
                        <a:t>例文</a:t>
                      </a:r>
                      <a:endParaRPr kumimoji="1" lang="ja-JP" altLang="en-US" sz="2800" dirty="0">
                        <a:solidFill>
                          <a:schemeClr val="bg1"/>
                        </a:solidFill>
                      </a:endParaRPr>
                    </a:p>
                  </a:txBody>
                  <a:tcPr>
                    <a:solidFill>
                      <a:schemeClr val="accent1"/>
                    </a:solidFill>
                  </a:tcPr>
                </a:tc>
                <a:tc>
                  <a:txBody>
                    <a:bodyPr/>
                    <a:lstStyle/>
                    <a:p>
                      <a:r>
                        <a:rPr kumimoji="1" lang="en-US" altLang="ja-JP" sz="2800" dirty="0" smtClean="0">
                          <a:solidFill>
                            <a:schemeClr val="bg1"/>
                          </a:solidFill>
                        </a:rPr>
                        <a:t>Politeness</a:t>
                      </a:r>
                      <a:r>
                        <a:rPr kumimoji="1" lang="ja-JP" altLang="en-US" sz="2800" dirty="0" smtClean="0">
                          <a:solidFill>
                            <a:schemeClr val="bg1"/>
                          </a:solidFill>
                        </a:rPr>
                        <a:t>値</a:t>
                      </a:r>
                      <a:endParaRPr kumimoji="1" lang="ja-JP" altLang="en-US" sz="2800" dirty="0">
                        <a:solidFill>
                          <a:schemeClr val="bg1"/>
                        </a:solidFill>
                      </a:endParaRPr>
                    </a:p>
                  </a:txBody>
                  <a:tcPr>
                    <a:solidFill>
                      <a:schemeClr val="accent1"/>
                    </a:solidFill>
                  </a:tcPr>
                </a:tc>
              </a:tr>
              <a:tr h="1305803">
                <a:tc>
                  <a:txBody>
                    <a:bodyPr/>
                    <a:lstStyle/>
                    <a:p>
                      <a:r>
                        <a:rPr kumimoji="1" lang="en-US" altLang="ja-JP" sz="2800" dirty="0" smtClean="0">
                          <a:solidFill>
                            <a:schemeClr val="bg1"/>
                          </a:solidFill>
                        </a:rPr>
                        <a:t>1</a:t>
                      </a:r>
                    </a:p>
                  </a:txBody>
                  <a:tcPr>
                    <a:solidFill>
                      <a:schemeClr val="accent1">
                        <a:lumMod val="75000"/>
                      </a:schemeClr>
                    </a:solidFill>
                  </a:tcPr>
                </a:tc>
                <a:tc>
                  <a:txBody>
                    <a:bodyPr/>
                    <a:lstStyle/>
                    <a:p>
                      <a:pPr algn="l"/>
                      <a:r>
                        <a:rPr kumimoji="1" lang="en-US" altLang="ja-JP" sz="2800" u="none" strike="noStrike" cap="none" spc="0" baseline="0" dirty="0" smtClean="0">
                          <a:ln>
                            <a:noFill/>
                          </a:ln>
                          <a:effectLst/>
                          <a:uFillTx/>
                          <a:sym typeface="ヒラギノ角ゴ ProN W3"/>
                        </a:rPr>
                        <a:t>OK, thanks for your suggestion. I will change that. Regards XXX(XXX </a:t>
                      </a:r>
                      <a:r>
                        <a:rPr kumimoji="1" lang="ja-JP" altLang="en-US" sz="2800" u="none" strike="noStrike" cap="none" spc="0" baseline="0" dirty="0" smtClean="0">
                          <a:ln>
                            <a:noFill/>
                          </a:ln>
                          <a:effectLst/>
                          <a:uFillTx/>
                          <a:sym typeface="ヒラギノ角ゴ ProN W3"/>
                        </a:rPr>
                        <a:t>は</a:t>
                      </a:r>
                      <a:r>
                        <a:rPr kumimoji="1" lang="en-US" altLang="ja-JP" sz="2800" u="none" strike="noStrike" cap="none" spc="0" baseline="0" dirty="0" smtClean="0">
                          <a:ln>
                            <a:noFill/>
                          </a:ln>
                          <a:effectLst/>
                          <a:uFillTx/>
                          <a:sym typeface="ヒラギノ角ゴ ProN W3"/>
                        </a:rPr>
                        <a:t>,</a:t>
                      </a:r>
                      <a:r>
                        <a:rPr kumimoji="1" lang="ja-JP" altLang="en-US" sz="2800" u="none" strike="noStrike" cap="none" spc="0" baseline="0" dirty="0" smtClean="0">
                          <a:ln>
                            <a:noFill/>
                          </a:ln>
                          <a:effectLst/>
                          <a:uFillTx/>
                          <a:sym typeface="ヒラギノ角ゴ ProN W3"/>
                        </a:rPr>
                        <a:t>ファーストネーム</a:t>
                      </a:r>
                      <a:r>
                        <a:rPr kumimoji="1" lang="en-US" altLang="ja-JP" sz="2800" u="none" strike="noStrike" cap="none" spc="0" baseline="0" dirty="0" smtClean="0">
                          <a:ln>
                            <a:noFill/>
                          </a:ln>
                          <a:effectLst/>
                          <a:uFillTx/>
                          <a:sym typeface="ヒラギノ角ゴ ProN W3"/>
                        </a:rPr>
                        <a:t>). </a:t>
                      </a:r>
                    </a:p>
                  </a:txBody>
                  <a:tcPr>
                    <a:solidFill>
                      <a:schemeClr val="accent1">
                        <a:lumMod val="40000"/>
                        <a:lumOff val="60000"/>
                      </a:schemeClr>
                    </a:solidFill>
                  </a:tcPr>
                </a:tc>
                <a:tc>
                  <a:txBody>
                    <a:bodyPr/>
                    <a:lstStyle/>
                    <a:p>
                      <a:r>
                        <a:rPr kumimoji="1" lang="cs-CZ" altLang="ja-JP" sz="2800" dirty="0" smtClean="0"/>
                        <a:t>0.997 </a:t>
                      </a:r>
                    </a:p>
                    <a:p>
                      <a:endParaRPr kumimoji="1" lang="ja-JP" altLang="en-US" sz="2800" dirty="0"/>
                    </a:p>
                  </a:txBody>
                  <a:tcPr>
                    <a:solidFill>
                      <a:schemeClr val="accent1">
                        <a:lumMod val="40000"/>
                        <a:lumOff val="60000"/>
                      </a:schemeClr>
                    </a:solidFill>
                  </a:tcPr>
                </a:tc>
              </a:tr>
              <a:tr h="1305803">
                <a:tc>
                  <a:txBody>
                    <a:bodyPr/>
                    <a:lstStyle/>
                    <a:p>
                      <a:r>
                        <a:rPr kumimoji="1" lang="en-US" altLang="ja-JP" sz="2800" dirty="0" smtClean="0">
                          <a:solidFill>
                            <a:schemeClr val="bg1"/>
                          </a:solidFill>
                        </a:rPr>
                        <a:t>2</a:t>
                      </a:r>
                      <a:endParaRPr kumimoji="1" lang="ja-JP" altLang="en-US" sz="2800" dirty="0">
                        <a:solidFill>
                          <a:schemeClr val="bg1"/>
                        </a:solidFill>
                      </a:endParaRPr>
                    </a:p>
                  </a:txBody>
                  <a:tcPr>
                    <a:solidFill>
                      <a:schemeClr val="accent1">
                        <a:lumMod val="75000"/>
                      </a:schemeClr>
                    </a:solidFill>
                  </a:tcPr>
                </a:tc>
                <a:tc>
                  <a:txBody>
                    <a:bodyPr/>
                    <a:lstStyle/>
                    <a:p>
                      <a:pPr algn="l"/>
                      <a:r>
                        <a:rPr kumimoji="1" lang="en-US" altLang="ja-JP" sz="2800" dirty="0" smtClean="0"/>
                        <a:t>Oh dear. My question is already slipping down the list into obscurity... </a:t>
                      </a:r>
                    </a:p>
                    <a:p>
                      <a:pPr algn="l"/>
                      <a:r>
                        <a:rPr kumimoji="1" lang="en-US" altLang="ja-JP" sz="2800" dirty="0" smtClean="0"/>
                        <a:t>I guess I must be the only person using eclipse 3.4 who would like to be able to do this. </a:t>
                      </a:r>
                      <a:endParaRPr kumimoji="1" lang="en-US" altLang="ja-JP" sz="2800" dirty="0"/>
                    </a:p>
                  </a:txBody>
                  <a:tcPr>
                    <a:solidFill>
                      <a:schemeClr val="accent1">
                        <a:lumMod val="40000"/>
                        <a:lumOff val="60000"/>
                      </a:schemeClr>
                    </a:solidFill>
                  </a:tcPr>
                </a:tc>
                <a:tc>
                  <a:txBody>
                    <a:bodyPr/>
                    <a:lstStyle/>
                    <a:p>
                      <a:r>
                        <a:rPr kumimoji="1" lang="is-IS" altLang="ja-JP" sz="2800" dirty="0" smtClean="0"/>
                        <a:t>0.507 </a:t>
                      </a:r>
                      <a:endParaRPr kumimoji="1" lang="is-IS" altLang="ja-JP" sz="2800" dirty="0"/>
                    </a:p>
                  </a:txBody>
                  <a:tcPr>
                    <a:solidFill>
                      <a:schemeClr val="accent1">
                        <a:lumMod val="40000"/>
                        <a:lumOff val="60000"/>
                      </a:schemeClr>
                    </a:solidFill>
                  </a:tcPr>
                </a:tc>
              </a:tr>
              <a:tr h="1305803">
                <a:tc>
                  <a:txBody>
                    <a:bodyPr/>
                    <a:lstStyle/>
                    <a:p>
                      <a:r>
                        <a:rPr kumimoji="1" lang="en-US" altLang="ja-JP" sz="2800" dirty="0" smtClean="0">
                          <a:solidFill>
                            <a:schemeClr val="bg1"/>
                          </a:solidFill>
                        </a:rPr>
                        <a:t>3</a:t>
                      </a:r>
                      <a:endParaRPr kumimoji="1" lang="ja-JP" altLang="en-US" sz="2800" dirty="0">
                        <a:solidFill>
                          <a:schemeClr val="bg1"/>
                        </a:solidFill>
                      </a:endParaRPr>
                    </a:p>
                  </a:txBody>
                  <a:tcPr>
                    <a:solidFill>
                      <a:schemeClr val="accent1">
                        <a:lumMod val="75000"/>
                      </a:schemeClr>
                    </a:solidFill>
                  </a:tcPr>
                </a:tc>
                <a:tc>
                  <a:txBody>
                    <a:bodyPr/>
                    <a:lstStyle/>
                    <a:p>
                      <a:pPr algn="l"/>
                      <a:r>
                        <a:rPr kumimoji="1" lang="en-US" altLang="ja-JP" sz="2800" dirty="0" smtClean="0"/>
                        <a:t>So, what was the solution for this</a:t>
                      </a:r>
                      <a:r>
                        <a:rPr kumimoji="1" lang="en-US" altLang="ja-JP" sz="2800" baseline="0" dirty="0" smtClean="0"/>
                        <a:t> </a:t>
                      </a:r>
                      <a:r>
                        <a:rPr kumimoji="1" lang="en-US" altLang="ja-JP" sz="2800" dirty="0" smtClean="0"/>
                        <a:t>problem then?? </a:t>
                      </a:r>
                    </a:p>
                    <a:p>
                      <a:pPr algn="l"/>
                      <a:endParaRPr kumimoji="1" lang="ja-JP" altLang="en-US" sz="2800" dirty="0"/>
                    </a:p>
                  </a:txBody>
                  <a:tcPr>
                    <a:solidFill>
                      <a:schemeClr val="accent1">
                        <a:lumMod val="40000"/>
                        <a:lumOff val="60000"/>
                      </a:schemeClr>
                    </a:solidFill>
                  </a:tcPr>
                </a:tc>
                <a:tc>
                  <a:txBody>
                    <a:bodyPr/>
                    <a:lstStyle/>
                    <a:p>
                      <a:r>
                        <a:rPr kumimoji="1" lang="tr-TR" altLang="ja-JP" sz="2800" dirty="0" smtClean="0"/>
                        <a:t>0.122 </a:t>
                      </a:r>
                      <a:endParaRPr kumimoji="1" lang="tr-TR" altLang="ja-JP" sz="2800" dirty="0"/>
                    </a:p>
                  </a:txBody>
                  <a:tcPr>
                    <a:solidFill>
                      <a:schemeClr val="accent1">
                        <a:lumMod val="40000"/>
                        <a:lumOff val="60000"/>
                      </a:schemeClr>
                    </a:solidFill>
                  </a:tcPr>
                </a:tc>
              </a:tr>
            </a:tbl>
          </a:graphicData>
        </a:graphic>
      </p:graphicFrame>
    </p:spTree>
    <p:extLst>
      <p:ext uri="{BB962C8B-B14F-4D97-AF65-F5344CB8AC3E}">
        <p14:creationId xmlns:p14="http://schemas.microsoft.com/office/powerpoint/2010/main" val="16442773"/>
      </p:ext>
    </p:extLst>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3" name="Shape 243"/>
          <p:cNvSpPr>
            <a:spLocks noGrp="1"/>
          </p:cNvSpPr>
          <p:nvPr>
            <p:ph type="title"/>
          </p:nvPr>
        </p:nvSpPr>
        <p:spPr>
          <a:xfrm>
            <a:off x="-1" y="432009"/>
            <a:ext cx="13236874" cy="1025922"/>
          </a:xfrm>
          <a:prstGeom prst="rect">
            <a:avLst/>
          </a:prstGeom>
        </p:spPr>
        <p:txBody>
          <a:bodyPr/>
          <a:lstStyle/>
          <a:p>
            <a:pPr lvl="2">
              <a:defRPr sz="6000" spc="119"/>
            </a:pPr>
            <a:r>
              <a:rPr dirty="0"/>
              <a:t>開発者のメール内訳</a:t>
            </a:r>
          </a:p>
        </p:txBody>
      </p:sp>
      <p:sp>
        <p:nvSpPr>
          <p:cNvPr id="244" name="Shape 244"/>
          <p:cNvSpPr>
            <a:spLocks noGrp="1"/>
          </p:cNvSpPr>
          <p:nvPr>
            <p:ph type="body" idx="1"/>
          </p:nvPr>
        </p:nvSpPr>
        <p:spPr>
          <a:prstGeom prst="rect">
            <a:avLst/>
          </a:prstGeom>
        </p:spPr>
        <p:txBody>
          <a:bodyPr/>
          <a:lstStyle/>
          <a:p>
            <a:endParaRPr/>
          </a:p>
        </p:txBody>
      </p:sp>
      <p:sp>
        <p:nvSpPr>
          <p:cNvPr id="245" name="Shape 245"/>
          <p:cNvSpPr>
            <a:spLocks noGrp="1"/>
          </p:cNvSpPr>
          <p:nvPr>
            <p:ph type="sldNum" sz="quarter" idx="2"/>
          </p:nvPr>
        </p:nvSpPr>
        <p:spPr>
          <a:xfrm>
            <a:off x="11842775" y="9213850"/>
            <a:ext cx="279350" cy="3302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23</a:t>
            </a:fld>
            <a:endParaRPr/>
          </a:p>
        </p:txBody>
      </p:sp>
      <p:graphicFrame>
        <p:nvGraphicFramePr>
          <p:cNvPr id="246" name="Table 246"/>
          <p:cNvGraphicFramePr/>
          <p:nvPr>
            <p:extLst>
              <p:ext uri="{D42A27DB-BD31-4B8C-83A1-F6EECF244321}">
                <p14:modId xmlns:p14="http://schemas.microsoft.com/office/powerpoint/2010/main" val="584217975"/>
              </p:ext>
            </p:extLst>
          </p:nvPr>
        </p:nvGraphicFramePr>
        <p:xfrm>
          <a:off x="612984" y="1508724"/>
          <a:ext cx="12010899" cy="7703376"/>
        </p:xfrm>
        <a:graphic>
          <a:graphicData uri="http://schemas.openxmlformats.org/drawingml/2006/table">
            <a:tbl>
              <a:tblPr firstCol="1"/>
              <a:tblGrid>
                <a:gridCol w="1508383"/>
                <a:gridCol w="1220632"/>
                <a:gridCol w="1220632"/>
                <a:gridCol w="1220632"/>
                <a:gridCol w="1475541"/>
                <a:gridCol w="1220632"/>
                <a:gridCol w="1458932"/>
                <a:gridCol w="1220632"/>
                <a:gridCol w="1464883"/>
              </a:tblGrid>
              <a:tr h="641948">
                <a:tc rowSpan="2">
                  <a:txBody>
                    <a:bodyPr/>
                    <a:lstStyle/>
                    <a:p>
                      <a:pPr defTabSz="914400">
                        <a:defRPr b="0">
                          <a:solidFill>
                            <a:srgbClr val="000000"/>
                          </a:solidFill>
                        </a:defRPr>
                      </a:pPr>
                      <a:r>
                        <a:rPr sz="2600" dirty="0">
                          <a:solidFill>
                            <a:srgbClr val="FFFFFF"/>
                          </a:solidFill>
                          <a:sym typeface="ヒラギノ角ゴ ProN W6"/>
                        </a:rPr>
                        <a:t>開発者</a:t>
                      </a:r>
                    </a:p>
                  </a:txBody>
                  <a:tcPr marL="50800" marR="50800" marT="50800" marB="50800" anchor="ctr" horzOverflow="overflow">
                    <a:lnL w="3175">
                      <a:solidFill>
                        <a:srgbClr val="FFFFFF"/>
                      </a:solidFill>
                      <a:miter lim="400000"/>
                    </a:lnL>
                    <a:lnT w="3175">
                      <a:solidFill>
                        <a:srgbClr val="FFFFFF"/>
                      </a:solidFill>
                      <a:miter lim="400000"/>
                    </a:lnT>
                    <a:solidFill>
                      <a:schemeClr val="accent1"/>
                    </a:solidFill>
                  </a:tcPr>
                </a:tc>
                <a:tc gridSpan="2">
                  <a:txBody>
                    <a:bodyPr/>
                    <a:lstStyle/>
                    <a:p>
                      <a:pPr defTabSz="914400"/>
                      <a:r>
                        <a:rPr sz="2600">
                          <a:solidFill>
                            <a:srgbClr val="FFFFFF"/>
                          </a:solidFill>
                          <a:latin typeface="+mn-lt"/>
                          <a:ea typeface="+mn-ea"/>
                          <a:cs typeface="+mn-cs"/>
                          <a:sym typeface="ヒラギノ角ゴ ProN W6"/>
                        </a:rPr>
                        <a:t>メール送信</a:t>
                      </a:r>
                    </a:p>
                  </a:txBody>
                  <a:tcPr marL="50800" marR="50800" marT="50800" marB="50800" anchor="ctr" horzOverflow="overflow">
                    <a:solidFill>
                      <a:schemeClr val="accent1"/>
                    </a:solidFill>
                  </a:tcPr>
                </a:tc>
                <a:tc hMerge="1">
                  <a:txBody>
                    <a:bodyPr/>
                    <a:lstStyle/>
                    <a:p>
                      <a:endParaRPr lang="ja-JP"/>
                    </a:p>
                  </a:txBody>
                  <a:tcPr/>
                </a:tc>
                <a:tc gridSpan="2">
                  <a:txBody>
                    <a:bodyPr/>
                    <a:lstStyle/>
                    <a:p>
                      <a:pPr defTabSz="914400"/>
                      <a:r>
                        <a:rPr sz="2600">
                          <a:solidFill>
                            <a:srgbClr val="FFFFFF"/>
                          </a:solidFill>
                          <a:latin typeface="+mn-lt"/>
                          <a:ea typeface="+mn-ea"/>
                          <a:cs typeface="+mn-cs"/>
                          <a:sym typeface="ヒラギノ角ゴ ProN W6"/>
                        </a:rPr>
                        <a:t>メール発信</a:t>
                      </a:r>
                    </a:p>
                  </a:txBody>
                  <a:tcPr marL="50800" marR="50800" marT="50800" marB="50800" anchor="ctr" horzOverflow="overflow">
                    <a:solidFill>
                      <a:schemeClr val="accent1"/>
                    </a:solidFill>
                  </a:tcPr>
                </a:tc>
                <a:tc hMerge="1">
                  <a:txBody>
                    <a:bodyPr/>
                    <a:lstStyle/>
                    <a:p>
                      <a:endParaRPr lang="ja-JP"/>
                    </a:p>
                  </a:txBody>
                  <a:tcPr/>
                </a:tc>
                <a:tc gridSpan="2">
                  <a:txBody>
                    <a:bodyPr/>
                    <a:lstStyle/>
                    <a:p>
                      <a:pPr defTabSz="914400"/>
                      <a:r>
                        <a:rPr sz="2600">
                          <a:solidFill>
                            <a:srgbClr val="FFFFFF"/>
                          </a:solidFill>
                          <a:latin typeface="+mn-lt"/>
                          <a:ea typeface="+mn-ea"/>
                          <a:cs typeface="+mn-cs"/>
                          <a:sym typeface="ヒラギノ角ゴ ProN W6"/>
                        </a:rPr>
                        <a:t>メール返信</a:t>
                      </a:r>
                    </a:p>
                  </a:txBody>
                  <a:tcPr marL="50800" marR="50800" marT="50800" marB="50800" anchor="ctr" horzOverflow="overflow">
                    <a:solidFill>
                      <a:schemeClr val="accent1"/>
                    </a:solidFill>
                  </a:tcPr>
                </a:tc>
                <a:tc hMerge="1">
                  <a:txBody>
                    <a:bodyPr/>
                    <a:lstStyle/>
                    <a:p>
                      <a:endParaRPr lang="ja-JP"/>
                    </a:p>
                  </a:txBody>
                  <a:tcPr/>
                </a:tc>
                <a:tc gridSpan="2">
                  <a:txBody>
                    <a:bodyPr/>
                    <a:lstStyle/>
                    <a:p>
                      <a:pPr defTabSz="914400"/>
                      <a:r>
                        <a:rPr sz="2600">
                          <a:solidFill>
                            <a:srgbClr val="FFFFFF"/>
                          </a:solidFill>
                          <a:latin typeface="+mn-lt"/>
                          <a:ea typeface="+mn-ea"/>
                          <a:cs typeface="+mn-cs"/>
                          <a:sym typeface="ヒラギノ角ゴ ProN W6"/>
                        </a:rPr>
                        <a:t>メール受信</a:t>
                      </a:r>
                    </a:p>
                  </a:txBody>
                  <a:tcPr marL="50800" marR="50800" marT="50800" marB="50800" anchor="ctr" horzOverflow="overflow">
                    <a:solidFill>
                      <a:schemeClr val="accent1"/>
                    </a:solidFill>
                  </a:tcPr>
                </a:tc>
                <a:tc hMerge="1">
                  <a:txBody>
                    <a:bodyPr/>
                    <a:lstStyle/>
                    <a:p>
                      <a:endParaRPr lang="ja-JP"/>
                    </a:p>
                  </a:txBody>
                  <a:tcPr/>
                </a:tc>
              </a:tr>
              <a:tr h="641948">
                <a:tc vMerge="1">
                  <a:txBody>
                    <a:bodyPr/>
                    <a:lstStyle/>
                    <a:p>
                      <a:endParaRPr lang="ja-JP"/>
                    </a:p>
                  </a:txBody>
                  <a:tcPr/>
                </a:tc>
                <a:tc>
                  <a:txBody>
                    <a:bodyPr/>
                    <a:lstStyle/>
                    <a:p>
                      <a:pPr defTabSz="914400"/>
                      <a:r>
                        <a:rPr sz="2600">
                          <a:solidFill>
                            <a:srgbClr val="FFFFFF"/>
                          </a:solidFill>
                          <a:latin typeface="+mn-lt"/>
                          <a:ea typeface="+mn-ea"/>
                          <a:cs typeface="+mn-cs"/>
                          <a:sym typeface="ヒラギノ角ゴ ProN W6"/>
                        </a:rPr>
                        <a:t>送信数</a:t>
                      </a:r>
                    </a:p>
                  </a:txBody>
                  <a:tcPr marL="50800" marR="50800" marT="50800" marB="50800" anchor="ctr" horzOverflow="overflow">
                    <a:solidFill>
                      <a:schemeClr val="accent1"/>
                    </a:solidFill>
                  </a:tcPr>
                </a:tc>
                <a:tc>
                  <a:txBody>
                    <a:bodyPr/>
                    <a:lstStyle/>
                    <a:p>
                      <a:pPr defTabSz="914400"/>
                      <a:r>
                        <a:rPr sz="2600">
                          <a:solidFill>
                            <a:srgbClr val="FFFFFF"/>
                          </a:solidFill>
                          <a:latin typeface="+mn-lt"/>
                          <a:ea typeface="+mn-ea"/>
                          <a:cs typeface="+mn-cs"/>
                          <a:sym typeface="ヒラギノ角ゴ ProN W6"/>
                        </a:rPr>
                        <a:t>月平均</a:t>
                      </a:r>
                    </a:p>
                  </a:txBody>
                  <a:tcPr marL="50800" marR="50800" marT="50800" marB="50800" anchor="ctr" horzOverflow="overflow">
                    <a:solidFill>
                      <a:schemeClr val="accent1"/>
                    </a:solidFill>
                  </a:tcPr>
                </a:tc>
                <a:tc>
                  <a:txBody>
                    <a:bodyPr/>
                    <a:lstStyle/>
                    <a:p>
                      <a:pPr defTabSz="914400"/>
                      <a:r>
                        <a:rPr sz="2600">
                          <a:solidFill>
                            <a:srgbClr val="FFFFFF"/>
                          </a:solidFill>
                          <a:latin typeface="+mn-lt"/>
                          <a:ea typeface="+mn-ea"/>
                          <a:cs typeface="+mn-cs"/>
                          <a:sym typeface="ヒラギノ角ゴ ProN W6"/>
                        </a:rPr>
                        <a:t>発信数</a:t>
                      </a:r>
                    </a:p>
                  </a:txBody>
                  <a:tcPr marL="50800" marR="50800" marT="50800" marB="50800" anchor="ctr" horzOverflow="overflow">
                    <a:solidFill>
                      <a:schemeClr val="accent1"/>
                    </a:solidFill>
                  </a:tcPr>
                </a:tc>
                <a:tc>
                  <a:txBody>
                    <a:bodyPr/>
                    <a:lstStyle/>
                    <a:p>
                      <a:pPr defTabSz="914400"/>
                      <a:r>
                        <a:rPr sz="2600">
                          <a:solidFill>
                            <a:srgbClr val="FFFFFF"/>
                          </a:solidFill>
                          <a:latin typeface="+mn-lt"/>
                          <a:ea typeface="+mn-ea"/>
                          <a:cs typeface="+mn-cs"/>
                          <a:sym typeface="ヒラギノ角ゴ ProN W6"/>
                        </a:rPr>
                        <a:t>割合(%)</a:t>
                      </a:r>
                    </a:p>
                  </a:txBody>
                  <a:tcPr marL="50800" marR="50800" marT="50800" marB="50800" anchor="ctr" horzOverflow="overflow">
                    <a:solidFill>
                      <a:schemeClr val="accent1"/>
                    </a:solidFill>
                  </a:tcPr>
                </a:tc>
                <a:tc>
                  <a:txBody>
                    <a:bodyPr/>
                    <a:lstStyle/>
                    <a:p>
                      <a:pPr defTabSz="914400"/>
                      <a:r>
                        <a:rPr sz="2600" dirty="0">
                          <a:solidFill>
                            <a:srgbClr val="FFFFFF"/>
                          </a:solidFill>
                          <a:latin typeface="+mn-lt"/>
                          <a:ea typeface="+mn-ea"/>
                          <a:cs typeface="+mn-cs"/>
                          <a:sym typeface="ヒラギノ角ゴ ProN W6"/>
                        </a:rPr>
                        <a:t>送信数</a:t>
                      </a:r>
                    </a:p>
                  </a:txBody>
                  <a:tcPr marL="50800" marR="50800" marT="50800" marB="50800" anchor="ctr" horzOverflow="overflow">
                    <a:solidFill>
                      <a:schemeClr val="accent1"/>
                    </a:solidFill>
                  </a:tcPr>
                </a:tc>
                <a:tc>
                  <a:txBody>
                    <a:bodyPr/>
                    <a:lstStyle/>
                    <a:p>
                      <a:pPr defTabSz="914400"/>
                      <a:r>
                        <a:rPr sz="2600">
                          <a:solidFill>
                            <a:srgbClr val="FFFFFF"/>
                          </a:solidFill>
                          <a:latin typeface="+mn-lt"/>
                          <a:ea typeface="+mn-ea"/>
                          <a:cs typeface="+mn-cs"/>
                          <a:sym typeface="ヒラギノ角ゴ ProN W6"/>
                        </a:rPr>
                        <a:t>割合(%)</a:t>
                      </a:r>
                    </a:p>
                  </a:txBody>
                  <a:tcPr marL="50800" marR="50800" marT="50800" marB="50800" anchor="ctr" horzOverflow="overflow">
                    <a:solidFill>
                      <a:schemeClr val="accent1"/>
                    </a:solidFill>
                  </a:tcPr>
                </a:tc>
                <a:tc>
                  <a:txBody>
                    <a:bodyPr/>
                    <a:lstStyle/>
                    <a:p>
                      <a:pPr defTabSz="914400"/>
                      <a:r>
                        <a:rPr sz="2600" dirty="0">
                          <a:solidFill>
                            <a:srgbClr val="FFFFFF"/>
                          </a:solidFill>
                          <a:latin typeface="+mn-lt"/>
                          <a:ea typeface="+mn-ea"/>
                          <a:cs typeface="+mn-cs"/>
                          <a:sym typeface="ヒラギノ角ゴ ProN W6"/>
                        </a:rPr>
                        <a:t>受信数</a:t>
                      </a:r>
                    </a:p>
                  </a:txBody>
                  <a:tcPr marL="50800" marR="50800" marT="50800" marB="50800" anchor="ctr" horzOverflow="overflow">
                    <a:solidFill>
                      <a:schemeClr val="accent1"/>
                    </a:solidFill>
                  </a:tcPr>
                </a:tc>
                <a:tc>
                  <a:txBody>
                    <a:bodyPr/>
                    <a:lstStyle/>
                    <a:p>
                      <a:pPr defTabSz="914400"/>
                      <a:r>
                        <a:rPr sz="2600" dirty="0">
                          <a:solidFill>
                            <a:srgbClr val="FFFFFF"/>
                          </a:solidFill>
                          <a:latin typeface="+mn-lt"/>
                          <a:ea typeface="+mn-ea"/>
                          <a:cs typeface="+mn-cs"/>
                          <a:sym typeface="ヒラギノ角ゴ ProN W6"/>
                        </a:rPr>
                        <a:t>割合(%)</a:t>
                      </a:r>
                    </a:p>
                  </a:txBody>
                  <a:tcPr marL="50800" marR="50800" marT="50800" marB="50800" anchor="ctr" horzOverflow="overflow">
                    <a:solidFill>
                      <a:schemeClr val="accent1"/>
                    </a:solidFill>
                  </a:tcPr>
                </a:tc>
              </a:tr>
              <a:tr h="641948">
                <a:tc>
                  <a:txBody>
                    <a:bodyPr/>
                    <a:lstStyle/>
                    <a:p>
                      <a:pPr defTabSz="914400">
                        <a:defRPr b="0">
                          <a:solidFill>
                            <a:srgbClr val="000000"/>
                          </a:solidFill>
                        </a:defRPr>
                      </a:pPr>
                      <a:r>
                        <a:rPr lang="en-US" sz="2600" dirty="0" smtClean="0">
                          <a:solidFill>
                            <a:srgbClr val="FFFFFF"/>
                          </a:solidFill>
                          <a:sym typeface="ヒラギノ角ゴ ProN W6"/>
                        </a:rPr>
                        <a:t>D</a:t>
                      </a:r>
                      <a:r>
                        <a:rPr sz="2600" dirty="0" smtClean="0">
                          <a:solidFill>
                            <a:srgbClr val="FFFFFF"/>
                          </a:solidFill>
                          <a:sym typeface="ヒラギノ角ゴ ProN W6"/>
                        </a:rPr>
                        <a:t>ev#1</a:t>
                      </a:r>
                      <a:endParaRPr sz="2600" dirty="0">
                        <a:solidFill>
                          <a:srgbClr val="FFFFFF"/>
                        </a:solidFill>
                        <a:sym typeface="ヒラギノ角ゴ ProN W6"/>
                      </a:endParaRPr>
                    </a:p>
                  </a:txBody>
                  <a:tcPr marL="50800" marR="50800" marT="50800" marB="50800" anchor="ctr" horzOverflow="overflow">
                    <a:solidFill>
                      <a:schemeClr val="accent1">
                        <a:lumMod val="75000"/>
                      </a:schemeClr>
                    </a:solidFill>
                  </a:tcPr>
                </a:tc>
                <a:tc>
                  <a:txBody>
                    <a:bodyPr/>
                    <a:lstStyle/>
                    <a:p>
                      <a:pPr defTabSz="914400"/>
                      <a:r>
                        <a:rPr sz="2600" dirty="0">
                          <a:sym typeface="Times"/>
                        </a:rPr>
                        <a:t>8006</a:t>
                      </a:r>
                    </a:p>
                  </a:txBody>
                  <a:tcPr marL="50800" marR="50800" marT="50800" marB="50800" anchor="ctr" horzOverflow="overflow">
                    <a:solidFill>
                      <a:schemeClr val="accent1">
                        <a:lumMod val="40000"/>
                        <a:lumOff val="60000"/>
                      </a:schemeClr>
                    </a:solidFill>
                  </a:tcPr>
                </a:tc>
                <a:tc>
                  <a:txBody>
                    <a:bodyPr/>
                    <a:lstStyle/>
                    <a:p>
                      <a:pPr defTabSz="914400"/>
                      <a:r>
                        <a:rPr sz="2600" dirty="0">
                          <a:sym typeface="Times"/>
                        </a:rPr>
                        <a:t>32.7</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1014</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12.7</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6992</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87.3</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5610</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70.1</a:t>
                      </a:r>
                    </a:p>
                  </a:txBody>
                  <a:tcPr marL="50800" marR="50800" marT="50800" marB="50800" anchor="ctr" horzOverflow="overflow">
                    <a:solidFill>
                      <a:schemeClr val="accent1">
                        <a:lumMod val="40000"/>
                        <a:lumOff val="60000"/>
                      </a:schemeClr>
                    </a:solidFill>
                  </a:tcPr>
                </a:tc>
              </a:tr>
              <a:tr h="641948">
                <a:tc>
                  <a:txBody>
                    <a:bodyPr/>
                    <a:lstStyle/>
                    <a:p>
                      <a:pPr defTabSz="914400">
                        <a:defRPr b="0">
                          <a:solidFill>
                            <a:srgbClr val="000000"/>
                          </a:solidFill>
                        </a:defRPr>
                      </a:pPr>
                      <a:r>
                        <a:rPr lang="en-US" sz="2600" dirty="0" smtClean="0">
                          <a:solidFill>
                            <a:srgbClr val="FFFFFF"/>
                          </a:solidFill>
                          <a:sym typeface="ヒラギノ角ゴ ProN W6"/>
                        </a:rPr>
                        <a:t>D</a:t>
                      </a:r>
                      <a:r>
                        <a:rPr sz="2600" dirty="0" smtClean="0">
                          <a:solidFill>
                            <a:srgbClr val="FFFFFF"/>
                          </a:solidFill>
                          <a:sym typeface="ヒラギノ角ゴ ProN W6"/>
                        </a:rPr>
                        <a:t>ev#2</a:t>
                      </a:r>
                      <a:endParaRPr sz="2600" dirty="0">
                        <a:solidFill>
                          <a:srgbClr val="FFFFFF"/>
                        </a:solidFill>
                        <a:sym typeface="ヒラギノ角ゴ ProN W6"/>
                      </a:endParaRPr>
                    </a:p>
                  </a:txBody>
                  <a:tcPr marL="50800" marR="50800" marT="50800" marB="50800" anchor="ctr" horzOverflow="overflow">
                    <a:solidFill>
                      <a:schemeClr val="accent1">
                        <a:lumMod val="75000"/>
                      </a:schemeClr>
                    </a:solidFill>
                  </a:tcPr>
                </a:tc>
                <a:tc>
                  <a:txBody>
                    <a:bodyPr/>
                    <a:lstStyle/>
                    <a:p>
                      <a:pPr defTabSz="914400"/>
                      <a:r>
                        <a:rPr sz="2600">
                          <a:sym typeface="Times"/>
                        </a:rPr>
                        <a:t>7391</a:t>
                      </a:r>
                    </a:p>
                  </a:txBody>
                  <a:tcPr marL="50800" marR="50800" marT="50800" marB="50800" anchor="ctr" horzOverflow="overflow">
                    <a:solidFill>
                      <a:schemeClr val="accent1">
                        <a:lumMod val="40000"/>
                        <a:lumOff val="60000"/>
                      </a:schemeClr>
                    </a:solidFill>
                  </a:tcPr>
                </a:tc>
                <a:tc>
                  <a:txBody>
                    <a:bodyPr/>
                    <a:lstStyle/>
                    <a:p>
                      <a:pPr defTabSz="914400"/>
                      <a:r>
                        <a:rPr sz="2600" dirty="0">
                          <a:sym typeface="Times"/>
                        </a:rPr>
                        <a:t>38.1</a:t>
                      </a:r>
                    </a:p>
                  </a:txBody>
                  <a:tcPr marL="50800" marR="50800" marT="50800" marB="50800" anchor="ctr" horzOverflow="overflow">
                    <a:solidFill>
                      <a:schemeClr val="accent1">
                        <a:lumMod val="40000"/>
                        <a:lumOff val="60000"/>
                      </a:schemeClr>
                    </a:solidFill>
                  </a:tcPr>
                </a:tc>
                <a:tc>
                  <a:txBody>
                    <a:bodyPr/>
                    <a:lstStyle/>
                    <a:p>
                      <a:pPr defTabSz="914400"/>
                      <a:r>
                        <a:rPr sz="2600" dirty="0">
                          <a:sym typeface="Times"/>
                        </a:rPr>
                        <a:t>694</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9.4</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6697</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90.8</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5580</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75.5</a:t>
                      </a:r>
                    </a:p>
                  </a:txBody>
                  <a:tcPr marL="50800" marR="50800" marT="50800" marB="50800" anchor="ctr" horzOverflow="overflow">
                    <a:solidFill>
                      <a:schemeClr val="accent1">
                        <a:lumMod val="40000"/>
                        <a:lumOff val="60000"/>
                      </a:schemeClr>
                    </a:solidFill>
                  </a:tcPr>
                </a:tc>
              </a:tr>
              <a:tr h="641948">
                <a:tc>
                  <a:txBody>
                    <a:bodyPr/>
                    <a:lstStyle/>
                    <a:p>
                      <a:pPr defTabSz="914400">
                        <a:defRPr b="0">
                          <a:solidFill>
                            <a:srgbClr val="000000"/>
                          </a:solidFill>
                        </a:defRPr>
                      </a:pPr>
                      <a:r>
                        <a:rPr lang="en-US" sz="2600" dirty="0" smtClean="0">
                          <a:solidFill>
                            <a:srgbClr val="FFFFFF"/>
                          </a:solidFill>
                          <a:sym typeface="ヒラギノ角ゴ ProN W6"/>
                        </a:rPr>
                        <a:t>D</a:t>
                      </a:r>
                      <a:r>
                        <a:rPr sz="2600" dirty="0" smtClean="0">
                          <a:solidFill>
                            <a:srgbClr val="FFFFFF"/>
                          </a:solidFill>
                          <a:sym typeface="ヒラギノ角ゴ ProN W6"/>
                        </a:rPr>
                        <a:t>ev#3</a:t>
                      </a:r>
                      <a:endParaRPr sz="2600" dirty="0">
                        <a:solidFill>
                          <a:srgbClr val="FFFFFF"/>
                        </a:solidFill>
                        <a:sym typeface="ヒラギノ角ゴ ProN W6"/>
                      </a:endParaRPr>
                    </a:p>
                  </a:txBody>
                  <a:tcPr marL="50800" marR="50800" marT="50800" marB="50800" anchor="ctr" horzOverflow="overflow">
                    <a:solidFill>
                      <a:schemeClr val="accent1">
                        <a:lumMod val="75000"/>
                      </a:schemeClr>
                    </a:solidFill>
                  </a:tcPr>
                </a:tc>
                <a:tc>
                  <a:txBody>
                    <a:bodyPr/>
                    <a:lstStyle/>
                    <a:p>
                      <a:pPr defTabSz="914400"/>
                      <a:r>
                        <a:rPr sz="2600">
                          <a:sym typeface="Times"/>
                        </a:rPr>
                        <a:t>5268</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109.8</a:t>
                      </a:r>
                    </a:p>
                  </a:txBody>
                  <a:tcPr marL="50800" marR="50800" marT="50800" marB="50800" anchor="ctr" horzOverflow="overflow">
                    <a:solidFill>
                      <a:schemeClr val="accent1">
                        <a:lumMod val="40000"/>
                        <a:lumOff val="60000"/>
                      </a:schemeClr>
                    </a:solidFill>
                  </a:tcPr>
                </a:tc>
                <a:tc>
                  <a:txBody>
                    <a:bodyPr/>
                    <a:lstStyle/>
                    <a:p>
                      <a:pPr defTabSz="914400"/>
                      <a:r>
                        <a:rPr sz="2600" dirty="0">
                          <a:sym typeface="Times"/>
                        </a:rPr>
                        <a:t>503</a:t>
                      </a:r>
                    </a:p>
                  </a:txBody>
                  <a:tcPr marL="50800" marR="50800" marT="50800" marB="50800" anchor="ctr" horzOverflow="overflow">
                    <a:solidFill>
                      <a:schemeClr val="accent1">
                        <a:lumMod val="40000"/>
                        <a:lumOff val="60000"/>
                      </a:schemeClr>
                    </a:solidFill>
                  </a:tcPr>
                </a:tc>
                <a:tc>
                  <a:txBody>
                    <a:bodyPr/>
                    <a:lstStyle/>
                    <a:p>
                      <a:pPr defTabSz="914400"/>
                      <a:r>
                        <a:rPr sz="2600" dirty="0">
                          <a:sym typeface="Times"/>
                        </a:rPr>
                        <a:t>9.6</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4765</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90.5</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4186</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79.5</a:t>
                      </a:r>
                    </a:p>
                  </a:txBody>
                  <a:tcPr marL="50800" marR="50800" marT="50800" marB="50800" anchor="ctr" horzOverflow="overflow">
                    <a:solidFill>
                      <a:schemeClr val="accent1">
                        <a:lumMod val="40000"/>
                        <a:lumOff val="60000"/>
                      </a:schemeClr>
                    </a:solidFill>
                  </a:tcPr>
                </a:tc>
              </a:tr>
              <a:tr h="641948">
                <a:tc>
                  <a:txBody>
                    <a:bodyPr/>
                    <a:lstStyle/>
                    <a:p>
                      <a:pPr defTabSz="914400">
                        <a:defRPr b="0">
                          <a:solidFill>
                            <a:srgbClr val="000000"/>
                          </a:solidFill>
                        </a:defRPr>
                      </a:pPr>
                      <a:r>
                        <a:rPr lang="en-US" sz="2600" dirty="0" smtClean="0">
                          <a:solidFill>
                            <a:srgbClr val="FFFFFF"/>
                          </a:solidFill>
                          <a:sym typeface="ヒラギノ角ゴ ProN W6"/>
                        </a:rPr>
                        <a:t>D</a:t>
                      </a:r>
                      <a:r>
                        <a:rPr sz="2600" dirty="0" smtClean="0">
                          <a:solidFill>
                            <a:srgbClr val="FFFFFF"/>
                          </a:solidFill>
                          <a:sym typeface="ヒラギノ角ゴ ProN W6"/>
                        </a:rPr>
                        <a:t>ev#4</a:t>
                      </a:r>
                      <a:endParaRPr sz="2600" dirty="0">
                        <a:solidFill>
                          <a:srgbClr val="FFFFFF"/>
                        </a:solidFill>
                        <a:sym typeface="ヒラギノ角ゴ ProN W6"/>
                      </a:endParaRPr>
                    </a:p>
                  </a:txBody>
                  <a:tcPr marL="50800" marR="50800" marT="50800" marB="50800" anchor="ctr" horzOverflow="overflow">
                    <a:solidFill>
                      <a:schemeClr val="accent1">
                        <a:lumMod val="75000"/>
                      </a:schemeClr>
                    </a:solidFill>
                  </a:tcPr>
                </a:tc>
                <a:tc>
                  <a:txBody>
                    <a:bodyPr/>
                    <a:lstStyle/>
                    <a:p>
                      <a:pPr defTabSz="914400"/>
                      <a:r>
                        <a:rPr sz="2600">
                          <a:sym typeface="Times"/>
                        </a:rPr>
                        <a:t>5063</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37.5</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790</a:t>
                      </a:r>
                    </a:p>
                  </a:txBody>
                  <a:tcPr marL="50800" marR="50800" marT="50800" marB="50800" anchor="ctr" horzOverflow="overflow">
                    <a:solidFill>
                      <a:schemeClr val="accent1">
                        <a:lumMod val="40000"/>
                        <a:lumOff val="60000"/>
                      </a:schemeClr>
                    </a:solidFill>
                  </a:tcPr>
                </a:tc>
                <a:tc>
                  <a:txBody>
                    <a:bodyPr/>
                    <a:lstStyle/>
                    <a:p>
                      <a:pPr defTabSz="914400"/>
                      <a:r>
                        <a:rPr sz="2600" dirty="0">
                          <a:sym typeface="Times"/>
                        </a:rPr>
                        <a:t>15.6</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4273</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84.4</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3303</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65.2</a:t>
                      </a:r>
                    </a:p>
                  </a:txBody>
                  <a:tcPr marL="50800" marR="50800" marT="50800" marB="50800" anchor="ctr" horzOverflow="overflow">
                    <a:solidFill>
                      <a:schemeClr val="accent1">
                        <a:lumMod val="40000"/>
                        <a:lumOff val="60000"/>
                      </a:schemeClr>
                    </a:solidFill>
                  </a:tcPr>
                </a:tc>
              </a:tr>
              <a:tr h="641948">
                <a:tc>
                  <a:txBody>
                    <a:bodyPr/>
                    <a:lstStyle/>
                    <a:p>
                      <a:pPr defTabSz="914400">
                        <a:defRPr b="0">
                          <a:solidFill>
                            <a:srgbClr val="000000"/>
                          </a:solidFill>
                        </a:defRPr>
                      </a:pPr>
                      <a:r>
                        <a:rPr lang="en-US" sz="2600" dirty="0" smtClean="0">
                          <a:solidFill>
                            <a:srgbClr val="FFFFFF"/>
                          </a:solidFill>
                          <a:sym typeface="ヒラギノ角ゴ ProN W6"/>
                        </a:rPr>
                        <a:t>D</a:t>
                      </a:r>
                      <a:r>
                        <a:rPr sz="2600" dirty="0" smtClean="0">
                          <a:solidFill>
                            <a:srgbClr val="FFFFFF"/>
                          </a:solidFill>
                          <a:sym typeface="ヒラギノ角ゴ ProN W6"/>
                        </a:rPr>
                        <a:t>ev#5</a:t>
                      </a:r>
                      <a:endParaRPr sz="2600" dirty="0">
                        <a:solidFill>
                          <a:srgbClr val="FFFFFF"/>
                        </a:solidFill>
                        <a:sym typeface="ヒラギノ角ゴ ProN W6"/>
                      </a:endParaRPr>
                    </a:p>
                  </a:txBody>
                  <a:tcPr marL="50800" marR="50800" marT="50800" marB="50800" anchor="ctr" horzOverflow="overflow">
                    <a:solidFill>
                      <a:schemeClr val="accent1">
                        <a:lumMod val="75000"/>
                      </a:schemeClr>
                    </a:solidFill>
                  </a:tcPr>
                </a:tc>
                <a:tc>
                  <a:txBody>
                    <a:bodyPr/>
                    <a:lstStyle/>
                    <a:p>
                      <a:pPr defTabSz="914400"/>
                      <a:r>
                        <a:rPr sz="2600">
                          <a:sym typeface="Times"/>
                        </a:rPr>
                        <a:t>4820</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24.8</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569</a:t>
                      </a:r>
                    </a:p>
                  </a:txBody>
                  <a:tcPr marL="50800" marR="50800" marT="50800" marB="50800" anchor="ctr" horzOverflow="overflow">
                    <a:solidFill>
                      <a:schemeClr val="accent1">
                        <a:lumMod val="40000"/>
                        <a:lumOff val="60000"/>
                      </a:schemeClr>
                    </a:solidFill>
                  </a:tcPr>
                </a:tc>
                <a:tc>
                  <a:txBody>
                    <a:bodyPr/>
                    <a:lstStyle/>
                    <a:p>
                      <a:pPr defTabSz="914400"/>
                      <a:r>
                        <a:rPr sz="2600" dirty="0">
                          <a:sym typeface="Times"/>
                        </a:rPr>
                        <a:t>11.8</a:t>
                      </a:r>
                    </a:p>
                  </a:txBody>
                  <a:tcPr marL="50800" marR="50800" marT="50800" marB="50800" anchor="ctr" horzOverflow="overflow">
                    <a:solidFill>
                      <a:schemeClr val="accent1">
                        <a:lumMod val="40000"/>
                        <a:lumOff val="60000"/>
                      </a:schemeClr>
                    </a:solidFill>
                  </a:tcPr>
                </a:tc>
                <a:tc>
                  <a:txBody>
                    <a:bodyPr/>
                    <a:lstStyle/>
                    <a:p>
                      <a:pPr defTabSz="914400"/>
                      <a:r>
                        <a:rPr sz="2600" dirty="0">
                          <a:sym typeface="Times"/>
                        </a:rPr>
                        <a:t>4251</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88.2</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3399</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70.5</a:t>
                      </a:r>
                    </a:p>
                  </a:txBody>
                  <a:tcPr marL="50800" marR="50800" marT="50800" marB="50800" anchor="ctr" horzOverflow="overflow">
                    <a:solidFill>
                      <a:schemeClr val="accent1">
                        <a:lumMod val="40000"/>
                        <a:lumOff val="60000"/>
                      </a:schemeClr>
                    </a:solidFill>
                  </a:tcPr>
                </a:tc>
              </a:tr>
              <a:tr h="641948">
                <a:tc>
                  <a:txBody>
                    <a:bodyPr/>
                    <a:lstStyle/>
                    <a:p>
                      <a:pPr defTabSz="914400">
                        <a:defRPr b="0">
                          <a:solidFill>
                            <a:srgbClr val="000000"/>
                          </a:solidFill>
                        </a:defRPr>
                      </a:pPr>
                      <a:r>
                        <a:rPr lang="en-US" sz="2600" dirty="0" smtClean="0">
                          <a:solidFill>
                            <a:srgbClr val="FFFFFF"/>
                          </a:solidFill>
                          <a:sym typeface="ヒラギノ角ゴ ProN W6"/>
                        </a:rPr>
                        <a:t>D</a:t>
                      </a:r>
                      <a:r>
                        <a:rPr sz="2600" dirty="0" smtClean="0">
                          <a:solidFill>
                            <a:srgbClr val="FFFFFF"/>
                          </a:solidFill>
                          <a:sym typeface="ヒラギノ角ゴ ProN W6"/>
                        </a:rPr>
                        <a:t>ev#6</a:t>
                      </a:r>
                      <a:endParaRPr sz="2600" dirty="0">
                        <a:solidFill>
                          <a:srgbClr val="FFFFFF"/>
                        </a:solidFill>
                        <a:sym typeface="ヒラギノ角ゴ ProN W6"/>
                      </a:endParaRPr>
                    </a:p>
                  </a:txBody>
                  <a:tcPr marL="50800" marR="50800" marT="50800" marB="50800" anchor="ctr" horzOverflow="overflow">
                    <a:solidFill>
                      <a:schemeClr val="accent1">
                        <a:lumMod val="75000"/>
                      </a:schemeClr>
                    </a:solidFill>
                  </a:tcPr>
                </a:tc>
                <a:tc>
                  <a:txBody>
                    <a:bodyPr/>
                    <a:lstStyle/>
                    <a:p>
                      <a:pPr defTabSz="914400"/>
                      <a:r>
                        <a:rPr sz="2600">
                          <a:sym typeface="Times"/>
                        </a:rPr>
                        <a:t>4064</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30.6</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2472</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60.8</a:t>
                      </a:r>
                    </a:p>
                  </a:txBody>
                  <a:tcPr marL="50800" marR="50800" marT="50800" marB="50800" anchor="ctr" horzOverflow="overflow">
                    <a:solidFill>
                      <a:schemeClr val="accent1">
                        <a:lumMod val="40000"/>
                        <a:lumOff val="60000"/>
                      </a:schemeClr>
                    </a:solidFill>
                  </a:tcPr>
                </a:tc>
                <a:tc>
                  <a:txBody>
                    <a:bodyPr/>
                    <a:lstStyle/>
                    <a:p>
                      <a:pPr defTabSz="914400"/>
                      <a:r>
                        <a:rPr sz="2600" dirty="0">
                          <a:sym typeface="Times"/>
                        </a:rPr>
                        <a:t>1592</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39.2</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2051</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50.5</a:t>
                      </a:r>
                    </a:p>
                  </a:txBody>
                  <a:tcPr marL="50800" marR="50800" marT="50800" marB="50800" anchor="ctr" horzOverflow="overflow">
                    <a:solidFill>
                      <a:schemeClr val="accent1">
                        <a:lumMod val="40000"/>
                        <a:lumOff val="60000"/>
                      </a:schemeClr>
                    </a:solidFill>
                  </a:tcPr>
                </a:tc>
              </a:tr>
              <a:tr h="641948">
                <a:tc>
                  <a:txBody>
                    <a:bodyPr/>
                    <a:lstStyle/>
                    <a:p>
                      <a:pPr defTabSz="914400">
                        <a:defRPr b="0">
                          <a:solidFill>
                            <a:srgbClr val="000000"/>
                          </a:solidFill>
                        </a:defRPr>
                      </a:pPr>
                      <a:r>
                        <a:rPr lang="en-US" sz="2600" dirty="0" smtClean="0">
                          <a:solidFill>
                            <a:srgbClr val="FFFFFF"/>
                          </a:solidFill>
                          <a:sym typeface="ヒラギノ角ゴ ProN W6"/>
                        </a:rPr>
                        <a:t>D</a:t>
                      </a:r>
                      <a:r>
                        <a:rPr sz="2600" dirty="0" smtClean="0">
                          <a:solidFill>
                            <a:srgbClr val="FFFFFF"/>
                          </a:solidFill>
                          <a:sym typeface="ヒラギノ角ゴ ProN W6"/>
                        </a:rPr>
                        <a:t>ev#7</a:t>
                      </a:r>
                      <a:endParaRPr sz="2600" dirty="0">
                        <a:solidFill>
                          <a:srgbClr val="FFFFFF"/>
                        </a:solidFill>
                        <a:sym typeface="ヒラギノ角ゴ ProN W6"/>
                      </a:endParaRPr>
                    </a:p>
                  </a:txBody>
                  <a:tcPr marL="50800" marR="50800" marT="50800" marB="50800" anchor="ctr" horzOverflow="overflow">
                    <a:solidFill>
                      <a:schemeClr val="accent1">
                        <a:lumMod val="75000"/>
                      </a:schemeClr>
                    </a:solidFill>
                  </a:tcPr>
                </a:tc>
                <a:tc>
                  <a:txBody>
                    <a:bodyPr/>
                    <a:lstStyle/>
                    <a:p>
                      <a:pPr defTabSz="914400"/>
                      <a:r>
                        <a:rPr sz="2600">
                          <a:sym typeface="Times"/>
                        </a:rPr>
                        <a:t>3838</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16.0</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443</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11.5</a:t>
                      </a:r>
                    </a:p>
                  </a:txBody>
                  <a:tcPr marL="50800" marR="50800" marT="50800" marB="50800" anchor="ctr" horzOverflow="overflow">
                    <a:solidFill>
                      <a:schemeClr val="accent1">
                        <a:lumMod val="40000"/>
                        <a:lumOff val="60000"/>
                      </a:schemeClr>
                    </a:solidFill>
                  </a:tcPr>
                </a:tc>
                <a:tc>
                  <a:txBody>
                    <a:bodyPr/>
                    <a:lstStyle/>
                    <a:p>
                      <a:pPr defTabSz="914400"/>
                      <a:r>
                        <a:rPr sz="2600" dirty="0">
                          <a:sym typeface="Times"/>
                        </a:rPr>
                        <a:t>3395</a:t>
                      </a:r>
                    </a:p>
                  </a:txBody>
                  <a:tcPr marL="50800" marR="50800" marT="50800" marB="50800" anchor="ctr" horzOverflow="overflow">
                    <a:solidFill>
                      <a:schemeClr val="accent1">
                        <a:lumMod val="40000"/>
                        <a:lumOff val="60000"/>
                      </a:schemeClr>
                    </a:solidFill>
                  </a:tcPr>
                </a:tc>
                <a:tc>
                  <a:txBody>
                    <a:bodyPr/>
                    <a:lstStyle/>
                    <a:p>
                      <a:pPr defTabSz="914400"/>
                      <a:r>
                        <a:rPr sz="2600" dirty="0">
                          <a:sym typeface="Times"/>
                        </a:rPr>
                        <a:t>88.5</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2437</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63.5</a:t>
                      </a:r>
                    </a:p>
                  </a:txBody>
                  <a:tcPr marL="50800" marR="50800" marT="50800" marB="50800" anchor="ctr" horzOverflow="overflow">
                    <a:solidFill>
                      <a:schemeClr val="accent1">
                        <a:lumMod val="40000"/>
                        <a:lumOff val="60000"/>
                      </a:schemeClr>
                    </a:solidFill>
                  </a:tcPr>
                </a:tc>
              </a:tr>
              <a:tr h="641948">
                <a:tc>
                  <a:txBody>
                    <a:bodyPr/>
                    <a:lstStyle/>
                    <a:p>
                      <a:pPr defTabSz="914400">
                        <a:defRPr b="0">
                          <a:solidFill>
                            <a:srgbClr val="000000"/>
                          </a:solidFill>
                        </a:defRPr>
                      </a:pPr>
                      <a:r>
                        <a:rPr lang="en-US" sz="2600" dirty="0" smtClean="0">
                          <a:solidFill>
                            <a:srgbClr val="FFFFFF"/>
                          </a:solidFill>
                          <a:sym typeface="ヒラギノ角ゴ ProN W6"/>
                        </a:rPr>
                        <a:t>D</a:t>
                      </a:r>
                      <a:r>
                        <a:rPr sz="2600" dirty="0" smtClean="0">
                          <a:solidFill>
                            <a:srgbClr val="FFFFFF"/>
                          </a:solidFill>
                          <a:sym typeface="ヒラギノ角ゴ ProN W6"/>
                        </a:rPr>
                        <a:t>ev#8</a:t>
                      </a:r>
                      <a:endParaRPr sz="2600" dirty="0">
                        <a:solidFill>
                          <a:srgbClr val="FFFFFF"/>
                        </a:solidFill>
                        <a:sym typeface="ヒラギノ角ゴ ProN W6"/>
                      </a:endParaRPr>
                    </a:p>
                  </a:txBody>
                  <a:tcPr marL="50800" marR="50800" marT="50800" marB="50800" anchor="ctr" horzOverflow="overflow">
                    <a:solidFill>
                      <a:schemeClr val="accent1">
                        <a:lumMod val="75000"/>
                      </a:schemeClr>
                    </a:solidFill>
                  </a:tcPr>
                </a:tc>
                <a:tc>
                  <a:txBody>
                    <a:bodyPr/>
                    <a:lstStyle/>
                    <a:p>
                      <a:pPr defTabSz="914400"/>
                      <a:r>
                        <a:rPr sz="2600">
                          <a:sym typeface="Times"/>
                        </a:rPr>
                        <a:t>3738</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38.5</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1070</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28.6</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2668</a:t>
                      </a:r>
                    </a:p>
                  </a:txBody>
                  <a:tcPr marL="50800" marR="50800" marT="50800" marB="50800" anchor="ctr" horzOverflow="overflow">
                    <a:solidFill>
                      <a:schemeClr val="accent1">
                        <a:lumMod val="40000"/>
                        <a:lumOff val="60000"/>
                      </a:schemeClr>
                    </a:solidFill>
                  </a:tcPr>
                </a:tc>
                <a:tc>
                  <a:txBody>
                    <a:bodyPr/>
                    <a:lstStyle/>
                    <a:p>
                      <a:pPr defTabSz="914400"/>
                      <a:r>
                        <a:rPr sz="2600" dirty="0">
                          <a:sym typeface="Times"/>
                        </a:rPr>
                        <a:t>71.4</a:t>
                      </a:r>
                    </a:p>
                  </a:txBody>
                  <a:tcPr marL="50800" marR="50800" marT="50800" marB="50800" anchor="ctr" horzOverflow="overflow">
                    <a:solidFill>
                      <a:schemeClr val="accent1">
                        <a:lumMod val="40000"/>
                        <a:lumOff val="60000"/>
                      </a:schemeClr>
                    </a:solidFill>
                  </a:tcPr>
                </a:tc>
                <a:tc>
                  <a:txBody>
                    <a:bodyPr/>
                    <a:lstStyle/>
                    <a:p>
                      <a:pPr defTabSz="914400"/>
                      <a:r>
                        <a:rPr sz="2600" dirty="0">
                          <a:sym typeface="Times"/>
                        </a:rPr>
                        <a:t>2513</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67.2</a:t>
                      </a:r>
                    </a:p>
                  </a:txBody>
                  <a:tcPr marL="50800" marR="50800" marT="50800" marB="50800" anchor="ctr" horzOverflow="overflow">
                    <a:solidFill>
                      <a:schemeClr val="accent1">
                        <a:lumMod val="40000"/>
                        <a:lumOff val="60000"/>
                      </a:schemeClr>
                    </a:solidFill>
                  </a:tcPr>
                </a:tc>
              </a:tr>
              <a:tr h="641948">
                <a:tc>
                  <a:txBody>
                    <a:bodyPr/>
                    <a:lstStyle/>
                    <a:p>
                      <a:pPr defTabSz="914400">
                        <a:defRPr b="0">
                          <a:solidFill>
                            <a:srgbClr val="000000"/>
                          </a:solidFill>
                        </a:defRPr>
                      </a:pPr>
                      <a:r>
                        <a:rPr lang="en-US" sz="2600" dirty="0" smtClean="0">
                          <a:solidFill>
                            <a:srgbClr val="FFFFFF"/>
                          </a:solidFill>
                          <a:sym typeface="ヒラギノ角ゴ ProN W6"/>
                        </a:rPr>
                        <a:t>D</a:t>
                      </a:r>
                      <a:r>
                        <a:rPr sz="2600" dirty="0" smtClean="0">
                          <a:solidFill>
                            <a:srgbClr val="FFFFFF"/>
                          </a:solidFill>
                          <a:sym typeface="ヒラギノ角ゴ ProN W6"/>
                        </a:rPr>
                        <a:t>ev#9</a:t>
                      </a:r>
                      <a:endParaRPr sz="2600" dirty="0">
                        <a:solidFill>
                          <a:srgbClr val="FFFFFF"/>
                        </a:solidFill>
                        <a:sym typeface="ヒラギノ角ゴ ProN W6"/>
                      </a:endParaRPr>
                    </a:p>
                  </a:txBody>
                  <a:tcPr marL="50800" marR="50800" marT="50800" marB="50800" anchor="ctr" horzOverflow="overflow">
                    <a:solidFill>
                      <a:schemeClr val="accent1">
                        <a:lumMod val="75000"/>
                      </a:schemeClr>
                    </a:solidFill>
                  </a:tcPr>
                </a:tc>
                <a:tc>
                  <a:txBody>
                    <a:bodyPr/>
                    <a:lstStyle/>
                    <a:p>
                      <a:pPr defTabSz="914400"/>
                      <a:r>
                        <a:rPr sz="2600">
                          <a:sym typeface="Times"/>
                        </a:rPr>
                        <a:t>3279</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72.9</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1699</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51.8</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1580</a:t>
                      </a:r>
                    </a:p>
                  </a:txBody>
                  <a:tcPr marL="50800" marR="50800" marT="50800" marB="50800" anchor="ctr" horzOverflow="overflow">
                    <a:solidFill>
                      <a:schemeClr val="accent1">
                        <a:lumMod val="40000"/>
                        <a:lumOff val="60000"/>
                      </a:schemeClr>
                    </a:solidFill>
                  </a:tcPr>
                </a:tc>
                <a:tc>
                  <a:txBody>
                    <a:bodyPr/>
                    <a:lstStyle/>
                    <a:p>
                      <a:pPr defTabSz="914400"/>
                      <a:r>
                        <a:rPr sz="2600" dirty="0">
                          <a:sym typeface="Times"/>
                        </a:rPr>
                        <a:t>48.2</a:t>
                      </a:r>
                    </a:p>
                  </a:txBody>
                  <a:tcPr marL="50800" marR="50800" marT="50800" marB="50800" anchor="ctr" horzOverflow="overflow">
                    <a:solidFill>
                      <a:schemeClr val="accent1">
                        <a:lumMod val="40000"/>
                        <a:lumOff val="60000"/>
                      </a:schemeClr>
                    </a:solidFill>
                  </a:tcPr>
                </a:tc>
                <a:tc>
                  <a:txBody>
                    <a:bodyPr/>
                    <a:lstStyle/>
                    <a:p>
                      <a:pPr defTabSz="914400"/>
                      <a:r>
                        <a:rPr sz="2600" dirty="0">
                          <a:sym typeface="Times"/>
                        </a:rPr>
                        <a:t>1741</a:t>
                      </a:r>
                    </a:p>
                  </a:txBody>
                  <a:tcPr marL="50800" marR="50800" marT="50800" marB="50800" anchor="ctr" horzOverflow="overflow">
                    <a:solidFill>
                      <a:schemeClr val="accent1">
                        <a:lumMod val="40000"/>
                        <a:lumOff val="60000"/>
                      </a:schemeClr>
                    </a:solidFill>
                  </a:tcPr>
                </a:tc>
                <a:tc>
                  <a:txBody>
                    <a:bodyPr/>
                    <a:lstStyle/>
                    <a:p>
                      <a:pPr defTabSz="914400"/>
                      <a:r>
                        <a:rPr sz="2600" dirty="0">
                          <a:sym typeface="Times"/>
                        </a:rPr>
                        <a:t>53.1</a:t>
                      </a:r>
                    </a:p>
                  </a:txBody>
                  <a:tcPr marL="50800" marR="50800" marT="50800" marB="50800" anchor="ctr" horzOverflow="overflow">
                    <a:solidFill>
                      <a:schemeClr val="accent1">
                        <a:lumMod val="40000"/>
                        <a:lumOff val="60000"/>
                      </a:schemeClr>
                    </a:solidFill>
                  </a:tcPr>
                </a:tc>
              </a:tr>
              <a:tr h="641948">
                <a:tc>
                  <a:txBody>
                    <a:bodyPr/>
                    <a:lstStyle/>
                    <a:p>
                      <a:pPr defTabSz="914400">
                        <a:defRPr b="0">
                          <a:solidFill>
                            <a:srgbClr val="000000"/>
                          </a:solidFill>
                        </a:defRPr>
                      </a:pPr>
                      <a:r>
                        <a:rPr lang="en-US" sz="2600" dirty="0" smtClean="0">
                          <a:solidFill>
                            <a:srgbClr val="FFFFFF"/>
                          </a:solidFill>
                          <a:sym typeface="ヒラギノ角ゴ ProN W6"/>
                        </a:rPr>
                        <a:t>D</a:t>
                      </a:r>
                      <a:r>
                        <a:rPr sz="2600" dirty="0" smtClean="0">
                          <a:solidFill>
                            <a:srgbClr val="FFFFFF"/>
                          </a:solidFill>
                          <a:sym typeface="ヒラギノ角ゴ ProN W6"/>
                        </a:rPr>
                        <a:t>ev#10</a:t>
                      </a:r>
                      <a:endParaRPr sz="2600" dirty="0">
                        <a:solidFill>
                          <a:srgbClr val="FFFFFF"/>
                        </a:solidFill>
                        <a:sym typeface="ヒラギノ角ゴ ProN W6"/>
                      </a:endParaRPr>
                    </a:p>
                  </a:txBody>
                  <a:tcPr marL="50800" marR="50800" marT="50800" marB="50800" anchor="ctr" horzOverflow="overflow">
                    <a:solidFill>
                      <a:schemeClr val="accent1">
                        <a:lumMod val="75000"/>
                      </a:schemeClr>
                    </a:solidFill>
                  </a:tcPr>
                </a:tc>
                <a:tc>
                  <a:txBody>
                    <a:bodyPr/>
                    <a:lstStyle/>
                    <a:p>
                      <a:pPr defTabSz="914400"/>
                      <a:r>
                        <a:rPr sz="2600" dirty="0">
                          <a:sym typeface="Times"/>
                        </a:rPr>
                        <a:t>2629</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32.1</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620</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23.6</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2009</a:t>
                      </a:r>
                    </a:p>
                  </a:txBody>
                  <a:tcPr marL="50800" marR="50800" marT="50800" marB="50800" anchor="ctr" horzOverflow="overflow">
                    <a:solidFill>
                      <a:schemeClr val="accent1">
                        <a:lumMod val="40000"/>
                        <a:lumOff val="60000"/>
                      </a:schemeClr>
                    </a:solidFill>
                  </a:tcPr>
                </a:tc>
                <a:tc>
                  <a:txBody>
                    <a:bodyPr/>
                    <a:lstStyle/>
                    <a:p>
                      <a:pPr defTabSz="914400"/>
                      <a:r>
                        <a:rPr sz="2600">
                          <a:sym typeface="Times"/>
                        </a:rPr>
                        <a:t>76.4</a:t>
                      </a:r>
                    </a:p>
                  </a:txBody>
                  <a:tcPr marL="50800" marR="50800" marT="50800" marB="50800" anchor="ctr" horzOverflow="overflow">
                    <a:solidFill>
                      <a:schemeClr val="accent1">
                        <a:lumMod val="40000"/>
                        <a:lumOff val="60000"/>
                      </a:schemeClr>
                    </a:solidFill>
                  </a:tcPr>
                </a:tc>
                <a:tc>
                  <a:txBody>
                    <a:bodyPr/>
                    <a:lstStyle/>
                    <a:p>
                      <a:pPr defTabSz="914400"/>
                      <a:r>
                        <a:rPr sz="2600" dirty="0">
                          <a:sym typeface="Times"/>
                        </a:rPr>
                        <a:t>1526</a:t>
                      </a:r>
                    </a:p>
                  </a:txBody>
                  <a:tcPr marL="50800" marR="50800" marT="50800" marB="50800" anchor="ctr" horzOverflow="overflow">
                    <a:solidFill>
                      <a:schemeClr val="accent1">
                        <a:lumMod val="40000"/>
                        <a:lumOff val="60000"/>
                      </a:schemeClr>
                    </a:solidFill>
                  </a:tcPr>
                </a:tc>
                <a:tc>
                  <a:txBody>
                    <a:bodyPr/>
                    <a:lstStyle/>
                    <a:p>
                      <a:pPr defTabSz="914400"/>
                      <a:r>
                        <a:rPr sz="2600" dirty="0">
                          <a:sym typeface="Times"/>
                        </a:rPr>
                        <a:t>58.0</a:t>
                      </a:r>
                    </a:p>
                  </a:txBody>
                  <a:tcPr marL="50800" marR="50800" marT="50800" marB="50800" anchor="ctr" horzOverflow="overflow">
                    <a:solidFill>
                      <a:schemeClr val="accent1">
                        <a:lumMod val="40000"/>
                        <a:lumOff val="60000"/>
                      </a:schemeClr>
                    </a:solidFill>
                  </a:tcPr>
                </a:tc>
              </a:tr>
            </a:tbl>
          </a:graphicData>
        </a:graphic>
      </p:graphicFrame>
    </p:spTree>
    <p:extLst>
      <p:ext uri="{BB962C8B-B14F-4D97-AF65-F5344CB8AC3E}">
        <p14:creationId xmlns:p14="http://schemas.microsoft.com/office/powerpoint/2010/main" val="2132353456"/>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8" name="Shape 248"/>
          <p:cNvSpPr>
            <a:spLocks noGrp="1"/>
          </p:cNvSpPr>
          <p:nvPr>
            <p:ph type="title"/>
          </p:nvPr>
        </p:nvSpPr>
        <p:spPr>
          <a:xfrm>
            <a:off x="952500" y="477639"/>
            <a:ext cx="11099800" cy="1025922"/>
          </a:xfrm>
          <a:prstGeom prst="rect">
            <a:avLst/>
          </a:prstGeom>
        </p:spPr>
        <p:txBody>
          <a:bodyPr/>
          <a:lstStyle/>
          <a:p>
            <a:pPr lvl="2">
              <a:defRPr sz="6000" spc="119"/>
            </a:pPr>
            <a:r>
              <a:rPr dirty="0"/>
              <a:t>メール送信のPoliteness値</a:t>
            </a:r>
          </a:p>
        </p:txBody>
      </p:sp>
      <p:sp>
        <p:nvSpPr>
          <p:cNvPr id="249" name="Shape 249"/>
          <p:cNvSpPr>
            <a:spLocks noGrp="1"/>
          </p:cNvSpPr>
          <p:nvPr>
            <p:ph type="body" idx="1"/>
          </p:nvPr>
        </p:nvSpPr>
        <p:spPr>
          <a:prstGeom prst="rect">
            <a:avLst/>
          </a:prstGeom>
        </p:spPr>
        <p:txBody>
          <a:bodyPr/>
          <a:lstStyle/>
          <a:p>
            <a:endParaRPr/>
          </a:p>
        </p:txBody>
      </p:sp>
      <p:sp>
        <p:nvSpPr>
          <p:cNvPr id="250" name="Shape 250"/>
          <p:cNvSpPr>
            <a:spLocks noGrp="1"/>
          </p:cNvSpPr>
          <p:nvPr>
            <p:ph type="sldNum" sz="quarter" idx="2"/>
          </p:nvPr>
        </p:nvSpPr>
        <p:spPr>
          <a:xfrm>
            <a:off x="11842775" y="9213850"/>
            <a:ext cx="279350" cy="3302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24</a:t>
            </a:fld>
            <a:endParaRPr/>
          </a:p>
        </p:txBody>
      </p:sp>
      <p:graphicFrame>
        <p:nvGraphicFramePr>
          <p:cNvPr id="251" name="Table 251"/>
          <p:cNvGraphicFramePr/>
          <p:nvPr>
            <p:extLst>
              <p:ext uri="{D42A27DB-BD31-4B8C-83A1-F6EECF244321}">
                <p14:modId xmlns:p14="http://schemas.microsoft.com/office/powerpoint/2010/main" val="1239703985"/>
              </p:ext>
            </p:extLst>
          </p:nvPr>
        </p:nvGraphicFramePr>
        <p:xfrm>
          <a:off x="612984" y="1508724"/>
          <a:ext cx="11189914" cy="7703377"/>
        </p:xfrm>
        <a:graphic>
          <a:graphicData uri="http://schemas.openxmlformats.org/drawingml/2006/table">
            <a:tbl>
              <a:tblPr firstRow="1" firstCol="1"/>
              <a:tblGrid>
                <a:gridCol w="1487488"/>
                <a:gridCol w="1862687"/>
                <a:gridCol w="1862687"/>
                <a:gridCol w="1862687"/>
                <a:gridCol w="2251678"/>
                <a:gridCol w="1862687"/>
              </a:tblGrid>
              <a:tr h="700307">
                <a:tc>
                  <a:txBody>
                    <a:bodyPr/>
                    <a:lstStyle/>
                    <a:p>
                      <a:pPr defTabSz="914400">
                        <a:defRPr b="0">
                          <a:solidFill>
                            <a:srgbClr val="000000"/>
                          </a:solidFill>
                        </a:defRPr>
                      </a:pPr>
                      <a:r>
                        <a:rPr sz="2600" dirty="0">
                          <a:solidFill>
                            <a:srgbClr val="FFFFFF"/>
                          </a:solidFill>
                          <a:sym typeface="ヒラギノ角ゴ ProN W6"/>
                        </a:rPr>
                        <a:t>開発者</a:t>
                      </a:r>
                    </a:p>
                  </a:txBody>
                  <a:tcPr marL="50800" marR="50800" marT="50800" marB="50800" anchor="ctr" horzOverflow="overflow">
                    <a:solidFill>
                      <a:schemeClr val="accent1"/>
                    </a:solidFill>
                  </a:tcPr>
                </a:tc>
                <a:tc>
                  <a:txBody>
                    <a:bodyPr/>
                    <a:lstStyle/>
                    <a:p>
                      <a:pPr defTabSz="914400">
                        <a:defRPr b="0">
                          <a:solidFill>
                            <a:srgbClr val="000000"/>
                          </a:solidFill>
                        </a:defRPr>
                      </a:pPr>
                      <a:r>
                        <a:rPr sz="2600" dirty="0">
                          <a:solidFill>
                            <a:srgbClr val="FFFFFF"/>
                          </a:solidFill>
                          <a:sym typeface="ヒラギノ角ゴ ProN W6"/>
                        </a:rPr>
                        <a:t>平均値</a:t>
                      </a:r>
                    </a:p>
                  </a:txBody>
                  <a:tcPr marL="50800" marR="50800" marT="50800" marB="50800" anchor="ctr" horzOverflow="overflow">
                    <a:solidFill>
                      <a:schemeClr val="accent1"/>
                    </a:solidFill>
                  </a:tcPr>
                </a:tc>
                <a:tc>
                  <a:txBody>
                    <a:bodyPr/>
                    <a:lstStyle/>
                    <a:p>
                      <a:pPr defTabSz="914400">
                        <a:defRPr b="0">
                          <a:solidFill>
                            <a:srgbClr val="000000"/>
                          </a:solidFill>
                        </a:defRPr>
                      </a:pPr>
                      <a:r>
                        <a:rPr sz="2600" dirty="0">
                          <a:solidFill>
                            <a:srgbClr val="FFFFFF"/>
                          </a:solidFill>
                          <a:sym typeface="ヒラギノ角ゴ ProN W6"/>
                        </a:rPr>
                        <a:t>中央値</a:t>
                      </a:r>
                    </a:p>
                  </a:txBody>
                  <a:tcPr marL="50800" marR="50800" marT="50800" marB="50800" anchor="ctr" horzOverflow="overflow">
                    <a:solidFill>
                      <a:schemeClr val="accent1"/>
                    </a:solidFill>
                  </a:tcPr>
                </a:tc>
                <a:tc>
                  <a:txBody>
                    <a:bodyPr/>
                    <a:lstStyle/>
                    <a:p>
                      <a:pPr defTabSz="914400">
                        <a:defRPr b="0">
                          <a:solidFill>
                            <a:srgbClr val="000000"/>
                          </a:solidFill>
                        </a:defRPr>
                      </a:pPr>
                      <a:r>
                        <a:rPr sz="2600" dirty="0">
                          <a:solidFill>
                            <a:srgbClr val="FFFFFF"/>
                          </a:solidFill>
                          <a:sym typeface="ヒラギノ角ゴ ProN W6"/>
                        </a:rPr>
                        <a:t>最大値</a:t>
                      </a:r>
                    </a:p>
                  </a:txBody>
                  <a:tcPr marL="50800" marR="50800" marT="50800" marB="50800" anchor="ctr" horzOverflow="overflow">
                    <a:solidFill>
                      <a:schemeClr val="accent1"/>
                    </a:solidFill>
                  </a:tcPr>
                </a:tc>
                <a:tc>
                  <a:txBody>
                    <a:bodyPr/>
                    <a:lstStyle/>
                    <a:p>
                      <a:pPr defTabSz="914400">
                        <a:defRPr b="0">
                          <a:solidFill>
                            <a:srgbClr val="000000"/>
                          </a:solidFill>
                        </a:defRPr>
                      </a:pPr>
                      <a:r>
                        <a:rPr sz="2600" dirty="0">
                          <a:solidFill>
                            <a:srgbClr val="FFFFFF"/>
                          </a:solidFill>
                          <a:sym typeface="ヒラギノ角ゴ ProN W6"/>
                        </a:rPr>
                        <a:t>最小値</a:t>
                      </a:r>
                    </a:p>
                  </a:txBody>
                  <a:tcPr marL="50800" marR="50800" marT="50800" marB="50800" anchor="ctr" horzOverflow="overflow">
                    <a:solidFill>
                      <a:schemeClr val="accent1"/>
                    </a:solidFill>
                  </a:tcPr>
                </a:tc>
                <a:tc>
                  <a:txBody>
                    <a:bodyPr/>
                    <a:lstStyle/>
                    <a:p>
                      <a:pPr defTabSz="914400">
                        <a:defRPr b="0">
                          <a:solidFill>
                            <a:srgbClr val="000000"/>
                          </a:solidFill>
                        </a:defRPr>
                      </a:pPr>
                      <a:r>
                        <a:rPr sz="2600" dirty="0">
                          <a:solidFill>
                            <a:srgbClr val="FFFFFF"/>
                          </a:solidFill>
                          <a:sym typeface="ヒラギノ角ゴ ProN W6"/>
                        </a:rPr>
                        <a:t>標準偏差</a:t>
                      </a:r>
                    </a:p>
                  </a:txBody>
                  <a:tcPr marL="50800" marR="50800" marT="50800" marB="50800" anchor="ctr" horzOverflow="overflow">
                    <a:solidFill>
                      <a:schemeClr val="accent1"/>
                    </a:solidFill>
                  </a:tcPr>
                </a:tc>
              </a:tr>
              <a:tr h="700307">
                <a:tc>
                  <a:txBody>
                    <a:bodyPr/>
                    <a:lstStyle/>
                    <a:p>
                      <a:pPr defTabSz="914400">
                        <a:defRPr b="0">
                          <a:solidFill>
                            <a:srgbClr val="000000"/>
                          </a:solidFill>
                        </a:defRPr>
                      </a:pPr>
                      <a:r>
                        <a:rPr lang="en-US" altLang="ja-JP" sz="2600" dirty="0" smtClean="0">
                          <a:solidFill>
                            <a:srgbClr val="FFFFFF"/>
                          </a:solidFill>
                          <a:sym typeface="ヒラギノ角ゴ ProN W6"/>
                        </a:rPr>
                        <a:t>D</a:t>
                      </a:r>
                      <a:r>
                        <a:rPr sz="2600" dirty="0" smtClean="0">
                          <a:solidFill>
                            <a:srgbClr val="FFFFFF"/>
                          </a:solidFill>
                          <a:sym typeface="ヒラギノ角ゴ ProN W6"/>
                        </a:rPr>
                        <a:t>ev#1</a:t>
                      </a:r>
                      <a:endParaRPr sz="2600" dirty="0">
                        <a:solidFill>
                          <a:srgbClr val="FFFFFF"/>
                        </a:solidFill>
                        <a:sym typeface="ヒラギノ角ゴ ProN W6"/>
                      </a:endParaRPr>
                    </a:p>
                  </a:txBody>
                  <a:tcPr marL="50800" marR="50800" marT="50800" marB="50800" anchor="ctr" horzOverflow="overflow">
                    <a:solidFill>
                      <a:schemeClr val="accent1">
                        <a:lumMod val="75000"/>
                      </a:schemeClr>
                    </a:solidFill>
                  </a:tcPr>
                </a:tc>
                <a:tc>
                  <a:txBody>
                    <a:bodyPr/>
                    <a:lstStyle/>
                    <a:p>
                      <a:pPr algn="ctr">
                        <a:spcBef>
                          <a:spcPts val="4200"/>
                        </a:spcBef>
                      </a:pPr>
                      <a:r>
                        <a:rPr sz="2800" spc="56" dirty="0">
                          <a:latin typeface="ヒラギノ角ゴ ProN W3"/>
                          <a:ea typeface="ヒラギノ角ゴ ProN W3"/>
                          <a:cs typeface="ヒラギノ角ゴ ProN W3"/>
                        </a:rPr>
                        <a:t>0.50</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0.48</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1.00</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0.01</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dirty="0">
                          <a:latin typeface="ヒラギノ角ゴ ProN W3"/>
                          <a:ea typeface="ヒラギノ角ゴ ProN W3"/>
                          <a:cs typeface="ヒラギノ角ゴ ProN W3"/>
                        </a:rPr>
                        <a:t>0.21</a:t>
                      </a:r>
                    </a:p>
                  </a:txBody>
                  <a:tcPr marL="50800" marR="50800" marT="50800" marB="50800" anchor="ctr" horzOverflow="overflow">
                    <a:solidFill>
                      <a:schemeClr val="accent1">
                        <a:lumMod val="40000"/>
                        <a:lumOff val="60000"/>
                      </a:schemeClr>
                    </a:solidFill>
                  </a:tcPr>
                </a:tc>
              </a:tr>
              <a:tr h="700307">
                <a:tc>
                  <a:txBody>
                    <a:bodyPr/>
                    <a:lstStyle/>
                    <a:p>
                      <a:pPr defTabSz="914400">
                        <a:defRPr b="0">
                          <a:solidFill>
                            <a:srgbClr val="000000"/>
                          </a:solidFill>
                        </a:defRPr>
                      </a:pPr>
                      <a:r>
                        <a:rPr lang="en-US" sz="2600" dirty="0" smtClean="0">
                          <a:solidFill>
                            <a:srgbClr val="FFFFFF"/>
                          </a:solidFill>
                          <a:sym typeface="ヒラギノ角ゴ ProN W6"/>
                        </a:rPr>
                        <a:t>D</a:t>
                      </a:r>
                      <a:r>
                        <a:rPr sz="2600" dirty="0" smtClean="0">
                          <a:solidFill>
                            <a:srgbClr val="FFFFFF"/>
                          </a:solidFill>
                          <a:sym typeface="ヒラギノ角ゴ ProN W6"/>
                        </a:rPr>
                        <a:t>ev#2</a:t>
                      </a:r>
                      <a:endParaRPr sz="2600" dirty="0">
                        <a:solidFill>
                          <a:srgbClr val="FFFFFF"/>
                        </a:solidFill>
                        <a:sym typeface="ヒラギノ角ゴ ProN W6"/>
                      </a:endParaRPr>
                    </a:p>
                  </a:txBody>
                  <a:tcPr marL="50800" marR="50800" marT="50800" marB="50800" anchor="ctr" horzOverflow="overflow">
                    <a:solidFill>
                      <a:schemeClr val="accent1">
                        <a:lumMod val="75000"/>
                      </a:schemeClr>
                    </a:solidFill>
                  </a:tcPr>
                </a:tc>
                <a:tc>
                  <a:txBody>
                    <a:bodyPr/>
                    <a:lstStyle/>
                    <a:p>
                      <a:pPr algn="ctr">
                        <a:spcBef>
                          <a:spcPts val="4200"/>
                        </a:spcBef>
                      </a:pPr>
                      <a:r>
                        <a:rPr sz="2800" spc="56">
                          <a:latin typeface="ヒラギノ角ゴ ProN W3"/>
                          <a:ea typeface="ヒラギノ角ゴ ProN W3"/>
                          <a:cs typeface="ヒラギノ角ゴ ProN W3"/>
                        </a:rPr>
                        <a:t>0.62</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dirty="0">
                          <a:latin typeface="ヒラギノ角ゴ ProN W3"/>
                          <a:ea typeface="ヒラギノ角ゴ ProN W3"/>
                          <a:cs typeface="ヒラギノ角ゴ ProN W3"/>
                        </a:rPr>
                        <a:t>0.64</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1.00</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0.01</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0.24</a:t>
                      </a:r>
                    </a:p>
                  </a:txBody>
                  <a:tcPr marL="50800" marR="50800" marT="50800" marB="50800" anchor="ctr" horzOverflow="overflow">
                    <a:solidFill>
                      <a:schemeClr val="accent1">
                        <a:lumMod val="40000"/>
                        <a:lumOff val="60000"/>
                      </a:schemeClr>
                    </a:solidFill>
                  </a:tcPr>
                </a:tc>
              </a:tr>
              <a:tr h="700307">
                <a:tc>
                  <a:txBody>
                    <a:bodyPr/>
                    <a:lstStyle/>
                    <a:p>
                      <a:pPr defTabSz="914400">
                        <a:defRPr b="0">
                          <a:solidFill>
                            <a:srgbClr val="000000"/>
                          </a:solidFill>
                        </a:defRPr>
                      </a:pPr>
                      <a:r>
                        <a:rPr lang="en-US" sz="2600" dirty="0" smtClean="0">
                          <a:solidFill>
                            <a:srgbClr val="FFFFFF"/>
                          </a:solidFill>
                          <a:sym typeface="ヒラギノ角ゴ ProN W6"/>
                        </a:rPr>
                        <a:t>D</a:t>
                      </a:r>
                      <a:r>
                        <a:rPr sz="2600" dirty="0" smtClean="0">
                          <a:solidFill>
                            <a:srgbClr val="FFFFFF"/>
                          </a:solidFill>
                          <a:sym typeface="ヒラギノ角ゴ ProN W6"/>
                        </a:rPr>
                        <a:t>ev#3</a:t>
                      </a:r>
                      <a:endParaRPr sz="2600" dirty="0">
                        <a:solidFill>
                          <a:srgbClr val="FFFFFF"/>
                        </a:solidFill>
                        <a:sym typeface="ヒラギノ角ゴ ProN W6"/>
                      </a:endParaRPr>
                    </a:p>
                  </a:txBody>
                  <a:tcPr marL="50800" marR="50800" marT="50800" marB="50800" anchor="ctr" horzOverflow="overflow">
                    <a:solidFill>
                      <a:schemeClr val="accent1">
                        <a:lumMod val="75000"/>
                      </a:schemeClr>
                    </a:solidFill>
                  </a:tcPr>
                </a:tc>
                <a:tc>
                  <a:txBody>
                    <a:bodyPr/>
                    <a:lstStyle/>
                    <a:p>
                      <a:pPr algn="ctr">
                        <a:spcBef>
                          <a:spcPts val="4200"/>
                        </a:spcBef>
                      </a:pPr>
                      <a:r>
                        <a:rPr sz="2800" spc="56">
                          <a:latin typeface="ヒラギノ角ゴ ProN W3"/>
                          <a:ea typeface="ヒラギノ角ゴ ProN W3"/>
                          <a:cs typeface="ヒラギノ角ゴ ProN W3"/>
                        </a:rPr>
                        <a:t>0.64</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dirty="0">
                          <a:latin typeface="ヒラギノ角ゴ ProN W3"/>
                          <a:ea typeface="ヒラギノ角ゴ ProN W3"/>
                          <a:cs typeface="ヒラギノ角ゴ ProN W3"/>
                        </a:rPr>
                        <a:t>0.66</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dirty="0">
                          <a:latin typeface="ヒラギノ角ゴ ProN W3"/>
                          <a:ea typeface="ヒラギノ角ゴ ProN W3"/>
                          <a:cs typeface="ヒラギノ角ゴ ProN W3"/>
                        </a:rPr>
                        <a:t>1.00</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0.01</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0.22</a:t>
                      </a:r>
                    </a:p>
                  </a:txBody>
                  <a:tcPr marL="50800" marR="50800" marT="50800" marB="50800" anchor="ctr" horzOverflow="overflow">
                    <a:solidFill>
                      <a:schemeClr val="accent1">
                        <a:lumMod val="40000"/>
                        <a:lumOff val="60000"/>
                      </a:schemeClr>
                    </a:solidFill>
                  </a:tcPr>
                </a:tc>
              </a:tr>
              <a:tr h="700307">
                <a:tc>
                  <a:txBody>
                    <a:bodyPr/>
                    <a:lstStyle/>
                    <a:p>
                      <a:pPr defTabSz="914400">
                        <a:defRPr b="0">
                          <a:solidFill>
                            <a:srgbClr val="000000"/>
                          </a:solidFill>
                        </a:defRPr>
                      </a:pPr>
                      <a:r>
                        <a:rPr lang="en-US" sz="2600" dirty="0" smtClean="0">
                          <a:solidFill>
                            <a:srgbClr val="FFFFFF"/>
                          </a:solidFill>
                          <a:sym typeface="ヒラギノ角ゴ ProN W6"/>
                        </a:rPr>
                        <a:t>D</a:t>
                      </a:r>
                      <a:r>
                        <a:rPr sz="2600" dirty="0" smtClean="0">
                          <a:solidFill>
                            <a:srgbClr val="FFFFFF"/>
                          </a:solidFill>
                          <a:sym typeface="ヒラギノ角ゴ ProN W6"/>
                        </a:rPr>
                        <a:t>ev#4</a:t>
                      </a:r>
                      <a:endParaRPr sz="2600" dirty="0">
                        <a:solidFill>
                          <a:srgbClr val="FFFFFF"/>
                        </a:solidFill>
                        <a:sym typeface="ヒラギノ角ゴ ProN W6"/>
                      </a:endParaRPr>
                    </a:p>
                  </a:txBody>
                  <a:tcPr marL="50800" marR="50800" marT="50800" marB="50800" anchor="ctr" horzOverflow="overflow">
                    <a:solidFill>
                      <a:schemeClr val="accent1">
                        <a:lumMod val="75000"/>
                      </a:schemeClr>
                    </a:solidFill>
                  </a:tcPr>
                </a:tc>
                <a:tc>
                  <a:txBody>
                    <a:bodyPr/>
                    <a:lstStyle/>
                    <a:p>
                      <a:pPr algn="ctr">
                        <a:spcBef>
                          <a:spcPts val="4200"/>
                        </a:spcBef>
                      </a:pPr>
                      <a:r>
                        <a:rPr sz="2800" spc="56">
                          <a:latin typeface="ヒラギノ角ゴ ProN W3"/>
                          <a:ea typeface="ヒラギノ角ゴ ProN W3"/>
                          <a:cs typeface="ヒラギノ角ゴ ProN W3"/>
                        </a:rPr>
                        <a:t>0.55</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0.55</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dirty="0">
                          <a:latin typeface="ヒラギノ角ゴ ProN W3"/>
                          <a:ea typeface="ヒラギノ角ゴ ProN W3"/>
                          <a:cs typeface="ヒラギノ角ゴ ProN W3"/>
                        </a:rPr>
                        <a:t>1.00</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0.01</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0.23</a:t>
                      </a:r>
                    </a:p>
                  </a:txBody>
                  <a:tcPr marL="50800" marR="50800" marT="50800" marB="50800" anchor="ctr" horzOverflow="overflow">
                    <a:solidFill>
                      <a:schemeClr val="accent1">
                        <a:lumMod val="40000"/>
                        <a:lumOff val="60000"/>
                      </a:schemeClr>
                    </a:solidFill>
                  </a:tcPr>
                </a:tc>
              </a:tr>
              <a:tr h="700307">
                <a:tc>
                  <a:txBody>
                    <a:bodyPr/>
                    <a:lstStyle/>
                    <a:p>
                      <a:pPr defTabSz="914400">
                        <a:defRPr b="0">
                          <a:solidFill>
                            <a:srgbClr val="000000"/>
                          </a:solidFill>
                        </a:defRPr>
                      </a:pPr>
                      <a:r>
                        <a:rPr lang="en-US" sz="2600" dirty="0" smtClean="0">
                          <a:solidFill>
                            <a:srgbClr val="FFFFFF"/>
                          </a:solidFill>
                          <a:sym typeface="ヒラギノ角ゴ ProN W6"/>
                        </a:rPr>
                        <a:t>D</a:t>
                      </a:r>
                      <a:r>
                        <a:rPr sz="2600" dirty="0" smtClean="0">
                          <a:solidFill>
                            <a:srgbClr val="FFFFFF"/>
                          </a:solidFill>
                          <a:sym typeface="ヒラギノ角ゴ ProN W6"/>
                        </a:rPr>
                        <a:t>ev#5</a:t>
                      </a:r>
                      <a:endParaRPr sz="2600" dirty="0">
                        <a:solidFill>
                          <a:srgbClr val="FFFFFF"/>
                        </a:solidFill>
                        <a:sym typeface="ヒラギノ角ゴ ProN W6"/>
                      </a:endParaRPr>
                    </a:p>
                  </a:txBody>
                  <a:tcPr marL="50800" marR="50800" marT="50800" marB="50800" anchor="ctr" horzOverflow="overflow">
                    <a:solidFill>
                      <a:schemeClr val="accent1">
                        <a:lumMod val="75000"/>
                      </a:schemeClr>
                    </a:solidFill>
                  </a:tcPr>
                </a:tc>
                <a:tc>
                  <a:txBody>
                    <a:bodyPr/>
                    <a:lstStyle/>
                    <a:p>
                      <a:pPr algn="ctr">
                        <a:spcBef>
                          <a:spcPts val="4200"/>
                        </a:spcBef>
                      </a:pPr>
                      <a:r>
                        <a:rPr sz="2800" spc="56">
                          <a:latin typeface="ヒラギノ角ゴ ProN W3"/>
                          <a:ea typeface="ヒラギノ角ゴ ProN W3"/>
                          <a:cs typeface="ヒラギノ角ゴ ProN W3"/>
                        </a:rPr>
                        <a:t>0.57</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0.56</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1.00</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dirty="0">
                          <a:latin typeface="ヒラギノ角ゴ ProN W3"/>
                          <a:ea typeface="ヒラギノ角ゴ ProN W3"/>
                          <a:cs typeface="ヒラギノ角ゴ ProN W3"/>
                        </a:rPr>
                        <a:t>0.03</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0.23</a:t>
                      </a:r>
                    </a:p>
                  </a:txBody>
                  <a:tcPr marL="50800" marR="50800" marT="50800" marB="50800" anchor="ctr" horzOverflow="overflow">
                    <a:solidFill>
                      <a:schemeClr val="accent1">
                        <a:lumMod val="40000"/>
                        <a:lumOff val="60000"/>
                      </a:schemeClr>
                    </a:solidFill>
                  </a:tcPr>
                </a:tc>
              </a:tr>
              <a:tr h="700307">
                <a:tc>
                  <a:txBody>
                    <a:bodyPr/>
                    <a:lstStyle/>
                    <a:p>
                      <a:pPr defTabSz="914400">
                        <a:defRPr b="0">
                          <a:solidFill>
                            <a:srgbClr val="000000"/>
                          </a:solidFill>
                        </a:defRPr>
                      </a:pPr>
                      <a:r>
                        <a:rPr lang="en-US" sz="2600" dirty="0" smtClean="0">
                          <a:solidFill>
                            <a:srgbClr val="FFFFFF"/>
                          </a:solidFill>
                          <a:sym typeface="ヒラギノ角ゴ ProN W6"/>
                        </a:rPr>
                        <a:t>D</a:t>
                      </a:r>
                      <a:r>
                        <a:rPr sz="2600" dirty="0" smtClean="0">
                          <a:solidFill>
                            <a:srgbClr val="FFFFFF"/>
                          </a:solidFill>
                          <a:sym typeface="ヒラギノ角ゴ ProN W6"/>
                        </a:rPr>
                        <a:t>ev#6</a:t>
                      </a:r>
                      <a:endParaRPr sz="2600" dirty="0">
                        <a:solidFill>
                          <a:srgbClr val="FFFFFF"/>
                        </a:solidFill>
                        <a:sym typeface="ヒラギノ角ゴ ProN W6"/>
                      </a:endParaRPr>
                    </a:p>
                  </a:txBody>
                  <a:tcPr marL="50800" marR="50800" marT="50800" marB="50800" anchor="ctr" horzOverflow="overflow">
                    <a:solidFill>
                      <a:schemeClr val="accent1">
                        <a:lumMod val="75000"/>
                      </a:schemeClr>
                    </a:solidFill>
                  </a:tcPr>
                </a:tc>
                <a:tc>
                  <a:txBody>
                    <a:bodyPr/>
                    <a:lstStyle/>
                    <a:p>
                      <a:pPr algn="ctr">
                        <a:spcBef>
                          <a:spcPts val="4200"/>
                        </a:spcBef>
                      </a:pPr>
                      <a:r>
                        <a:rPr sz="2800" spc="56">
                          <a:latin typeface="ヒラギノ角ゴ ProN W3"/>
                          <a:ea typeface="ヒラギノ角ゴ ProN W3"/>
                          <a:cs typeface="ヒラギノ角ゴ ProN W3"/>
                        </a:rPr>
                        <a:t>0.70</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0.75</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1.00</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dirty="0">
                          <a:latin typeface="ヒラギノ角ゴ ProN W3"/>
                          <a:ea typeface="ヒラギノ角ゴ ProN W3"/>
                          <a:cs typeface="ヒラギノ角ゴ ProN W3"/>
                        </a:rPr>
                        <a:t>0.01</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0.26</a:t>
                      </a:r>
                    </a:p>
                  </a:txBody>
                  <a:tcPr marL="50800" marR="50800" marT="50800" marB="50800" anchor="ctr" horzOverflow="overflow">
                    <a:solidFill>
                      <a:schemeClr val="accent1">
                        <a:lumMod val="40000"/>
                        <a:lumOff val="60000"/>
                      </a:schemeClr>
                    </a:solidFill>
                  </a:tcPr>
                </a:tc>
              </a:tr>
              <a:tr h="700307">
                <a:tc>
                  <a:txBody>
                    <a:bodyPr/>
                    <a:lstStyle/>
                    <a:p>
                      <a:pPr defTabSz="914400">
                        <a:defRPr b="0">
                          <a:solidFill>
                            <a:srgbClr val="000000"/>
                          </a:solidFill>
                        </a:defRPr>
                      </a:pPr>
                      <a:r>
                        <a:rPr lang="en-US" sz="2600" dirty="0" smtClean="0">
                          <a:solidFill>
                            <a:srgbClr val="FFFFFF"/>
                          </a:solidFill>
                          <a:sym typeface="ヒラギノ角ゴ ProN W6"/>
                        </a:rPr>
                        <a:t>D</a:t>
                      </a:r>
                      <a:r>
                        <a:rPr sz="2600" dirty="0" smtClean="0">
                          <a:solidFill>
                            <a:srgbClr val="FFFFFF"/>
                          </a:solidFill>
                          <a:sym typeface="ヒラギノ角ゴ ProN W6"/>
                        </a:rPr>
                        <a:t>ev#7</a:t>
                      </a:r>
                      <a:endParaRPr sz="2600" dirty="0">
                        <a:solidFill>
                          <a:srgbClr val="FFFFFF"/>
                        </a:solidFill>
                        <a:sym typeface="ヒラギノ角ゴ ProN W6"/>
                      </a:endParaRPr>
                    </a:p>
                  </a:txBody>
                  <a:tcPr marL="50800" marR="50800" marT="50800" marB="50800" anchor="ctr" horzOverflow="overflow">
                    <a:solidFill>
                      <a:schemeClr val="accent1">
                        <a:lumMod val="75000"/>
                      </a:schemeClr>
                    </a:solidFill>
                  </a:tcPr>
                </a:tc>
                <a:tc>
                  <a:txBody>
                    <a:bodyPr/>
                    <a:lstStyle/>
                    <a:p>
                      <a:pPr algn="ctr">
                        <a:spcBef>
                          <a:spcPts val="4200"/>
                        </a:spcBef>
                      </a:pPr>
                      <a:r>
                        <a:rPr sz="2800" spc="56">
                          <a:latin typeface="ヒラギノ角ゴ ProN W3"/>
                          <a:ea typeface="ヒラギノ角ゴ ProN W3"/>
                          <a:cs typeface="ヒラギノ角ゴ ProN W3"/>
                        </a:rPr>
                        <a:t>0.54</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0.52</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1.00</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dirty="0">
                          <a:latin typeface="ヒラギノ角ゴ ProN W3"/>
                          <a:ea typeface="ヒラギノ角ゴ ProN W3"/>
                          <a:cs typeface="ヒラギノ角ゴ ProN W3"/>
                        </a:rPr>
                        <a:t>0.01</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0.22</a:t>
                      </a:r>
                    </a:p>
                  </a:txBody>
                  <a:tcPr marL="50800" marR="50800" marT="50800" marB="50800" anchor="ctr" horzOverflow="overflow">
                    <a:solidFill>
                      <a:schemeClr val="accent1">
                        <a:lumMod val="40000"/>
                        <a:lumOff val="60000"/>
                      </a:schemeClr>
                    </a:solidFill>
                  </a:tcPr>
                </a:tc>
              </a:tr>
              <a:tr h="700307">
                <a:tc>
                  <a:txBody>
                    <a:bodyPr/>
                    <a:lstStyle/>
                    <a:p>
                      <a:pPr defTabSz="914400">
                        <a:defRPr b="0">
                          <a:solidFill>
                            <a:srgbClr val="000000"/>
                          </a:solidFill>
                        </a:defRPr>
                      </a:pPr>
                      <a:r>
                        <a:rPr lang="en-US" sz="2600" dirty="0" smtClean="0">
                          <a:solidFill>
                            <a:srgbClr val="FFFFFF"/>
                          </a:solidFill>
                          <a:sym typeface="ヒラギノ角ゴ ProN W6"/>
                        </a:rPr>
                        <a:t>D</a:t>
                      </a:r>
                      <a:r>
                        <a:rPr sz="2600" dirty="0" smtClean="0">
                          <a:solidFill>
                            <a:srgbClr val="FFFFFF"/>
                          </a:solidFill>
                          <a:sym typeface="ヒラギノ角ゴ ProN W6"/>
                        </a:rPr>
                        <a:t>ev#8</a:t>
                      </a:r>
                      <a:endParaRPr sz="2600" dirty="0">
                        <a:solidFill>
                          <a:srgbClr val="FFFFFF"/>
                        </a:solidFill>
                        <a:sym typeface="ヒラギノ角ゴ ProN W6"/>
                      </a:endParaRPr>
                    </a:p>
                  </a:txBody>
                  <a:tcPr marL="50800" marR="50800" marT="50800" marB="50800" anchor="ctr" horzOverflow="overflow">
                    <a:solidFill>
                      <a:schemeClr val="accent1">
                        <a:lumMod val="75000"/>
                      </a:schemeClr>
                    </a:solidFill>
                  </a:tcPr>
                </a:tc>
                <a:tc>
                  <a:txBody>
                    <a:bodyPr/>
                    <a:lstStyle/>
                    <a:p>
                      <a:pPr algn="ctr">
                        <a:spcBef>
                          <a:spcPts val="4200"/>
                        </a:spcBef>
                      </a:pPr>
                      <a:r>
                        <a:rPr sz="2800" spc="56">
                          <a:latin typeface="ヒラギノ角ゴ ProN W3"/>
                          <a:ea typeface="ヒラギノ角ゴ ProN W3"/>
                          <a:cs typeface="ヒラギノ角ゴ ProN W3"/>
                        </a:rPr>
                        <a:t>0.57</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0.56</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1.00</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dirty="0">
                          <a:latin typeface="ヒラギノ角ゴ ProN W3"/>
                          <a:ea typeface="ヒラギノ角ゴ ProN W3"/>
                          <a:cs typeface="ヒラギノ角ゴ ProN W3"/>
                        </a:rPr>
                        <a:t>0.03</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0.24</a:t>
                      </a:r>
                    </a:p>
                  </a:txBody>
                  <a:tcPr marL="50800" marR="50800" marT="50800" marB="50800" anchor="ctr" horzOverflow="overflow">
                    <a:solidFill>
                      <a:schemeClr val="accent1">
                        <a:lumMod val="40000"/>
                        <a:lumOff val="60000"/>
                      </a:schemeClr>
                    </a:solidFill>
                  </a:tcPr>
                </a:tc>
              </a:tr>
              <a:tr h="700307">
                <a:tc>
                  <a:txBody>
                    <a:bodyPr/>
                    <a:lstStyle/>
                    <a:p>
                      <a:pPr defTabSz="914400">
                        <a:defRPr b="0">
                          <a:solidFill>
                            <a:srgbClr val="000000"/>
                          </a:solidFill>
                        </a:defRPr>
                      </a:pPr>
                      <a:r>
                        <a:rPr lang="en-US" sz="2600" dirty="0" smtClean="0">
                          <a:solidFill>
                            <a:srgbClr val="FFFFFF"/>
                          </a:solidFill>
                          <a:sym typeface="ヒラギノ角ゴ ProN W6"/>
                        </a:rPr>
                        <a:t>D</a:t>
                      </a:r>
                      <a:r>
                        <a:rPr sz="2600" dirty="0" smtClean="0">
                          <a:solidFill>
                            <a:srgbClr val="FFFFFF"/>
                          </a:solidFill>
                          <a:sym typeface="ヒラギノ角ゴ ProN W6"/>
                        </a:rPr>
                        <a:t>ev#9</a:t>
                      </a:r>
                      <a:endParaRPr sz="2600" dirty="0">
                        <a:solidFill>
                          <a:srgbClr val="FFFFFF"/>
                        </a:solidFill>
                        <a:sym typeface="ヒラギノ角ゴ ProN W6"/>
                      </a:endParaRPr>
                    </a:p>
                  </a:txBody>
                  <a:tcPr marL="50800" marR="50800" marT="50800" marB="50800" anchor="ctr" horzOverflow="overflow">
                    <a:solidFill>
                      <a:schemeClr val="accent1">
                        <a:lumMod val="75000"/>
                      </a:schemeClr>
                    </a:solidFill>
                  </a:tcPr>
                </a:tc>
                <a:tc>
                  <a:txBody>
                    <a:bodyPr/>
                    <a:lstStyle/>
                    <a:p>
                      <a:pPr algn="ctr">
                        <a:spcBef>
                          <a:spcPts val="4200"/>
                        </a:spcBef>
                      </a:pPr>
                      <a:r>
                        <a:rPr sz="2800" spc="56">
                          <a:latin typeface="ヒラギノ角ゴ ProN W3"/>
                          <a:ea typeface="ヒラギノ角ゴ ProN W3"/>
                          <a:cs typeface="ヒラギノ角ゴ ProN W3"/>
                        </a:rPr>
                        <a:t>0.58</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0.57</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1.00</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dirty="0">
                          <a:latin typeface="ヒラギノ角ゴ ProN W3"/>
                          <a:ea typeface="ヒラギノ角ゴ ProN W3"/>
                          <a:cs typeface="ヒラギノ角ゴ ProN W3"/>
                        </a:rPr>
                        <a:t>0.03</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0.24</a:t>
                      </a:r>
                    </a:p>
                  </a:txBody>
                  <a:tcPr marL="50800" marR="50800" marT="50800" marB="50800" anchor="ctr" horzOverflow="overflow">
                    <a:solidFill>
                      <a:schemeClr val="accent1">
                        <a:lumMod val="40000"/>
                        <a:lumOff val="60000"/>
                      </a:schemeClr>
                    </a:solidFill>
                  </a:tcPr>
                </a:tc>
              </a:tr>
              <a:tr h="700307">
                <a:tc>
                  <a:txBody>
                    <a:bodyPr/>
                    <a:lstStyle/>
                    <a:p>
                      <a:pPr defTabSz="914400">
                        <a:defRPr b="0">
                          <a:solidFill>
                            <a:srgbClr val="000000"/>
                          </a:solidFill>
                        </a:defRPr>
                      </a:pPr>
                      <a:r>
                        <a:rPr lang="en-US" sz="2600" dirty="0" smtClean="0">
                          <a:solidFill>
                            <a:srgbClr val="FFFFFF"/>
                          </a:solidFill>
                          <a:sym typeface="ヒラギノ角ゴ ProN W6"/>
                        </a:rPr>
                        <a:t>D</a:t>
                      </a:r>
                      <a:r>
                        <a:rPr sz="2600" dirty="0" smtClean="0">
                          <a:solidFill>
                            <a:srgbClr val="FFFFFF"/>
                          </a:solidFill>
                          <a:sym typeface="ヒラギノ角ゴ ProN W6"/>
                        </a:rPr>
                        <a:t>ev#10</a:t>
                      </a:r>
                      <a:endParaRPr sz="2600" dirty="0">
                        <a:solidFill>
                          <a:srgbClr val="FFFFFF"/>
                        </a:solidFill>
                        <a:sym typeface="ヒラギノ角ゴ ProN W6"/>
                      </a:endParaRPr>
                    </a:p>
                  </a:txBody>
                  <a:tcPr marL="50800" marR="50800" marT="50800" marB="50800" anchor="ctr" horzOverflow="overflow">
                    <a:solidFill>
                      <a:schemeClr val="accent1">
                        <a:lumMod val="75000"/>
                      </a:schemeClr>
                    </a:solidFill>
                  </a:tcPr>
                </a:tc>
                <a:tc>
                  <a:txBody>
                    <a:bodyPr/>
                    <a:lstStyle/>
                    <a:p>
                      <a:pPr algn="ctr">
                        <a:spcBef>
                          <a:spcPts val="4200"/>
                        </a:spcBef>
                      </a:pPr>
                      <a:r>
                        <a:rPr sz="2800" spc="56">
                          <a:latin typeface="ヒラギノ角ゴ ProN W3"/>
                          <a:ea typeface="ヒラギノ角ゴ ProN W3"/>
                          <a:cs typeface="ヒラギノ角ゴ ProN W3"/>
                        </a:rPr>
                        <a:t>0.59</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0.59</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a:latin typeface="ヒラギノ角ゴ ProN W3"/>
                          <a:ea typeface="ヒラギノ角ゴ ProN W3"/>
                          <a:cs typeface="ヒラギノ角ゴ ProN W3"/>
                        </a:rPr>
                        <a:t>1.00</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dirty="0">
                          <a:latin typeface="ヒラギノ角ゴ ProN W3"/>
                          <a:ea typeface="ヒラギノ角ゴ ProN W3"/>
                          <a:cs typeface="ヒラギノ角ゴ ProN W3"/>
                        </a:rPr>
                        <a:t>0.02</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800" spc="56" dirty="0">
                          <a:latin typeface="ヒラギノ角ゴ ProN W3"/>
                          <a:ea typeface="ヒラギノ角ゴ ProN W3"/>
                          <a:cs typeface="ヒラギノ角ゴ ProN W3"/>
                        </a:rPr>
                        <a:t>0.22</a:t>
                      </a:r>
                    </a:p>
                  </a:txBody>
                  <a:tcPr marL="50800" marR="50800" marT="50800" marB="50800" anchor="ctr" horzOverflow="overflow">
                    <a:solidFill>
                      <a:schemeClr val="accent1">
                        <a:lumMod val="40000"/>
                        <a:lumOff val="60000"/>
                      </a:schemeClr>
                    </a:solidFill>
                  </a:tcPr>
                </a:tc>
              </a:tr>
            </a:tbl>
          </a:graphicData>
        </a:graphic>
      </p:graphicFrame>
    </p:spTree>
    <p:extLst>
      <p:ext uri="{BB962C8B-B14F-4D97-AF65-F5344CB8AC3E}">
        <p14:creationId xmlns:p14="http://schemas.microsoft.com/office/powerpoint/2010/main" val="1002085148"/>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6" name="Shape 196"/>
          <p:cNvSpPr>
            <a:spLocks noGrp="1"/>
          </p:cNvSpPr>
          <p:nvPr>
            <p:ph type="title"/>
          </p:nvPr>
        </p:nvSpPr>
        <p:spPr>
          <a:xfrm>
            <a:off x="12700" y="39047"/>
            <a:ext cx="12979400" cy="1856919"/>
          </a:xfrm>
          <a:prstGeom prst="rect">
            <a:avLst/>
          </a:prstGeom>
        </p:spPr>
        <p:txBody>
          <a:bodyPr/>
          <a:lstStyle/>
          <a:p>
            <a:pPr lvl="2" indent="434340" defTabSz="554990">
              <a:defRPr sz="5700" spc="114"/>
            </a:pPr>
            <a:r>
              <a:rPr dirty="0"/>
              <a:t>結果:RQ2(トップ開発者と一般開発者でPolitenessに違いはあるか？)</a:t>
            </a:r>
          </a:p>
        </p:txBody>
      </p:sp>
      <p:sp>
        <p:nvSpPr>
          <p:cNvPr id="197" name="Shape 197"/>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25</a:t>
            </a:fld>
            <a:endParaRPr/>
          </a:p>
        </p:txBody>
      </p:sp>
      <p:graphicFrame>
        <p:nvGraphicFramePr>
          <p:cNvPr id="198" name="Table 198"/>
          <p:cNvGraphicFramePr/>
          <p:nvPr>
            <p:extLst>
              <p:ext uri="{D42A27DB-BD31-4B8C-83A1-F6EECF244321}">
                <p14:modId xmlns:p14="http://schemas.microsoft.com/office/powerpoint/2010/main" val="869928713"/>
              </p:ext>
            </p:extLst>
          </p:nvPr>
        </p:nvGraphicFramePr>
        <p:xfrm>
          <a:off x="866727" y="2054534"/>
          <a:ext cx="10861182" cy="7143591"/>
        </p:xfrm>
        <a:graphic>
          <a:graphicData uri="http://schemas.openxmlformats.org/drawingml/2006/table">
            <a:tbl>
              <a:tblPr firstCol="1">
                <a:tableStyleId>{33BA23B1-9221-436E-865A-0063620EA4FD}</a:tableStyleId>
              </a:tblPr>
              <a:tblGrid>
                <a:gridCol w="1810197"/>
                <a:gridCol w="1810197"/>
                <a:gridCol w="1810197"/>
                <a:gridCol w="1810197"/>
                <a:gridCol w="1810197"/>
                <a:gridCol w="1810197"/>
              </a:tblGrid>
              <a:tr h="549507">
                <a:tc rowSpan="2">
                  <a:txBody>
                    <a:bodyPr/>
                    <a:lstStyle/>
                    <a:p>
                      <a:pPr defTabSz="914400">
                        <a:defRPr b="0">
                          <a:solidFill>
                            <a:srgbClr val="000000"/>
                          </a:solidFill>
                        </a:defRPr>
                      </a:pPr>
                      <a:r>
                        <a:rPr sz="2600" dirty="0">
                          <a:solidFill>
                            <a:srgbClr val="FFFFFF"/>
                          </a:solidFill>
                          <a:sym typeface="ヒラギノ角ゴ ProN W6"/>
                        </a:rPr>
                        <a:t>開発者</a:t>
                      </a:r>
                    </a:p>
                  </a:txBody>
                  <a:tcPr marL="50800" marR="50800" marT="50800" marB="50800" anchor="ctr" horzOverflow="overflow">
                    <a:solidFill>
                      <a:schemeClr val="accent1"/>
                    </a:solidFill>
                  </a:tcPr>
                </a:tc>
                <a:tc gridSpan="5">
                  <a:txBody>
                    <a:bodyPr/>
                    <a:lstStyle/>
                    <a:p>
                      <a:pPr defTabSz="914400"/>
                      <a:r>
                        <a:rPr sz="2600">
                          <a:solidFill>
                            <a:srgbClr val="FFFFFF"/>
                          </a:solidFill>
                          <a:latin typeface="+mn-lt"/>
                          <a:ea typeface="+mn-ea"/>
                          <a:cs typeface="+mn-cs"/>
                          <a:sym typeface="ヒラギノ角ゴ ProN W6"/>
                        </a:rPr>
                        <a:t>メール送信</a:t>
                      </a:r>
                    </a:p>
                  </a:txBody>
                  <a:tcPr marL="50800" marR="50800" marT="50800" marB="50800" anchor="ctr" horzOverflow="overflow">
                    <a:solidFill>
                      <a:schemeClr val="accent1"/>
                    </a:solidFill>
                  </a:tcPr>
                </a:tc>
                <a:tc hMerge="1">
                  <a:txBody>
                    <a:bodyPr/>
                    <a:lstStyle/>
                    <a:p>
                      <a:endParaRPr lang="ja-JP"/>
                    </a:p>
                  </a:txBody>
                  <a:tcPr/>
                </a:tc>
                <a:tc hMerge="1">
                  <a:txBody>
                    <a:bodyPr/>
                    <a:lstStyle/>
                    <a:p>
                      <a:endParaRPr lang="ja-JP"/>
                    </a:p>
                  </a:txBody>
                  <a:tcPr/>
                </a:tc>
                <a:tc hMerge="1">
                  <a:txBody>
                    <a:bodyPr/>
                    <a:lstStyle/>
                    <a:p>
                      <a:endParaRPr lang="ja-JP"/>
                    </a:p>
                  </a:txBody>
                  <a:tcPr/>
                </a:tc>
                <a:tc hMerge="1">
                  <a:txBody>
                    <a:bodyPr/>
                    <a:lstStyle/>
                    <a:p>
                      <a:endParaRPr lang="ja-JP"/>
                    </a:p>
                  </a:txBody>
                  <a:tcPr/>
                </a:tc>
              </a:tr>
              <a:tr h="549507">
                <a:tc vMerge="1">
                  <a:txBody>
                    <a:bodyPr/>
                    <a:lstStyle/>
                    <a:p>
                      <a:endParaRPr lang="ja-JP"/>
                    </a:p>
                  </a:txBody>
                  <a:tcPr/>
                </a:tc>
                <a:tc>
                  <a:txBody>
                    <a:bodyPr/>
                    <a:lstStyle/>
                    <a:p>
                      <a:pPr defTabSz="914400"/>
                      <a:r>
                        <a:rPr sz="2600">
                          <a:solidFill>
                            <a:srgbClr val="FFFFFF"/>
                          </a:solidFill>
                          <a:latin typeface="+mn-lt"/>
                          <a:ea typeface="+mn-ea"/>
                          <a:cs typeface="+mn-cs"/>
                          <a:sym typeface="ヒラギノ角ゴ ProN W6"/>
                        </a:rPr>
                        <a:t>平均値</a:t>
                      </a:r>
                    </a:p>
                  </a:txBody>
                  <a:tcPr marL="50800" marR="50800" marT="50800" marB="50800" anchor="ctr" horzOverflow="overflow">
                    <a:solidFill>
                      <a:schemeClr val="accent1"/>
                    </a:solidFill>
                  </a:tcPr>
                </a:tc>
                <a:tc>
                  <a:txBody>
                    <a:bodyPr/>
                    <a:lstStyle/>
                    <a:p>
                      <a:pPr defTabSz="914400"/>
                      <a:r>
                        <a:rPr sz="2600" dirty="0">
                          <a:solidFill>
                            <a:srgbClr val="FFFFFF"/>
                          </a:solidFill>
                          <a:latin typeface="+mn-lt"/>
                          <a:ea typeface="+mn-ea"/>
                          <a:cs typeface="+mn-cs"/>
                          <a:sym typeface="ヒラギノ角ゴ ProN W6"/>
                        </a:rPr>
                        <a:t>中央値</a:t>
                      </a:r>
                    </a:p>
                  </a:txBody>
                  <a:tcPr marL="50800" marR="50800" marT="50800" marB="50800" anchor="ctr" horzOverflow="overflow">
                    <a:solidFill>
                      <a:schemeClr val="accent1"/>
                    </a:solidFill>
                  </a:tcPr>
                </a:tc>
                <a:tc>
                  <a:txBody>
                    <a:bodyPr/>
                    <a:lstStyle/>
                    <a:p>
                      <a:pPr defTabSz="914400"/>
                      <a:r>
                        <a:rPr sz="2600">
                          <a:solidFill>
                            <a:srgbClr val="FFFFFF"/>
                          </a:solidFill>
                          <a:latin typeface="+mn-lt"/>
                          <a:ea typeface="+mn-ea"/>
                          <a:cs typeface="+mn-cs"/>
                          <a:sym typeface="ヒラギノ角ゴ ProN W6"/>
                        </a:rPr>
                        <a:t>最大値</a:t>
                      </a:r>
                    </a:p>
                  </a:txBody>
                  <a:tcPr marL="50800" marR="50800" marT="50800" marB="50800" anchor="ctr" horzOverflow="overflow">
                    <a:solidFill>
                      <a:schemeClr val="accent1"/>
                    </a:solidFill>
                  </a:tcPr>
                </a:tc>
                <a:tc>
                  <a:txBody>
                    <a:bodyPr/>
                    <a:lstStyle/>
                    <a:p>
                      <a:pPr defTabSz="914400"/>
                      <a:r>
                        <a:rPr sz="2600">
                          <a:solidFill>
                            <a:srgbClr val="FFFFFF"/>
                          </a:solidFill>
                          <a:latin typeface="+mn-lt"/>
                          <a:ea typeface="+mn-ea"/>
                          <a:cs typeface="+mn-cs"/>
                          <a:sym typeface="ヒラギノ角ゴ ProN W6"/>
                        </a:rPr>
                        <a:t>最小値</a:t>
                      </a:r>
                    </a:p>
                  </a:txBody>
                  <a:tcPr marL="50800" marR="50800" marT="50800" marB="50800" anchor="ctr" horzOverflow="overflow">
                    <a:solidFill>
                      <a:schemeClr val="accent1"/>
                    </a:solidFill>
                  </a:tcPr>
                </a:tc>
                <a:tc>
                  <a:txBody>
                    <a:bodyPr/>
                    <a:lstStyle/>
                    <a:p>
                      <a:pPr defTabSz="914400"/>
                      <a:r>
                        <a:rPr sz="2600" dirty="0">
                          <a:solidFill>
                            <a:srgbClr val="FFFFFF"/>
                          </a:solidFill>
                          <a:latin typeface="+mn-lt"/>
                          <a:ea typeface="+mn-ea"/>
                          <a:cs typeface="+mn-cs"/>
                          <a:sym typeface="ヒラギノ角ゴ ProN W6"/>
                        </a:rPr>
                        <a:t>標準偏差</a:t>
                      </a:r>
                    </a:p>
                  </a:txBody>
                  <a:tcPr marL="50800" marR="50800" marT="50800" marB="50800" anchor="ctr" horzOverflow="overflow">
                    <a:solidFill>
                      <a:schemeClr val="accent1"/>
                    </a:solidFill>
                  </a:tcPr>
                </a:tc>
              </a:tr>
              <a:tr h="549507">
                <a:tc>
                  <a:txBody>
                    <a:bodyPr/>
                    <a:lstStyle/>
                    <a:p>
                      <a:pPr defTabSz="914400">
                        <a:defRPr b="0">
                          <a:solidFill>
                            <a:srgbClr val="000000"/>
                          </a:solidFill>
                        </a:defRPr>
                      </a:pPr>
                      <a:r>
                        <a:rPr sz="2600" dirty="0">
                          <a:solidFill>
                            <a:srgbClr val="FFFFFF"/>
                          </a:solidFill>
                          <a:sym typeface="ヒラギノ角ゴ ProN W6"/>
                        </a:rPr>
                        <a:t>一般開発者</a:t>
                      </a:r>
                    </a:p>
                  </a:txBody>
                  <a:tcPr marL="50800" marR="50800" marT="50800" marB="50800" anchor="ctr" horzOverflow="overflow">
                    <a:solidFill>
                      <a:schemeClr val="accent6"/>
                    </a:solidFill>
                  </a:tcPr>
                </a:tc>
                <a:tc>
                  <a:txBody>
                    <a:bodyPr/>
                    <a:lstStyle/>
                    <a:p>
                      <a:pPr defTabSz="914400"/>
                      <a:r>
                        <a:rPr sz="2600" dirty="0">
                          <a:latin typeface="+mn-lt"/>
                          <a:ea typeface="+mn-ea"/>
                          <a:cs typeface="+mn-cs"/>
                          <a:sym typeface="ヒラギノ角ゴ ProN W6"/>
                        </a:rPr>
                        <a:t>0.63</a:t>
                      </a:r>
                    </a:p>
                  </a:txBody>
                  <a:tcPr marL="50800" marR="50800" marT="50800" marB="50800" anchor="ctr" horzOverflow="overflow">
                    <a:solidFill>
                      <a:schemeClr val="accent6">
                        <a:lumMod val="60000"/>
                        <a:lumOff val="40000"/>
                      </a:schemeClr>
                    </a:solidFill>
                  </a:tcPr>
                </a:tc>
                <a:tc>
                  <a:txBody>
                    <a:bodyPr/>
                    <a:lstStyle/>
                    <a:p>
                      <a:pPr defTabSz="914400"/>
                      <a:r>
                        <a:rPr sz="2600" dirty="0">
                          <a:latin typeface="+mn-lt"/>
                          <a:ea typeface="+mn-ea"/>
                          <a:cs typeface="+mn-cs"/>
                          <a:sym typeface="ヒラギノ角ゴ ProN W6"/>
                        </a:rPr>
                        <a:t>0.65</a:t>
                      </a:r>
                    </a:p>
                  </a:txBody>
                  <a:tcPr marL="50800" marR="50800" marT="50800" marB="50800" anchor="ctr" horzOverflow="overflow">
                    <a:solidFill>
                      <a:schemeClr val="accent6">
                        <a:lumMod val="60000"/>
                        <a:lumOff val="40000"/>
                      </a:schemeClr>
                    </a:solidFill>
                  </a:tcPr>
                </a:tc>
                <a:tc>
                  <a:txBody>
                    <a:bodyPr/>
                    <a:lstStyle/>
                    <a:p>
                      <a:pPr defTabSz="914400"/>
                      <a:r>
                        <a:rPr sz="2600" dirty="0"/>
                        <a:t>1.00</a:t>
                      </a:r>
                    </a:p>
                  </a:txBody>
                  <a:tcPr marL="50800" marR="50800" marT="50800" marB="50800" anchor="ctr" horzOverflow="overflow">
                    <a:solidFill>
                      <a:schemeClr val="accent6">
                        <a:lumMod val="60000"/>
                        <a:lumOff val="40000"/>
                      </a:schemeClr>
                    </a:solidFill>
                  </a:tcPr>
                </a:tc>
                <a:tc>
                  <a:txBody>
                    <a:bodyPr/>
                    <a:lstStyle/>
                    <a:p>
                      <a:pPr defTabSz="914400"/>
                      <a:r>
                        <a:rPr sz="2600" dirty="0"/>
                        <a:t>0.01</a:t>
                      </a:r>
                    </a:p>
                  </a:txBody>
                  <a:tcPr marL="50800" marR="50800" marT="50800" marB="50800" anchor="ctr" horzOverflow="overflow">
                    <a:solidFill>
                      <a:schemeClr val="accent6">
                        <a:lumMod val="60000"/>
                        <a:lumOff val="40000"/>
                      </a:schemeClr>
                    </a:solidFill>
                  </a:tcPr>
                </a:tc>
                <a:tc>
                  <a:txBody>
                    <a:bodyPr/>
                    <a:lstStyle/>
                    <a:p>
                      <a:pPr defTabSz="914400"/>
                      <a:r>
                        <a:rPr sz="2600" dirty="0"/>
                        <a:t>0.24</a:t>
                      </a:r>
                    </a:p>
                  </a:txBody>
                  <a:tcPr marL="50800" marR="50800" marT="50800" marB="50800" anchor="ctr" horzOverflow="overflow">
                    <a:solidFill>
                      <a:schemeClr val="accent6">
                        <a:lumMod val="60000"/>
                        <a:lumOff val="40000"/>
                      </a:schemeClr>
                    </a:solidFill>
                  </a:tcPr>
                </a:tc>
              </a:tr>
              <a:tr h="549507">
                <a:tc>
                  <a:txBody>
                    <a:bodyPr/>
                    <a:lstStyle/>
                    <a:p>
                      <a:pPr defTabSz="914400">
                        <a:defRPr b="0">
                          <a:solidFill>
                            <a:srgbClr val="000000"/>
                          </a:solidFill>
                        </a:defRPr>
                      </a:pPr>
                      <a:r>
                        <a:rPr sz="2600" dirty="0">
                          <a:solidFill>
                            <a:srgbClr val="FFFFFF"/>
                          </a:solidFill>
                          <a:sym typeface="ヒラギノ角ゴ ProN W6"/>
                        </a:rPr>
                        <a:t>dev#1</a:t>
                      </a:r>
                    </a:p>
                  </a:txBody>
                  <a:tcPr marL="50800" marR="50800" marT="50800" marB="50800" anchor="ctr" horzOverflow="overflow">
                    <a:solidFill>
                      <a:schemeClr val="accent1">
                        <a:lumMod val="75000"/>
                      </a:schemeClr>
                    </a:solidFill>
                  </a:tcPr>
                </a:tc>
                <a:tc>
                  <a:txBody>
                    <a:bodyPr/>
                    <a:lstStyle/>
                    <a:p>
                      <a:pPr defTabSz="914400"/>
                      <a:r>
                        <a:rPr sz="2600" dirty="0"/>
                        <a:t>0.50</a:t>
                      </a:r>
                    </a:p>
                  </a:txBody>
                  <a:tcPr marL="50800" marR="50800" marT="50800" marB="50800" anchor="ctr" horzOverflow="overflow">
                    <a:solidFill>
                      <a:schemeClr val="accent1">
                        <a:lumMod val="40000"/>
                        <a:lumOff val="60000"/>
                      </a:schemeClr>
                    </a:solidFill>
                  </a:tcPr>
                </a:tc>
                <a:tc>
                  <a:txBody>
                    <a:bodyPr/>
                    <a:lstStyle/>
                    <a:p>
                      <a:pPr defTabSz="914400"/>
                      <a:r>
                        <a:rPr sz="2600"/>
                        <a:t>0.48</a:t>
                      </a:r>
                    </a:p>
                  </a:txBody>
                  <a:tcPr marL="50800" marR="50800" marT="50800" marB="50800" anchor="ctr" horzOverflow="overflow">
                    <a:solidFill>
                      <a:schemeClr val="accent1">
                        <a:lumMod val="40000"/>
                        <a:lumOff val="60000"/>
                      </a:schemeClr>
                    </a:solidFill>
                  </a:tcPr>
                </a:tc>
                <a:tc>
                  <a:txBody>
                    <a:bodyPr/>
                    <a:lstStyle/>
                    <a:p>
                      <a:pPr defTabSz="914400"/>
                      <a:r>
                        <a:rPr sz="2600"/>
                        <a:t>1.00</a:t>
                      </a:r>
                    </a:p>
                  </a:txBody>
                  <a:tcPr marL="50800" marR="50800" marT="50800" marB="50800" anchor="ctr" horzOverflow="overflow">
                    <a:solidFill>
                      <a:schemeClr val="accent1">
                        <a:lumMod val="40000"/>
                        <a:lumOff val="60000"/>
                      </a:schemeClr>
                    </a:solidFill>
                  </a:tcPr>
                </a:tc>
                <a:tc>
                  <a:txBody>
                    <a:bodyPr/>
                    <a:lstStyle/>
                    <a:p>
                      <a:pPr defTabSz="914400"/>
                      <a:r>
                        <a:rPr sz="2600"/>
                        <a:t>0.01</a:t>
                      </a:r>
                    </a:p>
                  </a:txBody>
                  <a:tcPr marL="50800" marR="50800" marT="50800" marB="50800" anchor="ctr" horzOverflow="overflow">
                    <a:solidFill>
                      <a:schemeClr val="accent1">
                        <a:lumMod val="40000"/>
                        <a:lumOff val="60000"/>
                      </a:schemeClr>
                    </a:solidFill>
                  </a:tcPr>
                </a:tc>
                <a:tc>
                  <a:txBody>
                    <a:bodyPr/>
                    <a:lstStyle/>
                    <a:p>
                      <a:pPr defTabSz="914400"/>
                      <a:r>
                        <a:rPr sz="2600"/>
                        <a:t>0.21</a:t>
                      </a:r>
                    </a:p>
                  </a:txBody>
                  <a:tcPr marL="50800" marR="50800" marT="50800" marB="50800" anchor="ctr" horzOverflow="overflow">
                    <a:solidFill>
                      <a:schemeClr val="accent1">
                        <a:lumMod val="40000"/>
                        <a:lumOff val="60000"/>
                      </a:schemeClr>
                    </a:solidFill>
                  </a:tcPr>
                </a:tc>
              </a:tr>
              <a:tr h="549507">
                <a:tc>
                  <a:txBody>
                    <a:bodyPr/>
                    <a:lstStyle/>
                    <a:p>
                      <a:pPr defTabSz="914400">
                        <a:defRPr b="0">
                          <a:solidFill>
                            <a:srgbClr val="000000"/>
                          </a:solidFill>
                        </a:defRPr>
                      </a:pPr>
                      <a:r>
                        <a:rPr sz="2600" dirty="0">
                          <a:solidFill>
                            <a:srgbClr val="FFFFFF"/>
                          </a:solidFill>
                          <a:sym typeface="ヒラギノ角ゴ ProN W6"/>
                        </a:rPr>
                        <a:t>dev#2</a:t>
                      </a:r>
                    </a:p>
                  </a:txBody>
                  <a:tcPr marL="50800" marR="50800" marT="50800" marB="50800" anchor="ctr" horzOverflow="overflow">
                    <a:solidFill>
                      <a:schemeClr val="accent1">
                        <a:lumMod val="75000"/>
                      </a:schemeClr>
                    </a:solidFill>
                  </a:tcPr>
                </a:tc>
                <a:tc>
                  <a:txBody>
                    <a:bodyPr/>
                    <a:lstStyle/>
                    <a:p>
                      <a:pPr>
                        <a:spcBef>
                          <a:spcPts val="4200"/>
                        </a:spcBef>
                      </a:pPr>
                      <a:r>
                        <a:rPr sz="2600" spc="52" dirty="0"/>
                        <a:t>0.62</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dirty="0"/>
                        <a:t>0.64</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dirty="0"/>
                        <a:t>1.00</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a:t>0.01</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a:t>0.24</a:t>
                      </a:r>
                    </a:p>
                  </a:txBody>
                  <a:tcPr marL="50800" marR="50800" marT="50800" marB="50800" anchor="ctr" horzOverflow="overflow">
                    <a:solidFill>
                      <a:schemeClr val="accent1">
                        <a:lumMod val="40000"/>
                        <a:lumOff val="60000"/>
                      </a:schemeClr>
                    </a:solidFill>
                  </a:tcPr>
                </a:tc>
              </a:tr>
              <a:tr h="549507">
                <a:tc>
                  <a:txBody>
                    <a:bodyPr/>
                    <a:lstStyle/>
                    <a:p>
                      <a:pPr defTabSz="914400">
                        <a:defRPr b="0">
                          <a:solidFill>
                            <a:srgbClr val="000000"/>
                          </a:solidFill>
                        </a:defRPr>
                      </a:pPr>
                      <a:r>
                        <a:rPr sz="2600" dirty="0">
                          <a:solidFill>
                            <a:srgbClr val="FFFFFF"/>
                          </a:solidFill>
                          <a:sym typeface="ヒラギノ角ゴ ProN W6"/>
                        </a:rPr>
                        <a:t>dev#3</a:t>
                      </a:r>
                    </a:p>
                  </a:txBody>
                  <a:tcPr marL="50800" marR="50800" marT="50800" marB="50800" anchor="ctr" horzOverflow="overflow">
                    <a:solidFill>
                      <a:schemeClr val="accent1">
                        <a:lumMod val="75000"/>
                      </a:schemeClr>
                    </a:solidFill>
                  </a:tcPr>
                </a:tc>
                <a:tc>
                  <a:txBody>
                    <a:bodyPr/>
                    <a:lstStyle/>
                    <a:p>
                      <a:pPr>
                        <a:spcBef>
                          <a:spcPts val="4200"/>
                        </a:spcBef>
                      </a:pPr>
                      <a:r>
                        <a:rPr sz="2600" spc="52" dirty="0"/>
                        <a:t>0.64</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dirty="0"/>
                        <a:t>0.66</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a:t>1.00</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dirty="0"/>
                        <a:t>0.01</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a:t>0.22</a:t>
                      </a:r>
                    </a:p>
                  </a:txBody>
                  <a:tcPr marL="50800" marR="50800" marT="50800" marB="50800" anchor="ctr" horzOverflow="overflow">
                    <a:solidFill>
                      <a:schemeClr val="accent1">
                        <a:lumMod val="40000"/>
                        <a:lumOff val="60000"/>
                      </a:schemeClr>
                    </a:solidFill>
                  </a:tcPr>
                </a:tc>
              </a:tr>
              <a:tr h="549507">
                <a:tc>
                  <a:txBody>
                    <a:bodyPr/>
                    <a:lstStyle/>
                    <a:p>
                      <a:pPr defTabSz="914400">
                        <a:defRPr b="0">
                          <a:solidFill>
                            <a:srgbClr val="000000"/>
                          </a:solidFill>
                        </a:defRPr>
                      </a:pPr>
                      <a:r>
                        <a:rPr sz="2600" dirty="0">
                          <a:solidFill>
                            <a:srgbClr val="FFFFFF"/>
                          </a:solidFill>
                          <a:sym typeface="ヒラギノ角ゴ ProN W6"/>
                        </a:rPr>
                        <a:t>dev#4</a:t>
                      </a:r>
                    </a:p>
                  </a:txBody>
                  <a:tcPr marL="50800" marR="50800" marT="50800" marB="50800" anchor="ctr" horzOverflow="overflow">
                    <a:solidFill>
                      <a:schemeClr val="accent1">
                        <a:lumMod val="75000"/>
                      </a:schemeClr>
                    </a:solidFill>
                  </a:tcPr>
                </a:tc>
                <a:tc>
                  <a:txBody>
                    <a:bodyPr/>
                    <a:lstStyle/>
                    <a:p>
                      <a:pPr>
                        <a:spcBef>
                          <a:spcPts val="4200"/>
                        </a:spcBef>
                      </a:pPr>
                      <a:r>
                        <a:rPr sz="2600" spc="52"/>
                        <a:t>0.55</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dirty="0"/>
                        <a:t>0.55</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dirty="0"/>
                        <a:t>1.00</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dirty="0"/>
                        <a:t>0.01</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dirty="0"/>
                        <a:t>0.23</a:t>
                      </a:r>
                    </a:p>
                  </a:txBody>
                  <a:tcPr marL="50800" marR="50800" marT="50800" marB="50800" anchor="ctr" horzOverflow="overflow">
                    <a:solidFill>
                      <a:schemeClr val="accent1">
                        <a:lumMod val="40000"/>
                        <a:lumOff val="60000"/>
                      </a:schemeClr>
                    </a:solidFill>
                  </a:tcPr>
                </a:tc>
              </a:tr>
              <a:tr h="549507">
                <a:tc>
                  <a:txBody>
                    <a:bodyPr/>
                    <a:lstStyle/>
                    <a:p>
                      <a:pPr defTabSz="914400">
                        <a:defRPr b="0">
                          <a:solidFill>
                            <a:srgbClr val="000000"/>
                          </a:solidFill>
                        </a:defRPr>
                      </a:pPr>
                      <a:r>
                        <a:rPr sz="2600" dirty="0">
                          <a:solidFill>
                            <a:srgbClr val="FFFFFF"/>
                          </a:solidFill>
                          <a:sym typeface="ヒラギノ角ゴ ProN W6"/>
                        </a:rPr>
                        <a:t>dev#5</a:t>
                      </a:r>
                    </a:p>
                  </a:txBody>
                  <a:tcPr marL="50800" marR="50800" marT="50800" marB="50800" anchor="ctr" horzOverflow="overflow">
                    <a:solidFill>
                      <a:schemeClr val="accent1">
                        <a:lumMod val="75000"/>
                      </a:schemeClr>
                    </a:solidFill>
                  </a:tcPr>
                </a:tc>
                <a:tc>
                  <a:txBody>
                    <a:bodyPr/>
                    <a:lstStyle/>
                    <a:p>
                      <a:pPr>
                        <a:spcBef>
                          <a:spcPts val="4200"/>
                        </a:spcBef>
                      </a:pPr>
                      <a:r>
                        <a:rPr sz="2600" spc="52"/>
                        <a:t>0.57</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a:t>0.56</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dirty="0"/>
                        <a:t>1.00</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a:t>0.03</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a:t>0.23</a:t>
                      </a:r>
                    </a:p>
                  </a:txBody>
                  <a:tcPr marL="50800" marR="50800" marT="50800" marB="50800" anchor="ctr" horzOverflow="overflow">
                    <a:solidFill>
                      <a:schemeClr val="accent1">
                        <a:lumMod val="40000"/>
                        <a:lumOff val="60000"/>
                      </a:schemeClr>
                    </a:solidFill>
                  </a:tcPr>
                </a:tc>
              </a:tr>
              <a:tr h="549507">
                <a:tc>
                  <a:txBody>
                    <a:bodyPr/>
                    <a:lstStyle/>
                    <a:p>
                      <a:pPr defTabSz="914400">
                        <a:defRPr b="0">
                          <a:solidFill>
                            <a:srgbClr val="000000"/>
                          </a:solidFill>
                        </a:defRPr>
                      </a:pPr>
                      <a:r>
                        <a:rPr sz="2600" dirty="0">
                          <a:solidFill>
                            <a:srgbClr val="FFFFFF"/>
                          </a:solidFill>
                          <a:sym typeface="ヒラギノ角ゴ ProN W6"/>
                        </a:rPr>
                        <a:t>dev#6</a:t>
                      </a:r>
                    </a:p>
                  </a:txBody>
                  <a:tcPr marL="50800" marR="50800" marT="50800" marB="50800" anchor="ctr" horzOverflow="overflow">
                    <a:solidFill>
                      <a:schemeClr val="accent1">
                        <a:lumMod val="75000"/>
                      </a:schemeClr>
                    </a:solidFill>
                  </a:tcPr>
                </a:tc>
                <a:tc>
                  <a:txBody>
                    <a:bodyPr/>
                    <a:lstStyle/>
                    <a:p>
                      <a:pPr>
                        <a:spcBef>
                          <a:spcPts val="4200"/>
                        </a:spcBef>
                      </a:pPr>
                      <a:r>
                        <a:rPr sz="2600" spc="52"/>
                        <a:t>0.70</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a:t>0.75</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a:t>1.00</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dirty="0"/>
                        <a:t>0.01</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a:t>0.26</a:t>
                      </a:r>
                    </a:p>
                  </a:txBody>
                  <a:tcPr marL="50800" marR="50800" marT="50800" marB="50800" anchor="ctr" horzOverflow="overflow">
                    <a:solidFill>
                      <a:schemeClr val="accent1">
                        <a:lumMod val="40000"/>
                        <a:lumOff val="60000"/>
                      </a:schemeClr>
                    </a:solidFill>
                  </a:tcPr>
                </a:tc>
              </a:tr>
              <a:tr h="549507">
                <a:tc>
                  <a:txBody>
                    <a:bodyPr/>
                    <a:lstStyle/>
                    <a:p>
                      <a:pPr defTabSz="914400">
                        <a:defRPr b="0">
                          <a:solidFill>
                            <a:srgbClr val="000000"/>
                          </a:solidFill>
                        </a:defRPr>
                      </a:pPr>
                      <a:r>
                        <a:rPr sz="2600" dirty="0">
                          <a:solidFill>
                            <a:srgbClr val="FFFFFF"/>
                          </a:solidFill>
                          <a:sym typeface="ヒラギノ角ゴ ProN W6"/>
                        </a:rPr>
                        <a:t>dev#7</a:t>
                      </a:r>
                    </a:p>
                  </a:txBody>
                  <a:tcPr marL="50800" marR="50800" marT="50800" marB="50800" anchor="ctr" horzOverflow="overflow">
                    <a:solidFill>
                      <a:schemeClr val="accent1">
                        <a:lumMod val="75000"/>
                      </a:schemeClr>
                    </a:solidFill>
                  </a:tcPr>
                </a:tc>
                <a:tc>
                  <a:txBody>
                    <a:bodyPr/>
                    <a:lstStyle/>
                    <a:p>
                      <a:pPr>
                        <a:spcBef>
                          <a:spcPts val="4200"/>
                        </a:spcBef>
                      </a:pPr>
                      <a:r>
                        <a:rPr sz="2600" spc="52"/>
                        <a:t>0.54</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a:t>0.52</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a:t>1.00</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dirty="0"/>
                        <a:t>0.01</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dirty="0"/>
                        <a:t>0.22</a:t>
                      </a:r>
                    </a:p>
                  </a:txBody>
                  <a:tcPr marL="50800" marR="50800" marT="50800" marB="50800" anchor="ctr" horzOverflow="overflow">
                    <a:solidFill>
                      <a:schemeClr val="accent1">
                        <a:lumMod val="40000"/>
                        <a:lumOff val="60000"/>
                      </a:schemeClr>
                    </a:solidFill>
                  </a:tcPr>
                </a:tc>
              </a:tr>
              <a:tr h="549507">
                <a:tc>
                  <a:txBody>
                    <a:bodyPr/>
                    <a:lstStyle/>
                    <a:p>
                      <a:pPr defTabSz="914400">
                        <a:defRPr b="0">
                          <a:solidFill>
                            <a:srgbClr val="000000"/>
                          </a:solidFill>
                        </a:defRPr>
                      </a:pPr>
                      <a:r>
                        <a:rPr sz="2600" dirty="0">
                          <a:solidFill>
                            <a:srgbClr val="FFFFFF"/>
                          </a:solidFill>
                          <a:sym typeface="ヒラギノ角ゴ ProN W6"/>
                        </a:rPr>
                        <a:t>dev#8</a:t>
                      </a:r>
                    </a:p>
                  </a:txBody>
                  <a:tcPr marL="50800" marR="50800" marT="50800" marB="50800" anchor="ctr" horzOverflow="overflow">
                    <a:solidFill>
                      <a:schemeClr val="accent1">
                        <a:lumMod val="75000"/>
                      </a:schemeClr>
                    </a:solidFill>
                  </a:tcPr>
                </a:tc>
                <a:tc>
                  <a:txBody>
                    <a:bodyPr/>
                    <a:lstStyle/>
                    <a:p>
                      <a:pPr>
                        <a:spcBef>
                          <a:spcPts val="4200"/>
                        </a:spcBef>
                      </a:pPr>
                      <a:r>
                        <a:rPr sz="2600" spc="52"/>
                        <a:t>0.57</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a:t>0.56</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a:t>1.00</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a:t>0.03</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dirty="0"/>
                        <a:t>0.24</a:t>
                      </a:r>
                    </a:p>
                  </a:txBody>
                  <a:tcPr marL="50800" marR="50800" marT="50800" marB="50800" anchor="ctr" horzOverflow="overflow">
                    <a:solidFill>
                      <a:schemeClr val="accent1">
                        <a:lumMod val="40000"/>
                        <a:lumOff val="60000"/>
                      </a:schemeClr>
                    </a:solidFill>
                  </a:tcPr>
                </a:tc>
              </a:tr>
              <a:tr h="549507">
                <a:tc>
                  <a:txBody>
                    <a:bodyPr/>
                    <a:lstStyle/>
                    <a:p>
                      <a:pPr defTabSz="914400">
                        <a:defRPr b="0">
                          <a:solidFill>
                            <a:srgbClr val="000000"/>
                          </a:solidFill>
                        </a:defRPr>
                      </a:pPr>
                      <a:r>
                        <a:rPr sz="2600" dirty="0">
                          <a:solidFill>
                            <a:srgbClr val="FFFFFF"/>
                          </a:solidFill>
                          <a:sym typeface="ヒラギノ角ゴ ProN W6"/>
                        </a:rPr>
                        <a:t>dev#9</a:t>
                      </a:r>
                    </a:p>
                  </a:txBody>
                  <a:tcPr marL="50800" marR="50800" marT="50800" marB="50800" anchor="ctr" horzOverflow="overflow">
                    <a:solidFill>
                      <a:schemeClr val="accent1">
                        <a:lumMod val="75000"/>
                      </a:schemeClr>
                    </a:solidFill>
                  </a:tcPr>
                </a:tc>
                <a:tc>
                  <a:txBody>
                    <a:bodyPr/>
                    <a:lstStyle/>
                    <a:p>
                      <a:pPr>
                        <a:spcBef>
                          <a:spcPts val="4200"/>
                        </a:spcBef>
                      </a:pPr>
                      <a:r>
                        <a:rPr sz="2600" spc="52"/>
                        <a:t>0.58</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a:t>0.57</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a:t>1.00</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a:t>0.03</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dirty="0"/>
                        <a:t>0.24</a:t>
                      </a:r>
                    </a:p>
                  </a:txBody>
                  <a:tcPr marL="50800" marR="50800" marT="50800" marB="50800" anchor="ctr" horzOverflow="overflow">
                    <a:solidFill>
                      <a:schemeClr val="accent1">
                        <a:lumMod val="40000"/>
                        <a:lumOff val="60000"/>
                      </a:schemeClr>
                    </a:solidFill>
                  </a:tcPr>
                </a:tc>
              </a:tr>
              <a:tr h="549507">
                <a:tc>
                  <a:txBody>
                    <a:bodyPr/>
                    <a:lstStyle/>
                    <a:p>
                      <a:pPr defTabSz="914400">
                        <a:defRPr b="0">
                          <a:solidFill>
                            <a:srgbClr val="000000"/>
                          </a:solidFill>
                        </a:defRPr>
                      </a:pPr>
                      <a:r>
                        <a:rPr sz="2600" dirty="0">
                          <a:solidFill>
                            <a:srgbClr val="FFFFFF"/>
                          </a:solidFill>
                          <a:sym typeface="ヒラギノ角ゴ ProN W6"/>
                        </a:rPr>
                        <a:t>dev#10</a:t>
                      </a:r>
                    </a:p>
                  </a:txBody>
                  <a:tcPr marL="50800" marR="50800" marT="50800" marB="50800" anchor="ctr" horzOverflow="overflow">
                    <a:solidFill>
                      <a:schemeClr val="accent1">
                        <a:lumMod val="75000"/>
                      </a:schemeClr>
                    </a:solidFill>
                  </a:tcPr>
                </a:tc>
                <a:tc>
                  <a:txBody>
                    <a:bodyPr/>
                    <a:lstStyle/>
                    <a:p>
                      <a:pPr>
                        <a:spcBef>
                          <a:spcPts val="4200"/>
                        </a:spcBef>
                      </a:pPr>
                      <a:r>
                        <a:rPr sz="2600" spc="52"/>
                        <a:t>0.59</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a:t>0.59</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a:t>1.00</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a:t>0.02</a:t>
                      </a:r>
                    </a:p>
                  </a:txBody>
                  <a:tcPr marL="50800" marR="50800" marT="50800" marB="50800" anchor="ctr" horzOverflow="overflow">
                    <a:solidFill>
                      <a:schemeClr val="accent1">
                        <a:lumMod val="40000"/>
                        <a:lumOff val="60000"/>
                      </a:schemeClr>
                    </a:solidFill>
                  </a:tcPr>
                </a:tc>
                <a:tc>
                  <a:txBody>
                    <a:bodyPr/>
                    <a:lstStyle/>
                    <a:p>
                      <a:pPr>
                        <a:spcBef>
                          <a:spcPts val="4200"/>
                        </a:spcBef>
                      </a:pPr>
                      <a:r>
                        <a:rPr sz="2600" spc="52" dirty="0"/>
                        <a:t>0.22</a:t>
                      </a:r>
                    </a:p>
                  </a:txBody>
                  <a:tcPr marL="50800" marR="50800" marT="50800" marB="50800" anchor="ctr" horzOverflow="overflow">
                    <a:solidFill>
                      <a:schemeClr val="accent1">
                        <a:lumMod val="40000"/>
                        <a:lumOff val="60000"/>
                      </a:schemeClr>
                    </a:solidFill>
                  </a:tcPr>
                </a:tc>
              </a:tr>
            </a:tbl>
          </a:graphicData>
        </a:graphic>
      </p:graphicFrame>
    </p:spTree>
    <p:extLst>
      <p:ext uri="{BB962C8B-B14F-4D97-AF65-F5344CB8AC3E}">
        <p14:creationId xmlns:p14="http://schemas.microsoft.com/office/powerpoint/2010/main" val="1733944075"/>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1" name="Shape 281"/>
          <p:cNvSpPr>
            <a:spLocks noGrp="1"/>
          </p:cNvSpPr>
          <p:nvPr>
            <p:ph type="title"/>
          </p:nvPr>
        </p:nvSpPr>
        <p:spPr>
          <a:xfrm>
            <a:off x="952500" y="477639"/>
            <a:ext cx="11099800" cy="1025922"/>
          </a:xfrm>
          <a:prstGeom prst="rect">
            <a:avLst/>
          </a:prstGeom>
        </p:spPr>
        <p:txBody>
          <a:bodyPr/>
          <a:lstStyle/>
          <a:p>
            <a:pPr lvl="2">
              <a:defRPr sz="6000" spc="119"/>
            </a:pPr>
            <a:r>
              <a:rPr dirty="0"/>
              <a:t>結果:RQ3</a:t>
            </a:r>
          </a:p>
        </p:txBody>
      </p:sp>
      <p:sp>
        <p:nvSpPr>
          <p:cNvPr id="282" name="Shape 282"/>
          <p:cNvSpPr>
            <a:spLocks noGrp="1"/>
          </p:cNvSpPr>
          <p:nvPr>
            <p:ph type="sldNum" sz="quarter" idx="2"/>
          </p:nvPr>
        </p:nvSpPr>
        <p:spPr>
          <a:xfrm>
            <a:off x="11842775" y="9213850"/>
            <a:ext cx="279350" cy="3302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26</a:t>
            </a:fld>
            <a:endParaRPr/>
          </a:p>
        </p:txBody>
      </p:sp>
      <p:graphicFrame>
        <p:nvGraphicFramePr>
          <p:cNvPr id="283" name="Table 283"/>
          <p:cNvGraphicFramePr/>
          <p:nvPr>
            <p:extLst>
              <p:ext uri="{D42A27DB-BD31-4B8C-83A1-F6EECF244321}">
                <p14:modId xmlns:p14="http://schemas.microsoft.com/office/powerpoint/2010/main" val="403485617"/>
              </p:ext>
            </p:extLst>
          </p:nvPr>
        </p:nvGraphicFramePr>
        <p:xfrm>
          <a:off x="289381" y="1809248"/>
          <a:ext cx="12190252" cy="7295484"/>
        </p:xfrm>
        <a:graphic>
          <a:graphicData uri="http://schemas.openxmlformats.org/drawingml/2006/table">
            <a:tbl>
              <a:tblPr firstCol="1">
                <a:tableStyleId>{33BA23B1-9221-436E-865A-0063620EA4FD}</a:tableStyleId>
              </a:tblPr>
              <a:tblGrid>
                <a:gridCol w="1331912"/>
                <a:gridCol w="1085834"/>
                <a:gridCol w="1085834"/>
                <a:gridCol w="1085834"/>
                <a:gridCol w="1085834"/>
                <a:gridCol w="1085834"/>
                <a:gridCol w="1085834"/>
                <a:gridCol w="1085834"/>
                <a:gridCol w="1085834"/>
                <a:gridCol w="1085834"/>
                <a:gridCol w="1085834"/>
              </a:tblGrid>
              <a:tr h="675160">
                <a:tc rowSpan="2">
                  <a:txBody>
                    <a:bodyPr/>
                    <a:lstStyle/>
                    <a:p>
                      <a:pPr defTabSz="914400">
                        <a:defRPr b="0">
                          <a:solidFill>
                            <a:srgbClr val="000000"/>
                          </a:solidFill>
                        </a:defRPr>
                      </a:pPr>
                      <a:r>
                        <a:rPr sz="2600" dirty="0">
                          <a:solidFill>
                            <a:srgbClr val="FFFFFF"/>
                          </a:solidFill>
                          <a:sym typeface="ヒラギノ角ゴ ProN W6"/>
                        </a:rPr>
                        <a:t>開発者</a:t>
                      </a:r>
                    </a:p>
                  </a:txBody>
                  <a:tcPr marL="50800" marR="50800" marT="50800" marB="50800" anchor="ctr" horzOverflow="overflow">
                    <a:solidFill>
                      <a:schemeClr val="accent1"/>
                    </a:solidFill>
                  </a:tcPr>
                </a:tc>
                <a:tc gridSpan="5">
                  <a:txBody>
                    <a:bodyPr/>
                    <a:lstStyle/>
                    <a:p>
                      <a:pPr defTabSz="914400"/>
                      <a:r>
                        <a:rPr sz="2600" dirty="0">
                          <a:solidFill>
                            <a:srgbClr val="FFFFFF"/>
                          </a:solidFill>
                          <a:latin typeface="+mn-lt"/>
                          <a:ea typeface="+mn-ea"/>
                          <a:cs typeface="+mn-cs"/>
                          <a:sym typeface="ヒラギノ角ゴ ProN W6"/>
                        </a:rPr>
                        <a:t>メール発信</a:t>
                      </a:r>
                    </a:p>
                  </a:txBody>
                  <a:tcPr marL="50800" marR="50800" marT="50800" marB="50800" anchor="ctr" horzOverflow="overflow">
                    <a:solidFill>
                      <a:schemeClr val="accent1"/>
                    </a:solidFill>
                  </a:tcPr>
                </a:tc>
                <a:tc hMerge="1">
                  <a:txBody>
                    <a:bodyPr/>
                    <a:lstStyle/>
                    <a:p>
                      <a:endParaRPr lang="ja-JP"/>
                    </a:p>
                  </a:txBody>
                  <a:tcPr/>
                </a:tc>
                <a:tc hMerge="1">
                  <a:txBody>
                    <a:bodyPr/>
                    <a:lstStyle/>
                    <a:p>
                      <a:endParaRPr lang="ja-JP"/>
                    </a:p>
                  </a:txBody>
                  <a:tcPr/>
                </a:tc>
                <a:tc hMerge="1">
                  <a:txBody>
                    <a:bodyPr/>
                    <a:lstStyle/>
                    <a:p>
                      <a:endParaRPr lang="ja-JP"/>
                    </a:p>
                  </a:txBody>
                  <a:tcPr/>
                </a:tc>
                <a:tc hMerge="1">
                  <a:txBody>
                    <a:bodyPr/>
                    <a:lstStyle/>
                    <a:p>
                      <a:endParaRPr lang="ja-JP"/>
                    </a:p>
                  </a:txBody>
                  <a:tcPr/>
                </a:tc>
                <a:tc gridSpan="5">
                  <a:txBody>
                    <a:bodyPr/>
                    <a:lstStyle/>
                    <a:p>
                      <a:pPr defTabSz="914400"/>
                      <a:r>
                        <a:rPr sz="2600" dirty="0">
                          <a:solidFill>
                            <a:srgbClr val="FFFFFF"/>
                          </a:solidFill>
                          <a:latin typeface="+mn-lt"/>
                          <a:ea typeface="+mn-ea"/>
                          <a:cs typeface="+mn-cs"/>
                          <a:sym typeface="ヒラギノ角ゴ ProN W6"/>
                        </a:rPr>
                        <a:t>メー</a:t>
                      </a:r>
                      <a:r>
                        <a:rPr sz="2600" dirty="0" smtClean="0">
                          <a:solidFill>
                            <a:srgbClr val="FFFFFF"/>
                          </a:solidFill>
                          <a:latin typeface="+mn-lt"/>
                          <a:ea typeface="+mn-ea"/>
                          <a:cs typeface="+mn-cs"/>
                          <a:sym typeface="ヒラギノ角ゴ ProN W6"/>
                        </a:rPr>
                        <a:t>ル</a:t>
                      </a:r>
                      <a:r>
                        <a:rPr lang="ja-JP" altLang="en-US" sz="2600" dirty="0" smtClean="0">
                          <a:solidFill>
                            <a:srgbClr val="FFFFFF"/>
                          </a:solidFill>
                          <a:latin typeface="+mn-lt"/>
                          <a:ea typeface="+mn-ea"/>
                          <a:cs typeface="+mn-cs"/>
                          <a:sym typeface="ヒラギノ角ゴ ProN W6"/>
                        </a:rPr>
                        <a:t>返</a:t>
                      </a:r>
                      <a:r>
                        <a:rPr sz="2600" dirty="0" smtClean="0">
                          <a:solidFill>
                            <a:srgbClr val="FFFFFF"/>
                          </a:solidFill>
                          <a:latin typeface="+mn-lt"/>
                          <a:ea typeface="+mn-ea"/>
                          <a:cs typeface="+mn-cs"/>
                          <a:sym typeface="ヒラギノ角ゴ ProN W6"/>
                        </a:rPr>
                        <a:t>信</a:t>
                      </a:r>
                      <a:endParaRPr sz="2600" dirty="0">
                        <a:solidFill>
                          <a:srgbClr val="FFFFFF"/>
                        </a:solidFill>
                        <a:latin typeface="+mn-lt"/>
                        <a:ea typeface="+mn-ea"/>
                        <a:cs typeface="+mn-cs"/>
                        <a:sym typeface="ヒラギノ角ゴ ProN W6"/>
                      </a:endParaRPr>
                    </a:p>
                  </a:txBody>
                  <a:tcPr marL="50800" marR="50800" marT="50800" marB="50800" anchor="ctr" horzOverflow="overflow">
                    <a:solidFill>
                      <a:schemeClr val="accent1"/>
                    </a:solidFill>
                  </a:tcPr>
                </a:tc>
                <a:tc hMerge="1">
                  <a:txBody>
                    <a:bodyPr/>
                    <a:lstStyle/>
                    <a:p>
                      <a:endParaRPr lang="ja-JP"/>
                    </a:p>
                  </a:txBody>
                  <a:tcPr/>
                </a:tc>
                <a:tc hMerge="1">
                  <a:txBody>
                    <a:bodyPr/>
                    <a:lstStyle/>
                    <a:p>
                      <a:endParaRPr lang="ja-JP"/>
                    </a:p>
                  </a:txBody>
                  <a:tcPr/>
                </a:tc>
                <a:tc hMerge="1">
                  <a:txBody>
                    <a:bodyPr/>
                    <a:lstStyle/>
                    <a:p>
                      <a:endParaRPr lang="ja-JP"/>
                    </a:p>
                  </a:txBody>
                  <a:tcPr/>
                </a:tc>
                <a:tc hMerge="1">
                  <a:txBody>
                    <a:bodyPr/>
                    <a:lstStyle/>
                    <a:p>
                      <a:endParaRPr lang="ja-JP"/>
                    </a:p>
                  </a:txBody>
                  <a:tcPr/>
                </a:tc>
              </a:tr>
              <a:tr h="793630">
                <a:tc vMerge="1">
                  <a:txBody>
                    <a:bodyPr/>
                    <a:lstStyle/>
                    <a:p>
                      <a:endParaRPr lang="ja-JP"/>
                    </a:p>
                  </a:txBody>
                  <a:tcPr/>
                </a:tc>
                <a:tc>
                  <a:txBody>
                    <a:bodyPr/>
                    <a:lstStyle/>
                    <a:p>
                      <a:pPr defTabSz="914400"/>
                      <a:r>
                        <a:rPr sz="2600">
                          <a:solidFill>
                            <a:srgbClr val="FFFFFF"/>
                          </a:solidFill>
                          <a:latin typeface="+mn-lt"/>
                          <a:ea typeface="+mn-ea"/>
                          <a:cs typeface="+mn-cs"/>
                          <a:sym typeface="ヒラギノ角ゴ ProN W6"/>
                        </a:rPr>
                        <a:t>平均値</a:t>
                      </a:r>
                    </a:p>
                  </a:txBody>
                  <a:tcPr marL="50800" marR="50800" marT="50800" marB="50800" anchor="ctr" horzOverflow="overflow">
                    <a:solidFill>
                      <a:schemeClr val="accent1"/>
                    </a:solidFill>
                  </a:tcPr>
                </a:tc>
                <a:tc>
                  <a:txBody>
                    <a:bodyPr/>
                    <a:lstStyle/>
                    <a:p>
                      <a:pPr defTabSz="914400"/>
                      <a:r>
                        <a:rPr sz="2600" dirty="0">
                          <a:solidFill>
                            <a:srgbClr val="FFFFFF"/>
                          </a:solidFill>
                          <a:latin typeface="+mn-lt"/>
                          <a:ea typeface="+mn-ea"/>
                          <a:cs typeface="+mn-cs"/>
                          <a:sym typeface="ヒラギノ角ゴ ProN W6"/>
                        </a:rPr>
                        <a:t>中央値</a:t>
                      </a:r>
                    </a:p>
                  </a:txBody>
                  <a:tcPr marL="50800" marR="50800" marT="50800" marB="50800" anchor="ctr" horzOverflow="overflow">
                    <a:solidFill>
                      <a:schemeClr val="accent1"/>
                    </a:solidFill>
                  </a:tcPr>
                </a:tc>
                <a:tc>
                  <a:txBody>
                    <a:bodyPr/>
                    <a:lstStyle/>
                    <a:p>
                      <a:pPr defTabSz="914400"/>
                      <a:r>
                        <a:rPr sz="2600" dirty="0">
                          <a:solidFill>
                            <a:srgbClr val="FFFFFF"/>
                          </a:solidFill>
                          <a:latin typeface="+mn-lt"/>
                          <a:ea typeface="+mn-ea"/>
                          <a:cs typeface="+mn-cs"/>
                          <a:sym typeface="ヒラギノ角ゴ ProN W6"/>
                        </a:rPr>
                        <a:t>最大値　</a:t>
                      </a:r>
                    </a:p>
                  </a:txBody>
                  <a:tcPr marL="50800" marR="50800" marT="50800" marB="50800" anchor="ctr" horzOverflow="overflow">
                    <a:solidFill>
                      <a:schemeClr val="accent1"/>
                    </a:solidFill>
                  </a:tcPr>
                </a:tc>
                <a:tc>
                  <a:txBody>
                    <a:bodyPr/>
                    <a:lstStyle/>
                    <a:p>
                      <a:pPr defTabSz="914400"/>
                      <a:r>
                        <a:rPr sz="2600">
                          <a:solidFill>
                            <a:srgbClr val="FFFFFF"/>
                          </a:solidFill>
                          <a:latin typeface="+mn-lt"/>
                          <a:ea typeface="+mn-ea"/>
                          <a:cs typeface="+mn-cs"/>
                          <a:sym typeface="ヒラギノ角ゴ ProN W6"/>
                        </a:rPr>
                        <a:t>最小値</a:t>
                      </a:r>
                    </a:p>
                  </a:txBody>
                  <a:tcPr marL="50800" marR="50800" marT="50800" marB="50800" anchor="ctr" horzOverflow="overflow">
                    <a:solidFill>
                      <a:schemeClr val="accent1"/>
                    </a:solidFill>
                  </a:tcPr>
                </a:tc>
                <a:tc>
                  <a:txBody>
                    <a:bodyPr/>
                    <a:lstStyle/>
                    <a:p>
                      <a:pPr defTabSz="914400"/>
                      <a:r>
                        <a:rPr sz="2600">
                          <a:solidFill>
                            <a:srgbClr val="FFFFFF"/>
                          </a:solidFill>
                          <a:latin typeface="+mn-lt"/>
                          <a:ea typeface="+mn-ea"/>
                          <a:cs typeface="+mn-cs"/>
                          <a:sym typeface="ヒラギノ角ゴ ProN W6"/>
                        </a:rPr>
                        <a:t>標準偏差</a:t>
                      </a:r>
                    </a:p>
                  </a:txBody>
                  <a:tcPr marL="50800" marR="50800" marT="50800" marB="50800" anchor="ctr" horzOverflow="overflow">
                    <a:solidFill>
                      <a:schemeClr val="accent1"/>
                    </a:solidFill>
                  </a:tcPr>
                </a:tc>
                <a:tc>
                  <a:txBody>
                    <a:bodyPr/>
                    <a:lstStyle/>
                    <a:p>
                      <a:pPr defTabSz="914400"/>
                      <a:r>
                        <a:rPr sz="2600">
                          <a:solidFill>
                            <a:srgbClr val="FFFFFF"/>
                          </a:solidFill>
                          <a:latin typeface="+mn-lt"/>
                          <a:ea typeface="+mn-ea"/>
                          <a:cs typeface="+mn-cs"/>
                          <a:sym typeface="ヒラギノ角ゴ ProN W6"/>
                        </a:rPr>
                        <a:t>平均値</a:t>
                      </a:r>
                    </a:p>
                  </a:txBody>
                  <a:tcPr marL="50800" marR="50800" marT="50800" marB="50800" anchor="ctr" horzOverflow="overflow">
                    <a:solidFill>
                      <a:schemeClr val="accent1"/>
                    </a:solidFill>
                  </a:tcPr>
                </a:tc>
                <a:tc>
                  <a:txBody>
                    <a:bodyPr/>
                    <a:lstStyle/>
                    <a:p>
                      <a:pPr defTabSz="914400"/>
                      <a:r>
                        <a:rPr sz="2600">
                          <a:solidFill>
                            <a:srgbClr val="FFFFFF"/>
                          </a:solidFill>
                          <a:latin typeface="+mn-lt"/>
                          <a:ea typeface="+mn-ea"/>
                          <a:cs typeface="+mn-cs"/>
                          <a:sym typeface="ヒラギノ角ゴ ProN W6"/>
                        </a:rPr>
                        <a:t>中央値</a:t>
                      </a:r>
                    </a:p>
                  </a:txBody>
                  <a:tcPr marL="50800" marR="50800" marT="50800" marB="50800" anchor="ctr" horzOverflow="overflow">
                    <a:solidFill>
                      <a:schemeClr val="accent1"/>
                    </a:solidFill>
                  </a:tcPr>
                </a:tc>
                <a:tc>
                  <a:txBody>
                    <a:bodyPr/>
                    <a:lstStyle/>
                    <a:p>
                      <a:pPr defTabSz="914400"/>
                      <a:r>
                        <a:rPr sz="2600">
                          <a:solidFill>
                            <a:srgbClr val="FFFFFF"/>
                          </a:solidFill>
                          <a:latin typeface="+mn-lt"/>
                          <a:ea typeface="+mn-ea"/>
                          <a:cs typeface="+mn-cs"/>
                          <a:sym typeface="ヒラギノ角ゴ ProN W6"/>
                        </a:rPr>
                        <a:t>最大値</a:t>
                      </a:r>
                    </a:p>
                  </a:txBody>
                  <a:tcPr marL="50800" marR="50800" marT="50800" marB="50800" anchor="ctr" horzOverflow="overflow">
                    <a:solidFill>
                      <a:schemeClr val="accent1"/>
                    </a:solidFill>
                  </a:tcPr>
                </a:tc>
                <a:tc>
                  <a:txBody>
                    <a:bodyPr/>
                    <a:lstStyle/>
                    <a:p>
                      <a:pPr defTabSz="914400"/>
                      <a:r>
                        <a:rPr sz="2600">
                          <a:solidFill>
                            <a:srgbClr val="FFFFFF"/>
                          </a:solidFill>
                          <a:latin typeface="+mn-lt"/>
                          <a:ea typeface="+mn-ea"/>
                          <a:cs typeface="+mn-cs"/>
                          <a:sym typeface="ヒラギノ角ゴ ProN W6"/>
                        </a:rPr>
                        <a:t>最小値</a:t>
                      </a:r>
                    </a:p>
                  </a:txBody>
                  <a:tcPr marL="50800" marR="50800" marT="50800" marB="50800" anchor="ctr" horzOverflow="overflow">
                    <a:solidFill>
                      <a:schemeClr val="accent1"/>
                    </a:solidFill>
                  </a:tcPr>
                </a:tc>
                <a:tc>
                  <a:txBody>
                    <a:bodyPr/>
                    <a:lstStyle/>
                    <a:p>
                      <a:pPr defTabSz="914400"/>
                      <a:r>
                        <a:rPr sz="2600" dirty="0">
                          <a:solidFill>
                            <a:srgbClr val="FFFFFF"/>
                          </a:solidFill>
                          <a:latin typeface="+mn-lt"/>
                          <a:ea typeface="+mn-ea"/>
                          <a:cs typeface="+mn-cs"/>
                          <a:sym typeface="ヒラギノ角ゴ ProN W6"/>
                        </a:rPr>
                        <a:t>標準偏差</a:t>
                      </a:r>
                    </a:p>
                  </a:txBody>
                  <a:tcPr marL="50800" marR="50800" marT="50800" marB="50800" anchor="ctr" horzOverflow="overflow">
                    <a:solidFill>
                      <a:schemeClr val="accent1"/>
                    </a:solidFill>
                  </a:tcPr>
                </a:tc>
              </a:tr>
              <a:tr h="954374">
                <a:tc>
                  <a:txBody>
                    <a:bodyPr/>
                    <a:lstStyle/>
                    <a:p>
                      <a:pPr defTabSz="914400">
                        <a:defRPr b="0">
                          <a:solidFill>
                            <a:srgbClr val="000000"/>
                          </a:solidFill>
                        </a:defRPr>
                      </a:pPr>
                      <a:r>
                        <a:rPr lang="en-US" sz="2600" dirty="0" smtClean="0">
                          <a:solidFill>
                            <a:srgbClr val="FFFFFF"/>
                          </a:solidFill>
                          <a:sym typeface="ヒラギノ角ゴ ProN W6"/>
                        </a:rPr>
                        <a:t>D</a:t>
                      </a:r>
                      <a:r>
                        <a:rPr sz="2600" dirty="0" smtClean="0">
                          <a:solidFill>
                            <a:srgbClr val="FFFFFF"/>
                          </a:solidFill>
                          <a:sym typeface="ヒラギノ角ゴ ProN W6"/>
                        </a:rPr>
                        <a:t>ev#1</a:t>
                      </a:r>
                      <a:endParaRPr sz="2600" dirty="0">
                        <a:solidFill>
                          <a:srgbClr val="FFFFFF"/>
                        </a:solidFill>
                        <a:sym typeface="ヒラギノ角ゴ ProN W6"/>
                      </a:endParaRPr>
                    </a:p>
                  </a:txBody>
                  <a:tcPr marL="50800" marR="50800" marT="50800" marB="50800" anchor="ctr" horzOverflow="overflow">
                    <a:solidFill>
                      <a:schemeClr val="accent1"/>
                    </a:solidFill>
                  </a:tcPr>
                </a:tc>
                <a:tc>
                  <a:txBody>
                    <a:bodyPr/>
                    <a:lstStyle/>
                    <a:p>
                      <a:pPr defTabSz="914400"/>
                      <a:r>
                        <a:rPr sz="2600" dirty="0"/>
                        <a:t>0.57</a:t>
                      </a:r>
                    </a:p>
                  </a:txBody>
                  <a:tcPr marL="50800" marR="50800" marT="50800" marB="50800" anchor="ctr" horzOverflow="overflow">
                    <a:solidFill>
                      <a:schemeClr val="accent1">
                        <a:lumMod val="40000"/>
                        <a:lumOff val="60000"/>
                      </a:schemeClr>
                    </a:solidFill>
                  </a:tcPr>
                </a:tc>
                <a:tc>
                  <a:txBody>
                    <a:bodyPr/>
                    <a:lstStyle/>
                    <a:p>
                      <a:pPr defTabSz="914400"/>
                      <a:r>
                        <a:rPr sz="2600" dirty="0"/>
                        <a:t>0.57</a:t>
                      </a:r>
                    </a:p>
                  </a:txBody>
                  <a:tcPr marL="50800" marR="50800" marT="50800" marB="50800" anchor="ctr" horzOverflow="overflow">
                    <a:solidFill>
                      <a:schemeClr val="accent1">
                        <a:lumMod val="40000"/>
                        <a:lumOff val="60000"/>
                      </a:schemeClr>
                    </a:solidFill>
                  </a:tcPr>
                </a:tc>
                <a:tc>
                  <a:txBody>
                    <a:bodyPr/>
                    <a:lstStyle/>
                    <a:p>
                      <a:pPr defTabSz="914400"/>
                      <a:r>
                        <a:rPr sz="2600" dirty="0"/>
                        <a:t>1.00</a:t>
                      </a:r>
                    </a:p>
                  </a:txBody>
                  <a:tcPr marL="50800" marR="50800" marT="50800" marB="50800" anchor="ctr" horzOverflow="overflow">
                    <a:solidFill>
                      <a:schemeClr val="accent1">
                        <a:lumMod val="40000"/>
                        <a:lumOff val="60000"/>
                      </a:schemeClr>
                    </a:solidFill>
                  </a:tcPr>
                </a:tc>
                <a:tc>
                  <a:txBody>
                    <a:bodyPr/>
                    <a:lstStyle/>
                    <a:p>
                      <a:pPr defTabSz="914400"/>
                      <a:r>
                        <a:rPr sz="2600" dirty="0"/>
                        <a:t>0.10</a:t>
                      </a:r>
                    </a:p>
                  </a:txBody>
                  <a:tcPr marL="50800" marR="50800" marT="50800" marB="50800" anchor="ctr" horzOverflow="overflow">
                    <a:solidFill>
                      <a:schemeClr val="accent1">
                        <a:lumMod val="40000"/>
                        <a:lumOff val="60000"/>
                      </a:schemeClr>
                    </a:solidFill>
                  </a:tcPr>
                </a:tc>
                <a:tc>
                  <a:txBody>
                    <a:bodyPr/>
                    <a:lstStyle/>
                    <a:p>
                      <a:pPr defTabSz="914400"/>
                      <a:r>
                        <a:rPr sz="2600" dirty="0"/>
                        <a:t>0.21</a:t>
                      </a:r>
                    </a:p>
                  </a:txBody>
                  <a:tcPr marL="50800" marR="50800" marT="50800" marB="50800" anchor="ctr" horzOverflow="overflow">
                    <a:solidFill>
                      <a:schemeClr val="accent1">
                        <a:lumMod val="40000"/>
                        <a:lumOff val="60000"/>
                      </a:schemeClr>
                    </a:solidFill>
                  </a:tcPr>
                </a:tc>
                <a:tc>
                  <a:txBody>
                    <a:bodyPr/>
                    <a:lstStyle/>
                    <a:p>
                      <a:pPr defTabSz="914400"/>
                      <a:r>
                        <a:rPr sz="2600" dirty="0"/>
                        <a:t>0.49</a:t>
                      </a:r>
                    </a:p>
                  </a:txBody>
                  <a:tcPr marL="50800" marR="50800" marT="50800" marB="50800" anchor="ctr" horzOverflow="overflow">
                    <a:solidFill>
                      <a:schemeClr val="accent1">
                        <a:lumMod val="40000"/>
                        <a:lumOff val="60000"/>
                      </a:schemeClr>
                    </a:solidFill>
                  </a:tcPr>
                </a:tc>
                <a:tc>
                  <a:txBody>
                    <a:bodyPr/>
                    <a:lstStyle/>
                    <a:p>
                      <a:pPr defTabSz="914400"/>
                      <a:r>
                        <a:rPr sz="2600" dirty="0"/>
                        <a:t>0.47</a:t>
                      </a:r>
                    </a:p>
                  </a:txBody>
                  <a:tcPr marL="50800" marR="50800" marT="50800" marB="50800" anchor="ctr" horzOverflow="overflow">
                    <a:solidFill>
                      <a:schemeClr val="accent1">
                        <a:lumMod val="40000"/>
                        <a:lumOff val="60000"/>
                      </a:schemeClr>
                    </a:solidFill>
                  </a:tcPr>
                </a:tc>
                <a:tc>
                  <a:txBody>
                    <a:bodyPr/>
                    <a:lstStyle/>
                    <a:p>
                      <a:pPr defTabSz="914400"/>
                      <a:r>
                        <a:rPr sz="2600" dirty="0"/>
                        <a:t>1.00</a:t>
                      </a:r>
                    </a:p>
                  </a:txBody>
                  <a:tcPr marL="50800" marR="50800" marT="50800" marB="50800" anchor="ctr" horzOverflow="overflow">
                    <a:solidFill>
                      <a:schemeClr val="accent1">
                        <a:lumMod val="40000"/>
                        <a:lumOff val="60000"/>
                      </a:schemeClr>
                    </a:solidFill>
                  </a:tcPr>
                </a:tc>
                <a:tc>
                  <a:txBody>
                    <a:bodyPr/>
                    <a:lstStyle/>
                    <a:p>
                      <a:pPr defTabSz="914400"/>
                      <a:r>
                        <a:rPr sz="2600" dirty="0"/>
                        <a:t>0.01</a:t>
                      </a:r>
                    </a:p>
                  </a:txBody>
                  <a:tcPr marL="50800" marR="50800" marT="50800" marB="50800" anchor="ctr" horzOverflow="overflow">
                    <a:solidFill>
                      <a:schemeClr val="accent1">
                        <a:lumMod val="40000"/>
                        <a:lumOff val="60000"/>
                      </a:schemeClr>
                    </a:solidFill>
                  </a:tcPr>
                </a:tc>
                <a:tc>
                  <a:txBody>
                    <a:bodyPr/>
                    <a:lstStyle/>
                    <a:p>
                      <a:pPr defTabSz="914400"/>
                      <a:r>
                        <a:rPr sz="2600" dirty="0"/>
                        <a:t>0.21</a:t>
                      </a:r>
                    </a:p>
                  </a:txBody>
                  <a:tcPr marL="50800" marR="50800" marT="50800" marB="50800" anchor="ctr" horzOverflow="overflow">
                    <a:solidFill>
                      <a:schemeClr val="accent1">
                        <a:lumMod val="40000"/>
                        <a:lumOff val="60000"/>
                      </a:schemeClr>
                    </a:solidFill>
                  </a:tcPr>
                </a:tc>
              </a:tr>
              <a:tr h="954374">
                <a:tc>
                  <a:txBody>
                    <a:bodyPr/>
                    <a:lstStyle/>
                    <a:p>
                      <a:pPr defTabSz="914400">
                        <a:defRPr b="0">
                          <a:solidFill>
                            <a:srgbClr val="000000"/>
                          </a:solidFill>
                        </a:defRPr>
                      </a:pPr>
                      <a:r>
                        <a:rPr lang="en-US" sz="2600" dirty="0" smtClean="0">
                          <a:solidFill>
                            <a:srgbClr val="FFFFFF"/>
                          </a:solidFill>
                          <a:sym typeface="ヒラギノ角ゴ ProN W6"/>
                        </a:rPr>
                        <a:t>Dev#2</a:t>
                      </a:r>
                      <a:endParaRPr sz="2600" dirty="0">
                        <a:solidFill>
                          <a:srgbClr val="FFFFFF"/>
                        </a:solidFill>
                        <a:sym typeface="ヒラギノ角ゴ ProN W6"/>
                      </a:endParaRPr>
                    </a:p>
                  </a:txBody>
                  <a:tcPr marL="50800" marR="50800" marT="50800" marB="50800" anchor="ctr" horzOverflow="overflow">
                    <a:solidFill>
                      <a:schemeClr val="accent1"/>
                    </a:solidFill>
                  </a:tcPr>
                </a:tc>
                <a:tc>
                  <a:txBody>
                    <a:bodyPr/>
                    <a:lstStyle/>
                    <a:p>
                      <a:pPr algn="ctr">
                        <a:spcBef>
                          <a:spcPts val="4200"/>
                        </a:spcBef>
                      </a:pPr>
                      <a:r>
                        <a:rPr sz="2600" spc="56" dirty="0">
                          <a:latin typeface="ヒラギノ角ゴ ProN W3"/>
                          <a:ea typeface="ヒラギノ角ゴ ProN W3"/>
                          <a:cs typeface="ヒラギノ角ゴ ProN W3"/>
                        </a:rPr>
                        <a:t>0.66</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600" spc="56" dirty="0">
                          <a:latin typeface="ヒラギノ角ゴ ProN W3"/>
                          <a:ea typeface="ヒラギノ角ゴ ProN W3"/>
                          <a:cs typeface="ヒラギノ角ゴ ProN W3"/>
                        </a:rPr>
                        <a:t>0.71</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600" spc="56" dirty="0">
                          <a:latin typeface="ヒラギノ角ゴ ProN W3"/>
                          <a:ea typeface="ヒラギノ角ゴ ProN W3"/>
                          <a:cs typeface="ヒラギノ角ゴ ProN W3"/>
                        </a:rPr>
                        <a:t>1.00</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600" spc="56" dirty="0">
                          <a:latin typeface="ヒラギノ角ゴ ProN W3"/>
                          <a:ea typeface="ヒラギノ角ゴ ProN W3"/>
                          <a:cs typeface="ヒラギノ角ゴ ProN W3"/>
                        </a:rPr>
                        <a:t>0.05</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600" spc="56" dirty="0">
                          <a:latin typeface="ヒラギノ角ゴ ProN W3"/>
                          <a:ea typeface="ヒラギノ角ゴ ProN W3"/>
                          <a:cs typeface="ヒラギノ角ゴ ProN W3"/>
                        </a:rPr>
                        <a:t>0.24</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600" spc="56" dirty="0">
                          <a:latin typeface="ヒラギノ角ゴ ProN W3"/>
                          <a:ea typeface="ヒラギノ角ゴ ProN W3"/>
                          <a:cs typeface="ヒラギノ角ゴ ProN W3"/>
                        </a:rPr>
                        <a:t>0.62</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600" spc="56" dirty="0">
                          <a:latin typeface="ヒラギノ角ゴ ProN W3"/>
                          <a:ea typeface="ヒラギノ角ゴ ProN W3"/>
                          <a:cs typeface="ヒラギノ角ゴ ProN W3"/>
                        </a:rPr>
                        <a:t>0.63</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600" spc="56" dirty="0">
                          <a:latin typeface="ヒラギノ角ゴ ProN W3"/>
                          <a:ea typeface="ヒラギノ角ゴ ProN W3"/>
                          <a:cs typeface="ヒラギノ角ゴ ProN W3"/>
                        </a:rPr>
                        <a:t>1.00</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600" spc="56" dirty="0">
                          <a:latin typeface="ヒラギノ角ゴ ProN W3"/>
                          <a:ea typeface="ヒラギノ角ゴ ProN W3"/>
                          <a:cs typeface="ヒラギノ角ゴ ProN W3"/>
                        </a:rPr>
                        <a:t>0.02</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600" spc="56" dirty="0">
                          <a:latin typeface="ヒラギノ角ゴ ProN W3"/>
                          <a:ea typeface="ヒラギノ角ゴ ProN W3"/>
                          <a:cs typeface="ヒラギノ角ゴ ProN W3"/>
                        </a:rPr>
                        <a:t>0.24</a:t>
                      </a:r>
                    </a:p>
                  </a:txBody>
                  <a:tcPr marL="50800" marR="50800" marT="50800" marB="50800" anchor="ctr" horzOverflow="overflow">
                    <a:solidFill>
                      <a:schemeClr val="accent1">
                        <a:lumMod val="40000"/>
                        <a:lumOff val="60000"/>
                      </a:schemeClr>
                    </a:solidFill>
                  </a:tcPr>
                </a:tc>
              </a:tr>
              <a:tr h="954374">
                <a:tc>
                  <a:txBody>
                    <a:bodyPr/>
                    <a:lstStyle/>
                    <a:p>
                      <a:pPr defTabSz="914400">
                        <a:defRPr b="0">
                          <a:solidFill>
                            <a:srgbClr val="000000"/>
                          </a:solidFill>
                        </a:defRPr>
                      </a:pPr>
                      <a:r>
                        <a:rPr lang="en-US" sz="2600" dirty="0" smtClean="0">
                          <a:solidFill>
                            <a:srgbClr val="FFFFFF"/>
                          </a:solidFill>
                          <a:sym typeface="ヒラギノ角ゴ ProN W6"/>
                        </a:rPr>
                        <a:t>D</a:t>
                      </a:r>
                      <a:r>
                        <a:rPr sz="2600" dirty="0" smtClean="0">
                          <a:solidFill>
                            <a:srgbClr val="FFFFFF"/>
                          </a:solidFill>
                          <a:sym typeface="ヒラギノ角ゴ ProN W6"/>
                        </a:rPr>
                        <a:t>ev#3</a:t>
                      </a:r>
                      <a:endParaRPr sz="2600" dirty="0">
                        <a:solidFill>
                          <a:srgbClr val="FFFFFF"/>
                        </a:solidFill>
                        <a:sym typeface="ヒラギノ角ゴ ProN W6"/>
                      </a:endParaRPr>
                    </a:p>
                  </a:txBody>
                  <a:tcPr marL="50800" marR="50800" marT="50800" marB="50800" anchor="ctr" horzOverflow="overflow">
                    <a:solidFill>
                      <a:schemeClr val="accent1"/>
                    </a:solidFill>
                  </a:tcPr>
                </a:tc>
                <a:tc>
                  <a:txBody>
                    <a:bodyPr/>
                    <a:lstStyle/>
                    <a:p>
                      <a:pPr defTabSz="914400"/>
                      <a:r>
                        <a:rPr sz="2600" dirty="0"/>
                        <a:t>0.72</a:t>
                      </a:r>
                    </a:p>
                  </a:txBody>
                  <a:tcPr marL="50800" marR="50800" marT="50800" marB="50800" anchor="ctr" horzOverflow="overflow">
                    <a:solidFill>
                      <a:schemeClr val="accent1">
                        <a:lumMod val="40000"/>
                        <a:lumOff val="60000"/>
                      </a:schemeClr>
                    </a:solidFill>
                  </a:tcPr>
                </a:tc>
                <a:tc>
                  <a:txBody>
                    <a:bodyPr/>
                    <a:lstStyle/>
                    <a:p>
                      <a:pPr defTabSz="914400"/>
                      <a:r>
                        <a:rPr sz="2600" dirty="0"/>
                        <a:t>0.78</a:t>
                      </a:r>
                    </a:p>
                  </a:txBody>
                  <a:tcPr marL="50800" marR="50800" marT="50800" marB="50800" anchor="ctr" horzOverflow="overflow">
                    <a:solidFill>
                      <a:schemeClr val="accent1">
                        <a:lumMod val="40000"/>
                        <a:lumOff val="60000"/>
                      </a:schemeClr>
                    </a:solidFill>
                  </a:tcPr>
                </a:tc>
                <a:tc>
                  <a:txBody>
                    <a:bodyPr/>
                    <a:lstStyle/>
                    <a:p>
                      <a:pPr defTabSz="914400"/>
                      <a:r>
                        <a:rPr sz="2600" dirty="0"/>
                        <a:t>1.00</a:t>
                      </a:r>
                    </a:p>
                  </a:txBody>
                  <a:tcPr marL="50800" marR="50800" marT="50800" marB="50800" anchor="ctr" horzOverflow="overflow">
                    <a:solidFill>
                      <a:schemeClr val="accent1">
                        <a:lumMod val="40000"/>
                        <a:lumOff val="60000"/>
                      </a:schemeClr>
                    </a:solidFill>
                  </a:tcPr>
                </a:tc>
                <a:tc>
                  <a:txBody>
                    <a:bodyPr/>
                    <a:lstStyle/>
                    <a:p>
                      <a:pPr defTabSz="914400"/>
                      <a:r>
                        <a:rPr sz="2600" dirty="0"/>
                        <a:t>0.11</a:t>
                      </a:r>
                    </a:p>
                  </a:txBody>
                  <a:tcPr marL="50800" marR="50800" marT="50800" marB="50800" anchor="ctr" horzOverflow="overflow">
                    <a:solidFill>
                      <a:schemeClr val="accent1">
                        <a:lumMod val="40000"/>
                        <a:lumOff val="60000"/>
                      </a:schemeClr>
                    </a:solidFill>
                  </a:tcPr>
                </a:tc>
                <a:tc>
                  <a:txBody>
                    <a:bodyPr/>
                    <a:lstStyle/>
                    <a:p>
                      <a:pPr defTabSz="914400"/>
                      <a:r>
                        <a:rPr sz="2600" dirty="0"/>
                        <a:t>0.21</a:t>
                      </a:r>
                    </a:p>
                  </a:txBody>
                  <a:tcPr marL="50800" marR="50800" marT="50800" marB="50800" anchor="ctr" horzOverflow="overflow">
                    <a:solidFill>
                      <a:schemeClr val="accent1">
                        <a:lumMod val="40000"/>
                        <a:lumOff val="60000"/>
                      </a:schemeClr>
                    </a:solidFill>
                  </a:tcPr>
                </a:tc>
                <a:tc>
                  <a:txBody>
                    <a:bodyPr/>
                    <a:lstStyle/>
                    <a:p>
                      <a:pPr defTabSz="914400"/>
                      <a:r>
                        <a:rPr sz="2600" dirty="0"/>
                        <a:t>0.63</a:t>
                      </a:r>
                    </a:p>
                  </a:txBody>
                  <a:tcPr marL="50800" marR="50800" marT="50800" marB="50800" anchor="ctr" horzOverflow="overflow">
                    <a:solidFill>
                      <a:schemeClr val="accent1">
                        <a:lumMod val="40000"/>
                        <a:lumOff val="60000"/>
                      </a:schemeClr>
                    </a:solidFill>
                  </a:tcPr>
                </a:tc>
                <a:tc>
                  <a:txBody>
                    <a:bodyPr/>
                    <a:lstStyle/>
                    <a:p>
                      <a:pPr defTabSz="914400"/>
                      <a:r>
                        <a:rPr sz="2600" dirty="0"/>
                        <a:t>0.65</a:t>
                      </a:r>
                    </a:p>
                  </a:txBody>
                  <a:tcPr marL="50800" marR="50800" marT="50800" marB="50800" anchor="ctr" horzOverflow="overflow">
                    <a:solidFill>
                      <a:schemeClr val="accent1">
                        <a:lumMod val="40000"/>
                        <a:lumOff val="60000"/>
                      </a:schemeClr>
                    </a:solidFill>
                  </a:tcPr>
                </a:tc>
                <a:tc>
                  <a:txBody>
                    <a:bodyPr/>
                    <a:lstStyle/>
                    <a:p>
                      <a:pPr defTabSz="914400"/>
                      <a:r>
                        <a:rPr sz="2600" dirty="0"/>
                        <a:t>1.00</a:t>
                      </a:r>
                    </a:p>
                  </a:txBody>
                  <a:tcPr marL="50800" marR="50800" marT="50800" marB="50800" anchor="ctr" horzOverflow="overflow">
                    <a:solidFill>
                      <a:schemeClr val="accent1">
                        <a:lumMod val="40000"/>
                        <a:lumOff val="60000"/>
                      </a:schemeClr>
                    </a:solidFill>
                  </a:tcPr>
                </a:tc>
                <a:tc>
                  <a:txBody>
                    <a:bodyPr/>
                    <a:lstStyle/>
                    <a:p>
                      <a:pPr defTabSz="914400"/>
                      <a:r>
                        <a:rPr sz="2600" dirty="0"/>
                        <a:t>0.01</a:t>
                      </a:r>
                    </a:p>
                  </a:txBody>
                  <a:tcPr marL="50800" marR="50800" marT="50800" marB="50800" anchor="ctr" horzOverflow="overflow">
                    <a:solidFill>
                      <a:schemeClr val="accent1">
                        <a:lumMod val="40000"/>
                        <a:lumOff val="60000"/>
                      </a:schemeClr>
                    </a:solidFill>
                  </a:tcPr>
                </a:tc>
                <a:tc>
                  <a:txBody>
                    <a:bodyPr/>
                    <a:lstStyle/>
                    <a:p>
                      <a:pPr defTabSz="914400"/>
                      <a:r>
                        <a:rPr sz="2600" dirty="0"/>
                        <a:t>0.22</a:t>
                      </a:r>
                    </a:p>
                  </a:txBody>
                  <a:tcPr marL="50800" marR="50800" marT="50800" marB="50800" anchor="ctr" horzOverflow="overflow">
                    <a:solidFill>
                      <a:schemeClr val="accent1">
                        <a:lumMod val="40000"/>
                        <a:lumOff val="60000"/>
                      </a:schemeClr>
                    </a:solidFill>
                  </a:tcPr>
                </a:tc>
              </a:tr>
              <a:tr h="954374">
                <a:tc>
                  <a:txBody>
                    <a:bodyPr/>
                    <a:lstStyle/>
                    <a:p>
                      <a:pPr defTabSz="914400">
                        <a:defRPr b="0">
                          <a:solidFill>
                            <a:srgbClr val="000000"/>
                          </a:solidFill>
                        </a:defRPr>
                      </a:pPr>
                      <a:r>
                        <a:rPr lang="en-US" sz="2600" dirty="0" smtClean="0">
                          <a:solidFill>
                            <a:srgbClr val="FFFFFF"/>
                          </a:solidFill>
                          <a:sym typeface="ヒラギノ角ゴ ProN W6"/>
                        </a:rPr>
                        <a:t>Dev#4</a:t>
                      </a:r>
                      <a:endParaRPr sz="2600" dirty="0">
                        <a:solidFill>
                          <a:srgbClr val="FFFFFF"/>
                        </a:solidFill>
                        <a:sym typeface="ヒラギノ角ゴ ProN W6"/>
                      </a:endParaRPr>
                    </a:p>
                  </a:txBody>
                  <a:tcPr marL="50800" marR="50800" marT="50800" marB="50800" anchor="ctr" horzOverflow="overflow">
                    <a:solidFill>
                      <a:schemeClr val="accent1"/>
                    </a:solidFill>
                  </a:tcPr>
                </a:tc>
                <a:tc>
                  <a:txBody>
                    <a:bodyPr/>
                    <a:lstStyle/>
                    <a:p>
                      <a:pPr algn="ctr">
                        <a:spcBef>
                          <a:spcPts val="4200"/>
                        </a:spcBef>
                      </a:pPr>
                      <a:r>
                        <a:rPr sz="2600" spc="56" dirty="0">
                          <a:latin typeface="ヒラギノ角ゴ ProN W3"/>
                          <a:ea typeface="ヒラギノ角ゴ ProN W3"/>
                          <a:cs typeface="ヒラギノ角ゴ ProN W3"/>
                        </a:rPr>
                        <a:t>0.61</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600" spc="56" dirty="0">
                          <a:latin typeface="ヒラギノ角ゴ ProN W3"/>
                          <a:ea typeface="ヒラギノ角ゴ ProN W3"/>
                          <a:cs typeface="ヒラギノ角ゴ ProN W3"/>
                        </a:rPr>
                        <a:t>0.65</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600" spc="56" dirty="0">
                          <a:latin typeface="ヒラギノ角ゴ ProN W3"/>
                          <a:ea typeface="ヒラギノ角ゴ ProN W3"/>
                          <a:cs typeface="ヒラギノ角ゴ ProN W3"/>
                        </a:rPr>
                        <a:t>1.00</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600" spc="56" dirty="0">
                          <a:latin typeface="ヒラギノ角ゴ ProN W3"/>
                          <a:ea typeface="ヒラギノ角ゴ ProN W3"/>
                          <a:cs typeface="ヒラギノ角ゴ ProN W3"/>
                        </a:rPr>
                        <a:t>0.01</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600" spc="56" dirty="0">
                          <a:latin typeface="ヒラギノ角ゴ ProN W3"/>
                          <a:ea typeface="ヒラギノ角ゴ ProN W3"/>
                          <a:cs typeface="ヒラギノ角ゴ ProN W3"/>
                        </a:rPr>
                        <a:t>0.25</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600" spc="56" dirty="0">
                          <a:latin typeface="ヒラギノ角ゴ ProN W3"/>
                          <a:ea typeface="ヒラギノ角ゴ ProN W3"/>
                          <a:cs typeface="ヒラギノ角ゴ ProN W3"/>
                        </a:rPr>
                        <a:t>0.54</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600" spc="56" dirty="0">
                          <a:latin typeface="ヒラギノ角ゴ ProN W3"/>
                          <a:ea typeface="ヒラギノ角ゴ ProN W3"/>
                          <a:cs typeface="ヒラギノ角ゴ ProN W3"/>
                        </a:rPr>
                        <a:t>0.53</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600" spc="56" dirty="0">
                          <a:latin typeface="ヒラギノ角ゴ ProN W3"/>
                          <a:ea typeface="ヒラギノ角ゴ ProN W3"/>
                          <a:cs typeface="ヒラギノ角ゴ ProN W3"/>
                        </a:rPr>
                        <a:t>1.00</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600" spc="56" dirty="0">
                          <a:latin typeface="ヒラギノ角ゴ ProN W3"/>
                          <a:ea typeface="ヒラギノ角ゴ ProN W3"/>
                          <a:cs typeface="ヒラギノ角ゴ ProN W3"/>
                        </a:rPr>
                        <a:t>0.01</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600" spc="56" dirty="0">
                          <a:latin typeface="ヒラギノ角ゴ ProN W3"/>
                          <a:ea typeface="ヒラギノ角ゴ ProN W3"/>
                          <a:cs typeface="ヒラギノ角ゴ ProN W3"/>
                        </a:rPr>
                        <a:t>0.23</a:t>
                      </a:r>
                    </a:p>
                  </a:txBody>
                  <a:tcPr marL="50800" marR="50800" marT="50800" marB="50800" anchor="ctr" horzOverflow="overflow">
                    <a:solidFill>
                      <a:schemeClr val="accent1">
                        <a:lumMod val="40000"/>
                        <a:lumOff val="60000"/>
                      </a:schemeClr>
                    </a:solidFill>
                  </a:tcPr>
                </a:tc>
              </a:tr>
              <a:tr h="954374">
                <a:tc>
                  <a:txBody>
                    <a:bodyPr/>
                    <a:lstStyle/>
                    <a:p>
                      <a:pPr defTabSz="914400">
                        <a:defRPr b="0">
                          <a:solidFill>
                            <a:srgbClr val="000000"/>
                          </a:solidFill>
                        </a:defRPr>
                      </a:pPr>
                      <a:r>
                        <a:rPr lang="en-US" sz="2600" dirty="0" smtClean="0">
                          <a:solidFill>
                            <a:srgbClr val="FFFFFF"/>
                          </a:solidFill>
                          <a:sym typeface="ヒラギノ角ゴ ProN W6"/>
                        </a:rPr>
                        <a:t>Dev#5</a:t>
                      </a:r>
                      <a:endParaRPr sz="2600" dirty="0">
                        <a:solidFill>
                          <a:srgbClr val="FFFFFF"/>
                        </a:solidFill>
                        <a:sym typeface="ヒラギノ角ゴ ProN W6"/>
                      </a:endParaRPr>
                    </a:p>
                  </a:txBody>
                  <a:tcPr marL="50800" marR="50800" marT="50800" marB="50800" anchor="ctr" horzOverflow="overflow">
                    <a:solidFill>
                      <a:schemeClr val="accent1"/>
                    </a:solidFill>
                  </a:tcPr>
                </a:tc>
                <a:tc>
                  <a:txBody>
                    <a:bodyPr/>
                    <a:lstStyle/>
                    <a:p>
                      <a:pPr algn="ctr">
                        <a:spcBef>
                          <a:spcPts val="4200"/>
                        </a:spcBef>
                      </a:pPr>
                      <a:r>
                        <a:rPr sz="2600" spc="56" dirty="0">
                          <a:latin typeface="ヒラギノ角ゴ ProN W3"/>
                          <a:ea typeface="ヒラギノ角ゴ ProN W3"/>
                          <a:cs typeface="ヒラギノ角ゴ ProN W3"/>
                        </a:rPr>
                        <a:t>0.63</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600" spc="56" dirty="0">
                          <a:latin typeface="ヒラギノ角ゴ ProN W3"/>
                          <a:ea typeface="ヒラギノ角ゴ ProN W3"/>
                          <a:cs typeface="ヒラギノ角ゴ ProN W3"/>
                        </a:rPr>
                        <a:t>0.64</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600" spc="56" dirty="0">
                          <a:latin typeface="ヒラギノ角ゴ ProN W3"/>
                          <a:ea typeface="ヒラギノ角ゴ ProN W3"/>
                          <a:cs typeface="ヒラギノ角ゴ ProN W3"/>
                        </a:rPr>
                        <a:t>1.00</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600" spc="56" dirty="0">
                          <a:latin typeface="ヒラギノ角ゴ ProN W3"/>
                          <a:ea typeface="ヒラギノ角ゴ ProN W3"/>
                          <a:cs typeface="ヒラギノ角ゴ ProN W3"/>
                        </a:rPr>
                        <a:t>0.12</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600" spc="56" dirty="0">
                          <a:latin typeface="ヒラギノ角ゴ ProN W3"/>
                          <a:ea typeface="ヒラギノ角ゴ ProN W3"/>
                          <a:cs typeface="ヒラギノ角ゴ ProN W3"/>
                        </a:rPr>
                        <a:t>0.23</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600" spc="56" dirty="0">
                          <a:latin typeface="ヒラギノ角ゴ ProN W3"/>
                          <a:ea typeface="ヒラギノ角ゴ ProN W3"/>
                          <a:cs typeface="ヒラギノ角ゴ ProN W3"/>
                        </a:rPr>
                        <a:t>0.56</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600" spc="56" dirty="0">
                          <a:latin typeface="ヒラギノ角ゴ ProN W3"/>
                          <a:ea typeface="ヒラギノ角ゴ ProN W3"/>
                          <a:cs typeface="ヒラギノ角ゴ ProN W3"/>
                        </a:rPr>
                        <a:t>0.55</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600" spc="56" dirty="0">
                          <a:latin typeface="ヒラギノ角ゴ ProN W3"/>
                          <a:ea typeface="ヒラギノ角ゴ ProN W3"/>
                          <a:cs typeface="ヒラギノ角ゴ ProN W3"/>
                        </a:rPr>
                        <a:t>1.00</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600" spc="56" dirty="0">
                          <a:latin typeface="ヒラギノ角ゴ ProN W3"/>
                          <a:ea typeface="ヒラギノ角ゴ ProN W3"/>
                          <a:cs typeface="ヒラギノ角ゴ ProN W3"/>
                        </a:rPr>
                        <a:t>0.03</a:t>
                      </a:r>
                    </a:p>
                  </a:txBody>
                  <a:tcPr marL="50800" marR="50800" marT="50800" marB="50800" anchor="ctr" horzOverflow="overflow">
                    <a:solidFill>
                      <a:schemeClr val="accent1">
                        <a:lumMod val="40000"/>
                        <a:lumOff val="60000"/>
                      </a:schemeClr>
                    </a:solidFill>
                  </a:tcPr>
                </a:tc>
                <a:tc>
                  <a:txBody>
                    <a:bodyPr/>
                    <a:lstStyle/>
                    <a:p>
                      <a:pPr algn="ctr">
                        <a:spcBef>
                          <a:spcPts val="4200"/>
                        </a:spcBef>
                      </a:pPr>
                      <a:r>
                        <a:rPr sz="2600" spc="56" dirty="0">
                          <a:latin typeface="ヒラギノ角ゴ ProN W3"/>
                          <a:ea typeface="ヒラギノ角ゴ ProN W3"/>
                          <a:cs typeface="ヒラギノ角ゴ ProN W3"/>
                        </a:rPr>
                        <a:t>0.23</a:t>
                      </a:r>
                    </a:p>
                  </a:txBody>
                  <a:tcPr marL="50800" marR="50800" marT="50800" marB="50800" anchor="ctr" horzOverflow="overflow">
                    <a:solidFill>
                      <a:schemeClr val="accent1">
                        <a:lumMod val="40000"/>
                        <a:lumOff val="60000"/>
                      </a:schemeClr>
                    </a:solidFill>
                  </a:tcPr>
                </a:tc>
              </a:tr>
              <a:tr h="954374">
                <a:tc>
                  <a:txBody>
                    <a:bodyPr/>
                    <a:lstStyle/>
                    <a:p>
                      <a:pPr defTabSz="914400">
                        <a:defRPr b="0">
                          <a:solidFill>
                            <a:srgbClr val="000000"/>
                          </a:solidFill>
                        </a:defRPr>
                      </a:pPr>
                      <a:r>
                        <a:rPr lang="en-US" sz="2600" dirty="0" smtClean="0">
                          <a:solidFill>
                            <a:srgbClr val="FFFFFF"/>
                          </a:solidFill>
                          <a:sym typeface="ヒラギノ角ゴ ProN W6"/>
                        </a:rPr>
                        <a:t>D</a:t>
                      </a:r>
                      <a:r>
                        <a:rPr sz="2600" dirty="0" smtClean="0">
                          <a:solidFill>
                            <a:srgbClr val="FFFFFF"/>
                          </a:solidFill>
                          <a:sym typeface="ヒラギノ角ゴ ProN W6"/>
                        </a:rPr>
                        <a:t>ev#9</a:t>
                      </a:r>
                      <a:endParaRPr sz="2600" dirty="0">
                        <a:solidFill>
                          <a:srgbClr val="FFFFFF"/>
                        </a:solidFill>
                        <a:sym typeface="ヒラギノ角ゴ ProN W6"/>
                      </a:endParaRPr>
                    </a:p>
                  </a:txBody>
                  <a:tcPr marL="50800" marR="50800" marT="50800" marB="50800" anchor="ctr" horzOverflow="overflow">
                    <a:solidFill>
                      <a:schemeClr val="accent1"/>
                    </a:solidFill>
                  </a:tcPr>
                </a:tc>
                <a:tc>
                  <a:txBody>
                    <a:bodyPr/>
                    <a:lstStyle/>
                    <a:p>
                      <a:pPr defTabSz="914400"/>
                      <a:r>
                        <a:rPr sz="2600"/>
                        <a:t>0.54</a:t>
                      </a:r>
                    </a:p>
                  </a:txBody>
                  <a:tcPr marL="50800" marR="50800" marT="50800" marB="50800" anchor="ctr" horzOverflow="overflow">
                    <a:solidFill>
                      <a:schemeClr val="accent1">
                        <a:lumMod val="40000"/>
                        <a:lumOff val="60000"/>
                      </a:schemeClr>
                    </a:solidFill>
                  </a:tcPr>
                </a:tc>
                <a:tc>
                  <a:txBody>
                    <a:bodyPr/>
                    <a:lstStyle/>
                    <a:p>
                      <a:pPr defTabSz="914400"/>
                      <a:r>
                        <a:rPr sz="2600"/>
                        <a:t>0.50</a:t>
                      </a:r>
                    </a:p>
                  </a:txBody>
                  <a:tcPr marL="50800" marR="50800" marT="50800" marB="50800" anchor="ctr" horzOverflow="overflow">
                    <a:solidFill>
                      <a:schemeClr val="accent1">
                        <a:lumMod val="40000"/>
                        <a:lumOff val="60000"/>
                      </a:schemeClr>
                    </a:solidFill>
                  </a:tcPr>
                </a:tc>
                <a:tc>
                  <a:txBody>
                    <a:bodyPr/>
                    <a:lstStyle/>
                    <a:p>
                      <a:pPr defTabSz="914400"/>
                      <a:r>
                        <a:rPr sz="2600"/>
                        <a:t>1.00</a:t>
                      </a:r>
                    </a:p>
                  </a:txBody>
                  <a:tcPr marL="50800" marR="50800" marT="50800" marB="50800" anchor="ctr" horzOverflow="overflow">
                    <a:solidFill>
                      <a:schemeClr val="accent1">
                        <a:lumMod val="40000"/>
                        <a:lumOff val="60000"/>
                      </a:schemeClr>
                    </a:solidFill>
                  </a:tcPr>
                </a:tc>
                <a:tc>
                  <a:txBody>
                    <a:bodyPr/>
                    <a:lstStyle/>
                    <a:p>
                      <a:pPr defTabSz="914400"/>
                      <a:r>
                        <a:rPr sz="2600"/>
                        <a:t>0.07</a:t>
                      </a:r>
                    </a:p>
                  </a:txBody>
                  <a:tcPr marL="50800" marR="50800" marT="50800" marB="50800" anchor="ctr" horzOverflow="overflow">
                    <a:solidFill>
                      <a:schemeClr val="accent1">
                        <a:lumMod val="40000"/>
                        <a:lumOff val="60000"/>
                      </a:schemeClr>
                    </a:solidFill>
                  </a:tcPr>
                </a:tc>
                <a:tc>
                  <a:txBody>
                    <a:bodyPr/>
                    <a:lstStyle/>
                    <a:p>
                      <a:pPr defTabSz="914400"/>
                      <a:r>
                        <a:rPr sz="2600"/>
                        <a:t>0.25</a:t>
                      </a:r>
                    </a:p>
                  </a:txBody>
                  <a:tcPr marL="50800" marR="50800" marT="50800" marB="50800" anchor="ctr" horzOverflow="overflow">
                    <a:solidFill>
                      <a:schemeClr val="accent1">
                        <a:lumMod val="40000"/>
                        <a:lumOff val="60000"/>
                      </a:schemeClr>
                    </a:solidFill>
                  </a:tcPr>
                </a:tc>
                <a:tc>
                  <a:txBody>
                    <a:bodyPr/>
                    <a:lstStyle/>
                    <a:p>
                      <a:pPr defTabSz="914400"/>
                      <a:r>
                        <a:rPr sz="2600"/>
                        <a:t>0.61</a:t>
                      </a:r>
                    </a:p>
                  </a:txBody>
                  <a:tcPr marL="50800" marR="50800" marT="50800" marB="50800" anchor="ctr" horzOverflow="overflow">
                    <a:solidFill>
                      <a:schemeClr val="accent1">
                        <a:lumMod val="40000"/>
                        <a:lumOff val="60000"/>
                      </a:schemeClr>
                    </a:solidFill>
                  </a:tcPr>
                </a:tc>
                <a:tc>
                  <a:txBody>
                    <a:bodyPr/>
                    <a:lstStyle/>
                    <a:p>
                      <a:pPr defTabSz="914400"/>
                      <a:r>
                        <a:rPr sz="2600"/>
                        <a:t>0.62</a:t>
                      </a:r>
                    </a:p>
                  </a:txBody>
                  <a:tcPr marL="50800" marR="50800" marT="50800" marB="50800" anchor="ctr" horzOverflow="overflow">
                    <a:solidFill>
                      <a:schemeClr val="accent1">
                        <a:lumMod val="40000"/>
                        <a:lumOff val="60000"/>
                      </a:schemeClr>
                    </a:solidFill>
                  </a:tcPr>
                </a:tc>
                <a:tc>
                  <a:txBody>
                    <a:bodyPr/>
                    <a:lstStyle/>
                    <a:p>
                      <a:pPr defTabSz="914400"/>
                      <a:r>
                        <a:rPr sz="2600" dirty="0"/>
                        <a:t>1.00</a:t>
                      </a:r>
                    </a:p>
                  </a:txBody>
                  <a:tcPr marL="50800" marR="50800" marT="50800" marB="50800" anchor="ctr" horzOverflow="overflow">
                    <a:solidFill>
                      <a:schemeClr val="accent1">
                        <a:lumMod val="40000"/>
                        <a:lumOff val="60000"/>
                      </a:schemeClr>
                    </a:solidFill>
                  </a:tcPr>
                </a:tc>
                <a:tc>
                  <a:txBody>
                    <a:bodyPr/>
                    <a:lstStyle/>
                    <a:p>
                      <a:pPr defTabSz="914400"/>
                      <a:r>
                        <a:rPr sz="2600" dirty="0"/>
                        <a:t>0.03</a:t>
                      </a:r>
                    </a:p>
                  </a:txBody>
                  <a:tcPr marL="50800" marR="50800" marT="50800" marB="50800" anchor="ctr" horzOverflow="overflow">
                    <a:solidFill>
                      <a:schemeClr val="accent1">
                        <a:lumMod val="40000"/>
                        <a:lumOff val="60000"/>
                      </a:schemeClr>
                    </a:solidFill>
                  </a:tcPr>
                </a:tc>
                <a:tc>
                  <a:txBody>
                    <a:bodyPr/>
                    <a:lstStyle/>
                    <a:p>
                      <a:pPr defTabSz="914400"/>
                      <a:r>
                        <a:rPr sz="2600" dirty="0"/>
                        <a:t>0.23</a:t>
                      </a:r>
                    </a:p>
                  </a:txBody>
                  <a:tcPr marL="50800" marR="50800" marT="50800" marB="50800" anchor="ctr" horzOverflow="overflow">
                    <a:solidFill>
                      <a:schemeClr val="accent1">
                        <a:lumMod val="40000"/>
                        <a:lumOff val="60000"/>
                      </a:schemeClr>
                    </a:solidFill>
                  </a:tcPr>
                </a:tc>
              </a:tr>
            </a:tbl>
          </a:graphicData>
        </a:graphic>
      </p:graphicFrame>
      <p:sp>
        <p:nvSpPr>
          <p:cNvPr id="2" name="正方形/長方形 1"/>
          <p:cNvSpPr/>
          <p:nvPr/>
        </p:nvSpPr>
        <p:spPr>
          <a:xfrm>
            <a:off x="1637414" y="3402419"/>
            <a:ext cx="2190307" cy="4742121"/>
          </a:xfrm>
          <a:prstGeom prst="rect">
            <a:avLst/>
          </a:prstGeom>
          <a:noFill/>
          <a:ln w="63500"/>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sp>
        <p:nvSpPr>
          <p:cNvPr id="13" name="正方形/長方形 12"/>
          <p:cNvSpPr/>
          <p:nvPr/>
        </p:nvSpPr>
        <p:spPr>
          <a:xfrm>
            <a:off x="7058523" y="3402418"/>
            <a:ext cx="2190307" cy="4742121"/>
          </a:xfrm>
          <a:prstGeom prst="rect">
            <a:avLst/>
          </a:prstGeom>
          <a:noFill/>
          <a:ln w="63500"/>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sp>
        <p:nvSpPr>
          <p:cNvPr id="3" name="正方形/長方形 2"/>
          <p:cNvSpPr/>
          <p:nvPr/>
        </p:nvSpPr>
        <p:spPr>
          <a:xfrm>
            <a:off x="1637414" y="8144540"/>
            <a:ext cx="2190307" cy="960192"/>
          </a:xfrm>
          <a:prstGeom prst="rect">
            <a:avLst/>
          </a:prstGeom>
          <a:noFill/>
          <a:ln w="63500">
            <a:solidFill>
              <a:srgbClr val="FFFF00"/>
            </a:solidFill>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sp>
        <p:nvSpPr>
          <p:cNvPr id="15" name="正方形/長方形 14"/>
          <p:cNvSpPr/>
          <p:nvPr/>
        </p:nvSpPr>
        <p:spPr>
          <a:xfrm>
            <a:off x="7058523" y="8144540"/>
            <a:ext cx="2190307" cy="960192"/>
          </a:xfrm>
          <a:prstGeom prst="rect">
            <a:avLst/>
          </a:prstGeom>
          <a:noFill/>
          <a:ln w="63500">
            <a:solidFill>
              <a:srgbClr val="FFFF00"/>
            </a:solidFill>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spTree>
    <p:extLst>
      <p:ext uri="{BB962C8B-B14F-4D97-AF65-F5344CB8AC3E}">
        <p14:creationId xmlns:p14="http://schemas.microsoft.com/office/powerpoint/2010/main" val="347726635"/>
      </p:ext>
    </p:extLst>
  </p:cSld>
  <p:clrMapOvr>
    <a:masterClrMapping/>
  </p:clrMapOvr>
  <p:transition spd="slow"/>
  <p:timing>
    <p:tnLst>
      <p:par>
        <p:cTn id="1" dur="indefinite" restart="never" fill="hold"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テーマ1">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ヒラギノ角ゴ ProN W3"/>
        <a:ea typeface="ヒラギノ角ゴ ProN W3"/>
        <a:cs typeface="ヒラギノ角ゴ ProN W3"/>
      </a:majorFont>
      <a:minorFont>
        <a:latin typeface="ヒラギノ角ゴ ProN W3"/>
        <a:ea typeface="ヒラギノ角ゴ ProN W3"/>
        <a:cs typeface="ヒラギノ角ゴ ProN W3"/>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ヒラギノ角ゴ ProN W3"/>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mn-lt"/>
            <a:ea typeface="+mn-ea"/>
            <a:cs typeface="+mn-cs"/>
            <a:sym typeface="ヒラギノ角ゴ ProN W3"/>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テーマ1" id="{A55DCE1F-B7F5-A042-BE63-E706D31C1B79}" vid="{ADB621E1-781B-3F4F-B44D-8185D4E77FCD}"/>
    </a:ext>
  </a:ext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ヒラギノ角ゴ ProN W3"/>
        <a:ea typeface="ヒラギノ角ゴ ProN W3"/>
        <a:cs typeface="ヒラギノ角ゴ ProN W3"/>
      </a:majorFont>
      <a:minorFont>
        <a:latin typeface="ヒラギノ角ゴ ProN W3"/>
        <a:ea typeface="ヒラギノ角ゴ ProN W3"/>
        <a:cs typeface="ヒラギノ角ゴ ProN W3"/>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ヒラギノ角ゴ ProN W3"/>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mn-lt"/>
            <a:ea typeface="+mn-ea"/>
            <a:cs typeface="+mn-cs"/>
            <a:sym typeface="ヒラギノ角ゴ ProN W3"/>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テーマ1</Template>
  <TotalTime>3168</TotalTime>
  <Words>3044</Words>
  <Application>Microsoft Macintosh PowerPoint</Application>
  <PresentationFormat>ユーザー設定</PresentationFormat>
  <Paragraphs>704</Paragraphs>
  <Slides>26</Slides>
  <Notes>23</Notes>
  <HiddenSlides>8</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26</vt:i4>
      </vt:variant>
    </vt:vector>
  </HeadingPairs>
  <TitlesOfParts>
    <vt:vector size="35" baseType="lpstr">
      <vt:lpstr>Helvetica</vt:lpstr>
      <vt:lpstr>Helvetica Light</vt:lpstr>
      <vt:lpstr>Helvetica Neue</vt:lpstr>
      <vt:lpstr>Times</vt:lpstr>
      <vt:lpstr>Yu Gothic</vt:lpstr>
      <vt:lpstr>ヒラギノ角ゴ ProN W3</vt:lpstr>
      <vt:lpstr>ヒラギノ角ゴ ProN W6</vt:lpstr>
      <vt:lpstr>Arial</vt:lpstr>
      <vt:lpstr>テーマ1</vt:lpstr>
      <vt:lpstr>OSS開発コミュニティの進化の理解を 目的としたコミュニケーション分析 ：Politeness分析適用の試み</vt:lpstr>
      <vt:lpstr>背景</vt:lpstr>
      <vt:lpstr>OSS開発コミュニティの進化に関する研究</vt:lpstr>
      <vt:lpstr>OSS開発コミュニティの進化に関する研究</vt:lpstr>
      <vt:lpstr>新規開発者の参入障壁</vt:lpstr>
      <vt:lpstr>研究の目的</vt:lpstr>
      <vt:lpstr>Politeness</vt:lpstr>
      <vt:lpstr>Politeness Strategy</vt:lpstr>
      <vt:lpstr>会話の例</vt:lpstr>
      <vt:lpstr>Stanford Politeness</vt:lpstr>
      <vt:lpstr>ケーススタディ</vt:lpstr>
      <vt:lpstr>RQ2,3の結果と考察 トップ開発者と一般開発者/メール発信と送信で Politenessに違いはあるか？</vt:lpstr>
      <vt:lpstr>RQ2,3の結果と考察 トップ開発者と一般開発者/メール発信と送信で Politenessに違いはあるか？</vt:lpstr>
      <vt:lpstr>RQ4の結果の考察 Politenessは時期により変動するか？</vt:lpstr>
      <vt:lpstr>RQ4の結果の考察 Politenessは時期により変動するか？</vt:lpstr>
      <vt:lpstr>RQ4の結果の考察 Politenessは時期により変動するか？</vt:lpstr>
      <vt:lpstr>RQ4の結果の考察 Politenessは時期により変動するか？</vt:lpstr>
      <vt:lpstr>まとめと今後の課題</vt:lpstr>
      <vt:lpstr>コミュニケーションの内容に着目した研究</vt:lpstr>
      <vt:lpstr>Politeness Strategy</vt:lpstr>
      <vt:lpstr>Politeness Strategyの内訳</vt:lpstr>
      <vt:lpstr>Stanford Politeness　適用例</vt:lpstr>
      <vt:lpstr>開発者のメール内訳</vt:lpstr>
      <vt:lpstr>メール送信のPoliteness値</vt:lpstr>
      <vt:lpstr>結果:RQ2(トップ開発者と一般開発者でPolitenessに違いはあるか？)</vt:lpstr>
      <vt:lpstr>結果:RQ3</vt:lpstr>
    </vt:vector>
  </TitlesOfParts>
  <LinksUpToDate>false</LinksUpToDate>
  <SharedDoc>false</SharedDoc>
  <HyperlinksChanged>false</HyperlinksChanged>
  <AppVersion>15.0023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OSS開発コミュニティの進化の理解を目的としたコミュニケーション分析 ：Politeness分析適用の試み</dc:title>
  <cp:lastModifiedBy>Microsoft Office ユーザー</cp:lastModifiedBy>
  <cp:revision>113</cp:revision>
  <dcterms:modified xsi:type="dcterms:W3CDTF">2016-07-05T00:54:06Z</dcterms:modified>
</cp:coreProperties>
</file>