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7" r:id="rId2"/>
    <p:sldId id="258" r:id="rId3"/>
    <p:sldId id="259" r:id="rId4"/>
    <p:sldId id="260" r:id="rId5"/>
    <p:sldId id="267" r:id="rId6"/>
    <p:sldId id="261" r:id="rId7"/>
    <p:sldId id="268" r:id="rId8"/>
    <p:sldId id="270" r:id="rId9"/>
    <p:sldId id="272" r:id="rId10"/>
    <p:sldId id="271" r:id="rId11"/>
    <p:sldId id="277" r:id="rId12"/>
    <p:sldId id="262" r:id="rId13"/>
    <p:sldId id="269" r:id="rId14"/>
    <p:sldId id="274" r:id="rId15"/>
    <p:sldId id="273" r:id="rId16"/>
    <p:sldId id="263" r:id="rId17"/>
    <p:sldId id="276" r:id="rId18"/>
    <p:sldId id="264" r:id="rId19"/>
    <p:sldId id="275" r:id="rId20"/>
    <p:sldId id="265" r:id="rId21"/>
    <p:sldId id="26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1" autoAdjust="0"/>
    <p:restoredTop sz="94660"/>
  </p:normalViewPr>
  <p:slideViewPr>
    <p:cSldViewPr snapToGrid="0">
      <p:cViewPr varScale="1">
        <p:scale>
          <a:sx n="68" d="100"/>
          <a:sy n="68" d="100"/>
        </p:scale>
        <p:origin x="150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9DCD9F-2432-43AB-8C06-9ADAF7B9E335}" type="doc">
      <dgm:prSet loTypeId="urn:microsoft.com/office/officeart/2009/3/layout/Descending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81AA28D6-11C7-4A3F-A4A0-FD7F511FE768}">
      <dgm:prSet phldrT="[テキスト]" custT="1"/>
      <dgm:spPr/>
      <dgm:t>
        <a:bodyPr/>
        <a:lstStyle/>
        <a:p>
          <a:r>
            <a:rPr kumimoji="1" lang="ja-JP" altLang="en-US" sz="2800" dirty="0"/>
            <a:t>プログラマが欠陥を作る</a:t>
          </a:r>
          <a:endParaRPr kumimoji="1" lang="ja-JP" altLang="en-US" sz="2400" dirty="0"/>
        </a:p>
      </dgm:t>
    </dgm:pt>
    <dgm:pt modelId="{D23CCCF6-6FBA-4BA9-8F06-586947255A14}" type="parTrans" cxnId="{1AE48210-1C91-4C41-B2B8-C2E63EA01BA6}">
      <dgm:prSet/>
      <dgm:spPr/>
      <dgm:t>
        <a:bodyPr/>
        <a:lstStyle/>
        <a:p>
          <a:endParaRPr kumimoji="1" lang="ja-JP" altLang="en-US"/>
        </a:p>
      </dgm:t>
    </dgm:pt>
    <dgm:pt modelId="{7EBC2A75-1A05-46AC-AFCC-8C88109FDB38}" type="sibTrans" cxnId="{1AE48210-1C91-4C41-B2B8-C2E63EA01BA6}">
      <dgm:prSet/>
      <dgm:spPr/>
      <dgm:t>
        <a:bodyPr/>
        <a:lstStyle/>
        <a:p>
          <a:endParaRPr kumimoji="1" lang="ja-JP" altLang="en-US"/>
        </a:p>
      </dgm:t>
    </dgm:pt>
    <dgm:pt modelId="{24D839F4-E4D3-4399-9B59-A4ABAC5CA0AA}">
      <dgm:prSet phldrT="[テキスト]" custT="1"/>
      <dgm:spPr/>
      <dgm:t>
        <a:bodyPr/>
        <a:lstStyle/>
        <a:p>
          <a:r>
            <a:rPr lang="ja-JP" altLang="en-US" sz="2800" dirty="0"/>
            <a:t>欠陥は感染する</a:t>
          </a:r>
          <a:endParaRPr kumimoji="1" lang="ja-JP" altLang="en-US" sz="2800" dirty="0"/>
        </a:p>
      </dgm:t>
    </dgm:pt>
    <dgm:pt modelId="{C972714F-87A3-4CA5-AB3E-C23C10AC4A92}" type="parTrans" cxnId="{9CB2048C-E1CB-46A6-B5D1-AB075A4790BE}">
      <dgm:prSet/>
      <dgm:spPr/>
      <dgm:t>
        <a:bodyPr/>
        <a:lstStyle/>
        <a:p>
          <a:endParaRPr kumimoji="1" lang="ja-JP" altLang="en-US"/>
        </a:p>
      </dgm:t>
    </dgm:pt>
    <dgm:pt modelId="{BE5C9489-BAF9-4B16-BFE7-E159BCE610A4}" type="sibTrans" cxnId="{9CB2048C-E1CB-46A6-B5D1-AB075A4790BE}">
      <dgm:prSet/>
      <dgm:spPr/>
      <dgm:t>
        <a:bodyPr/>
        <a:lstStyle/>
        <a:p>
          <a:endParaRPr kumimoji="1" lang="ja-JP" altLang="en-US"/>
        </a:p>
      </dgm:t>
    </dgm:pt>
    <dgm:pt modelId="{78350604-E629-4D0E-9290-42E5802C88B5}">
      <dgm:prSet phldrT="[テキスト]"/>
      <dgm:spPr/>
      <dgm:t>
        <a:bodyPr/>
        <a:lstStyle/>
        <a:p>
          <a:r>
            <a:rPr kumimoji="1" lang="ja-JP" altLang="en-US" dirty="0"/>
            <a:t>感染の伝播</a:t>
          </a:r>
        </a:p>
      </dgm:t>
    </dgm:pt>
    <dgm:pt modelId="{E07D79BF-C19D-48E7-A191-FF90A6CC4A94}" type="parTrans" cxnId="{CA16B8E8-28EE-4138-B91B-1D85E6F17188}">
      <dgm:prSet/>
      <dgm:spPr/>
      <dgm:t>
        <a:bodyPr/>
        <a:lstStyle/>
        <a:p>
          <a:endParaRPr kumimoji="1" lang="ja-JP" altLang="en-US"/>
        </a:p>
      </dgm:t>
    </dgm:pt>
    <dgm:pt modelId="{2506A352-F57F-4053-84D4-AA5012682542}" type="sibTrans" cxnId="{CA16B8E8-28EE-4138-B91B-1D85E6F17188}">
      <dgm:prSet/>
      <dgm:spPr/>
      <dgm:t>
        <a:bodyPr/>
        <a:lstStyle/>
        <a:p>
          <a:endParaRPr kumimoji="1" lang="ja-JP" altLang="en-US"/>
        </a:p>
      </dgm:t>
    </dgm:pt>
    <dgm:pt modelId="{9248CB88-C4B1-44E3-82AA-F9D384D02273}">
      <dgm:prSet phldrT="[テキスト]"/>
      <dgm:spPr/>
      <dgm:t>
        <a:bodyPr/>
        <a:lstStyle/>
        <a:p>
          <a:r>
            <a:rPr lang="ja-JP" altLang="en-US" dirty="0"/>
            <a:t>感染は障害を引き起こす</a:t>
          </a:r>
          <a:endParaRPr kumimoji="1" lang="ja-JP" altLang="en-US" dirty="0"/>
        </a:p>
      </dgm:t>
    </dgm:pt>
    <dgm:pt modelId="{C9EA285B-3406-4720-97F7-28A8403BE828}" type="parTrans" cxnId="{AF597E38-9074-472A-87F2-6E066F817AD6}">
      <dgm:prSet/>
      <dgm:spPr/>
      <dgm:t>
        <a:bodyPr/>
        <a:lstStyle/>
        <a:p>
          <a:endParaRPr kumimoji="1" lang="ja-JP" altLang="en-US"/>
        </a:p>
      </dgm:t>
    </dgm:pt>
    <dgm:pt modelId="{987FC18A-B97D-46F4-A87C-6C1E3BC4BF15}" type="sibTrans" cxnId="{AF597E38-9074-472A-87F2-6E066F817AD6}">
      <dgm:prSet/>
      <dgm:spPr/>
      <dgm:t>
        <a:bodyPr/>
        <a:lstStyle/>
        <a:p>
          <a:endParaRPr kumimoji="1" lang="ja-JP" altLang="en-US"/>
        </a:p>
      </dgm:t>
    </dgm:pt>
    <dgm:pt modelId="{88EDF759-3394-4284-9BCD-7203AB0FB0A7}" type="pres">
      <dgm:prSet presAssocID="{109DCD9F-2432-43AB-8C06-9ADAF7B9E335}" presName="Name0" presStyleCnt="0">
        <dgm:presLayoutVars>
          <dgm:chMax val="7"/>
          <dgm:chPref val="5"/>
        </dgm:presLayoutVars>
      </dgm:prSet>
      <dgm:spPr/>
    </dgm:pt>
    <dgm:pt modelId="{32F1FF47-3B40-4058-91A7-13115711349A}" type="pres">
      <dgm:prSet presAssocID="{109DCD9F-2432-43AB-8C06-9ADAF7B9E335}" presName="arrowNode" presStyleLbl="node1" presStyleIdx="0" presStyleCnt="1"/>
      <dgm:spPr/>
    </dgm:pt>
    <dgm:pt modelId="{EAD1F209-51E2-4E21-B89F-0709561192CD}" type="pres">
      <dgm:prSet presAssocID="{81AA28D6-11C7-4A3F-A4A0-FD7F511FE768}" presName="txNode1" presStyleLbl="revTx" presStyleIdx="0" presStyleCnt="4" custScaleX="256126">
        <dgm:presLayoutVars>
          <dgm:bulletEnabled val="1"/>
        </dgm:presLayoutVars>
      </dgm:prSet>
      <dgm:spPr/>
    </dgm:pt>
    <dgm:pt modelId="{8B6873BF-ACA3-4DCE-9892-2E3A04BEEE0B}" type="pres">
      <dgm:prSet presAssocID="{24D839F4-E4D3-4399-9B59-A4ABAC5CA0AA}" presName="txNode2" presStyleLbl="revTx" presStyleIdx="1" presStyleCnt="4" custScaleX="108495">
        <dgm:presLayoutVars>
          <dgm:bulletEnabled val="1"/>
        </dgm:presLayoutVars>
      </dgm:prSet>
      <dgm:spPr/>
    </dgm:pt>
    <dgm:pt modelId="{95A2A80F-36EA-4A10-9F63-AA4C84701476}" type="pres">
      <dgm:prSet presAssocID="{BE5C9489-BAF9-4B16-BFE7-E159BCE610A4}" presName="dotNode2" presStyleCnt="0"/>
      <dgm:spPr/>
    </dgm:pt>
    <dgm:pt modelId="{E18282EE-B19D-402A-8835-FCC0B4EB4C94}" type="pres">
      <dgm:prSet presAssocID="{BE5C9489-BAF9-4B16-BFE7-E159BCE610A4}" presName="dotRepeatNode" presStyleLbl="fgShp" presStyleIdx="0" presStyleCnt="2"/>
      <dgm:spPr/>
    </dgm:pt>
    <dgm:pt modelId="{2480E14B-E5AF-48CB-AF4D-D31E58608DC9}" type="pres">
      <dgm:prSet presAssocID="{78350604-E629-4D0E-9290-42E5802C88B5}" presName="txNode3" presStyleLbl="revTx" presStyleIdx="2" presStyleCnt="4">
        <dgm:presLayoutVars>
          <dgm:bulletEnabled val="1"/>
        </dgm:presLayoutVars>
      </dgm:prSet>
      <dgm:spPr/>
    </dgm:pt>
    <dgm:pt modelId="{443A6D9C-90A4-4806-906C-45F0D20DE679}" type="pres">
      <dgm:prSet presAssocID="{2506A352-F57F-4053-84D4-AA5012682542}" presName="dotNode3" presStyleCnt="0"/>
      <dgm:spPr/>
    </dgm:pt>
    <dgm:pt modelId="{47159718-BFC5-4C2C-925A-540FAF2BFA65}" type="pres">
      <dgm:prSet presAssocID="{2506A352-F57F-4053-84D4-AA5012682542}" presName="dotRepeatNode" presStyleLbl="fgShp" presStyleIdx="1" presStyleCnt="2"/>
      <dgm:spPr/>
    </dgm:pt>
    <dgm:pt modelId="{32733EA1-518C-4418-B637-869A6DA3EC94}" type="pres">
      <dgm:prSet presAssocID="{9248CB88-C4B1-44E3-82AA-F9D384D02273}" presName="txNode4" presStyleLbl="revTx" presStyleIdx="3" presStyleCnt="4" custScaleX="166887">
        <dgm:presLayoutVars>
          <dgm:bulletEnabled val="1"/>
        </dgm:presLayoutVars>
      </dgm:prSet>
      <dgm:spPr/>
    </dgm:pt>
  </dgm:ptLst>
  <dgm:cxnLst>
    <dgm:cxn modelId="{4B275F09-163B-4771-9734-27826AB3C80F}" type="presOf" srcId="{78350604-E629-4D0E-9290-42E5802C88B5}" destId="{2480E14B-E5AF-48CB-AF4D-D31E58608DC9}" srcOrd="0" destOrd="0" presId="urn:microsoft.com/office/officeart/2009/3/layout/DescendingProcess"/>
    <dgm:cxn modelId="{1AE48210-1C91-4C41-B2B8-C2E63EA01BA6}" srcId="{109DCD9F-2432-43AB-8C06-9ADAF7B9E335}" destId="{81AA28D6-11C7-4A3F-A4A0-FD7F511FE768}" srcOrd="0" destOrd="0" parTransId="{D23CCCF6-6FBA-4BA9-8F06-586947255A14}" sibTransId="{7EBC2A75-1A05-46AC-AFCC-8C88109FDB38}"/>
    <dgm:cxn modelId="{AF597E38-9074-472A-87F2-6E066F817AD6}" srcId="{109DCD9F-2432-43AB-8C06-9ADAF7B9E335}" destId="{9248CB88-C4B1-44E3-82AA-F9D384D02273}" srcOrd="3" destOrd="0" parTransId="{C9EA285B-3406-4720-97F7-28A8403BE828}" sibTransId="{987FC18A-B97D-46F4-A87C-6C1E3BC4BF15}"/>
    <dgm:cxn modelId="{58D52741-090A-4CA3-97ED-EE58E718CC7D}" type="presOf" srcId="{BE5C9489-BAF9-4B16-BFE7-E159BCE610A4}" destId="{E18282EE-B19D-402A-8835-FCC0B4EB4C94}" srcOrd="0" destOrd="0" presId="urn:microsoft.com/office/officeart/2009/3/layout/DescendingProcess"/>
    <dgm:cxn modelId="{BDC5BD8B-B8A7-401E-B340-CC9A9899B839}" type="presOf" srcId="{81AA28D6-11C7-4A3F-A4A0-FD7F511FE768}" destId="{EAD1F209-51E2-4E21-B89F-0709561192CD}" srcOrd="0" destOrd="0" presId="urn:microsoft.com/office/officeart/2009/3/layout/DescendingProcess"/>
    <dgm:cxn modelId="{9CB2048C-E1CB-46A6-B5D1-AB075A4790BE}" srcId="{109DCD9F-2432-43AB-8C06-9ADAF7B9E335}" destId="{24D839F4-E4D3-4399-9B59-A4ABAC5CA0AA}" srcOrd="1" destOrd="0" parTransId="{C972714F-87A3-4CA5-AB3E-C23C10AC4A92}" sibTransId="{BE5C9489-BAF9-4B16-BFE7-E159BCE610A4}"/>
    <dgm:cxn modelId="{5F6B9C9A-62DF-4077-B499-97E7BEA2C218}" type="presOf" srcId="{2506A352-F57F-4053-84D4-AA5012682542}" destId="{47159718-BFC5-4C2C-925A-540FAF2BFA65}" srcOrd="0" destOrd="0" presId="urn:microsoft.com/office/officeart/2009/3/layout/DescendingProcess"/>
    <dgm:cxn modelId="{89BAF9A9-5533-4879-9289-BCACF21B5F40}" type="presOf" srcId="{24D839F4-E4D3-4399-9B59-A4ABAC5CA0AA}" destId="{8B6873BF-ACA3-4DCE-9892-2E3A04BEEE0B}" srcOrd="0" destOrd="0" presId="urn:microsoft.com/office/officeart/2009/3/layout/DescendingProcess"/>
    <dgm:cxn modelId="{67B057AD-C94E-4E1D-8CA6-7B7CD4127483}" type="presOf" srcId="{9248CB88-C4B1-44E3-82AA-F9D384D02273}" destId="{32733EA1-518C-4418-B637-869A6DA3EC94}" srcOrd="0" destOrd="0" presId="urn:microsoft.com/office/officeart/2009/3/layout/DescendingProcess"/>
    <dgm:cxn modelId="{80AB0CDA-B263-464B-9212-9D73AAEBD430}" type="presOf" srcId="{109DCD9F-2432-43AB-8C06-9ADAF7B9E335}" destId="{88EDF759-3394-4284-9BCD-7203AB0FB0A7}" srcOrd="0" destOrd="0" presId="urn:microsoft.com/office/officeart/2009/3/layout/DescendingProcess"/>
    <dgm:cxn modelId="{CA16B8E8-28EE-4138-B91B-1D85E6F17188}" srcId="{109DCD9F-2432-43AB-8C06-9ADAF7B9E335}" destId="{78350604-E629-4D0E-9290-42E5802C88B5}" srcOrd="2" destOrd="0" parTransId="{E07D79BF-C19D-48E7-A191-FF90A6CC4A94}" sibTransId="{2506A352-F57F-4053-84D4-AA5012682542}"/>
    <dgm:cxn modelId="{9DC580B4-CD10-48BA-AB07-1429C370D7D5}" type="presParOf" srcId="{88EDF759-3394-4284-9BCD-7203AB0FB0A7}" destId="{32F1FF47-3B40-4058-91A7-13115711349A}" srcOrd="0" destOrd="0" presId="urn:microsoft.com/office/officeart/2009/3/layout/DescendingProcess"/>
    <dgm:cxn modelId="{2CF8A48F-261D-4447-AC71-8A12A7C89857}" type="presParOf" srcId="{88EDF759-3394-4284-9BCD-7203AB0FB0A7}" destId="{EAD1F209-51E2-4E21-B89F-0709561192CD}" srcOrd="1" destOrd="0" presId="urn:microsoft.com/office/officeart/2009/3/layout/DescendingProcess"/>
    <dgm:cxn modelId="{2EA4D71B-49BF-4D14-B038-DA5C5B655322}" type="presParOf" srcId="{88EDF759-3394-4284-9BCD-7203AB0FB0A7}" destId="{8B6873BF-ACA3-4DCE-9892-2E3A04BEEE0B}" srcOrd="2" destOrd="0" presId="urn:microsoft.com/office/officeart/2009/3/layout/DescendingProcess"/>
    <dgm:cxn modelId="{14A488A4-2240-4D12-8CC4-63F05938BC41}" type="presParOf" srcId="{88EDF759-3394-4284-9BCD-7203AB0FB0A7}" destId="{95A2A80F-36EA-4A10-9F63-AA4C84701476}" srcOrd="3" destOrd="0" presId="urn:microsoft.com/office/officeart/2009/3/layout/DescendingProcess"/>
    <dgm:cxn modelId="{BDB355D5-2567-4660-B814-227E981CA6B2}" type="presParOf" srcId="{95A2A80F-36EA-4A10-9F63-AA4C84701476}" destId="{E18282EE-B19D-402A-8835-FCC0B4EB4C94}" srcOrd="0" destOrd="0" presId="urn:microsoft.com/office/officeart/2009/3/layout/DescendingProcess"/>
    <dgm:cxn modelId="{99D908C0-B1D6-4F20-8709-E7DE92997544}" type="presParOf" srcId="{88EDF759-3394-4284-9BCD-7203AB0FB0A7}" destId="{2480E14B-E5AF-48CB-AF4D-D31E58608DC9}" srcOrd="4" destOrd="0" presId="urn:microsoft.com/office/officeart/2009/3/layout/DescendingProcess"/>
    <dgm:cxn modelId="{ECD6C1E0-D0F0-40BF-BEC7-5FCF2288765B}" type="presParOf" srcId="{88EDF759-3394-4284-9BCD-7203AB0FB0A7}" destId="{443A6D9C-90A4-4806-906C-45F0D20DE679}" srcOrd="5" destOrd="0" presId="urn:microsoft.com/office/officeart/2009/3/layout/DescendingProcess"/>
    <dgm:cxn modelId="{C9FE0251-E59A-475C-AC26-E7735B5435DB}" type="presParOf" srcId="{443A6D9C-90A4-4806-906C-45F0D20DE679}" destId="{47159718-BFC5-4C2C-925A-540FAF2BFA65}" srcOrd="0" destOrd="0" presId="urn:microsoft.com/office/officeart/2009/3/layout/DescendingProcess"/>
    <dgm:cxn modelId="{D9755CCD-EE6A-4D64-B481-71614D9D1C81}" type="presParOf" srcId="{88EDF759-3394-4284-9BCD-7203AB0FB0A7}" destId="{32733EA1-518C-4418-B637-869A6DA3EC94}" srcOrd="6" destOrd="0" presId="urn:microsoft.com/office/officeart/2009/3/layout/Descending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C24869-AE08-4B29-87BC-F544E3C135C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kumimoji="1" lang="ja-JP" altLang="en-US"/>
        </a:p>
      </dgm:t>
    </dgm:pt>
    <dgm:pt modelId="{9387F130-FA6E-41F4-B93B-CBFAC9203B76}">
      <dgm:prSet phldrT="[テキスト]" custT="1"/>
      <dgm:spPr/>
      <dgm:t>
        <a:bodyPr/>
        <a:lstStyle/>
        <a:p>
          <a:r>
            <a:rPr kumimoji="1" lang="ja-JP" altLang="en-US" sz="3200" dirty="0"/>
            <a:t>正常な状態</a:t>
          </a:r>
        </a:p>
      </dgm:t>
    </dgm:pt>
    <dgm:pt modelId="{25ACD14B-202D-422B-94DA-913D27763C15}" type="parTrans" cxnId="{DC69A17B-A748-428D-ACC0-2918C8B3839D}">
      <dgm:prSet/>
      <dgm:spPr/>
      <dgm:t>
        <a:bodyPr/>
        <a:lstStyle/>
        <a:p>
          <a:endParaRPr kumimoji="1" lang="ja-JP" altLang="en-US"/>
        </a:p>
      </dgm:t>
    </dgm:pt>
    <dgm:pt modelId="{A1D04FBA-657A-48D3-974E-7ED2D0E57FFD}" type="sibTrans" cxnId="{DC69A17B-A748-428D-ACC0-2918C8B3839D}">
      <dgm:prSet/>
      <dgm:spPr/>
      <dgm:t>
        <a:bodyPr/>
        <a:lstStyle/>
        <a:p>
          <a:endParaRPr kumimoji="1" lang="ja-JP" altLang="en-US"/>
        </a:p>
      </dgm:t>
    </dgm:pt>
    <dgm:pt modelId="{5477CAAE-A6DC-4BEF-88AA-4155319CD537}">
      <dgm:prSet phldrT="[テキスト]" custT="1"/>
      <dgm:spPr/>
      <dgm:t>
        <a:bodyPr/>
        <a:lstStyle/>
        <a:p>
          <a:r>
            <a:rPr kumimoji="1" lang="ja-JP" altLang="en-US" sz="3200" dirty="0"/>
            <a:t>欠陥コードがまぎれる</a:t>
          </a:r>
        </a:p>
      </dgm:t>
    </dgm:pt>
    <dgm:pt modelId="{283AFD39-3B3A-4A4F-80E0-887729138234}" type="parTrans" cxnId="{C3402F6F-F9DB-4ADC-AF94-330003B29E64}">
      <dgm:prSet/>
      <dgm:spPr/>
      <dgm:t>
        <a:bodyPr/>
        <a:lstStyle/>
        <a:p>
          <a:endParaRPr kumimoji="1" lang="ja-JP" altLang="en-US"/>
        </a:p>
      </dgm:t>
    </dgm:pt>
    <dgm:pt modelId="{898DEB4B-89DE-4234-AA74-26D7D2FC65C3}" type="sibTrans" cxnId="{C3402F6F-F9DB-4ADC-AF94-330003B29E64}">
      <dgm:prSet/>
      <dgm:spPr/>
      <dgm:t>
        <a:bodyPr/>
        <a:lstStyle/>
        <a:p>
          <a:endParaRPr kumimoji="1" lang="ja-JP" altLang="en-US"/>
        </a:p>
      </dgm:t>
    </dgm:pt>
    <dgm:pt modelId="{2D2FA341-E2E3-4B25-B1A2-869AB8C5D171}">
      <dgm:prSet phldrT="[テキスト]" custT="1"/>
      <dgm:spPr/>
      <dgm:t>
        <a:bodyPr/>
        <a:lstStyle/>
        <a:p>
          <a:r>
            <a:rPr kumimoji="1" lang="ja-JP" altLang="en-US" sz="3200" dirty="0"/>
            <a:t>プログラムの一部が感染</a:t>
          </a:r>
        </a:p>
      </dgm:t>
    </dgm:pt>
    <dgm:pt modelId="{EBB40FE4-0777-43D3-B846-1B26DA5F6514}" type="parTrans" cxnId="{BB34D2BA-7C5F-4309-93C3-34E71AE8D276}">
      <dgm:prSet/>
      <dgm:spPr/>
      <dgm:t>
        <a:bodyPr/>
        <a:lstStyle/>
        <a:p>
          <a:endParaRPr kumimoji="1" lang="ja-JP" altLang="en-US"/>
        </a:p>
      </dgm:t>
    </dgm:pt>
    <dgm:pt modelId="{762A8B2D-A1E6-458E-8CD6-A174D155756D}" type="sibTrans" cxnId="{BB34D2BA-7C5F-4309-93C3-34E71AE8D276}">
      <dgm:prSet/>
      <dgm:spPr/>
      <dgm:t>
        <a:bodyPr/>
        <a:lstStyle/>
        <a:p>
          <a:endParaRPr kumimoji="1" lang="ja-JP" altLang="en-US"/>
        </a:p>
      </dgm:t>
    </dgm:pt>
    <dgm:pt modelId="{15851490-51DF-4B9A-A376-4B01DAA566E6}">
      <dgm:prSet phldrT="[テキスト]" custT="1"/>
      <dgm:spPr/>
      <dgm:t>
        <a:bodyPr/>
        <a:lstStyle/>
        <a:p>
          <a:r>
            <a:rPr kumimoji="1" lang="ja-JP" altLang="en-US" sz="3200" dirty="0"/>
            <a:t>さらに欠陥コードがまぎれる</a:t>
          </a:r>
        </a:p>
      </dgm:t>
    </dgm:pt>
    <dgm:pt modelId="{FC1FA56C-ECCB-4077-AC37-8854838FFA76}" type="parTrans" cxnId="{77A7A14A-CD60-4169-A2A0-ED00C5E784BF}">
      <dgm:prSet/>
      <dgm:spPr/>
      <dgm:t>
        <a:bodyPr/>
        <a:lstStyle/>
        <a:p>
          <a:endParaRPr kumimoji="1" lang="ja-JP" altLang="en-US"/>
        </a:p>
      </dgm:t>
    </dgm:pt>
    <dgm:pt modelId="{3235339B-BDFC-48B8-9C6A-B566F7E47E5E}" type="sibTrans" cxnId="{77A7A14A-CD60-4169-A2A0-ED00C5E784BF}">
      <dgm:prSet/>
      <dgm:spPr/>
      <dgm:t>
        <a:bodyPr/>
        <a:lstStyle/>
        <a:p>
          <a:endParaRPr kumimoji="1" lang="ja-JP" altLang="en-US"/>
        </a:p>
      </dgm:t>
    </dgm:pt>
    <dgm:pt modelId="{40ADE35A-406C-4F29-80F9-7EEF45C8D1FD}">
      <dgm:prSet phldrT="[テキスト]" custT="1"/>
      <dgm:spPr/>
      <dgm:t>
        <a:bodyPr/>
        <a:lstStyle/>
        <a:p>
          <a:r>
            <a:rPr kumimoji="1" lang="ja-JP" altLang="en-US" sz="3200" dirty="0"/>
            <a:t>様々な箇所が感染</a:t>
          </a:r>
        </a:p>
      </dgm:t>
    </dgm:pt>
    <dgm:pt modelId="{AF087C5C-E7DE-47C6-8598-9D6200F874B5}" type="parTrans" cxnId="{5FB19F0A-CF94-4604-BD3B-645FFF39AEB8}">
      <dgm:prSet/>
      <dgm:spPr/>
      <dgm:t>
        <a:bodyPr/>
        <a:lstStyle/>
        <a:p>
          <a:endParaRPr kumimoji="1" lang="ja-JP" altLang="en-US"/>
        </a:p>
      </dgm:t>
    </dgm:pt>
    <dgm:pt modelId="{C39E7C7A-0BD3-4112-8690-9B5EA61A77FD}" type="sibTrans" cxnId="{5FB19F0A-CF94-4604-BD3B-645FFF39AEB8}">
      <dgm:prSet/>
      <dgm:spPr/>
      <dgm:t>
        <a:bodyPr/>
        <a:lstStyle/>
        <a:p>
          <a:endParaRPr kumimoji="1" lang="ja-JP" altLang="en-US"/>
        </a:p>
      </dgm:t>
    </dgm:pt>
    <dgm:pt modelId="{6F2B3C84-847E-4AFF-BE14-F1C166428D92}" type="pres">
      <dgm:prSet presAssocID="{4DC24869-AE08-4B29-87BC-F544E3C135CC}" presName="outerComposite" presStyleCnt="0">
        <dgm:presLayoutVars>
          <dgm:chMax val="5"/>
          <dgm:dir/>
          <dgm:resizeHandles val="exact"/>
        </dgm:presLayoutVars>
      </dgm:prSet>
      <dgm:spPr/>
    </dgm:pt>
    <dgm:pt modelId="{83BDB4AD-892B-4197-B0C7-227F9C115E39}" type="pres">
      <dgm:prSet presAssocID="{4DC24869-AE08-4B29-87BC-F544E3C135CC}" presName="dummyMaxCanvas" presStyleCnt="0">
        <dgm:presLayoutVars/>
      </dgm:prSet>
      <dgm:spPr/>
    </dgm:pt>
    <dgm:pt modelId="{70066D0D-1515-4829-A3A6-0698886B09F6}" type="pres">
      <dgm:prSet presAssocID="{4DC24869-AE08-4B29-87BC-F544E3C135CC}" presName="FiveNodes_1" presStyleLbl="node1" presStyleIdx="0" presStyleCnt="5">
        <dgm:presLayoutVars>
          <dgm:bulletEnabled val="1"/>
        </dgm:presLayoutVars>
      </dgm:prSet>
      <dgm:spPr/>
    </dgm:pt>
    <dgm:pt modelId="{D0015684-9773-43A9-BAA1-FBD77BF84A5B}" type="pres">
      <dgm:prSet presAssocID="{4DC24869-AE08-4B29-87BC-F544E3C135CC}" presName="FiveNodes_2" presStyleLbl="node1" presStyleIdx="1" presStyleCnt="5">
        <dgm:presLayoutVars>
          <dgm:bulletEnabled val="1"/>
        </dgm:presLayoutVars>
      </dgm:prSet>
      <dgm:spPr/>
    </dgm:pt>
    <dgm:pt modelId="{F23BAFD6-4C0F-4446-95B3-88072504EF2C}" type="pres">
      <dgm:prSet presAssocID="{4DC24869-AE08-4B29-87BC-F544E3C135CC}" presName="FiveNodes_3" presStyleLbl="node1" presStyleIdx="2" presStyleCnt="5">
        <dgm:presLayoutVars>
          <dgm:bulletEnabled val="1"/>
        </dgm:presLayoutVars>
      </dgm:prSet>
      <dgm:spPr/>
    </dgm:pt>
    <dgm:pt modelId="{CFAA0E3D-22E8-468D-A1E4-99BEC9A0C9C3}" type="pres">
      <dgm:prSet presAssocID="{4DC24869-AE08-4B29-87BC-F544E3C135CC}" presName="FiveNodes_4" presStyleLbl="node1" presStyleIdx="3" presStyleCnt="5" custScaleX="107328">
        <dgm:presLayoutVars>
          <dgm:bulletEnabled val="1"/>
        </dgm:presLayoutVars>
      </dgm:prSet>
      <dgm:spPr/>
    </dgm:pt>
    <dgm:pt modelId="{A4E4A665-2283-4C1E-9C4C-888754378AF3}" type="pres">
      <dgm:prSet presAssocID="{4DC24869-AE08-4B29-87BC-F544E3C135CC}" presName="FiveNodes_5" presStyleLbl="node1" presStyleIdx="4" presStyleCnt="5">
        <dgm:presLayoutVars>
          <dgm:bulletEnabled val="1"/>
        </dgm:presLayoutVars>
      </dgm:prSet>
      <dgm:spPr/>
    </dgm:pt>
    <dgm:pt modelId="{06B7A479-FFC1-4968-B5AF-086F00449E64}" type="pres">
      <dgm:prSet presAssocID="{4DC24869-AE08-4B29-87BC-F544E3C135CC}" presName="FiveConn_1-2" presStyleLbl="fgAccFollowNode1" presStyleIdx="0" presStyleCnt="4">
        <dgm:presLayoutVars>
          <dgm:bulletEnabled val="1"/>
        </dgm:presLayoutVars>
      </dgm:prSet>
      <dgm:spPr/>
    </dgm:pt>
    <dgm:pt modelId="{33D7257F-0CBC-436F-8D0F-A37FD660C6FF}" type="pres">
      <dgm:prSet presAssocID="{4DC24869-AE08-4B29-87BC-F544E3C135CC}" presName="FiveConn_2-3" presStyleLbl="fgAccFollowNode1" presStyleIdx="1" presStyleCnt="4">
        <dgm:presLayoutVars>
          <dgm:bulletEnabled val="1"/>
        </dgm:presLayoutVars>
      </dgm:prSet>
      <dgm:spPr/>
    </dgm:pt>
    <dgm:pt modelId="{94934F33-0EE3-48F8-89F2-62313C33F6D2}" type="pres">
      <dgm:prSet presAssocID="{4DC24869-AE08-4B29-87BC-F544E3C135CC}" presName="FiveConn_3-4" presStyleLbl="fgAccFollowNode1" presStyleIdx="2" presStyleCnt="4">
        <dgm:presLayoutVars>
          <dgm:bulletEnabled val="1"/>
        </dgm:presLayoutVars>
      </dgm:prSet>
      <dgm:spPr/>
    </dgm:pt>
    <dgm:pt modelId="{81F2A32E-F10F-4F0F-B671-1FC256088A6A}" type="pres">
      <dgm:prSet presAssocID="{4DC24869-AE08-4B29-87BC-F544E3C135CC}" presName="FiveConn_4-5" presStyleLbl="fgAccFollowNode1" presStyleIdx="3" presStyleCnt="4">
        <dgm:presLayoutVars>
          <dgm:bulletEnabled val="1"/>
        </dgm:presLayoutVars>
      </dgm:prSet>
      <dgm:spPr/>
    </dgm:pt>
    <dgm:pt modelId="{932AEB2B-73A0-4329-9E80-E6234C18FA99}" type="pres">
      <dgm:prSet presAssocID="{4DC24869-AE08-4B29-87BC-F544E3C135CC}" presName="FiveNodes_1_text" presStyleLbl="node1" presStyleIdx="4" presStyleCnt="5">
        <dgm:presLayoutVars>
          <dgm:bulletEnabled val="1"/>
        </dgm:presLayoutVars>
      </dgm:prSet>
      <dgm:spPr/>
    </dgm:pt>
    <dgm:pt modelId="{CA09AE72-D1AF-4A32-8606-7F9721E45438}" type="pres">
      <dgm:prSet presAssocID="{4DC24869-AE08-4B29-87BC-F544E3C135CC}" presName="FiveNodes_2_text" presStyleLbl="node1" presStyleIdx="4" presStyleCnt="5">
        <dgm:presLayoutVars>
          <dgm:bulletEnabled val="1"/>
        </dgm:presLayoutVars>
      </dgm:prSet>
      <dgm:spPr/>
    </dgm:pt>
    <dgm:pt modelId="{E5C09797-6041-47A3-B986-71CE050E081F}" type="pres">
      <dgm:prSet presAssocID="{4DC24869-AE08-4B29-87BC-F544E3C135CC}" presName="FiveNodes_3_text" presStyleLbl="node1" presStyleIdx="4" presStyleCnt="5">
        <dgm:presLayoutVars>
          <dgm:bulletEnabled val="1"/>
        </dgm:presLayoutVars>
      </dgm:prSet>
      <dgm:spPr/>
    </dgm:pt>
    <dgm:pt modelId="{CBC02DBC-31BF-4431-912B-91F9BE64E96F}" type="pres">
      <dgm:prSet presAssocID="{4DC24869-AE08-4B29-87BC-F544E3C135CC}" presName="FiveNodes_4_text" presStyleLbl="node1" presStyleIdx="4" presStyleCnt="5">
        <dgm:presLayoutVars>
          <dgm:bulletEnabled val="1"/>
        </dgm:presLayoutVars>
      </dgm:prSet>
      <dgm:spPr/>
    </dgm:pt>
    <dgm:pt modelId="{71699F73-4C81-46BD-86F8-F7D27CD816A1}" type="pres">
      <dgm:prSet presAssocID="{4DC24869-AE08-4B29-87BC-F544E3C135CC}" presName="FiveNodes_5_text" presStyleLbl="node1" presStyleIdx="4" presStyleCnt="5">
        <dgm:presLayoutVars>
          <dgm:bulletEnabled val="1"/>
        </dgm:presLayoutVars>
      </dgm:prSet>
      <dgm:spPr/>
    </dgm:pt>
  </dgm:ptLst>
  <dgm:cxnLst>
    <dgm:cxn modelId="{A5FAAD07-6F58-45EB-A15E-49CC1FA97CFC}" type="presOf" srcId="{40ADE35A-406C-4F29-80F9-7EEF45C8D1FD}" destId="{A4E4A665-2283-4C1E-9C4C-888754378AF3}" srcOrd="0" destOrd="0" presId="urn:microsoft.com/office/officeart/2005/8/layout/vProcess5"/>
    <dgm:cxn modelId="{5FB19F0A-CF94-4604-BD3B-645FFF39AEB8}" srcId="{4DC24869-AE08-4B29-87BC-F544E3C135CC}" destId="{40ADE35A-406C-4F29-80F9-7EEF45C8D1FD}" srcOrd="4" destOrd="0" parTransId="{AF087C5C-E7DE-47C6-8598-9D6200F874B5}" sibTransId="{C39E7C7A-0BD3-4112-8690-9B5EA61A77FD}"/>
    <dgm:cxn modelId="{0A642210-C13B-41FA-B97D-51255D914C72}" type="presOf" srcId="{9387F130-FA6E-41F4-B93B-CBFAC9203B76}" destId="{70066D0D-1515-4829-A3A6-0698886B09F6}" srcOrd="0" destOrd="0" presId="urn:microsoft.com/office/officeart/2005/8/layout/vProcess5"/>
    <dgm:cxn modelId="{E074DD24-E139-4AF0-A65F-A6A4DAFAD890}" type="presOf" srcId="{898DEB4B-89DE-4234-AA74-26D7D2FC65C3}" destId="{33D7257F-0CBC-436F-8D0F-A37FD660C6FF}" srcOrd="0" destOrd="0" presId="urn:microsoft.com/office/officeart/2005/8/layout/vProcess5"/>
    <dgm:cxn modelId="{F4210369-C0A8-497F-9D2C-959A9DC69760}" type="presOf" srcId="{4DC24869-AE08-4B29-87BC-F544E3C135CC}" destId="{6F2B3C84-847E-4AFF-BE14-F1C166428D92}" srcOrd="0" destOrd="0" presId="urn:microsoft.com/office/officeart/2005/8/layout/vProcess5"/>
    <dgm:cxn modelId="{77A7A14A-CD60-4169-A2A0-ED00C5E784BF}" srcId="{4DC24869-AE08-4B29-87BC-F544E3C135CC}" destId="{15851490-51DF-4B9A-A376-4B01DAA566E6}" srcOrd="3" destOrd="0" parTransId="{FC1FA56C-ECCB-4077-AC37-8854838FFA76}" sibTransId="{3235339B-BDFC-48B8-9C6A-B566F7E47E5E}"/>
    <dgm:cxn modelId="{236BA14B-FAF9-4CC6-A807-6598812EB60B}" type="presOf" srcId="{5477CAAE-A6DC-4BEF-88AA-4155319CD537}" destId="{CA09AE72-D1AF-4A32-8606-7F9721E45438}" srcOrd="1" destOrd="0" presId="urn:microsoft.com/office/officeart/2005/8/layout/vProcess5"/>
    <dgm:cxn modelId="{41F7BB4C-E901-4317-8580-A5E5683B6882}" type="presOf" srcId="{2D2FA341-E2E3-4B25-B1A2-869AB8C5D171}" destId="{F23BAFD6-4C0F-4446-95B3-88072504EF2C}" srcOrd="0" destOrd="0" presId="urn:microsoft.com/office/officeart/2005/8/layout/vProcess5"/>
    <dgm:cxn modelId="{C3402F6F-F9DB-4ADC-AF94-330003B29E64}" srcId="{4DC24869-AE08-4B29-87BC-F544E3C135CC}" destId="{5477CAAE-A6DC-4BEF-88AA-4155319CD537}" srcOrd="1" destOrd="0" parTransId="{283AFD39-3B3A-4A4F-80E0-887729138234}" sibTransId="{898DEB4B-89DE-4234-AA74-26D7D2FC65C3}"/>
    <dgm:cxn modelId="{DC69A17B-A748-428D-ACC0-2918C8B3839D}" srcId="{4DC24869-AE08-4B29-87BC-F544E3C135CC}" destId="{9387F130-FA6E-41F4-B93B-CBFAC9203B76}" srcOrd="0" destOrd="0" parTransId="{25ACD14B-202D-422B-94DA-913D27763C15}" sibTransId="{A1D04FBA-657A-48D3-974E-7ED2D0E57FFD}"/>
    <dgm:cxn modelId="{4CEDEF7C-CBA1-44B0-88DD-1B65D64B9671}" type="presOf" srcId="{15851490-51DF-4B9A-A376-4B01DAA566E6}" destId="{CFAA0E3D-22E8-468D-A1E4-99BEC9A0C9C3}" srcOrd="0" destOrd="0" presId="urn:microsoft.com/office/officeart/2005/8/layout/vProcess5"/>
    <dgm:cxn modelId="{52B6808E-D5EB-4637-BDB5-58F223DD6AF0}" type="presOf" srcId="{9387F130-FA6E-41F4-B93B-CBFAC9203B76}" destId="{932AEB2B-73A0-4329-9E80-E6234C18FA99}" srcOrd="1" destOrd="0" presId="urn:microsoft.com/office/officeart/2005/8/layout/vProcess5"/>
    <dgm:cxn modelId="{BB100098-C5ED-440C-B5F2-3A11F69AFBF1}" type="presOf" srcId="{5477CAAE-A6DC-4BEF-88AA-4155319CD537}" destId="{D0015684-9773-43A9-BAA1-FBD77BF84A5B}" srcOrd="0" destOrd="0" presId="urn:microsoft.com/office/officeart/2005/8/layout/vProcess5"/>
    <dgm:cxn modelId="{1A76AEAB-21CD-4A00-A23B-D1CD23C211C2}" type="presOf" srcId="{2D2FA341-E2E3-4B25-B1A2-869AB8C5D171}" destId="{E5C09797-6041-47A3-B986-71CE050E081F}" srcOrd="1" destOrd="0" presId="urn:microsoft.com/office/officeart/2005/8/layout/vProcess5"/>
    <dgm:cxn modelId="{FAA734AD-1E2E-470E-B4C6-DBB37AA9ACEA}" type="presOf" srcId="{A1D04FBA-657A-48D3-974E-7ED2D0E57FFD}" destId="{06B7A479-FFC1-4968-B5AF-086F00449E64}" srcOrd="0" destOrd="0" presId="urn:microsoft.com/office/officeart/2005/8/layout/vProcess5"/>
    <dgm:cxn modelId="{BB34D2BA-7C5F-4309-93C3-34E71AE8D276}" srcId="{4DC24869-AE08-4B29-87BC-F544E3C135CC}" destId="{2D2FA341-E2E3-4B25-B1A2-869AB8C5D171}" srcOrd="2" destOrd="0" parTransId="{EBB40FE4-0777-43D3-B846-1B26DA5F6514}" sibTransId="{762A8B2D-A1E6-458E-8CD6-A174D155756D}"/>
    <dgm:cxn modelId="{415B7CBE-A15B-4CC1-B53B-1A021E22CB89}" type="presOf" srcId="{40ADE35A-406C-4F29-80F9-7EEF45C8D1FD}" destId="{71699F73-4C81-46BD-86F8-F7D27CD816A1}" srcOrd="1" destOrd="0" presId="urn:microsoft.com/office/officeart/2005/8/layout/vProcess5"/>
    <dgm:cxn modelId="{8360CDC4-4880-4F12-8A8E-9753E6F61CB1}" type="presOf" srcId="{15851490-51DF-4B9A-A376-4B01DAA566E6}" destId="{CBC02DBC-31BF-4431-912B-91F9BE64E96F}" srcOrd="1" destOrd="0" presId="urn:microsoft.com/office/officeart/2005/8/layout/vProcess5"/>
    <dgm:cxn modelId="{836935CA-2296-451C-B6F5-59402751C357}" type="presOf" srcId="{762A8B2D-A1E6-458E-8CD6-A174D155756D}" destId="{94934F33-0EE3-48F8-89F2-62313C33F6D2}" srcOrd="0" destOrd="0" presId="urn:microsoft.com/office/officeart/2005/8/layout/vProcess5"/>
    <dgm:cxn modelId="{99D55FD7-ED5F-42E2-80CF-C8BAFCA218A4}" type="presOf" srcId="{3235339B-BDFC-48B8-9C6A-B566F7E47E5E}" destId="{81F2A32E-F10F-4F0F-B671-1FC256088A6A}" srcOrd="0" destOrd="0" presId="urn:microsoft.com/office/officeart/2005/8/layout/vProcess5"/>
    <dgm:cxn modelId="{8BC043FC-0BFD-442E-94BB-7E5196DD3D24}" type="presParOf" srcId="{6F2B3C84-847E-4AFF-BE14-F1C166428D92}" destId="{83BDB4AD-892B-4197-B0C7-227F9C115E39}" srcOrd="0" destOrd="0" presId="urn:microsoft.com/office/officeart/2005/8/layout/vProcess5"/>
    <dgm:cxn modelId="{12C1FCC9-A06C-428A-BA60-9FABE079E26F}" type="presParOf" srcId="{6F2B3C84-847E-4AFF-BE14-F1C166428D92}" destId="{70066D0D-1515-4829-A3A6-0698886B09F6}" srcOrd="1" destOrd="0" presId="urn:microsoft.com/office/officeart/2005/8/layout/vProcess5"/>
    <dgm:cxn modelId="{69ABDE35-F982-4567-B83C-C78CE0846B0D}" type="presParOf" srcId="{6F2B3C84-847E-4AFF-BE14-F1C166428D92}" destId="{D0015684-9773-43A9-BAA1-FBD77BF84A5B}" srcOrd="2" destOrd="0" presId="urn:microsoft.com/office/officeart/2005/8/layout/vProcess5"/>
    <dgm:cxn modelId="{F2D9239C-405A-4B0C-A729-FB3FAF31F266}" type="presParOf" srcId="{6F2B3C84-847E-4AFF-BE14-F1C166428D92}" destId="{F23BAFD6-4C0F-4446-95B3-88072504EF2C}" srcOrd="3" destOrd="0" presId="urn:microsoft.com/office/officeart/2005/8/layout/vProcess5"/>
    <dgm:cxn modelId="{835495FB-C630-4018-B71F-055BB50DC616}" type="presParOf" srcId="{6F2B3C84-847E-4AFF-BE14-F1C166428D92}" destId="{CFAA0E3D-22E8-468D-A1E4-99BEC9A0C9C3}" srcOrd="4" destOrd="0" presId="urn:microsoft.com/office/officeart/2005/8/layout/vProcess5"/>
    <dgm:cxn modelId="{B0C55D1F-9F86-4ABD-9C05-E7A30921E0C4}" type="presParOf" srcId="{6F2B3C84-847E-4AFF-BE14-F1C166428D92}" destId="{A4E4A665-2283-4C1E-9C4C-888754378AF3}" srcOrd="5" destOrd="0" presId="urn:microsoft.com/office/officeart/2005/8/layout/vProcess5"/>
    <dgm:cxn modelId="{04326C29-57FD-4331-86D8-0091C3EA3F9F}" type="presParOf" srcId="{6F2B3C84-847E-4AFF-BE14-F1C166428D92}" destId="{06B7A479-FFC1-4968-B5AF-086F00449E64}" srcOrd="6" destOrd="0" presId="urn:microsoft.com/office/officeart/2005/8/layout/vProcess5"/>
    <dgm:cxn modelId="{D21BD2C1-671C-4401-B499-0B7543DBA7D5}" type="presParOf" srcId="{6F2B3C84-847E-4AFF-BE14-F1C166428D92}" destId="{33D7257F-0CBC-436F-8D0F-A37FD660C6FF}" srcOrd="7" destOrd="0" presId="urn:microsoft.com/office/officeart/2005/8/layout/vProcess5"/>
    <dgm:cxn modelId="{3B29F2DD-9316-4124-8A59-D5C31B5B05EB}" type="presParOf" srcId="{6F2B3C84-847E-4AFF-BE14-F1C166428D92}" destId="{94934F33-0EE3-48F8-89F2-62313C33F6D2}" srcOrd="8" destOrd="0" presId="urn:microsoft.com/office/officeart/2005/8/layout/vProcess5"/>
    <dgm:cxn modelId="{BC70CE81-1177-4816-8B0A-6433F49F30C0}" type="presParOf" srcId="{6F2B3C84-847E-4AFF-BE14-F1C166428D92}" destId="{81F2A32E-F10F-4F0F-B671-1FC256088A6A}" srcOrd="9" destOrd="0" presId="urn:microsoft.com/office/officeart/2005/8/layout/vProcess5"/>
    <dgm:cxn modelId="{26550333-3D75-4811-9A6E-03AAE43B5C5A}" type="presParOf" srcId="{6F2B3C84-847E-4AFF-BE14-F1C166428D92}" destId="{932AEB2B-73A0-4329-9E80-E6234C18FA99}" srcOrd="10" destOrd="0" presId="urn:microsoft.com/office/officeart/2005/8/layout/vProcess5"/>
    <dgm:cxn modelId="{76E57285-2958-44D2-906F-E50388A4E0E5}" type="presParOf" srcId="{6F2B3C84-847E-4AFF-BE14-F1C166428D92}" destId="{CA09AE72-D1AF-4A32-8606-7F9721E45438}" srcOrd="11" destOrd="0" presId="urn:microsoft.com/office/officeart/2005/8/layout/vProcess5"/>
    <dgm:cxn modelId="{3F7DE0E3-4283-4340-B184-FF8EAB4F0E16}" type="presParOf" srcId="{6F2B3C84-847E-4AFF-BE14-F1C166428D92}" destId="{E5C09797-6041-47A3-B986-71CE050E081F}" srcOrd="12" destOrd="0" presId="urn:microsoft.com/office/officeart/2005/8/layout/vProcess5"/>
    <dgm:cxn modelId="{DE2F472A-6B2B-4FAD-A339-97C9206010E7}" type="presParOf" srcId="{6F2B3C84-847E-4AFF-BE14-F1C166428D92}" destId="{CBC02DBC-31BF-4431-912B-91F9BE64E96F}" srcOrd="13" destOrd="0" presId="urn:microsoft.com/office/officeart/2005/8/layout/vProcess5"/>
    <dgm:cxn modelId="{C701D071-EBDA-41C9-B96C-BFF0EFA4BC66}" type="presParOf" srcId="{6F2B3C84-847E-4AFF-BE14-F1C166428D92}" destId="{71699F73-4C81-46BD-86F8-F7D27CD816A1}"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F1FF47-3B40-4058-91A7-13115711349A}">
      <dsp:nvSpPr>
        <dsp:cNvPr id="0" name=""/>
        <dsp:cNvSpPr/>
      </dsp:nvSpPr>
      <dsp:spPr>
        <a:xfrm rot="4396374">
          <a:off x="2502000" y="842555"/>
          <a:ext cx="3655139" cy="2549003"/>
        </a:xfrm>
        <a:prstGeom prst="swooshArrow">
          <a:avLst>
            <a:gd name="adj1" fmla="val 16310"/>
            <a:gd name="adj2" fmla="val 313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8282EE-B19D-402A-8835-FCC0B4EB4C94}">
      <dsp:nvSpPr>
        <dsp:cNvPr id="0" name=""/>
        <dsp:cNvSpPr/>
      </dsp:nvSpPr>
      <dsp:spPr>
        <a:xfrm>
          <a:off x="4027254" y="1288864"/>
          <a:ext cx="92303" cy="92303"/>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159718-BFC5-4C2C-925A-540FAF2BFA65}">
      <dsp:nvSpPr>
        <dsp:cNvPr id="0" name=""/>
        <dsp:cNvSpPr/>
      </dsp:nvSpPr>
      <dsp:spPr>
        <a:xfrm>
          <a:off x="4831143" y="2072599"/>
          <a:ext cx="92303" cy="92303"/>
        </a:xfrm>
        <a:prstGeom prst="ellipse">
          <a:avLst/>
        </a:prstGeom>
        <a:solidFill>
          <a:schemeClr val="accent1">
            <a:tint val="6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AD1F209-51E2-4E21-B89F-0709561192CD}">
      <dsp:nvSpPr>
        <dsp:cNvPr id="0" name=""/>
        <dsp:cNvSpPr/>
      </dsp:nvSpPr>
      <dsp:spPr>
        <a:xfrm>
          <a:off x="911722" y="0"/>
          <a:ext cx="4413780"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kumimoji="1" lang="ja-JP" altLang="en-US" sz="2800" kern="1200" dirty="0"/>
            <a:t>プログラマが欠陥を作る</a:t>
          </a:r>
          <a:endParaRPr kumimoji="1" lang="ja-JP" altLang="en-US" sz="2400" kern="1200" dirty="0"/>
        </a:p>
      </dsp:txBody>
      <dsp:txXfrm>
        <a:off x="911722" y="0"/>
        <a:ext cx="4413780" cy="677458"/>
      </dsp:txXfrm>
    </dsp:sp>
    <dsp:sp modelId="{8B6873BF-ACA3-4DCE-9892-2E3A04BEEE0B}">
      <dsp:nvSpPr>
        <dsp:cNvPr id="0" name=""/>
        <dsp:cNvSpPr/>
      </dsp:nvSpPr>
      <dsp:spPr>
        <a:xfrm>
          <a:off x="4438266" y="996287"/>
          <a:ext cx="2577123"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l" defTabSz="1244600">
            <a:lnSpc>
              <a:spcPct val="90000"/>
            </a:lnSpc>
            <a:spcBef>
              <a:spcPct val="0"/>
            </a:spcBef>
            <a:spcAft>
              <a:spcPct val="35000"/>
            </a:spcAft>
            <a:buNone/>
          </a:pPr>
          <a:r>
            <a:rPr lang="ja-JP" altLang="en-US" sz="2800" kern="1200" dirty="0"/>
            <a:t>欠陥は感染する</a:t>
          </a:r>
          <a:endParaRPr kumimoji="1" lang="ja-JP" altLang="en-US" sz="2800" kern="1200" dirty="0"/>
        </a:p>
      </dsp:txBody>
      <dsp:txXfrm>
        <a:off x="4438266" y="996287"/>
        <a:ext cx="2577123" cy="677458"/>
      </dsp:txXfrm>
    </dsp:sp>
    <dsp:sp modelId="{2480E14B-E5AF-48CB-AF4D-D31E58608DC9}">
      <dsp:nvSpPr>
        <dsp:cNvPr id="0" name=""/>
        <dsp:cNvSpPr/>
      </dsp:nvSpPr>
      <dsp:spPr>
        <a:xfrm>
          <a:off x="2256970" y="1780021"/>
          <a:ext cx="2328763"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r" defTabSz="1244600">
            <a:lnSpc>
              <a:spcPct val="90000"/>
            </a:lnSpc>
            <a:spcBef>
              <a:spcPct val="0"/>
            </a:spcBef>
            <a:spcAft>
              <a:spcPct val="35000"/>
            </a:spcAft>
            <a:buNone/>
          </a:pPr>
          <a:r>
            <a:rPr kumimoji="1" lang="ja-JP" altLang="en-US" sz="2800" kern="1200" dirty="0"/>
            <a:t>感染の伝播</a:t>
          </a:r>
        </a:p>
      </dsp:txBody>
      <dsp:txXfrm>
        <a:off x="2256970" y="1780021"/>
        <a:ext cx="2328763" cy="677458"/>
      </dsp:txXfrm>
    </dsp:sp>
    <dsp:sp modelId="{32733EA1-518C-4418-B637-869A6DA3EC94}">
      <dsp:nvSpPr>
        <dsp:cNvPr id="0" name=""/>
        <dsp:cNvSpPr/>
      </dsp:nvSpPr>
      <dsp:spPr>
        <a:xfrm>
          <a:off x="3806914" y="3556656"/>
          <a:ext cx="3886403" cy="6774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t" anchorCtr="0">
          <a:noAutofit/>
        </a:bodyPr>
        <a:lstStyle/>
        <a:p>
          <a:pPr marL="0" lvl="0" indent="0" algn="ctr" defTabSz="1244600">
            <a:lnSpc>
              <a:spcPct val="90000"/>
            </a:lnSpc>
            <a:spcBef>
              <a:spcPct val="0"/>
            </a:spcBef>
            <a:spcAft>
              <a:spcPct val="35000"/>
            </a:spcAft>
            <a:buNone/>
          </a:pPr>
          <a:r>
            <a:rPr lang="ja-JP" altLang="en-US" sz="2800" kern="1200" dirty="0"/>
            <a:t>感染は障害を引き起こす</a:t>
          </a:r>
          <a:endParaRPr kumimoji="1" lang="ja-JP" altLang="en-US" sz="2800" kern="1200" dirty="0"/>
        </a:p>
      </dsp:txBody>
      <dsp:txXfrm>
        <a:off x="3806914" y="3556656"/>
        <a:ext cx="3886403" cy="6774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66D0D-1515-4829-A3A6-0698886B09F6}">
      <dsp:nvSpPr>
        <dsp:cNvPr id="0" name=""/>
        <dsp:cNvSpPr/>
      </dsp:nvSpPr>
      <dsp:spPr>
        <a:xfrm>
          <a:off x="0" y="0"/>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kumimoji="1" lang="ja-JP" altLang="en-US" sz="3200" kern="1200" dirty="0"/>
            <a:t>正常な状態</a:t>
          </a:r>
        </a:p>
      </dsp:txBody>
      <dsp:txXfrm>
        <a:off x="21564" y="21564"/>
        <a:ext cx="4928108" cy="693126"/>
      </dsp:txXfrm>
    </dsp:sp>
    <dsp:sp modelId="{D0015684-9773-43A9-BAA1-FBD77BF84A5B}">
      <dsp:nvSpPr>
        <dsp:cNvPr id="0" name=""/>
        <dsp:cNvSpPr/>
      </dsp:nvSpPr>
      <dsp:spPr>
        <a:xfrm>
          <a:off x="433768" y="838512"/>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kumimoji="1" lang="ja-JP" altLang="en-US" sz="3200" kern="1200" dirty="0"/>
            <a:t>欠陥コードがまぎれる</a:t>
          </a:r>
        </a:p>
      </dsp:txBody>
      <dsp:txXfrm>
        <a:off x="455332" y="860076"/>
        <a:ext cx="4853263" cy="693126"/>
      </dsp:txXfrm>
    </dsp:sp>
    <dsp:sp modelId="{F23BAFD6-4C0F-4446-95B3-88072504EF2C}">
      <dsp:nvSpPr>
        <dsp:cNvPr id="0" name=""/>
        <dsp:cNvSpPr/>
      </dsp:nvSpPr>
      <dsp:spPr>
        <a:xfrm>
          <a:off x="867536" y="1677024"/>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kumimoji="1" lang="ja-JP" altLang="en-US" sz="3200" kern="1200" dirty="0"/>
            <a:t>プログラムの一部が感染</a:t>
          </a:r>
        </a:p>
      </dsp:txBody>
      <dsp:txXfrm>
        <a:off x="889100" y="1698588"/>
        <a:ext cx="4853263" cy="693126"/>
      </dsp:txXfrm>
    </dsp:sp>
    <dsp:sp modelId="{CFAA0E3D-22E8-468D-A1E4-99BEC9A0C9C3}">
      <dsp:nvSpPr>
        <dsp:cNvPr id="0" name=""/>
        <dsp:cNvSpPr/>
      </dsp:nvSpPr>
      <dsp:spPr>
        <a:xfrm>
          <a:off x="1088473" y="2515536"/>
          <a:ext cx="6234389"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kumimoji="1" lang="ja-JP" altLang="en-US" sz="3200" kern="1200" dirty="0"/>
            <a:t>さらに欠陥コードがまぎれる</a:t>
          </a:r>
        </a:p>
      </dsp:txBody>
      <dsp:txXfrm>
        <a:off x="1110037" y="2537100"/>
        <a:ext cx="5212071" cy="693126"/>
      </dsp:txXfrm>
    </dsp:sp>
    <dsp:sp modelId="{A4E4A665-2283-4C1E-9C4C-888754378AF3}">
      <dsp:nvSpPr>
        <dsp:cNvPr id="0" name=""/>
        <dsp:cNvSpPr/>
      </dsp:nvSpPr>
      <dsp:spPr>
        <a:xfrm>
          <a:off x="1735073" y="3354049"/>
          <a:ext cx="5808726" cy="73625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kumimoji="1" lang="ja-JP" altLang="en-US" sz="3200" kern="1200" dirty="0"/>
            <a:t>様々な箇所が感染</a:t>
          </a:r>
        </a:p>
      </dsp:txBody>
      <dsp:txXfrm>
        <a:off x="1756637" y="3375613"/>
        <a:ext cx="4853263" cy="693126"/>
      </dsp:txXfrm>
    </dsp:sp>
    <dsp:sp modelId="{06B7A479-FFC1-4968-B5AF-086F00449E64}">
      <dsp:nvSpPr>
        <dsp:cNvPr id="0" name=""/>
        <dsp:cNvSpPr/>
      </dsp:nvSpPr>
      <dsp:spPr>
        <a:xfrm>
          <a:off x="5330160" y="537874"/>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kumimoji="1" lang="ja-JP" altLang="en-US" sz="2100" kern="1200"/>
        </a:p>
      </dsp:txBody>
      <dsp:txXfrm>
        <a:off x="5437837" y="537874"/>
        <a:ext cx="263211" cy="360120"/>
      </dsp:txXfrm>
    </dsp:sp>
    <dsp:sp modelId="{33D7257F-0CBC-436F-8D0F-A37FD660C6FF}">
      <dsp:nvSpPr>
        <dsp:cNvPr id="0" name=""/>
        <dsp:cNvSpPr/>
      </dsp:nvSpPr>
      <dsp:spPr>
        <a:xfrm>
          <a:off x="5763928" y="1376387"/>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kumimoji="1" lang="ja-JP" altLang="en-US" sz="2100" kern="1200"/>
        </a:p>
      </dsp:txBody>
      <dsp:txXfrm>
        <a:off x="5871605" y="1376387"/>
        <a:ext cx="263211" cy="360120"/>
      </dsp:txXfrm>
    </dsp:sp>
    <dsp:sp modelId="{94934F33-0EE3-48F8-89F2-62313C33F6D2}">
      <dsp:nvSpPr>
        <dsp:cNvPr id="0" name=""/>
        <dsp:cNvSpPr/>
      </dsp:nvSpPr>
      <dsp:spPr>
        <a:xfrm>
          <a:off x="6197697" y="2202628"/>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kumimoji="1" lang="ja-JP" altLang="en-US" sz="2100" kern="1200"/>
        </a:p>
      </dsp:txBody>
      <dsp:txXfrm>
        <a:off x="6305374" y="2202628"/>
        <a:ext cx="263211" cy="360120"/>
      </dsp:txXfrm>
    </dsp:sp>
    <dsp:sp modelId="{81F2A32E-F10F-4F0F-B671-1FC256088A6A}">
      <dsp:nvSpPr>
        <dsp:cNvPr id="0" name=""/>
        <dsp:cNvSpPr/>
      </dsp:nvSpPr>
      <dsp:spPr>
        <a:xfrm>
          <a:off x="6631465" y="3049321"/>
          <a:ext cx="478565" cy="478565"/>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kumimoji="1" lang="ja-JP" altLang="en-US" sz="2100" kern="1200"/>
        </a:p>
      </dsp:txBody>
      <dsp:txXfrm>
        <a:off x="6739142" y="3049321"/>
        <a:ext cx="263211" cy="360120"/>
      </dsp:txXfrm>
    </dsp:sp>
  </dsp:spTree>
</dsp:drawing>
</file>

<file path=ppt/diagrams/layout1.xml><?xml version="1.0" encoding="utf-8"?>
<dgm:layoutDef xmlns:dgm="http://schemas.openxmlformats.org/drawingml/2006/diagram" xmlns:a="http://schemas.openxmlformats.org/drawingml/2006/main" uniqueId="urn:microsoft.com/office/officeart/2009/3/layout/DescendingProcess">
  <dgm:title val=""/>
  <dgm:desc val=""/>
  <dgm:catLst>
    <dgm:cat type="process" pri="23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clrData>
  <dgm:layoutNode name="Name0">
    <dgm:varLst>
      <dgm:chMax val="7"/>
      <dgm:chPref val="5"/>
    </dgm:varLst>
    <dgm:alg type="composite">
      <dgm:param type="ar" val="1.1"/>
    </dgm:alg>
    <dgm:shape xmlns:r="http://schemas.openxmlformats.org/officeDocument/2006/relationships" r:blip="">
      <dgm:adjLst/>
    </dgm:shape>
    <dgm:choose name="Name1">
      <dgm:if name="Name2" axis="ch" ptType="node" func="cnt" op="equ" val="1">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Lst>
      </dgm:if>
      <dgm:if name="Name3" axis="ch" ptType="node" func="cnt" op="equ" val="2">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
          <dgm:constr type="b" for="ch" forName="txNode2" refType="h"/>
          <dgm:constr type="r" for="ch" forName="txNode2" refType="w"/>
          <dgm:constr type="h" for="ch" forName="txNode2" refType="h" fact="0.16"/>
        </dgm:constrLst>
      </dgm:if>
      <dgm:if name="Name4" axis="ch" ptType="node" func="cnt" op="equ" val="3">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56"/>
          <dgm:constr type="ctrY" for="ch" forName="txNode2" refType="h" fact="0.3992"/>
          <dgm:constr type="r" for="ch" forName="txNode2" refType="w"/>
          <dgm:constr type="h" for="ch" forName="txNode2" refType="h" fact="0.16"/>
          <dgm:constr type="l" for="ch" forName="txNode3" refType="w" fact="0.5"/>
          <dgm:constr type="b" for="ch" forName="txNode3" refType="h"/>
          <dgm:constr type="r" for="ch" forName="txNode3" refType="w"/>
          <dgm:constr type="h" for="ch" forName="txNode3" refType="h" fact="0.16"/>
          <dgm:constr type="ctrX" for="ch" forName="dotNode2" refType="w" fact="0.4782"/>
          <dgm:constr type="ctrY" for="ch" forName="dotNode2" refType="h" fact="0.3992"/>
          <dgm:constr type="h" for="ch" forName="dotNode2" refType="h" fact="0.0218"/>
          <dgm:constr type="w" for="ch" forName="dotNode2" refType="h" refFor="ch" refForName="dotNode2"/>
        </dgm:constrLst>
      </dgm:if>
      <dgm:if name="Name5" axis="ch" ptType="node" func="cnt" op="equ" val="4">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9"/>
          <dgm:constr type="ctrY" for="ch" forName="txNode2" refType="h" fact="0.3153"/>
          <dgm:constr type="r" for="ch" forName="txNode2" refType="w"/>
          <dgm:constr type="h" for="ch" forName="txNode2" refType="h" fact="0.16"/>
          <dgm:constr type="l" for="ch" forName="txNode3" refType="w" fact="0"/>
          <dgm:constr type="ctrY" for="ch" forName="txNode3" refType="h" fact="0.5004"/>
          <dgm:constr type="r" for="ch" forName="txNode3" refType="w" fact="0.5"/>
          <dgm:constr type="h" for="ch" forName="txNode3" refType="h" fact="0.16"/>
          <dgm:constr type="l" for="ch" forName="txNode4" refType="w" fact="0.5"/>
          <dgm:constr type="b" for="ch" forName="txNode4" refType="h"/>
          <dgm:constr type="r" for="ch" forName="txNode4" refType="w"/>
          <dgm:constr type="h" for="ch" forName="txNode4" refType="h" fact="0.16"/>
          <dgm:constr type="ctrX" for="ch" forName="dotNode2" refType="w" fact="0.39"/>
          <dgm:constr type="ctrY" for="ch" forName="dotNode2" refType="h" fact="0.3153"/>
          <dgm:constr type="h" for="ch" forName="dotNode2" refType="h" fact="0.0218"/>
          <dgm:constr type="w" for="ch" forName="dotNode2" refType="h" refFor="ch" refForName="dotNode2"/>
          <dgm:constr type="ctrX" for="ch" forName="dotNode3" refType="w" fact="0.5626"/>
          <dgm:constr type="ctrY" for="ch" forName="dotNode3" refType="h" fact="0.5004"/>
          <dgm:constr type="h" for="ch" forName="dotNode3" refType="h" fact="0.0218"/>
          <dgm:constr type="w" for="ch" forName="dotNode3" refType="h" refFor="ch" refForName="dotNode3"/>
        </dgm:constrLst>
      </dgm:if>
      <dgm:if name="Name6" axis="ch" ptType="node" func="cnt" op="equ" val="5">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6"/>
          <dgm:constr type="ctrY" for="ch" forName="txNode2" refType="h" fact="0.2885"/>
          <dgm:constr type="r" for="ch" forName="txNode2" refType="w"/>
          <dgm:constr type="h" for="ch" forName="txNode2" refType="h" fact="0.16"/>
          <dgm:constr type="l" for="ch" forName="txNode3" refType="w" fact="0"/>
          <dgm:constr type="ctrY" for="ch" forName="txNode3" refType="h" fact="0.4089"/>
          <dgm:constr type="r" for="ch" forName="txNode3" refType="w" fact="0.43"/>
          <dgm:constr type="h" for="ch" forName="txNode3" refType="h" fact="0.16"/>
          <dgm:constr type="l" for="ch" forName="txNode4" refType="w" fact="0.67"/>
          <dgm:constr type="ctrY" for="ch" forName="txNode4" refType="h" fact="0.5497"/>
          <dgm:constr type="r" for="ch" forName="txNode4" refType="w"/>
          <dgm:constr type="h" for="ch" forName="txNode4" refType="h" fact="0.16"/>
          <dgm:constr type="l" for="ch" forName="txNode5" refType="w" fact="0.5"/>
          <dgm:constr type="b" for="ch" forName="txNode5" refType="h"/>
          <dgm:constr type="r" for="ch" forName="txNode5" refType="w"/>
          <dgm:constr type="h" for="ch" forName="txNode5" refType="h" fact="0.16"/>
          <dgm:constr type="ctrX" for="ch" forName="dotNode2" refType="w" fact="0.3565"/>
          <dgm:constr type="ctrY" for="ch" forName="dotNode2" refType="h" fact="0.2885"/>
          <dgm:constr type="h" for="ch" forName="dotNode2" refType="h" fact="0.0218"/>
          <dgm:constr type="w" for="ch" forName="dotNode2" refType="h" refFor="ch" refForName="dotNode2"/>
          <dgm:constr type="ctrX" for="ch" forName="dotNode3" refType="w" fact="0.4922"/>
          <dgm:constr type="ctrY" for="ch" forName="dotNode3" refType="h" fact="0.4089"/>
          <dgm:constr type="h" for="ch" forName="dotNode3" refType="h" fact="0.0218"/>
          <dgm:constr type="w" for="ch" forName="dotNode3" refType="h" refFor="ch" refForName="dotNode3"/>
          <dgm:constr type="ctrX" for="ch" forName="dotNode4" refType="w" fact="0.5939"/>
          <dgm:constr type="ctrY" for="ch" forName="dotNode4" refType="h" fact="0.5497"/>
          <dgm:constr type="h" for="ch" forName="dotNode4" refType="h" fact="0.0218"/>
          <dgm:constr type="w" for="ch" forName="dotNode4" refType="h" refFor="ch" refForName="dotNode4"/>
        </dgm:constrLst>
      </dgm:if>
      <dgm:if name="Name7" axis="ch" ptType="node" func="cnt" op="equ" val="6">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5"/>
          <dgm:constr type="ctrY" for="ch" forName="txNode2" refType="h" fact="0.2693"/>
          <dgm:constr type="r" for="ch" forName="txNode2" refType="w"/>
          <dgm:constr type="h" for="ch" forName="txNode2" refType="h" fact="0.16"/>
          <dgm:constr type="l" for="ch" forName="txNode3" refType="w" fact="0"/>
          <dgm:constr type="ctrY" for="ch" forName="txNode3" refType="h" fact="0.3638"/>
          <dgm:constr type="r" for="ch" forName="txNode3" refType="w" fact="0.37"/>
          <dgm:constr type="h" for="ch" forName="txNode3" refType="h" fact="0.16"/>
          <dgm:constr type="l" for="ch" forName="txNode4" refType="w" fact="0.63"/>
          <dgm:constr type="ctrY" for="ch" forName="txNode4" refType="h" fact="0.4744"/>
          <dgm:constr type="r" for="ch" forName="txNode4" refType="w"/>
          <dgm:constr type="h" for="ch" forName="txNode4" refType="h" fact="0.16"/>
          <dgm:constr type="l" for="ch" forName="txNode5" refType="w" fact="0"/>
          <dgm:constr type="ctrY" for="ch" forName="txNode5" refType="h" fact="0.5961"/>
          <dgm:constr type="r" for="ch" forName="txNode5" refType="w" fact="0.55"/>
          <dgm:constr type="h" for="ch" forName="txNode5" refType="h" fact="0.16"/>
          <dgm:constr type="l" for="ch" forName="txNode6" refType="w" fact="0.5"/>
          <dgm:constr type="b" for="ch" forName="txNode6" refType="h"/>
          <dgm:constr type="r" for="ch" forName="txNode6" refType="w"/>
          <dgm:constr type="h" for="ch" forName="txNode6"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419"/>
          <dgm:constr type="ctrY" for="ch" forName="dotNode3" refType="h" fact="0.3638"/>
          <dgm:constr type="h" for="ch" forName="dotNode3" refType="h" fact="0.0218"/>
          <dgm:constr type="w" for="ch" forName="dotNode3" refType="h" refFor="ch" refForName="dotNode3"/>
          <dgm:constr type="ctrX" for="ch" forName="dotNode4" refType="w" fact="0.5425"/>
          <dgm:constr type="ctrY" for="ch" forName="dotNode4" refType="h" fact="0.4744"/>
          <dgm:constr type="h" for="ch" forName="dotNode4" refType="h" fact="0.0218"/>
          <dgm:constr type="w" for="ch" forName="dotNode4" refType="h" refFor="ch" refForName="dotNode4"/>
          <dgm:constr type="ctrX" for="ch" forName="dotNode5" refType="w" fact="0.6153"/>
          <dgm:constr type="ctrY" for="ch" forName="dotNode5" refType="h" fact="0.5961"/>
          <dgm:constr type="h" for="ch" forName="dotNode5" refType="h" fact="0.0218"/>
          <dgm:constr type="w" for="ch" forName="dotNode5" refType="h" refFor="ch" refForName="dotNode5"/>
        </dgm:constrLst>
      </dgm:if>
      <dgm:else name="Name8">
        <dgm:constrLst>
          <dgm:constr type="primFontSz" for="ch" ptType="node" op="equ" val="65"/>
          <dgm:constr type="w" for="ch" forName="arrowNode" refType="w" fact="0.75"/>
          <dgm:constr type="h" for="ch" forName="arrowNode" refType="h"/>
          <dgm:constr type="l" for="ch" forName="arrowNode" refType="w" fact="0.07"/>
          <dgm:constr type="t" for="ch" forName="arrowNode"/>
          <dgm:constr type="l" for="ch" forName="txNode1" refType="w" fact="0"/>
          <dgm:constr type="t" for="ch" forName="txNode1" refType="h" fact="0"/>
          <dgm:constr type="r" for="ch" forName="txNode1" refType="w" fact="0.37"/>
          <dgm:constr type="h" for="ch" forName="txNode1" refType="h" fact="0.16"/>
          <dgm:constr type="l" for="ch" forName="txNode2" refType="w" fact="0.44"/>
          <dgm:constr type="ctrY" for="ch" forName="txNode2" refType="h" fact="0.2693"/>
          <dgm:constr type="r" for="ch" forName="txNode2" refType="w"/>
          <dgm:constr type="h" for="ch" forName="txNode2" refType="h" fact="0.16"/>
          <dgm:constr type="l" for="ch" forName="txNode3" refType="w" fact="0"/>
          <dgm:constr type="ctrY" for="ch" forName="txNode3" refType="h" fact="0.3424"/>
          <dgm:constr type="r" for="ch" forName="txNode3" refType="w" fact="0.33"/>
          <dgm:constr type="h" for="ch" forName="txNode3" refType="h" fact="0.16"/>
          <dgm:constr type="l" for="ch" forName="txNode4" refType="w" fact="0.61"/>
          <dgm:constr type="ctrY" for="ch" forName="txNode4" refType="h" fact="0.4276"/>
          <dgm:constr type="r" for="ch" forName="txNode4" refType="w"/>
          <dgm:constr type="h" for="ch" forName="txNode4" refType="h" fact="0.16"/>
          <dgm:constr type="l" for="ch" forName="txNode5" refType="w" fact="0"/>
          <dgm:constr type="ctrY" for="ch" forName="txNode5" refType="h" fact="0.5218"/>
          <dgm:constr type="r" for="ch" forName="txNode5" refType="w" fact="0.5"/>
          <dgm:constr type="h" for="ch" forName="txNode5" refType="h" fact="0.16"/>
          <dgm:constr type="l" for="ch" forName="txNode6" refType="w" fact="0.71"/>
          <dgm:constr type="ctrY" for="ch" forName="txNode6" refType="h" fact="0.6179"/>
          <dgm:constr type="r" for="ch" forName="txNode6" refType="w"/>
          <dgm:constr type="h" for="ch" forName="txNode6" refType="h" fact="0.16"/>
          <dgm:constr type="l" for="ch" forName="txNode7" refType="w" fact="0.5"/>
          <dgm:constr type="b" for="ch" forName="txNode7" refType="h"/>
          <dgm:constr type="r" for="ch" forName="txNode7" refType="w"/>
          <dgm:constr type="h" for="ch" forName="txNode7" refType="h" fact="0.16"/>
          <dgm:constr type="ctrX" for="ch" forName="dotNode2" refType="w" fact="0.33"/>
          <dgm:constr type="ctrY" for="ch" forName="dotNode2" refType="h" fact="0.2693"/>
          <dgm:constr type="h" for="ch" forName="dotNode2" refType="h" fact="0.0218"/>
          <dgm:constr type="w" for="ch" forName="dotNode2" refType="h" refFor="ch" refForName="dotNode2"/>
          <dgm:constr type="ctrX" for="ch" forName="dotNode3" refType="w" fact="0.425"/>
          <dgm:constr type="ctrY" for="ch" forName="dotNode3" refType="h" fact="0.3424"/>
          <dgm:constr type="h" for="ch" forName="dotNode3" refType="h" fact="0.0218"/>
          <dgm:constr type="w" for="ch" forName="dotNode3" refType="h" refFor="ch" refForName="dotNode3"/>
          <dgm:constr type="ctrX" for="ch" forName="dotNode4" refType="w" fact="0.505"/>
          <dgm:constr type="ctrY" for="ch" forName="dotNode4" refType="h" fact="0.4276"/>
          <dgm:constr type="h" for="ch" forName="dotNode4" refType="h" fact="0.0218"/>
          <dgm:constr type="w" for="ch" forName="dotNode4" refType="h" refFor="ch" refForName="dotNode4"/>
          <dgm:constr type="ctrX" for="ch" forName="dotNode5" refType="w" fact="0.5742"/>
          <dgm:constr type="ctrY" for="ch" forName="dotNode5" refType="h" fact="0.5218"/>
          <dgm:constr type="h" for="ch" forName="dotNode5" refType="h" fact="0.0218"/>
          <dgm:constr type="w" for="ch" forName="dotNode5" refType="h" refFor="ch" refForName="dotNode5"/>
          <dgm:constr type="ctrX" for="ch" forName="dotNode6" refType="w" fact="0.63"/>
          <dgm:constr type="ctrY" for="ch" forName="dotNode6" refType="h" fact="0.6179"/>
          <dgm:constr type="h" for="ch" forName="dotNode6" refType="h" fact="0.0218"/>
          <dgm:constr type="w" for="ch" forName="dotNode6" refType="h" refFor="ch" refForName="dotNode6"/>
        </dgm:constrLst>
      </dgm:else>
    </dgm:choose>
    <dgm:forEach name="Name9" axis="self" ptType="parTrans">
      <dgm:forEach name="Name10" axis="self" ptType="sibTrans" st="2">
        <dgm:forEach name="dotRepeat" axis="self">
          <dgm:layoutNode name="dotRepeatNode" styleLbl="fgShp">
            <dgm:alg type="sp"/>
            <dgm:shape xmlns:r="http://schemas.openxmlformats.org/officeDocument/2006/relationships" type="ellipse" r:blip="">
              <dgm:adjLst/>
            </dgm:shape>
            <dgm:presOf axis="self"/>
          </dgm:layoutNode>
        </dgm:forEach>
      </dgm:forEach>
    </dgm:forEach>
    <dgm:choose name="Name11">
      <dgm:if name="Name12" axis="ch" ptType="node" func="cnt" op="gte" val="1">
        <dgm:layoutNode name="arrowNode" styleLbl="node1">
          <dgm:alg type="sp"/>
          <dgm:shape xmlns:r="http://schemas.openxmlformats.org/officeDocument/2006/relationships" rot="73.2729" type="swooshArrow" r:blip="">
            <dgm:adjLst>
              <dgm:adj idx="1" val="0.1631"/>
              <dgm:adj idx="2" val="0.3137"/>
            </dgm:adjLst>
          </dgm:shape>
          <dgm:presOf/>
        </dgm:layoutNode>
      </dgm:if>
      <dgm:else name="Name13"/>
    </dgm:choose>
    <dgm:forEach name="Name14" axis="ch" ptType="node" cnt="1">
      <dgm:layoutNode name="txNode1" styleLbl="revTx">
        <dgm:varLst>
          <dgm:bulletEnabled val="1"/>
        </dgm:varLst>
        <dgm:alg type="tx">
          <dgm:param type="txAnchorVert" val="b"/>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5" axis="ch" ptType="node" st="2" cnt="1">
      <dgm:layoutNode name="txNode2" styleLbl="revTx">
        <dgm:varLst>
          <dgm:bulletEnabled val="1"/>
        </dgm:varLst>
        <dgm:choose name="Name16">
          <dgm:if name="Name17" axis="self" ptType="node" func="revPos" op="equ" val="1">
            <dgm:alg type="tx">
              <dgm:param type="txAnchorVert" val="t"/>
            </dgm:alg>
          </dgm:if>
          <dgm:if name="Name18" axis="self" ptType="node" func="posOdd" op="equ" val="1">
            <dgm:alg type="tx">
              <dgm:param type="parTxLTRAlign" val="r"/>
              <dgm:param type="parTxRTLAlign" val="r"/>
            </dgm:alg>
          </dgm:if>
          <dgm:else name="Name1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0">
        <dgm:if name="Name21" axis="par ch" ptType="all node" func="cnt" op="neq" val="2">
          <dgm:forEach name="Name22" axis="follow" ptType="sibTrans" cnt="1">
            <dgm:layoutNode name="dotNode2">
              <dgm:alg type="sp"/>
              <dgm:shape xmlns:r="http://schemas.openxmlformats.org/officeDocument/2006/relationships" r:blip="">
                <dgm:adjLst/>
              </dgm:shape>
              <dgm:presOf/>
              <dgm:forEach name="Name23" ref="dotRepeat"/>
            </dgm:layoutNode>
          </dgm:forEach>
        </dgm:if>
        <dgm:else name="Name24"/>
      </dgm:choose>
    </dgm:forEach>
    <dgm:forEach name="Name25" axis="ch" ptType="node" st="3" cnt="1">
      <dgm:layoutNode name="txNode3" styleLbl="revTx">
        <dgm:varLst>
          <dgm:bulletEnabled val="1"/>
        </dgm:varLst>
        <dgm:choose name="Name26">
          <dgm:if name="Name27" axis="self" ptType="node" func="revPos" op="equ" val="1">
            <dgm:alg type="tx">
              <dgm:param type="txAnchorVert" val="t"/>
            </dgm:alg>
          </dgm:if>
          <dgm:if name="Name28" axis="self" ptType="node" func="posOdd" op="equ" val="1">
            <dgm:alg type="tx">
              <dgm:param type="parTxLTRAlign" val="r"/>
              <dgm:param type="parTxRTLAlign" val="r"/>
            </dgm:alg>
          </dgm:if>
          <dgm:else name="Name2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30">
        <dgm:if name="Name31" axis="par ch" ptType="all node" func="cnt" op="neq" val="3">
          <dgm:forEach name="Name32" axis="follow" ptType="sibTrans" cnt="1">
            <dgm:layoutNode name="dotNode3">
              <dgm:alg type="sp"/>
              <dgm:shape xmlns:r="http://schemas.openxmlformats.org/officeDocument/2006/relationships" r:blip="">
                <dgm:adjLst/>
              </dgm:shape>
              <dgm:presOf/>
              <dgm:forEach name="Name33" ref="dotRepeat"/>
            </dgm:layoutNode>
          </dgm:forEach>
        </dgm:if>
        <dgm:else name="Name34"/>
      </dgm:choose>
    </dgm:forEach>
    <dgm:forEach name="Name35" axis="ch" ptType="node" st="4" cnt="1">
      <dgm:layoutNode name="txNode4" styleLbl="revTx">
        <dgm:varLst>
          <dgm:bulletEnabled val="1"/>
        </dgm:varLst>
        <dgm:choose name="Name36">
          <dgm:if name="Name37" axis="self" ptType="node" func="revPos" op="equ" val="1">
            <dgm:alg type="tx">
              <dgm:param type="txAnchorVert" val="t"/>
            </dgm:alg>
          </dgm:if>
          <dgm:if name="Name38" axis="self" ptType="node" func="posOdd" op="equ" val="1">
            <dgm:alg type="tx">
              <dgm:param type="parTxLTRAlign" val="r"/>
              <dgm:param type="parTxRTLAlign" val="r"/>
            </dgm:alg>
          </dgm:if>
          <dgm:else name="Name3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40">
        <dgm:if name="Name41" axis="par ch" ptType="all node" func="cnt" op="neq" val="4">
          <dgm:forEach name="Name42" axis="follow" ptType="sibTrans" cnt="1">
            <dgm:layoutNode name="dotNode4">
              <dgm:alg type="sp"/>
              <dgm:shape xmlns:r="http://schemas.openxmlformats.org/officeDocument/2006/relationships" r:blip="">
                <dgm:adjLst/>
              </dgm:shape>
              <dgm:presOf/>
              <dgm:forEach name="Name43" ref="dotRepeat"/>
            </dgm:layoutNode>
          </dgm:forEach>
        </dgm:if>
        <dgm:else name="Name44"/>
      </dgm:choose>
    </dgm:forEach>
    <dgm:forEach name="Name45" axis="ch" ptType="node" st="5" cnt="1">
      <dgm:layoutNode name="txNode5" styleLbl="revTx">
        <dgm:varLst>
          <dgm:bulletEnabled val="1"/>
        </dgm:varLst>
        <dgm:choose name="Name46">
          <dgm:if name="Name47" axis="self" ptType="node" func="revPos" op="equ" val="1">
            <dgm:alg type="tx">
              <dgm:param type="txAnchorVert" val="t"/>
            </dgm:alg>
          </dgm:if>
          <dgm:if name="Name48" axis="self" ptType="node" func="posOdd" op="equ" val="1">
            <dgm:alg type="tx">
              <dgm:param type="parTxLTRAlign" val="r"/>
              <dgm:param type="parTxRTLAlign" val="r"/>
            </dgm:alg>
          </dgm:if>
          <dgm:else name="Name4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50">
        <dgm:if name="Name51" axis="par ch" ptType="all node" func="cnt" op="neq" val="5">
          <dgm:forEach name="Name52" axis="follow" ptType="sibTrans" cnt="1">
            <dgm:layoutNode name="dotNode5">
              <dgm:alg type="sp"/>
              <dgm:shape xmlns:r="http://schemas.openxmlformats.org/officeDocument/2006/relationships" r:blip="">
                <dgm:adjLst/>
              </dgm:shape>
              <dgm:presOf/>
              <dgm:forEach name="Name53" ref="dotRepeat"/>
            </dgm:layoutNode>
          </dgm:forEach>
        </dgm:if>
        <dgm:else name="Name54"/>
      </dgm:choose>
    </dgm:forEach>
    <dgm:forEach name="Name55" axis="ch" ptType="node" st="6" cnt="1">
      <dgm:layoutNode name="txNode6" styleLbl="revTx">
        <dgm:varLst>
          <dgm:bulletEnabled val="1"/>
        </dgm:varLst>
        <dgm:choose name="Name56">
          <dgm:if name="Name57" axis="self" ptType="node" func="revPos" op="equ" val="1">
            <dgm:alg type="tx">
              <dgm:param type="txAnchorVert" val="t"/>
            </dgm:alg>
          </dgm:if>
          <dgm:if name="Name58" axis="self" ptType="node" func="posOdd" op="equ" val="1">
            <dgm:alg type="tx">
              <dgm:param type="parTxLTRAlign" val="r"/>
              <dgm:param type="parTxRTLAlign" val="r"/>
            </dgm:alg>
          </dgm:if>
          <dgm:else name="Name59">
            <dgm:alg type="tx">
              <dgm:param type="parTxLTRAlign" val="l"/>
              <dgm:param type="parTxRTLAlign" val="l"/>
            </dgm:alg>
          </dgm:else>
        </dgm:choose>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60">
        <dgm:if name="Name61" axis="par ch" ptType="all node" func="cnt" op="neq" val="6">
          <dgm:forEach name="Name62" axis="follow" ptType="sibTrans" cnt="1">
            <dgm:layoutNode name="dotNode6">
              <dgm:alg type="sp"/>
              <dgm:shape xmlns:r="http://schemas.openxmlformats.org/officeDocument/2006/relationships" r:blip="">
                <dgm:adjLst/>
              </dgm:shape>
              <dgm:presOf/>
              <dgm:forEach name="Name63" ref="dotRepeat"/>
            </dgm:layoutNode>
          </dgm:forEach>
        </dgm:if>
        <dgm:else name="Name64"/>
      </dgm:choose>
    </dgm:forEach>
    <dgm:forEach name="Name65" axis="ch" ptType="node" st="7" cnt="1">
      <dgm:layoutNode name="txNode7" styleLbl="revTx">
        <dgm:varLst>
          <dgm:bulletEnabled val="1"/>
        </dgm:varLst>
        <dgm:alg type="tx">
          <dgm:param type="txAnchorVert" val="t"/>
        </dgm:alg>
        <dgm:shape xmlns:r="http://schemas.openxmlformats.org/officeDocument/2006/relationships" type="rect" r:blip="" zOrderOff="10">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16724A-010C-4914-B297-F17707545407}" type="datetimeFigureOut">
              <a:rPr kumimoji="1" lang="ja-JP" altLang="en-US" smtClean="0"/>
              <a:t>2017/11/29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44EC8-0922-45A8-9889-92000E350309}" type="slidenum">
              <a:rPr kumimoji="1" lang="ja-JP" altLang="en-US" smtClean="0"/>
              <a:t>‹#›</a:t>
            </a:fld>
            <a:endParaRPr kumimoji="1" lang="ja-JP" altLang="en-US"/>
          </a:p>
        </p:txBody>
      </p:sp>
    </p:spTree>
    <p:extLst>
      <p:ext uri="{BB962C8B-B14F-4D97-AF65-F5344CB8AC3E}">
        <p14:creationId xmlns:p14="http://schemas.microsoft.com/office/powerpoint/2010/main" val="17596424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a:t>第</a:t>
            </a:r>
            <a:r>
              <a:rPr kumimoji="1" lang="en-US" altLang="ja-JP" dirty="0"/>
              <a:t>16</a:t>
            </a:r>
            <a:r>
              <a:rPr kumimoji="1" lang="ja-JP" altLang="en-US" dirty="0"/>
              <a:t>章まであるので、必要な章だけを説明していくつもりです。</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a:t>
            </a:fld>
            <a:endParaRPr kumimoji="1" lang="ja-JP" altLang="en-US"/>
          </a:p>
        </p:txBody>
      </p:sp>
    </p:spTree>
    <p:extLst>
      <p:ext uri="{BB962C8B-B14F-4D97-AF65-F5344CB8AC3E}">
        <p14:creationId xmlns:p14="http://schemas.microsoft.com/office/powerpoint/2010/main" val="162332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避けようのないもの</a:t>
            </a:r>
            <a:r>
              <a:rPr kumimoji="1" lang="en-US" altLang="ja-JP" dirty="0"/>
              <a:t>,</a:t>
            </a:r>
            <a:r>
              <a:rPr kumimoji="1" lang="ja-JP" altLang="en-US" dirty="0"/>
              <a:t>　誰の責任でもないもの</a:t>
            </a:r>
            <a:r>
              <a:rPr kumimoji="1" lang="en-US" altLang="ja-JP" dirty="0"/>
              <a:t>,</a:t>
            </a:r>
            <a:r>
              <a:rPr kumimoji="1" lang="ja-JP" altLang="en-US" dirty="0"/>
              <a:t>　つまりバグ</a:t>
            </a:r>
            <a:endParaRPr kumimoji="1" lang="en-US" altLang="ja-JP" dirty="0"/>
          </a:p>
          <a:p>
            <a:r>
              <a:rPr kumimoji="1" lang="ja-JP" altLang="en-US" dirty="0"/>
              <a:t>もちろんバグはどこからともなく湧き出したり忍び込んだりするわけではなく</a:t>
            </a:r>
            <a:r>
              <a:rPr kumimoji="1" lang="en-US" altLang="ja-JP" dirty="0"/>
              <a:t>,</a:t>
            </a:r>
            <a:r>
              <a:rPr kumimoji="1" lang="ja-JP" altLang="en-US" dirty="0"/>
              <a:t>　人間が生み出すもの</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4</a:t>
            </a:fld>
            <a:endParaRPr kumimoji="1" lang="ja-JP" altLang="en-US"/>
          </a:p>
        </p:txBody>
      </p:sp>
    </p:spTree>
    <p:extLst>
      <p:ext uri="{BB962C8B-B14F-4D97-AF65-F5344CB8AC3E}">
        <p14:creationId xmlns:p14="http://schemas.microsoft.com/office/powerpoint/2010/main" val="3870445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28600" indent="-228600">
              <a:buAutoNum type="arabicPeriod"/>
            </a:pPr>
            <a:r>
              <a:rPr kumimoji="1" lang="ja-JP" altLang="en-US" dirty="0"/>
              <a:t>欠陥とは障害を引き起こすコードのこと</a:t>
            </a:r>
            <a:r>
              <a:rPr kumimoji="1" lang="en-US" altLang="ja-JP" dirty="0"/>
              <a:t>.</a:t>
            </a:r>
            <a:r>
              <a:rPr kumimoji="1" lang="ja-JP" altLang="en-US" dirty="0"/>
              <a:t>　欠陥はコードの一部分であり</a:t>
            </a:r>
            <a:r>
              <a:rPr kumimoji="1" lang="en-US" altLang="ja-JP" dirty="0"/>
              <a:t>,</a:t>
            </a:r>
            <a:r>
              <a:rPr kumimoji="1" lang="ja-JP" altLang="en-US" dirty="0"/>
              <a:t>　作り出すものということになる</a:t>
            </a:r>
            <a:r>
              <a:rPr kumimoji="1" lang="en-US" altLang="ja-JP" dirty="0"/>
              <a:t>.</a:t>
            </a:r>
            <a:r>
              <a:rPr kumimoji="1" lang="ja-JP" altLang="en-US" dirty="0"/>
              <a:t>　</a:t>
            </a:r>
            <a:endParaRPr kumimoji="1" lang="en-US" altLang="ja-JP" dirty="0"/>
          </a:p>
          <a:p>
            <a:pPr marL="228600" indent="-228600">
              <a:buAutoNum type="arabicPeriod"/>
            </a:pPr>
            <a:r>
              <a:rPr kumimoji="1" lang="ja-JP" altLang="en-US" dirty="0"/>
              <a:t>欠陥のあるプログラムが実行されると</a:t>
            </a:r>
            <a:r>
              <a:rPr kumimoji="1" lang="en-US" altLang="ja-JP" dirty="0"/>
              <a:t>,</a:t>
            </a:r>
            <a:r>
              <a:rPr kumimoji="1" lang="ja-JP" altLang="en-US" dirty="0"/>
              <a:t>　今度は欠陥が感染する</a:t>
            </a:r>
            <a:r>
              <a:rPr kumimoji="1" lang="en-US" altLang="ja-JP" dirty="0"/>
              <a:t>.</a:t>
            </a:r>
            <a:r>
              <a:rPr kumimoji="1" lang="ja-JP" altLang="en-US" dirty="0"/>
              <a:t>　つまり欠陥のあるプログラムを実行すると</a:t>
            </a:r>
            <a:r>
              <a:rPr kumimoji="1" lang="en-US" altLang="ja-JP" dirty="0"/>
              <a:t>,</a:t>
            </a:r>
            <a:r>
              <a:rPr kumimoji="1" lang="ja-JP" altLang="en-US" dirty="0"/>
              <a:t>　プログラムの状態がプログラマの意図とは異なるものとなる</a:t>
            </a:r>
            <a:r>
              <a:rPr kumimoji="1" lang="en-US" altLang="ja-JP" dirty="0"/>
              <a:t>.</a:t>
            </a:r>
            <a:r>
              <a:rPr kumimoji="1" lang="ja-JP" altLang="en-US" dirty="0"/>
              <a:t>　しかしコードの中の欠陥が必ずしも感染するわけではなく</a:t>
            </a:r>
            <a:r>
              <a:rPr kumimoji="1" lang="en-US" altLang="ja-JP" dirty="0"/>
              <a:t>,</a:t>
            </a:r>
            <a:r>
              <a:rPr kumimoji="1" lang="ja-JP" altLang="en-US" dirty="0"/>
              <a:t>　欠陥のあるコードが実行されなければ感染しない</a:t>
            </a:r>
            <a:r>
              <a:rPr kumimoji="1" lang="en-US" altLang="ja-JP" dirty="0"/>
              <a:t>.</a:t>
            </a:r>
            <a:r>
              <a:rPr kumimoji="1" lang="ja-JP" altLang="en-US" dirty="0"/>
              <a:t>　さらに実際に感染する環境下でなければならない</a:t>
            </a:r>
            <a:r>
              <a:rPr kumimoji="1" lang="en-US" altLang="ja-JP" dirty="0"/>
              <a:t>.</a:t>
            </a:r>
          </a:p>
          <a:p>
            <a:pPr marL="228600" indent="-228600">
              <a:buAutoNum type="arabicPeriod"/>
            </a:pPr>
            <a:r>
              <a:rPr kumimoji="1" lang="ja-JP" altLang="en-US" dirty="0"/>
              <a:t>入力が間違っていると</a:t>
            </a:r>
            <a:r>
              <a:rPr kumimoji="1" lang="en-US" altLang="ja-JP" dirty="0"/>
              <a:t>,</a:t>
            </a:r>
            <a:r>
              <a:rPr kumimoji="1" lang="ja-JP" altLang="en-US" dirty="0"/>
              <a:t>　ほとんどの関数はエラーになる</a:t>
            </a:r>
            <a:r>
              <a:rPr kumimoji="1" lang="en-US" altLang="ja-JP" dirty="0"/>
              <a:t>.</a:t>
            </a:r>
            <a:r>
              <a:rPr kumimoji="1" lang="ja-JP" altLang="en-US" dirty="0"/>
              <a:t>　プログラムは状態にアクセスして実行を続けるため</a:t>
            </a:r>
            <a:r>
              <a:rPr kumimoji="1" lang="en-US" altLang="ja-JP" dirty="0"/>
              <a:t>,</a:t>
            </a:r>
            <a:r>
              <a:rPr kumimoji="1" lang="ja-JP" altLang="en-US" dirty="0"/>
              <a:t>　そこから更なる感染が起こり</a:t>
            </a:r>
            <a:r>
              <a:rPr kumimoji="1" lang="en-US" altLang="ja-JP" dirty="0"/>
              <a:t>,</a:t>
            </a:r>
            <a:r>
              <a:rPr kumimoji="1" lang="ja-JP" altLang="en-US" dirty="0"/>
              <a:t>　後続のプログラムに波及していく</a:t>
            </a:r>
            <a:r>
              <a:rPr kumimoji="1" lang="en-US" altLang="ja-JP" dirty="0"/>
              <a:t>.</a:t>
            </a:r>
            <a:r>
              <a:rPr kumimoji="1" lang="ja-JP" altLang="en-US" dirty="0"/>
              <a:t>　しかし感染が広がらないこともある</a:t>
            </a:r>
            <a:r>
              <a:rPr kumimoji="1" lang="en-US" altLang="ja-JP" dirty="0"/>
              <a:t>.</a:t>
            </a:r>
            <a:r>
              <a:rPr kumimoji="1" lang="ja-JP" altLang="en-US" dirty="0"/>
              <a:t>　感染が上書きされたり</a:t>
            </a:r>
            <a:r>
              <a:rPr kumimoji="1" lang="en-US" altLang="ja-JP" dirty="0"/>
              <a:t>,</a:t>
            </a:r>
            <a:r>
              <a:rPr kumimoji="1" lang="ja-JP" altLang="en-US" dirty="0"/>
              <a:t>　隠されたり</a:t>
            </a:r>
            <a:r>
              <a:rPr kumimoji="1" lang="en-US" altLang="ja-JP" dirty="0"/>
              <a:t>,</a:t>
            </a:r>
            <a:r>
              <a:rPr kumimoji="1" lang="ja-JP" altLang="en-US" dirty="0"/>
              <a:t>　後続のプログラムの動作によって</a:t>
            </a:r>
            <a:r>
              <a:rPr kumimoji="1" lang="en-US" altLang="ja-JP" dirty="0"/>
              <a:t>,</a:t>
            </a:r>
            <a:r>
              <a:rPr kumimoji="1" lang="ja-JP" altLang="en-US" dirty="0"/>
              <a:t>　修正されるかもしれない</a:t>
            </a:r>
            <a:r>
              <a:rPr kumimoji="1" lang="en-US" altLang="ja-JP" dirty="0"/>
              <a:t>.</a:t>
            </a:r>
          </a:p>
          <a:p>
            <a:pPr marL="228600" indent="-228600">
              <a:buAutoNum type="arabicPeriod"/>
            </a:pPr>
            <a:r>
              <a:rPr kumimoji="1" lang="ja-JP" altLang="en-US" dirty="0"/>
              <a:t>障害はプログラムの振る舞いのうち</a:t>
            </a:r>
            <a:r>
              <a:rPr kumimoji="1" lang="en-US" altLang="ja-JP" dirty="0"/>
              <a:t>,</a:t>
            </a:r>
            <a:r>
              <a:rPr kumimoji="1" lang="ja-JP" altLang="en-US" dirty="0"/>
              <a:t>　外部から確認できるエラーである</a:t>
            </a:r>
            <a:r>
              <a:rPr kumimoji="1" lang="en-US" altLang="ja-JP" dirty="0"/>
              <a:t>.</a:t>
            </a:r>
            <a:r>
              <a:rPr kumimoji="1" lang="ja-JP" altLang="en-US" dirty="0"/>
              <a:t>　プログラムの状態中の感染（プログラムの不正な状態）により</a:t>
            </a:r>
            <a:r>
              <a:rPr kumimoji="1" lang="en-US" altLang="ja-JP" dirty="0"/>
              <a:t>,</a:t>
            </a:r>
            <a:r>
              <a:rPr kumimoji="1" lang="ja-JP" altLang="en-US" dirty="0"/>
              <a:t>　障害が発見する</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7</a:t>
            </a:fld>
            <a:endParaRPr kumimoji="1" lang="ja-JP" altLang="en-US"/>
          </a:p>
        </p:txBody>
      </p:sp>
    </p:spTree>
    <p:extLst>
      <p:ext uri="{BB962C8B-B14F-4D97-AF65-F5344CB8AC3E}">
        <p14:creationId xmlns:p14="http://schemas.microsoft.com/office/powerpoint/2010/main" val="371851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8</a:t>
            </a:fld>
            <a:endParaRPr kumimoji="1" lang="ja-JP" altLang="en-US"/>
          </a:p>
        </p:txBody>
      </p:sp>
    </p:spTree>
    <p:extLst>
      <p:ext uri="{BB962C8B-B14F-4D97-AF65-F5344CB8AC3E}">
        <p14:creationId xmlns:p14="http://schemas.microsoft.com/office/powerpoint/2010/main" val="1219521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感染の発端となっているのは欠陥</a:t>
            </a:r>
            <a:r>
              <a:rPr lang="en-US" altLang="ja-JP"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t>あらゆる感染は</a:t>
            </a:r>
            <a:r>
              <a:rPr kumimoji="1" lang="en-US" altLang="ja-JP" sz="1200" dirty="0"/>
              <a:t>,</a:t>
            </a:r>
            <a:r>
              <a:rPr kumimoji="1" lang="ja-JP" altLang="en-US" sz="1200" dirty="0"/>
              <a:t>　それより以前の何らかの感染により引き起こされる</a:t>
            </a:r>
            <a:r>
              <a:rPr kumimoji="1" lang="en-US" altLang="ja-JP"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sz="12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10</a:t>
            </a:fld>
            <a:endParaRPr kumimoji="1" lang="ja-JP" altLang="en-US"/>
          </a:p>
        </p:txBody>
      </p:sp>
    </p:spTree>
    <p:extLst>
      <p:ext uri="{BB962C8B-B14F-4D97-AF65-F5344CB8AC3E}">
        <p14:creationId xmlns:p14="http://schemas.microsoft.com/office/powerpoint/2010/main" val="2698810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詳細については以降の章で解説</a:t>
            </a:r>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13</a:t>
            </a:fld>
            <a:endParaRPr kumimoji="1" lang="ja-JP" altLang="en-US"/>
          </a:p>
        </p:txBody>
      </p:sp>
    </p:spTree>
    <p:extLst>
      <p:ext uri="{BB962C8B-B14F-4D97-AF65-F5344CB8AC3E}">
        <p14:creationId xmlns:p14="http://schemas.microsoft.com/office/powerpoint/2010/main" val="957881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欠陥を見つけるためには</a:t>
            </a:r>
            <a:r>
              <a:rPr kumimoji="1" lang="en-US" altLang="ja-JP" dirty="0"/>
              <a:t>,</a:t>
            </a:r>
            <a:r>
              <a:rPr kumimoji="1" lang="ja-JP" altLang="en-US" dirty="0"/>
              <a:t>　正常な状態から</a:t>
            </a:r>
            <a:r>
              <a:rPr kumimoji="1" lang="en-US" altLang="ja-JP" dirty="0"/>
              <a:t>,</a:t>
            </a:r>
            <a:r>
              <a:rPr kumimoji="1" lang="ja-JP" altLang="en-US" dirty="0"/>
              <a:t>　感染している状態に遷移する箇所を特定する必要がある</a:t>
            </a:r>
            <a:r>
              <a:rPr kumimoji="1" lang="en-US" altLang="ja-JP" dirty="0"/>
              <a:t>.</a:t>
            </a:r>
            <a:r>
              <a:rPr kumimoji="1" lang="ja-JP" altLang="en-US" dirty="0"/>
              <a:t>　</a:t>
            </a:r>
            <a:endParaRPr lang="en-US" altLang="ja-JP" dirty="0"/>
          </a:p>
          <a:p>
            <a:r>
              <a:rPr kumimoji="1" lang="ja-JP" altLang="en-US" dirty="0"/>
              <a:t>これは</a:t>
            </a:r>
            <a:r>
              <a:rPr kumimoji="1" lang="en-US" altLang="ja-JP" dirty="0"/>
              <a:t>,</a:t>
            </a:r>
            <a:r>
              <a:rPr kumimoji="1" lang="ja-JP" altLang="en-US" dirty="0"/>
              <a:t>　空間探索（状態の中の感染した部分を特定する）であると同時に</a:t>
            </a:r>
            <a:r>
              <a:rPr kumimoji="1" lang="en-US" altLang="ja-JP" dirty="0"/>
              <a:t>,</a:t>
            </a:r>
            <a:r>
              <a:rPr kumimoji="1" lang="ja-JP" altLang="en-US" dirty="0"/>
              <a:t>　時間探索（いつ感染したかを特定する）でもある</a:t>
            </a:r>
            <a:r>
              <a:rPr kumimoji="1" lang="en-US" altLang="ja-JP" dirty="0"/>
              <a:t>.</a:t>
            </a:r>
          </a:p>
          <a:p>
            <a:endParaRPr lang="en-US" altLang="ja-JP" dirty="0"/>
          </a:p>
          <a:p>
            <a:r>
              <a:rPr kumimoji="1" lang="ja-JP" altLang="en-US" dirty="0"/>
              <a:t>たとえ非常に小さなプログラムでも</a:t>
            </a:r>
            <a:r>
              <a:rPr kumimoji="1" lang="en-US" altLang="ja-JP" dirty="0"/>
              <a:t>,</a:t>
            </a:r>
            <a:r>
              <a:rPr kumimoji="1" lang="ja-JP" altLang="en-US" dirty="0"/>
              <a:t>　膨大な工数がかかる</a:t>
            </a:r>
            <a:r>
              <a:rPr kumimoji="1" lang="en-US" altLang="ja-JP" dirty="0"/>
              <a:t>.</a:t>
            </a:r>
            <a:r>
              <a:rPr lang="ja-JP" altLang="en-US" dirty="0"/>
              <a:t>（その時その時のプログラムの状態には</a:t>
            </a:r>
            <a:r>
              <a:rPr lang="en-US" altLang="ja-JP" dirty="0"/>
              <a:t>,</a:t>
            </a:r>
            <a:r>
              <a:rPr lang="ja-JP" altLang="en-US" dirty="0"/>
              <a:t>　数十</a:t>
            </a:r>
            <a:r>
              <a:rPr lang="en-US" altLang="ja-JP" dirty="0"/>
              <a:t>,</a:t>
            </a:r>
            <a:r>
              <a:rPr lang="ja-JP" altLang="en-US" dirty="0"/>
              <a:t>　数千</a:t>
            </a:r>
            <a:r>
              <a:rPr lang="en-US" altLang="ja-JP" dirty="0"/>
              <a:t>,</a:t>
            </a:r>
            <a:r>
              <a:rPr lang="ja-JP" altLang="en-US" dirty="0"/>
              <a:t>　または数百万もの変数が含まれている場合があるから）</a:t>
            </a:r>
            <a:endParaRPr kumimoji="1" lang="ja-JP" altLang="en-US" dirty="0"/>
          </a:p>
          <a:p>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14</a:t>
            </a:fld>
            <a:endParaRPr kumimoji="1" lang="ja-JP" altLang="en-US"/>
          </a:p>
        </p:txBody>
      </p:sp>
    </p:spTree>
    <p:extLst>
      <p:ext uri="{BB962C8B-B14F-4D97-AF65-F5344CB8AC3E}">
        <p14:creationId xmlns:p14="http://schemas.microsoft.com/office/powerpoint/2010/main" val="1977708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a:t>
            </a:r>
            <a:r>
              <a:rPr kumimoji="1" lang="ja-JP" altLang="en-US" dirty="0"/>
              <a:t>　感染状態と正常状態の分離</a:t>
            </a:r>
            <a:endParaRPr kumimoji="1" lang="en-US" altLang="ja-JP" dirty="0"/>
          </a:p>
          <a:p>
            <a:r>
              <a:rPr lang="ja-JP" altLang="en-US" dirty="0"/>
              <a:t>状態が感染しているのなら</a:t>
            </a:r>
            <a:r>
              <a:rPr lang="en-US" altLang="ja-JP" dirty="0"/>
              <a:t>,</a:t>
            </a:r>
            <a:r>
              <a:rPr lang="ja-JP" altLang="en-US" dirty="0"/>
              <a:t>　その状態は</a:t>
            </a:r>
            <a:r>
              <a:rPr lang="en-US" altLang="ja-JP" dirty="0"/>
              <a:t>,</a:t>
            </a:r>
            <a:r>
              <a:rPr lang="ja-JP" altLang="en-US" dirty="0"/>
              <a:t>　欠陥から障害まで伝播しているのかもしれない</a:t>
            </a:r>
            <a:r>
              <a:rPr lang="en-US" altLang="ja-JP" dirty="0"/>
              <a:t>.</a:t>
            </a:r>
          </a:p>
          <a:p>
            <a:r>
              <a:rPr kumimoji="1" lang="ja-JP" altLang="en-US" dirty="0"/>
              <a:t>状態が正常なら</a:t>
            </a:r>
            <a:r>
              <a:rPr kumimoji="1" lang="en-US" altLang="ja-JP" dirty="0"/>
              <a:t>,</a:t>
            </a:r>
            <a:r>
              <a:rPr kumimoji="1" lang="ja-JP" altLang="en-US" dirty="0"/>
              <a:t>　伝播していく感染の連鎖はその状態には存在しない</a:t>
            </a:r>
            <a:r>
              <a:rPr kumimoji="1" lang="en-US" altLang="ja-JP" dirty="0"/>
              <a:t>.</a:t>
            </a:r>
          </a:p>
          <a:p>
            <a:r>
              <a:rPr lang="en-US" altLang="ja-JP" dirty="0"/>
              <a:t>2.</a:t>
            </a:r>
            <a:r>
              <a:rPr lang="ja-JP" altLang="en-US" dirty="0"/>
              <a:t>　関係するものと無関係のものの分離</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dirty="0"/>
              <a:t>ある変数の値は</a:t>
            </a:r>
            <a:r>
              <a:rPr lang="en-US" altLang="ja-JP" dirty="0"/>
              <a:t>,</a:t>
            </a:r>
            <a:r>
              <a:rPr lang="ja-JP" altLang="en-US" dirty="0"/>
              <a:t>　それに先行するごく一部の変数の値からしか影響を受けない</a:t>
            </a:r>
            <a:r>
              <a:rPr lang="en-US" altLang="ja-JP" dirty="0"/>
              <a: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したがって</a:t>
            </a:r>
            <a:r>
              <a:rPr kumimoji="1" lang="en-US" altLang="ja-JP" dirty="0"/>
              <a:t>,</a:t>
            </a:r>
            <a:r>
              <a:rPr kumimoji="1" lang="ja-JP" altLang="en-US" dirty="0"/>
              <a:t>　障害に関連するのは</a:t>
            </a:r>
            <a:r>
              <a:rPr kumimoji="1" lang="en-US" altLang="ja-JP" dirty="0"/>
              <a:t>,</a:t>
            </a:r>
            <a:r>
              <a:rPr kumimoji="1" lang="ja-JP" altLang="en-US" dirty="0"/>
              <a:t>　先行する状態の一部のみ</a:t>
            </a:r>
            <a:r>
              <a:rPr kumimoji="1" lang="en-US" altLang="ja-JP" dirty="0"/>
              <a:t>.</a:t>
            </a:r>
            <a:endParaRPr kumimoji="1" lang="ja-JP" altLang="en-US" dirty="0"/>
          </a:p>
        </p:txBody>
      </p:sp>
      <p:sp>
        <p:nvSpPr>
          <p:cNvPr id="4" name="スライド番号プレースホルダー 3"/>
          <p:cNvSpPr>
            <a:spLocks noGrp="1"/>
          </p:cNvSpPr>
          <p:nvPr>
            <p:ph type="sldNum" sz="quarter" idx="10"/>
          </p:nvPr>
        </p:nvSpPr>
        <p:spPr/>
        <p:txBody>
          <a:bodyPr/>
          <a:lstStyle/>
          <a:p>
            <a:fld id="{7D344EC8-0922-45A8-9889-92000E350309}" type="slidenum">
              <a:rPr kumimoji="1" lang="ja-JP" altLang="en-US" smtClean="0"/>
              <a:t>15</a:t>
            </a:fld>
            <a:endParaRPr kumimoji="1" lang="ja-JP" altLang="en-US"/>
          </a:p>
        </p:txBody>
      </p:sp>
    </p:spTree>
    <p:extLst>
      <p:ext uri="{BB962C8B-B14F-4D97-AF65-F5344CB8AC3E}">
        <p14:creationId xmlns:p14="http://schemas.microsoft.com/office/powerpoint/2010/main" val="76396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5606900-4F62-4641-9942-7C19DB7C8B3A}" type="datetime1">
              <a:rPr kumimoji="1" lang="ja-JP" altLang="en-US" smtClean="0"/>
              <a:t>2017/11/29</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181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4DBD190-AEB3-4874-8BD9-AC95335DAC25}" type="datetime1">
              <a:rPr kumimoji="1" lang="ja-JP" altLang="en-US" smtClean="0"/>
              <a:t>2017/11/29</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50977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8D3DAFA-EF63-4E48-911C-EE62172DD7AB}" type="datetime1">
              <a:rPr kumimoji="1" lang="ja-JP" altLang="en-US" smtClean="0"/>
              <a:t>2017/11/29</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7219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B6E5F60-3760-4122-AFCF-5648BF0BDE9A}" type="datetime1">
              <a:rPr kumimoji="1" lang="ja-JP" altLang="en-US" smtClean="0"/>
              <a:t>2017/11/29</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1197022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B8776D9-2084-4C01-8DD7-B8DDC2F3F906}" type="datetime1">
              <a:rPr kumimoji="1" lang="ja-JP" altLang="en-US" smtClean="0"/>
              <a:t>2017/11/29</a:t>
            </a:fld>
            <a:endParaRPr kumimoji="1" lang="ja-JP" altLang="en-US"/>
          </a:p>
        </p:txBody>
      </p:sp>
      <p:sp>
        <p:nvSpPr>
          <p:cNvPr id="8" name="Footer Placeholder 7"/>
          <p:cNvSpPr>
            <a:spLocks noGrp="1"/>
          </p:cNvSpPr>
          <p:nvPr>
            <p:ph type="ftr" sz="quarter" idx="11"/>
          </p:nvPr>
        </p:nvSpPr>
        <p:spPr/>
        <p:txBody>
          <a:body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3414742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F7962E3-654E-4C85-A7BF-173F451860CC}" type="datetime1">
              <a:rPr kumimoji="1" lang="ja-JP" altLang="en-US" smtClean="0"/>
              <a:t>2017/11/29</a:t>
            </a:fld>
            <a:endParaRPr kumimoji="1" lang="ja-JP" altLang="en-US"/>
          </a:p>
        </p:txBody>
      </p:sp>
      <p:sp>
        <p:nvSpPr>
          <p:cNvPr id="4" name="Footer Placeholder 3"/>
          <p:cNvSpPr>
            <a:spLocks noGrp="1"/>
          </p:cNvSpPr>
          <p:nvPr>
            <p:ph type="ftr" sz="quarter" idx="11"/>
          </p:nvPr>
        </p:nvSpPr>
        <p:spPr/>
        <p:txBody>
          <a:bodyPr/>
          <a:lstStyle/>
          <a:p>
            <a:r>
              <a:rPr kumimoji="1" lang="ja-JP" altLang="en-US"/>
              <a:t>デバッグの理論と実践</a:t>
            </a:r>
          </a:p>
        </p:txBody>
      </p:sp>
      <p:sp>
        <p:nvSpPr>
          <p:cNvPr id="5" name="Slide Number Placeholder 4"/>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2406351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49C590B-7229-4C98-A6DE-20AEB3BCE02D}" type="datetime1">
              <a:rPr kumimoji="1" lang="ja-JP" altLang="en-US" smtClean="0"/>
              <a:t>2017/11/29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デバッグの理論と実践</a:t>
            </a:r>
          </a:p>
        </p:txBody>
      </p:sp>
      <p:sp>
        <p:nvSpPr>
          <p:cNvPr id="9" name="Slide Number Placeholder 8"/>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2734982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F23F50AC-6315-4EBD-AD9B-28DDEDB3378F}" type="datetime1">
              <a:rPr kumimoji="1" lang="ja-JP" altLang="en-US" smtClean="0"/>
              <a:t>2017/11/29</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1348233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CDEB5DE-4F1C-430A-850F-57B0B34F6B43}" type="datetime1">
              <a:rPr kumimoji="1" lang="ja-JP" altLang="en-US" smtClean="0"/>
              <a:t>2017/11/29</a:t>
            </a:fld>
            <a:endParaRPr kumimoji="1" lang="ja-JP" altLang="en-US"/>
          </a:p>
        </p:txBody>
      </p:sp>
      <p:sp>
        <p:nvSpPr>
          <p:cNvPr id="6" name="Footer Placeholder 5"/>
          <p:cNvSpPr>
            <a:spLocks noGrp="1"/>
          </p:cNvSpPr>
          <p:nvPr>
            <p:ph type="ftr" sz="quarter" idx="11"/>
          </p:nvPr>
        </p:nvSpPr>
        <p:spPr/>
        <p:txBody>
          <a:bodyPr/>
          <a:lstStyle/>
          <a:p>
            <a:r>
              <a:rPr kumimoji="1" lang="ja-JP" altLang="en-US"/>
              <a:t>デバッグの理論と実践</a:t>
            </a:r>
          </a:p>
        </p:txBody>
      </p:sp>
      <p:sp>
        <p:nvSpPr>
          <p:cNvPr id="7" name="Slide Number Placeholder 6"/>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661575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5AF69FC-BA44-48C5-BDB9-DA03367B725F}" type="datetime1">
              <a:rPr kumimoji="1" lang="ja-JP" altLang="en-US" smtClean="0"/>
              <a:t>2017/11/29</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3035708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502E760-EDCD-4576-8911-159D50874B4B}" type="datetime1">
              <a:rPr kumimoji="1" lang="ja-JP" altLang="en-US" smtClean="0"/>
              <a:t>2017/11/29</a:t>
            </a:fld>
            <a:endParaRPr kumimoji="1" lang="ja-JP" altLang="en-US"/>
          </a:p>
        </p:txBody>
      </p:sp>
      <p:sp>
        <p:nvSpPr>
          <p:cNvPr id="5" name="Footer Placeholder 4"/>
          <p:cNvSpPr>
            <a:spLocks noGrp="1"/>
          </p:cNvSpPr>
          <p:nvPr>
            <p:ph type="ftr" sz="quarter" idx="11"/>
          </p:nvPr>
        </p:nvSpPr>
        <p:spPr/>
        <p:txBody>
          <a:bodyPr/>
          <a:lstStyle/>
          <a:p>
            <a:r>
              <a:rPr kumimoji="1" lang="ja-JP" altLang="en-US"/>
              <a:t>デバッグの理論と実践</a:t>
            </a:r>
          </a:p>
        </p:txBody>
      </p:sp>
      <p:sp>
        <p:nvSpPr>
          <p:cNvPr id="6" name="Slide Number Placeholder 5"/>
          <p:cNvSpPr>
            <a:spLocks noGrp="1"/>
          </p:cNvSpPr>
          <p:nvPr>
            <p:ph type="sldNum" sz="quarter" idx="12"/>
          </p:nvPr>
        </p:nvSpPr>
        <p:spPr/>
        <p:txBody>
          <a:bodyPr/>
          <a:lstStyle/>
          <a:p>
            <a:fld id="{17CE7B51-3F23-42C6-B231-E1C0D4346A51}" type="slidenum">
              <a:rPr kumimoji="1" lang="ja-JP" altLang="en-US" smtClean="0"/>
              <a:t>‹#›</a:t>
            </a:fld>
            <a:endParaRPr kumimoji="1" lang="ja-JP" altLang="en-US"/>
          </a:p>
        </p:txBody>
      </p:sp>
    </p:spTree>
    <p:extLst>
      <p:ext uri="{BB962C8B-B14F-4D97-AF65-F5344CB8AC3E}">
        <p14:creationId xmlns:p14="http://schemas.microsoft.com/office/powerpoint/2010/main" val="928003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4F7DCED-073C-46FD-95CB-1C3A825F4440}" type="datetime1">
              <a:rPr kumimoji="1" lang="ja-JP" altLang="en-US" smtClean="0"/>
              <a:t>2017/11/29</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デバッグの理論と実践</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17CE7B51-3F23-42C6-B231-E1C0D4346A51}"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8318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a:extLst>
              <a:ext uri="{FF2B5EF4-FFF2-40B4-BE49-F238E27FC236}">
                <a16:creationId xmlns:a16="http://schemas.microsoft.com/office/drawing/2014/main" id="{2C24AF53-332B-4CE0-9A5B-253CDFF4E467}"/>
              </a:ext>
            </a:extLst>
          </p:cNvPr>
          <p:cNvSpPr>
            <a:spLocks noGrp="1"/>
          </p:cNvSpPr>
          <p:nvPr>
            <p:ph type="ctrTitle"/>
          </p:nvPr>
        </p:nvSpPr>
        <p:spPr>
          <a:xfrm>
            <a:off x="459278" y="1504759"/>
            <a:ext cx="8825399" cy="2397182"/>
          </a:xfrm>
        </p:spPr>
        <p:txBody>
          <a:bodyPr>
            <a:normAutofit/>
          </a:bodyPr>
          <a:lstStyle/>
          <a:p>
            <a:r>
              <a:rPr lang="en-US" altLang="ja-JP" sz="5400" b="1" dirty="0"/>
              <a:t>1</a:t>
            </a:r>
            <a:r>
              <a:rPr lang="ja-JP" altLang="en-US" sz="5400" b="1" dirty="0"/>
              <a:t>章：　　　　　　　　　　　　　　　　　障害はどのように起こるのか</a:t>
            </a:r>
          </a:p>
        </p:txBody>
      </p:sp>
      <p:sp>
        <p:nvSpPr>
          <p:cNvPr id="11" name="サブタイトル 10">
            <a:extLst>
              <a:ext uri="{FF2B5EF4-FFF2-40B4-BE49-F238E27FC236}">
                <a16:creationId xmlns:a16="http://schemas.microsoft.com/office/drawing/2014/main" id="{B924806F-FEAF-4C97-B846-7628D60A7B37}"/>
              </a:ext>
            </a:extLst>
          </p:cNvPr>
          <p:cNvSpPr>
            <a:spLocks noGrp="1"/>
          </p:cNvSpPr>
          <p:nvPr>
            <p:ph type="subTitle" idx="1"/>
          </p:nvPr>
        </p:nvSpPr>
        <p:spPr/>
        <p:txBody>
          <a:bodyPr>
            <a:normAutofit fontScale="85000" lnSpcReduction="20000"/>
          </a:bodyPr>
          <a:lstStyle/>
          <a:p>
            <a:r>
              <a:rPr lang="en-US" altLang="ja-JP" b="1" dirty="0"/>
              <a:t>Andreas Zeller </a:t>
            </a:r>
            <a:r>
              <a:rPr lang="ja-JP" altLang="en-US" b="1" dirty="0"/>
              <a:t>著　　中田秀基　監訳</a:t>
            </a:r>
            <a:endParaRPr lang="en-US" altLang="ja-JP" b="1" dirty="0"/>
          </a:p>
          <a:p>
            <a:r>
              <a:rPr kumimoji="1" lang="ja-JP" altLang="en-US" b="1" dirty="0"/>
              <a:t>デバッグの理論と実践</a:t>
            </a:r>
            <a:endParaRPr kumimoji="1" lang="en-US" altLang="ja-JP" b="1" dirty="0"/>
          </a:p>
          <a:p>
            <a:r>
              <a:rPr kumimoji="1" lang="en-US" altLang="ja-JP" b="1" dirty="0"/>
              <a:t>-</a:t>
            </a:r>
            <a:r>
              <a:rPr kumimoji="1" lang="ja-JP" altLang="en-US" b="1" dirty="0"/>
              <a:t>なぜプログラムはうまく動かないのか</a:t>
            </a:r>
            <a:r>
              <a:rPr kumimoji="1" lang="en-US" altLang="ja-JP" b="1" dirty="0"/>
              <a:t>-</a:t>
            </a:r>
            <a:endParaRPr kumimoji="1" lang="ja-JP" altLang="en-US" b="1" dirty="0"/>
          </a:p>
        </p:txBody>
      </p:sp>
      <p:sp>
        <p:nvSpPr>
          <p:cNvPr id="13" name="フッター プレースホルダー 12">
            <a:extLst>
              <a:ext uri="{FF2B5EF4-FFF2-40B4-BE49-F238E27FC236}">
                <a16:creationId xmlns:a16="http://schemas.microsoft.com/office/drawing/2014/main" id="{4CF9AEFF-10DE-4D1C-83D8-88B3F0567461}"/>
              </a:ext>
            </a:extLst>
          </p:cNvPr>
          <p:cNvSpPr>
            <a:spLocks noGrp="1"/>
          </p:cNvSpPr>
          <p:nvPr>
            <p:ph type="ftr" sz="quarter" idx="11"/>
          </p:nvPr>
        </p:nvSpPr>
        <p:spPr/>
        <p:txBody>
          <a:bodyPr/>
          <a:lstStyle/>
          <a:p>
            <a:r>
              <a:rPr kumimoji="1" lang="ja-JP" altLang="en-US"/>
              <a:t>デバッグの理論と実践</a:t>
            </a:r>
            <a:endParaRPr kumimoji="1" lang="ja-JP" altLang="en-US" dirty="0"/>
          </a:p>
        </p:txBody>
      </p:sp>
      <p:sp>
        <p:nvSpPr>
          <p:cNvPr id="14" name="スライド番号プレースホルダー 13">
            <a:extLst>
              <a:ext uri="{FF2B5EF4-FFF2-40B4-BE49-F238E27FC236}">
                <a16:creationId xmlns:a16="http://schemas.microsoft.com/office/drawing/2014/main" id="{B933ABAE-A06D-493D-9993-A91774FC587A}"/>
              </a:ext>
            </a:extLst>
          </p:cNvPr>
          <p:cNvSpPr>
            <a:spLocks noGrp="1"/>
          </p:cNvSpPr>
          <p:nvPr>
            <p:ph type="sldNum" sz="quarter" idx="12"/>
          </p:nvPr>
        </p:nvSpPr>
        <p:spPr/>
        <p:txBody>
          <a:bodyPr/>
          <a:lstStyle/>
          <a:p>
            <a:fld id="{0B7C5F9B-2037-4439-A621-83984923E22F}" type="slidenum">
              <a:rPr kumimoji="1" lang="ja-JP" altLang="en-US" smtClean="0"/>
              <a:t>1</a:t>
            </a:fld>
            <a:endParaRPr kumimoji="1" lang="ja-JP" altLang="en-US" dirty="0"/>
          </a:p>
        </p:txBody>
      </p:sp>
      <p:sp>
        <p:nvSpPr>
          <p:cNvPr id="12" name="テキスト ボックス 11">
            <a:extLst>
              <a:ext uri="{FF2B5EF4-FFF2-40B4-BE49-F238E27FC236}">
                <a16:creationId xmlns:a16="http://schemas.microsoft.com/office/drawing/2014/main" id="{E35D47FC-9535-463D-9B29-0B44D4DB7F85}"/>
              </a:ext>
            </a:extLst>
          </p:cNvPr>
          <p:cNvSpPr txBox="1"/>
          <p:nvPr/>
        </p:nvSpPr>
        <p:spPr>
          <a:xfrm>
            <a:off x="825038" y="5598621"/>
            <a:ext cx="4191907" cy="584775"/>
          </a:xfrm>
          <a:prstGeom prst="rect">
            <a:avLst/>
          </a:prstGeom>
          <a:noFill/>
        </p:spPr>
        <p:txBody>
          <a:bodyPr wrap="square" rtlCol="0">
            <a:spAutoFit/>
          </a:bodyPr>
          <a:lstStyle/>
          <a:p>
            <a:r>
              <a:rPr lang="ja-JP" altLang="en-US" sz="1600" b="1" dirty="0"/>
              <a:t>学籍番号　</a:t>
            </a:r>
            <a:r>
              <a:rPr lang="en-US" altLang="ja-JP" sz="1600" b="1" dirty="0"/>
              <a:t>60206299</a:t>
            </a:r>
          </a:p>
          <a:p>
            <a:r>
              <a:rPr lang="ja-JP" altLang="en-US" sz="1600" b="1" dirty="0"/>
              <a:t>氏名　　　　吉富　楓雅</a:t>
            </a:r>
          </a:p>
        </p:txBody>
      </p:sp>
    </p:spTree>
    <p:extLst>
      <p:ext uri="{BB962C8B-B14F-4D97-AF65-F5344CB8AC3E}">
        <p14:creationId xmlns:p14="http://schemas.microsoft.com/office/powerpoint/2010/main" val="90606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E3B221-19B6-4D60-9C46-32B724192C4C}"/>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49348638-0486-4D1A-85B6-A544CA19A71B}"/>
              </a:ext>
            </a:extLst>
          </p:cNvPr>
          <p:cNvSpPr>
            <a:spLocks noGrp="1"/>
          </p:cNvSpPr>
          <p:nvPr>
            <p:ph idx="1"/>
          </p:nvPr>
        </p:nvSpPr>
        <p:spPr/>
        <p:txBody>
          <a:bodyPr>
            <a:normAutofit/>
          </a:bodyPr>
          <a:lstStyle/>
          <a:p>
            <a:endParaRPr lang="en-US" altLang="ja-JP" sz="2100" dirty="0"/>
          </a:p>
          <a:p>
            <a:r>
              <a:rPr lang="en-US" altLang="ja-JP" sz="2800" dirty="0"/>
              <a:t>1.</a:t>
            </a:r>
            <a:r>
              <a:rPr lang="ja-JP" altLang="en-US" sz="2800" dirty="0"/>
              <a:t>　プログラムがうまく動かない！</a:t>
            </a:r>
            <a:endParaRPr lang="en-US" altLang="ja-JP" sz="2800" dirty="0"/>
          </a:p>
          <a:p>
            <a:r>
              <a:rPr lang="en-US" altLang="ja-JP" sz="2800" dirty="0"/>
              <a:t>2.</a:t>
            </a:r>
            <a:r>
              <a:rPr lang="ja-JP" altLang="en-US" sz="2800" dirty="0"/>
              <a:t>　欠陥から失敗へ</a:t>
            </a:r>
            <a:endParaRPr lang="en-US" altLang="ja-JP" sz="2800" dirty="0"/>
          </a:p>
          <a:p>
            <a:r>
              <a:rPr lang="en-US" altLang="ja-JP" sz="2800" dirty="0"/>
              <a:t>3.</a:t>
            </a:r>
            <a:r>
              <a:rPr lang="ja-JP" altLang="en-US" sz="2800" dirty="0"/>
              <a:t>　時間と空間の迷路</a:t>
            </a:r>
            <a:endParaRPr lang="en-US" altLang="ja-JP" sz="2800" dirty="0"/>
          </a:p>
          <a:p>
            <a:r>
              <a:rPr lang="en-US" altLang="ja-JP" sz="2800" dirty="0"/>
              <a:t>4.</a:t>
            </a:r>
            <a:r>
              <a:rPr lang="ja-JP" altLang="en-US" sz="2800" dirty="0"/>
              <a:t>　障害から修正へ</a:t>
            </a:r>
            <a:endParaRPr lang="en-US" altLang="ja-JP" sz="2800" dirty="0"/>
          </a:p>
          <a:p>
            <a:r>
              <a:rPr lang="en-US" altLang="ja-JP" sz="2800" dirty="0"/>
              <a:t>5.</a:t>
            </a:r>
            <a:r>
              <a:rPr lang="ja-JP" altLang="en-US" sz="2800" dirty="0"/>
              <a:t>　自動デバッグテクニック</a:t>
            </a:r>
            <a:endParaRPr lang="en-US" altLang="ja-JP" sz="2800" dirty="0"/>
          </a:p>
          <a:p>
            <a:r>
              <a:rPr lang="en-US" altLang="ja-JP" sz="2800" dirty="0"/>
              <a:t>6.</a:t>
            </a:r>
            <a:r>
              <a:rPr lang="ja-JP" altLang="en-US" sz="2800" dirty="0"/>
              <a:t>　まとめ</a:t>
            </a:r>
          </a:p>
        </p:txBody>
      </p:sp>
      <mc:AlternateContent xmlns:mc="http://schemas.openxmlformats.org/markup-compatibility/2006" xmlns:pslz="http://schemas.microsoft.com/office/powerpoint/2016/slidezoom">
        <mc:Choice Requires="pslz">
          <p:graphicFrame>
            <p:nvGraphicFramePr>
              <p:cNvPr id="5" name="スライド ズーム 4">
                <a:extLst>
                  <a:ext uri="{FF2B5EF4-FFF2-40B4-BE49-F238E27FC236}">
                    <a16:creationId xmlns:a16="http://schemas.microsoft.com/office/drawing/2014/main" id="{4D24FF83-20A4-4751-B512-6F66D2BEB3F3}"/>
                  </a:ext>
                </a:extLst>
              </p:cNvPr>
              <p:cNvGraphicFramePr>
                <a:graphicFrameLocks noChangeAspect="1"/>
              </p:cNvGraphicFramePr>
              <p:nvPr>
                <p:extLst>
                  <p:ext uri="{D42A27DB-BD31-4B8C-83A1-F6EECF244321}">
                    <p14:modId xmlns:p14="http://schemas.microsoft.com/office/powerpoint/2010/main" val="1297904529"/>
                  </p:ext>
                </p:extLst>
              </p:nvPr>
            </p:nvGraphicFramePr>
            <p:xfrm>
              <a:off x="-4448908" y="4750008"/>
              <a:ext cx="2286000" cy="1714500"/>
            </p:xfrm>
            <a:graphic>
              <a:graphicData uri="http://schemas.microsoft.com/office/powerpoint/2016/slidezoom">
                <pslz:sldZm>
                  <pslz:sldZmObj sldId="264" cId="1070620646">
                    <pslz:zmPr id="{F25FADA6-1DA8-4050-909E-D0EAB972DD75}" returnToParent="0" transitionDur="1000">
                      <p166:blipFill xmlns:p166="http://schemas.microsoft.com/office/powerpoint/2016/6/main">
                        <a:blip r:embed="rId2"/>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5" name="スライド ズーム 4">
                <a:hlinkClick r:id="rId3" action="ppaction://hlinksldjump"/>
                <a:extLst>
                  <a:ext uri="{FF2B5EF4-FFF2-40B4-BE49-F238E27FC236}">
                    <a16:creationId xmlns:a16="http://schemas.microsoft.com/office/drawing/2014/main" id="{4D24FF83-20A4-4751-B512-6F66D2BEB3F3}"/>
                  </a:ext>
                </a:extLst>
              </p:cNvPr>
              <p:cNvPicPr>
                <a:picLocks noGrp="1" noRot="1" noChangeAspect="1" noMove="1" noResize="1" noEditPoints="1" noAdjustHandles="1" noChangeArrowheads="1" noChangeShapeType="1"/>
              </p:cNvPicPr>
              <p:nvPr/>
            </p:nvPicPr>
            <p:blipFill>
              <a:blip r:embed="rId4"/>
              <a:stretch>
                <a:fillRect/>
              </a:stretch>
            </p:blipFill>
            <p:spPr>
              <a:xfrm>
                <a:off x="-4448908" y="4750008"/>
                <a:ext cx="2286000" cy="1714500"/>
              </a:xfrm>
              <a:prstGeom prst="rect">
                <a:avLst/>
              </a:prstGeom>
              <a:ln w="3175">
                <a:solidFill>
                  <a:prstClr val="ltGray"/>
                </a:solidFill>
              </a:ln>
            </p:spPr>
          </p:pic>
        </mc:Fallback>
      </mc:AlternateContent>
      <p:sp>
        <p:nvSpPr>
          <p:cNvPr id="6" name="フッター プレースホルダー 5">
            <a:extLst>
              <a:ext uri="{FF2B5EF4-FFF2-40B4-BE49-F238E27FC236}">
                <a16:creationId xmlns:a16="http://schemas.microsoft.com/office/drawing/2014/main" id="{8957658C-2EA4-4FB0-B723-A5F79B9E8277}"/>
              </a:ext>
            </a:extLst>
          </p:cNvPr>
          <p:cNvSpPr>
            <a:spLocks noGrp="1"/>
          </p:cNvSpPr>
          <p:nvPr>
            <p:ph type="ftr" sz="quarter" idx="11"/>
          </p:nvPr>
        </p:nvSpPr>
        <p:spPr/>
        <p:txBody>
          <a:bodyPr/>
          <a:lstStyle/>
          <a:p>
            <a:r>
              <a:rPr kumimoji="1" lang="ja-JP" altLang="en-US"/>
              <a:t>デバッグの理論と実践</a:t>
            </a:r>
          </a:p>
        </p:txBody>
      </p:sp>
      <p:sp>
        <p:nvSpPr>
          <p:cNvPr id="7" name="スライド番号プレースホルダー 6">
            <a:extLst>
              <a:ext uri="{FF2B5EF4-FFF2-40B4-BE49-F238E27FC236}">
                <a16:creationId xmlns:a16="http://schemas.microsoft.com/office/drawing/2014/main" id="{79F7BEC1-AFDF-4777-8EBB-3D8C447686FA}"/>
              </a:ext>
            </a:extLst>
          </p:cNvPr>
          <p:cNvSpPr>
            <a:spLocks noGrp="1"/>
          </p:cNvSpPr>
          <p:nvPr>
            <p:ph type="sldNum" sz="quarter" idx="12"/>
          </p:nvPr>
        </p:nvSpPr>
        <p:spPr/>
        <p:txBody>
          <a:bodyPr/>
          <a:lstStyle/>
          <a:p>
            <a:fld id="{17CE7B51-3F23-42C6-B231-E1C0D4346A51}" type="slidenum">
              <a:rPr kumimoji="1" lang="ja-JP" altLang="en-US" smtClean="0"/>
              <a:t>2</a:t>
            </a:fld>
            <a:endParaRPr kumimoji="1" lang="ja-JP" altLang="en-US"/>
          </a:p>
        </p:txBody>
      </p:sp>
      <p:sp>
        <p:nvSpPr>
          <p:cNvPr id="4" name="テキスト ボックス 3">
            <a:extLst>
              <a:ext uri="{FF2B5EF4-FFF2-40B4-BE49-F238E27FC236}">
                <a16:creationId xmlns:a16="http://schemas.microsoft.com/office/drawing/2014/main" id="{E439FD42-64D1-4877-AC7B-DDECC68B3830}"/>
              </a:ext>
            </a:extLst>
          </p:cNvPr>
          <p:cNvSpPr txBox="1"/>
          <p:nvPr/>
        </p:nvSpPr>
        <p:spPr>
          <a:xfrm>
            <a:off x="5219114" y="4283819"/>
            <a:ext cx="3617103" cy="1323439"/>
          </a:xfrm>
          <a:prstGeom prst="rect">
            <a:avLst/>
          </a:prstGeom>
          <a:noFill/>
        </p:spPr>
        <p:txBody>
          <a:bodyPr wrap="square" rtlCol="0">
            <a:spAutoFit/>
          </a:bodyPr>
          <a:lstStyle/>
          <a:p>
            <a:r>
              <a:rPr kumimoji="1" lang="ja-JP" altLang="en-US" sz="4000" dirty="0"/>
              <a:t>第</a:t>
            </a:r>
            <a:r>
              <a:rPr kumimoji="1" lang="en-US" altLang="ja-JP" sz="4000" dirty="0"/>
              <a:t>1</a:t>
            </a:r>
            <a:r>
              <a:rPr kumimoji="1" lang="ja-JP" altLang="en-US" sz="4000" dirty="0"/>
              <a:t>章は今後の章の紹介です</a:t>
            </a:r>
          </a:p>
        </p:txBody>
      </p:sp>
      <p:sp>
        <p:nvSpPr>
          <p:cNvPr id="8" name="正方形/長方形 7">
            <a:extLst>
              <a:ext uri="{FF2B5EF4-FFF2-40B4-BE49-F238E27FC236}">
                <a16:creationId xmlns:a16="http://schemas.microsoft.com/office/drawing/2014/main" id="{82AF3D7D-D69C-4C53-8791-CC375BB2159A}"/>
              </a:ext>
            </a:extLst>
          </p:cNvPr>
          <p:cNvSpPr/>
          <p:nvPr/>
        </p:nvSpPr>
        <p:spPr>
          <a:xfrm>
            <a:off x="5190978" y="4248443"/>
            <a:ext cx="3629465" cy="133643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75920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451C6330-4EE5-4812-AB47-7B6593270870}"/>
              </a:ext>
            </a:extLst>
          </p:cNvPr>
          <p:cNvSpPr>
            <a:spLocks noGrp="1"/>
          </p:cNvSpPr>
          <p:nvPr>
            <p:ph type="title" idx="4294967295"/>
          </p:nvPr>
        </p:nvSpPr>
        <p:spPr>
          <a:xfrm>
            <a:off x="800100" y="3167429"/>
            <a:ext cx="7543800" cy="1085850"/>
          </a:xfrm>
        </p:spPr>
        <p:txBody>
          <a:bodyPr>
            <a:normAutofit fontScale="90000"/>
          </a:bodyPr>
          <a:lstStyle/>
          <a:p>
            <a:r>
              <a:rPr lang="ja-JP" altLang="en-US" dirty="0"/>
              <a:t>プログラムがうまく動かない！</a:t>
            </a:r>
            <a:br>
              <a:rPr lang="en-US" altLang="ja-JP" dirty="0"/>
            </a:br>
            <a:endParaRPr kumimoji="1" lang="ja-JP" altLang="en-US" dirty="0"/>
          </a:p>
        </p:txBody>
      </p:sp>
      <p:pic>
        <p:nvPicPr>
          <p:cNvPr id="1026" name="Picture 2" descr="「困った 画像」の画像検索結果">
            <a:extLst>
              <a:ext uri="{FF2B5EF4-FFF2-40B4-BE49-F238E27FC236}">
                <a16:creationId xmlns:a16="http://schemas.microsoft.com/office/drawing/2014/main" id="{418B60E4-E6FB-4C3A-BFE7-49A30DC7D7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3421" y="3971925"/>
            <a:ext cx="3800579" cy="2316333"/>
          </a:xfrm>
          <a:prstGeom prst="rect">
            <a:avLst/>
          </a:prstGeom>
          <a:noFill/>
          <a:extLst>
            <a:ext uri="{909E8E84-426E-40DD-AFC4-6F175D3DCCD1}">
              <a14:hiddenFill xmlns:a14="http://schemas.microsoft.com/office/drawing/2010/main">
                <a:solidFill>
                  <a:srgbClr val="FFFFFF"/>
                </a:solidFill>
              </a14:hiddenFill>
            </a:ext>
          </a:extLst>
        </p:spPr>
      </p:pic>
      <p:sp>
        <p:nvSpPr>
          <p:cNvPr id="5" name="フッター プレースホルダー 4">
            <a:extLst>
              <a:ext uri="{FF2B5EF4-FFF2-40B4-BE49-F238E27FC236}">
                <a16:creationId xmlns:a16="http://schemas.microsoft.com/office/drawing/2014/main" id="{4577CBDF-68DD-4522-8D16-C1ED520A09A5}"/>
              </a:ext>
            </a:extLst>
          </p:cNvPr>
          <p:cNvSpPr>
            <a:spLocks noGrp="1"/>
          </p:cNvSpPr>
          <p:nvPr>
            <p:ph type="ftr" sz="quarter" idx="11"/>
          </p:nvPr>
        </p:nvSpPr>
        <p:spPr/>
        <p:txBody>
          <a:bodyPr/>
          <a:lstStyle/>
          <a:p>
            <a:r>
              <a:rPr kumimoji="1" lang="ja-JP" altLang="en-US"/>
              <a:t>デバッグの理論と実践</a:t>
            </a:r>
          </a:p>
        </p:txBody>
      </p:sp>
      <p:sp>
        <p:nvSpPr>
          <p:cNvPr id="6" name="スライド番号プレースホルダー 5">
            <a:extLst>
              <a:ext uri="{FF2B5EF4-FFF2-40B4-BE49-F238E27FC236}">
                <a16:creationId xmlns:a16="http://schemas.microsoft.com/office/drawing/2014/main" id="{006407B1-D358-4873-99F4-E40A75DA2067}"/>
              </a:ext>
            </a:extLst>
          </p:cNvPr>
          <p:cNvSpPr>
            <a:spLocks noGrp="1"/>
          </p:cNvSpPr>
          <p:nvPr>
            <p:ph type="sldNum" sz="quarter" idx="12"/>
          </p:nvPr>
        </p:nvSpPr>
        <p:spPr/>
        <p:txBody>
          <a:bodyPr/>
          <a:lstStyle/>
          <a:p>
            <a:fld id="{17CE7B51-3F23-42C6-B231-E1C0D4346A51}" type="slidenum">
              <a:rPr kumimoji="1" lang="ja-JP" altLang="en-US" smtClean="0"/>
              <a:t>3</a:t>
            </a:fld>
            <a:endParaRPr kumimoji="1" lang="ja-JP" altLang="en-US"/>
          </a:p>
        </p:txBody>
      </p:sp>
    </p:spTree>
    <p:extLst>
      <p:ext uri="{BB962C8B-B14F-4D97-AF65-F5344CB8AC3E}">
        <p14:creationId xmlns:p14="http://schemas.microsoft.com/office/powerpoint/2010/main" val="285945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8760E5-76D7-4EBB-9876-813494EEB69C}"/>
              </a:ext>
            </a:extLst>
          </p:cNvPr>
          <p:cNvSpPr>
            <a:spLocks noGrp="1"/>
          </p:cNvSpPr>
          <p:nvPr>
            <p:ph type="title"/>
          </p:nvPr>
        </p:nvSpPr>
        <p:spPr/>
        <p:txBody>
          <a:bodyPr/>
          <a:lstStyle/>
          <a:p>
            <a:pPr algn="ctr"/>
            <a:r>
              <a:rPr kumimoji="1" lang="ja-JP" altLang="en-US" dirty="0"/>
              <a:t>トラブル発生！</a:t>
            </a:r>
          </a:p>
        </p:txBody>
      </p:sp>
      <p:pic>
        <p:nvPicPr>
          <p:cNvPr id="2050" name="Picture 2" descr="「パソコン　バグ　 画像」の画像検索結果">
            <a:extLst>
              <a:ext uri="{FF2B5EF4-FFF2-40B4-BE49-F238E27FC236}">
                <a16:creationId xmlns:a16="http://schemas.microsoft.com/office/drawing/2014/main" id="{2AADBE80-BC93-4CF3-BEED-F33B81D6680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57835" y="1848603"/>
            <a:ext cx="3057526" cy="2498314"/>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9D826396-450F-4033-8403-EA8396EC9DD9}"/>
              </a:ext>
            </a:extLst>
          </p:cNvPr>
          <p:cNvSpPr/>
          <p:nvPr/>
        </p:nvSpPr>
        <p:spPr>
          <a:xfrm>
            <a:off x="822960" y="2007561"/>
            <a:ext cx="7543800" cy="3916457"/>
          </a:xfrm>
          <a:prstGeom prst="rect">
            <a:avLst/>
          </a:prstGeom>
        </p:spPr>
        <p:txBody>
          <a:bodyPr wrap="square">
            <a:spAutoFit/>
          </a:bodyPr>
          <a:lstStyle/>
          <a:p>
            <a:endParaRPr kumimoji="1" lang="en-US" altLang="ja-JP" sz="1350" dirty="0"/>
          </a:p>
          <a:p>
            <a:r>
              <a:rPr lang="ja-JP" altLang="en-US" sz="2700" dirty="0"/>
              <a:t>急にプログラムが動かなくなった</a:t>
            </a:r>
            <a:r>
              <a:rPr lang="en-US" altLang="ja-JP" sz="2700" dirty="0"/>
              <a:t>…</a:t>
            </a:r>
          </a:p>
          <a:p>
            <a:r>
              <a:rPr lang="ja-JP" altLang="en-US" sz="2700" dirty="0"/>
              <a:t>今までは正常に動作していた</a:t>
            </a:r>
            <a:endParaRPr lang="en-US" altLang="ja-JP" sz="2700" dirty="0"/>
          </a:p>
          <a:p>
            <a:endParaRPr lang="en-US" altLang="ja-JP" sz="2700" dirty="0"/>
          </a:p>
          <a:p>
            <a:endParaRPr lang="en-US" altLang="ja-JP" sz="2700" dirty="0"/>
          </a:p>
          <a:p>
            <a:endParaRPr lang="en-US" altLang="ja-JP" sz="2700" dirty="0"/>
          </a:p>
          <a:p>
            <a:r>
              <a:rPr lang="ja-JP" altLang="en-US" sz="2700" dirty="0"/>
              <a:t>避けようのないもの</a:t>
            </a:r>
            <a:r>
              <a:rPr lang="en-US" altLang="ja-JP" sz="2700" dirty="0"/>
              <a:t>,  </a:t>
            </a:r>
            <a:r>
              <a:rPr lang="ja-JP" altLang="en-US" sz="2700" dirty="0"/>
              <a:t>つまり</a:t>
            </a:r>
            <a:r>
              <a:rPr lang="ja-JP" altLang="en-US" sz="3600" dirty="0">
                <a:solidFill>
                  <a:srgbClr val="FF0000"/>
                </a:solidFill>
              </a:rPr>
              <a:t>バグ</a:t>
            </a:r>
            <a:endParaRPr lang="en-US" altLang="ja-JP" sz="3600" dirty="0">
              <a:solidFill>
                <a:srgbClr val="FF0000"/>
              </a:solidFill>
            </a:endParaRPr>
          </a:p>
          <a:p>
            <a:endParaRPr lang="en-US" altLang="ja-JP" sz="3600" dirty="0">
              <a:solidFill>
                <a:srgbClr val="FF0000"/>
              </a:solidFill>
            </a:endParaRPr>
          </a:p>
          <a:p>
            <a:r>
              <a:rPr lang="ja-JP" altLang="en-US" sz="2800" dirty="0">
                <a:solidFill>
                  <a:srgbClr val="FF0000"/>
                </a:solidFill>
              </a:rPr>
              <a:t>バグはプログラムの一部</a:t>
            </a:r>
            <a:endParaRPr lang="en-US" altLang="ja-JP" sz="2800" dirty="0">
              <a:solidFill>
                <a:srgbClr val="FF0000"/>
              </a:solidFill>
            </a:endParaRPr>
          </a:p>
        </p:txBody>
      </p:sp>
      <p:sp>
        <p:nvSpPr>
          <p:cNvPr id="5" name="矢印: 下 4">
            <a:extLst>
              <a:ext uri="{FF2B5EF4-FFF2-40B4-BE49-F238E27FC236}">
                <a16:creationId xmlns:a16="http://schemas.microsoft.com/office/drawing/2014/main" id="{1CA2516B-DA82-46A6-B45F-6505B4D0A6F3}"/>
              </a:ext>
            </a:extLst>
          </p:cNvPr>
          <p:cNvSpPr/>
          <p:nvPr/>
        </p:nvSpPr>
        <p:spPr>
          <a:xfrm>
            <a:off x="2018547" y="3249637"/>
            <a:ext cx="2335237" cy="98473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ッター プレースホルダー 5">
            <a:extLst>
              <a:ext uri="{FF2B5EF4-FFF2-40B4-BE49-F238E27FC236}">
                <a16:creationId xmlns:a16="http://schemas.microsoft.com/office/drawing/2014/main" id="{5C798064-F93D-44A4-ABF6-1838EA456CEE}"/>
              </a:ext>
            </a:extLst>
          </p:cNvPr>
          <p:cNvSpPr>
            <a:spLocks noGrp="1"/>
          </p:cNvSpPr>
          <p:nvPr>
            <p:ph type="ftr" sz="quarter" idx="11"/>
          </p:nvPr>
        </p:nvSpPr>
        <p:spPr/>
        <p:txBody>
          <a:bodyPr/>
          <a:lstStyle/>
          <a:p>
            <a:r>
              <a:rPr kumimoji="1" lang="ja-JP" altLang="en-US"/>
              <a:t>デバッグの理論と実践</a:t>
            </a:r>
          </a:p>
        </p:txBody>
      </p:sp>
      <p:sp>
        <p:nvSpPr>
          <p:cNvPr id="7" name="スライド番号プレースホルダー 6">
            <a:extLst>
              <a:ext uri="{FF2B5EF4-FFF2-40B4-BE49-F238E27FC236}">
                <a16:creationId xmlns:a16="http://schemas.microsoft.com/office/drawing/2014/main" id="{038B1094-3FE3-4991-A71A-AD349531ECF1}"/>
              </a:ext>
            </a:extLst>
          </p:cNvPr>
          <p:cNvSpPr>
            <a:spLocks noGrp="1"/>
          </p:cNvSpPr>
          <p:nvPr>
            <p:ph type="sldNum" sz="quarter" idx="12"/>
          </p:nvPr>
        </p:nvSpPr>
        <p:spPr/>
        <p:txBody>
          <a:bodyPr/>
          <a:lstStyle/>
          <a:p>
            <a:fld id="{17CE7B51-3F23-42C6-B231-E1C0D4346A51}" type="slidenum">
              <a:rPr kumimoji="1" lang="ja-JP" altLang="en-US" smtClean="0"/>
              <a:t>4</a:t>
            </a:fld>
            <a:endParaRPr kumimoji="1" lang="ja-JP" altLang="en-US"/>
          </a:p>
        </p:txBody>
      </p:sp>
    </p:spTree>
    <p:extLst>
      <p:ext uri="{BB962C8B-B14F-4D97-AF65-F5344CB8AC3E}">
        <p14:creationId xmlns:p14="http://schemas.microsoft.com/office/powerpoint/2010/main" val="336100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BBDB3AF-F16D-49A2-85AA-399F101F2230}"/>
              </a:ext>
            </a:extLst>
          </p:cNvPr>
          <p:cNvSpPr>
            <a:spLocks noGrp="1"/>
          </p:cNvSpPr>
          <p:nvPr>
            <p:ph type="title"/>
          </p:nvPr>
        </p:nvSpPr>
        <p:spPr/>
        <p:txBody>
          <a:bodyPr/>
          <a:lstStyle/>
          <a:p>
            <a:pPr algn="ctr"/>
            <a:r>
              <a:rPr kumimoji="1" lang="ja-JP" altLang="en-US" dirty="0"/>
              <a:t>欠陥の発見</a:t>
            </a:r>
          </a:p>
        </p:txBody>
      </p:sp>
      <p:sp>
        <p:nvSpPr>
          <p:cNvPr id="3" name="コンテンツ プレースホルダー 2">
            <a:extLst>
              <a:ext uri="{FF2B5EF4-FFF2-40B4-BE49-F238E27FC236}">
                <a16:creationId xmlns:a16="http://schemas.microsoft.com/office/drawing/2014/main" id="{947053F4-1C45-4C14-B813-8D0DB167CC98}"/>
              </a:ext>
            </a:extLst>
          </p:cNvPr>
          <p:cNvSpPr>
            <a:spLocks noGrp="1"/>
          </p:cNvSpPr>
          <p:nvPr>
            <p:ph idx="1"/>
          </p:nvPr>
        </p:nvSpPr>
        <p:spPr>
          <a:xfrm>
            <a:off x="564466" y="2197426"/>
            <a:ext cx="8060787" cy="4023360"/>
          </a:xfrm>
        </p:spPr>
        <p:txBody>
          <a:bodyPr>
            <a:normAutofit/>
          </a:bodyPr>
          <a:lstStyle/>
          <a:p>
            <a:r>
              <a:rPr kumimoji="1" lang="ja-JP" altLang="en-US" sz="2800" dirty="0"/>
              <a:t>バグは書かれたプログラムの一部で</a:t>
            </a:r>
            <a:r>
              <a:rPr lang="ja-JP" altLang="en-US" sz="2800" dirty="0"/>
              <a:t>ある</a:t>
            </a:r>
            <a:r>
              <a:rPr lang="en-US" altLang="ja-JP" sz="2800" dirty="0"/>
              <a:t>.</a:t>
            </a:r>
            <a:endParaRPr kumimoji="1" lang="en-US" altLang="ja-JP" sz="2800" dirty="0"/>
          </a:p>
          <a:p>
            <a:r>
              <a:rPr kumimoji="1" lang="ja-JP" altLang="en-US" sz="2800" dirty="0"/>
              <a:t>どんなバグでも</a:t>
            </a:r>
            <a:r>
              <a:rPr kumimoji="1" lang="en-US" altLang="ja-JP" sz="2800" dirty="0"/>
              <a:t>,  </a:t>
            </a:r>
            <a:r>
              <a:rPr kumimoji="1" lang="ja-JP" altLang="en-US" sz="2800" dirty="0"/>
              <a:t>発端はプログラムを作り出した人間である</a:t>
            </a:r>
            <a:r>
              <a:rPr kumimoji="1" lang="en-US" altLang="ja-JP" sz="2800" dirty="0"/>
              <a:t>.</a:t>
            </a:r>
          </a:p>
          <a:p>
            <a:pPr marL="0" indent="0">
              <a:buNone/>
            </a:pPr>
            <a:endParaRPr lang="en-US" altLang="ja-JP" sz="2800" dirty="0"/>
          </a:p>
          <a:p>
            <a:r>
              <a:rPr kumimoji="1" lang="ja-JP" altLang="en-US" sz="2800" dirty="0"/>
              <a:t>本章では：</a:t>
            </a:r>
            <a:endParaRPr kumimoji="1" lang="en-US" altLang="ja-JP" sz="2800" dirty="0"/>
          </a:p>
          <a:p>
            <a:r>
              <a:rPr kumimoji="1" lang="ja-JP" altLang="en-US" sz="2800" dirty="0">
                <a:solidFill>
                  <a:srgbClr val="FF0000"/>
                </a:solidFill>
              </a:rPr>
              <a:t>欠陥はどのように失敗を引き起こすのか？</a:t>
            </a:r>
            <a:endParaRPr kumimoji="1" lang="en-US" altLang="ja-JP" sz="2800" dirty="0">
              <a:solidFill>
                <a:srgbClr val="FF0000"/>
              </a:solidFill>
            </a:endParaRPr>
          </a:p>
          <a:p>
            <a:r>
              <a:rPr lang="ja-JP" altLang="en-US" sz="2800" dirty="0">
                <a:solidFill>
                  <a:srgbClr val="FF0000"/>
                </a:solidFill>
              </a:rPr>
              <a:t>どうしたら直すことができるのか？</a:t>
            </a:r>
            <a:endParaRPr kumimoji="1" lang="ja-JP" altLang="en-US" sz="2800" dirty="0">
              <a:solidFill>
                <a:srgbClr val="FF0000"/>
              </a:solidFill>
            </a:endParaRPr>
          </a:p>
        </p:txBody>
      </p:sp>
      <p:sp>
        <p:nvSpPr>
          <p:cNvPr id="4" name="フッター プレースホルダー 3">
            <a:extLst>
              <a:ext uri="{FF2B5EF4-FFF2-40B4-BE49-F238E27FC236}">
                <a16:creationId xmlns:a16="http://schemas.microsoft.com/office/drawing/2014/main" id="{D9384A0D-205F-48D2-AC8C-B8AC6C0DDEE8}"/>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0D4FB3AB-F603-44EB-8F9A-D2B2DEEEE133}"/>
              </a:ext>
            </a:extLst>
          </p:cNvPr>
          <p:cNvSpPr>
            <a:spLocks noGrp="1"/>
          </p:cNvSpPr>
          <p:nvPr>
            <p:ph type="sldNum" sz="quarter" idx="12"/>
          </p:nvPr>
        </p:nvSpPr>
        <p:spPr/>
        <p:txBody>
          <a:bodyPr/>
          <a:lstStyle/>
          <a:p>
            <a:fld id="{17CE7B51-3F23-42C6-B231-E1C0D4346A51}" type="slidenum">
              <a:rPr kumimoji="1" lang="ja-JP" altLang="en-US" smtClean="0"/>
              <a:t>5</a:t>
            </a:fld>
            <a:endParaRPr kumimoji="1" lang="ja-JP" altLang="en-US"/>
          </a:p>
        </p:txBody>
      </p:sp>
    </p:spTree>
    <p:extLst>
      <p:ext uri="{BB962C8B-B14F-4D97-AF65-F5344CB8AC3E}">
        <p14:creationId xmlns:p14="http://schemas.microsoft.com/office/powerpoint/2010/main" val="164991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4F53D83-4D09-45E5-ADF3-584A649DC113}"/>
              </a:ext>
            </a:extLst>
          </p:cNvPr>
          <p:cNvSpPr/>
          <p:nvPr/>
        </p:nvSpPr>
        <p:spPr>
          <a:xfrm>
            <a:off x="2286000" y="3013501"/>
            <a:ext cx="4572000" cy="830997"/>
          </a:xfrm>
          <a:prstGeom prst="rect">
            <a:avLst/>
          </a:prstGeom>
        </p:spPr>
        <p:txBody>
          <a:bodyPr>
            <a:spAutoFit/>
          </a:bodyPr>
          <a:lstStyle/>
          <a:p>
            <a:r>
              <a:rPr lang="ja-JP" altLang="en-US" sz="4800" dirty="0"/>
              <a:t>欠陥から失敗へ</a:t>
            </a:r>
          </a:p>
        </p:txBody>
      </p:sp>
      <p:sp>
        <p:nvSpPr>
          <p:cNvPr id="5" name="AutoShape 2" descr="「fail 画像」の画像検索結果">
            <a:extLst>
              <a:ext uri="{FF2B5EF4-FFF2-40B4-BE49-F238E27FC236}">
                <a16:creationId xmlns:a16="http://schemas.microsoft.com/office/drawing/2014/main" id="{F55367C0-72D3-49C1-80DF-8442DD64336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 name="AutoShape 4" descr="「fail 画像」の画像検索結果">
            <a:extLst>
              <a:ext uri="{FF2B5EF4-FFF2-40B4-BE49-F238E27FC236}">
                <a16:creationId xmlns:a16="http://schemas.microsoft.com/office/drawing/2014/main" id="{F3E05391-AD4B-4C95-A4FB-61E24F7700AC}"/>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7" name="AutoShape 6" descr="「fail 画像」の画像検索結果">
            <a:extLst>
              <a:ext uri="{FF2B5EF4-FFF2-40B4-BE49-F238E27FC236}">
                <a16:creationId xmlns:a16="http://schemas.microsoft.com/office/drawing/2014/main" id="{3CD90A74-D216-4748-97D5-D6DCDBD1CA81}"/>
              </a:ext>
            </a:extLst>
          </p:cNvPr>
          <p:cNvSpPr>
            <a:spLocks noChangeAspect="1" noChangeArrowheads="1"/>
          </p:cNvSpPr>
          <p:nvPr/>
        </p:nvSpPr>
        <p:spPr bwMode="auto">
          <a:xfrm>
            <a:off x="4724400" y="395519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9" name="図 8">
            <a:extLst>
              <a:ext uri="{FF2B5EF4-FFF2-40B4-BE49-F238E27FC236}">
                <a16:creationId xmlns:a16="http://schemas.microsoft.com/office/drawing/2014/main" id="{79751537-D173-4111-8FD1-7FF831699D4B}"/>
              </a:ext>
            </a:extLst>
          </p:cNvPr>
          <p:cNvPicPr>
            <a:picLocks noChangeAspect="1"/>
          </p:cNvPicPr>
          <p:nvPr/>
        </p:nvPicPr>
        <p:blipFill>
          <a:blip r:embed="rId2"/>
          <a:stretch>
            <a:fillRect/>
          </a:stretch>
        </p:blipFill>
        <p:spPr>
          <a:xfrm>
            <a:off x="5608320" y="4109456"/>
            <a:ext cx="3228096" cy="2049040"/>
          </a:xfrm>
          <a:prstGeom prst="rect">
            <a:avLst/>
          </a:prstGeom>
        </p:spPr>
      </p:pic>
      <p:sp>
        <p:nvSpPr>
          <p:cNvPr id="10" name="フッター プレースホルダー 9">
            <a:extLst>
              <a:ext uri="{FF2B5EF4-FFF2-40B4-BE49-F238E27FC236}">
                <a16:creationId xmlns:a16="http://schemas.microsoft.com/office/drawing/2014/main" id="{A342BC73-B93D-4527-9F0A-1B41CA467CF5}"/>
              </a:ext>
            </a:extLst>
          </p:cNvPr>
          <p:cNvSpPr>
            <a:spLocks noGrp="1"/>
          </p:cNvSpPr>
          <p:nvPr>
            <p:ph type="ftr" sz="quarter" idx="11"/>
          </p:nvPr>
        </p:nvSpPr>
        <p:spPr/>
        <p:txBody>
          <a:bodyPr/>
          <a:lstStyle/>
          <a:p>
            <a:r>
              <a:rPr kumimoji="1" lang="ja-JP" altLang="en-US"/>
              <a:t>デバッグの理論と実践</a:t>
            </a:r>
          </a:p>
        </p:txBody>
      </p:sp>
      <p:sp>
        <p:nvSpPr>
          <p:cNvPr id="11" name="スライド番号プレースホルダー 10">
            <a:extLst>
              <a:ext uri="{FF2B5EF4-FFF2-40B4-BE49-F238E27FC236}">
                <a16:creationId xmlns:a16="http://schemas.microsoft.com/office/drawing/2014/main" id="{7984C019-EE60-444A-8285-6577176BB145}"/>
              </a:ext>
            </a:extLst>
          </p:cNvPr>
          <p:cNvSpPr>
            <a:spLocks noGrp="1"/>
          </p:cNvSpPr>
          <p:nvPr>
            <p:ph type="sldNum" sz="quarter" idx="12"/>
          </p:nvPr>
        </p:nvSpPr>
        <p:spPr/>
        <p:txBody>
          <a:bodyPr/>
          <a:lstStyle/>
          <a:p>
            <a:fld id="{17CE7B51-3F23-42C6-B231-E1C0D4346A51}" type="slidenum">
              <a:rPr kumimoji="1" lang="ja-JP" altLang="en-US" smtClean="0"/>
              <a:t>6</a:t>
            </a:fld>
            <a:endParaRPr kumimoji="1" lang="ja-JP" altLang="en-US"/>
          </a:p>
        </p:txBody>
      </p:sp>
    </p:spTree>
    <p:extLst>
      <p:ext uri="{BB962C8B-B14F-4D97-AF65-F5344CB8AC3E}">
        <p14:creationId xmlns:p14="http://schemas.microsoft.com/office/powerpoint/2010/main" val="3783987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7400B4-21D1-40F4-8C90-49941D13CC1C}"/>
              </a:ext>
            </a:extLst>
          </p:cNvPr>
          <p:cNvSpPr>
            <a:spLocks noGrp="1"/>
          </p:cNvSpPr>
          <p:nvPr>
            <p:ph type="title"/>
          </p:nvPr>
        </p:nvSpPr>
        <p:spPr/>
        <p:txBody>
          <a:bodyPr/>
          <a:lstStyle/>
          <a:p>
            <a:pPr algn="ctr"/>
            <a:r>
              <a:rPr kumimoji="1" lang="ja-JP" altLang="en-US" dirty="0"/>
              <a:t>失敗はどのように起こるのか</a:t>
            </a:r>
          </a:p>
        </p:txBody>
      </p:sp>
      <p:sp>
        <p:nvSpPr>
          <p:cNvPr id="3" name="コンテンツ プレースホルダー 2">
            <a:extLst>
              <a:ext uri="{FF2B5EF4-FFF2-40B4-BE49-F238E27FC236}">
                <a16:creationId xmlns:a16="http://schemas.microsoft.com/office/drawing/2014/main" id="{B63E02DC-5CD8-43E0-9679-B7C48F27627F}"/>
              </a:ext>
            </a:extLst>
          </p:cNvPr>
          <p:cNvSpPr>
            <a:spLocks noGrp="1"/>
          </p:cNvSpPr>
          <p:nvPr>
            <p:ph idx="1"/>
          </p:nvPr>
        </p:nvSpPr>
        <p:spPr/>
        <p:txBody>
          <a:bodyPr>
            <a:normAutofit/>
          </a:bodyPr>
          <a:lstStyle/>
          <a:p>
            <a:endParaRPr kumimoji="1" lang="en-US" altLang="ja-JP" sz="2800" dirty="0"/>
          </a:p>
          <a:p>
            <a:pPr marL="0" indent="0">
              <a:buNone/>
            </a:pPr>
            <a:r>
              <a:rPr lang="en-US" altLang="ja-JP" sz="2800" dirty="0"/>
              <a:t> </a:t>
            </a:r>
            <a:endParaRPr kumimoji="1" lang="ja-JP" altLang="en-US" sz="2800" dirty="0"/>
          </a:p>
        </p:txBody>
      </p:sp>
      <p:sp>
        <p:nvSpPr>
          <p:cNvPr id="4" name="フッター プレースホルダー 3">
            <a:extLst>
              <a:ext uri="{FF2B5EF4-FFF2-40B4-BE49-F238E27FC236}">
                <a16:creationId xmlns:a16="http://schemas.microsoft.com/office/drawing/2014/main" id="{5DD4A011-3AF4-4848-945C-4673E8AB22AC}"/>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8813D19C-72AE-4081-8CBB-C524163C9BC5}"/>
              </a:ext>
            </a:extLst>
          </p:cNvPr>
          <p:cNvSpPr>
            <a:spLocks noGrp="1"/>
          </p:cNvSpPr>
          <p:nvPr>
            <p:ph type="sldNum" sz="quarter" idx="12"/>
          </p:nvPr>
        </p:nvSpPr>
        <p:spPr/>
        <p:txBody>
          <a:bodyPr/>
          <a:lstStyle/>
          <a:p>
            <a:fld id="{17CE7B51-3F23-42C6-B231-E1C0D4346A51}" type="slidenum">
              <a:rPr kumimoji="1" lang="ja-JP" altLang="en-US" smtClean="0"/>
              <a:t>7</a:t>
            </a:fld>
            <a:endParaRPr kumimoji="1" lang="ja-JP" altLang="en-US"/>
          </a:p>
        </p:txBody>
      </p:sp>
      <p:graphicFrame>
        <p:nvGraphicFramePr>
          <p:cNvPr id="6" name="図表 5">
            <a:extLst>
              <a:ext uri="{FF2B5EF4-FFF2-40B4-BE49-F238E27FC236}">
                <a16:creationId xmlns:a16="http://schemas.microsoft.com/office/drawing/2014/main" id="{FAFB07C0-C4AF-44C1-88B4-B3E1681FBB79}"/>
              </a:ext>
            </a:extLst>
          </p:cNvPr>
          <p:cNvGraphicFramePr/>
          <p:nvPr>
            <p:extLst>
              <p:ext uri="{D42A27DB-BD31-4B8C-83A1-F6EECF244321}">
                <p14:modId xmlns:p14="http://schemas.microsoft.com/office/powerpoint/2010/main" val="2035746668"/>
              </p:ext>
            </p:extLst>
          </p:nvPr>
        </p:nvGraphicFramePr>
        <p:xfrm>
          <a:off x="0" y="1930325"/>
          <a:ext cx="8605040" cy="4234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2344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453C82C-15F4-4827-8BFF-BF8112C29E15}"/>
              </a:ext>
            </a:extLst>
          </p:cNvPr>
          <p:cNvSpPr>
            <a:spLocks noGrp="1"/>
          </p:cNvSpPr>
          <p:nvPr>
            <p:ph type="title"/>
          </p:nvPr>
        </p:nvSpPr>
        <p:spPr/>
        <p:txBody>
          <a:bodyPr/>
          <a:lstStyle/>
          <a:p>
            <a:pPr algn="ctr"/>
            <a:r>
              <a:rPr kumimoji="1" lang="ja-JP" altLang="en-US" dirty="0"/>
              <a:t>感染の仕方</a:t>
            </a:r>
          </a:p>
        </p:txBody>
      </p:sp>
      <p:graphicFrame>
        <p:nvGraphicFramePr>
          <p:cNvPr id="6" name="コンテンツ プレースホルダー 5">
            <a:extLst>
              <a:ext uri="{FF2B5EF4-FFF2-40B4-BE49-F238E27FC236}">
                <a16:creationId xmlns:a16="http://schemas.microsoft.com/office/drawing/2014/main" id="{64955C75-58CA-4B8F-8FE5-301F4A096406}"/>
              </a:ext>
            </a:extLst>
          </p:cNvPr>
          <p:cNvGraphicFramePr>
            <a:graphicFrameLocks noGrp="1"/>
          </p:cNvGraphicFramePr>
          <p:nvPr>
            <p:ph idx="1"/>
            <p:extLst>
              <p:ext uri="{D42A27DB-BD31-4B8C-83A1-F6EECF244321}">
                <p14:modId xmlns:p14="http://schemas.microsoft.com/office/powerpoint/2010/main" val="1079922424"/>
              </p:ext>
            </p:extLst>
          </p:nvPr>
        </p:nvGraphicFramePr>
        <p:xfrm>
          <a:off x="822325" y="1846262"/>
          <a:ext cx="7543800" cy="4090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フッター プレースホルダー 3">
            <a:extLst>
              <a:ext uri="{FF2B5EF4-FFF2-40B4-BE49-F238E27FC236}">
                <a16:creationId xmlns:a16="http://schemas.microsoft.com/office/drawing/2014/main" id="{6688697B-3597-4D68-8977-224A5437346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3CA7CCD4-C05D-4FED-AD2A-63649F14B151}"/>
              </a:ext>
            </a:extLst>
          </p:cNvPr>
          <p:cNvSpPr>
            <a:spLocks noGrp="1"/>
          </p:cNvSpPr>
          <p:nvPr>
            <p:ph type="sldNum" sz="quarter" idx="12"/>
          </p:nvPr>
        </p:nvSpPr>
        <p:spPr/>
        <p:txBody>
          <a:bodyPr/>
          <a:lstStyle/>
          <a:p>
            <a:fld id="{17CE7B51-3F23-42C6-B231-E1C0D4346A51}" type="slidenum">
              <a:rPr kumimoji="1" lang="ja-JP" altLang="en-US" smtClean="0"/>
              <a:t>8</a:t>
            </a:fld>
            <a:endParaRPr kumimoji="1" lang="ja-JP" altLang="en-US"/>
          </a:p>
        </p:txBody>
      </p:sp>
    </p:spTree>
    <p:extLst>
      <p:ext uri="{BB962C8B-B14F-4D97-AF65-F5344CB8AC3E}">
        <p14:creationId xmlns:p14="http://schemas.microsoft.com/office/powerpoint/2010/main" val="4037273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114252-EF1C-456B-AB00-DBEBFEA3D88E}"/>
              </a:ext>
            </a:extLst>
          </p:cNvPr>
          <p:cNvSpPr>
            <a:spLocks noGrp="1"/>
          </p:cNvSpPr>
          <p:nvPr>
            <p:ph type="title"/>
          </p:nvPr>
        </p:nvSpPr>
        <p:spPr/>
        <p:txBody>
          <a:bodyPr/>
          <a:lstStyle/>
          <a:p>
            <a:pPr algn="ctr"/>
            <a:r>
              <a:rPr kumimoji="1" lang="ja-JP" altLang="en-US" dirty="0"/>
              <a:t>テストの呪い</a:t>
            </a:r>
          </a:p>
        </p:txBody>
      </p:sp>
      <p:sp>
        <p:nvSpPr>
          <p:cNvPr id="3" name="コンテンツ プレースホルダー 2">
            <a:extLst>
              <a:ext uri="{FF2B5EF4-FFF2-40B4-BE49-F238E27FC236}">
                <a16:creationId xmlns:a16="http://schemas.microsoft.com/office/drawing/2014/main" id="{145B535C-4A2C-4420-BD9C-F7338B79CD52}"/>
              </a:ext>
            </a:extLst>
          </p:cNvPr>
          <p:cNvSpPr>
            <a:spLocks noGrp="1"/>
          </p:cNvSpPr>
          <p:nvPr>
            <p:ph idx="1"/>
          </p:nvPr>
        </p:nvSpPr>
        <p:spPr>
          <a:xfrm>
            <a:off x="822960" y="2086893"/>
            <a:ext cx="7543801" cy="4023360"/>
          </a:xfrm>
        </p:spPr>
        <p:txBody>
          <a:bodyPr>
            <a:normAutofit/>
          </a:bodyPr>
          <a:lstStyle/>
          <a:p>
            <a:r>
              <a:rPr lang="ja-JP" altLang="en-US" sz="2400" dirty="0"/>
              <a:t>・すべて</a:t>
            </a:r>
            <a:r>
              <a:rPr kumimoji="1" lang="ja-JP" altLang="en-US" sz="2400" dirty="0"/>
              <a:t>の欠陥が感染につながるわけではなく</a:t>
            </a:r>
            <a:r>
              <a:rPr kumimoji="1" lang="en-US" altLang="ja-JP" sz="2400" dirty="0"/>
              <a:t>,</a:t>
            </a:r>
            <a:r>
              <a:rPr kumimoji="1" lang="ja-JP" altLang="en-US" sz="2400" dirty="0"/>
              <a:t>　またすべての感染が障害につながるわけではない</a:t>
            </a:r>
            <a:r>
              <a:rPr kumimoji="1" lang="en-US" altLang="ja-JP" sz="2400" dirty="0"/>
              <a:t>.</a:t>
            </a:r>
          </a:p>
          <a:p>
            <a:r>
              <a:rPr lang="ja-JP" altLang="en-US" sz="2400" dirty="0"/>
              <a:t>・障害が発生していないからといって</a:t>
            </a:r>
            <a:r>
              <a:rPr lang="en-US" altLang="ja-JP" sz="2400" dirty="0"/>
              <a:t>,</a:t>
            </a:r>
            <a:r>
              <a:rPr lang="ja-JP" altLang="en-US" sz="2400" dirty="0"/>
              <a:t>　欠陥がまったくないというわけではない</a:t>
            </a:r>
            <a:r>
              <a:rPr lang="en-US" altLang="ja-JP" sz="2400" dirty="0"/>
              <a:t>.</a:t>
            </a:r>
          </a:p>
          <a:p>
            <a:endParaRPr lang="en-US" altLang="ja-JP" sz="2400" dirty="0"/>
          </a:p>
          <a:p>
            <a:r>
              <a:rPr kumimoji="1" lang="en-US" altLang="ja-JP" sz="2400" dirty="0"/>
              <a:t>Dijkstra</a:t>
            </a:r>
            <a:r>
              <a:rPr kumimoji="1" lang="ja-JP" altLang="en-US" sz="2400" dirty="0"/>
              <a:t>はこれを</a:t>
            </a:r>
            <a:r>
              <a:rPr kumimoji="1" lang="ja-JP" altLang="en-US" sz="2400" dirty="0">
                <a:solidFill>
                  <a:srgbClr val="FF0000"/>
                </a:solidFill>
              </a:rPr>
              <a:t>テストの呪い</a:t>
            </a:r>
            <a:r>
              <a:rPr kumimoji="1" lang="en-US" altLang="ja-JP" sz="2400" dirty="0">
                <a:solidFill>
                  <a:srgbClr val="FF0000"/>
                </a:solidFill>
              </a:rPr>
              <a:t>(curse of testing)</a:t>
            </a:r>
            <a:r>
              <a:rPr kumimoji="1" lang="ja-JP" altLang="en-US" sz="2400" dirty="0"/>
              <a:t>と表現</a:t>
            </a:r>
            <a:endParaRPr kumimoji="1" lang="en-US" altLang="ja-JP" sz="2400" dirty="0"/>
          </a:p>
          <a:p>
            <a:pPr algn="ctr"/>
            <a:r>
              <a:rPr lang="ja-JP" altLang="en-US" sz="2400" dirty="0">
                <a:solidFill>
                  <a:srgbClr val="FF0000"/>
                </a:solidFill>
              </a:rPr>
              <a:t>テストにできるのは欠陥の存在を明らかにすることだけで　欠陥が存在することを証明できない</a:t>
            </a:r>
            <a:endParaRPr kumimoji="1" lang="ja-JP" altLang="en-US" sz="2400" dirty="0">
              <a:solidFill>
                <a:srgbClr val="FF0000"/>
              </a:solidFill>
            </a:endParaRPr>
          </a:p>
        </p:txBody>
      </p:sp>
      <p:sp>
        <p:nvSpPr>
          <p:cNvPr id="4" name="フッター プレースホルダー 3">
            <a:extLst>
              <a:ext uri="{FF2B5EF4-FFF2-40B4-BE49-F238E27FC236}">
                <a16:creationId xmlns:a16="http://schemas.microsoft.com/office/drawing/2014/main" id="{5F719C31-9424-46FA-93FE-890B0AAD2A20}"/>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1D13CFAD-6301-40B5-9CC4-1FE5E81E987F}"/>
              </a:ext>
            </a:extLst>
          </p:cNvPr>
          <p:cNvSpPr>
            <a:spLocks noGrp="1"/>
          </p:cNvSpPr>
          <p:nvPr>
            <p:ph type="sldNum" sz="quarter" idx="12"/>
          </p:nvPr>
        </p:nvSpPr>
        <p:spPr/>
        <p:txBody>
          <a:bodyPr/>
          <a:lstStyle/>
          <a:p>
            <a:fld id="{17CE7B51-3F23-42C6-B231-E1C0D4346A51}" type="slidenum">
              <a:rPr kumimoji="1" lang="ja-JP" altLang="en-US" smtClean="0"/>
              <a:t>9</a:t>
            </a:fld>
            <a:endParaRPr kumimoji="1" lang="ja-JP" altLang="en-US"/>
          </a:p>
        </p:txBody>
      </p:sp>
    </p:spTree>
    <p:extLst>
      <p:ext uri="{BB962C8B-B14F-4D97-AF65-F5344CB8AC3E}">
        <p14:creationId xmlns:p14="http://schemas.microsoft.com/office/powerpoint/2010/main" val="96754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54B9AD-59F1-4EE8-BFAC-2EC16AD209BC}"/>
              </a:ext>
            </a:extLst>
          </p:cNvPr>
          <p:cNvSpPr>
            <a:spLocks noGrp="1"/>
          </p:cNvSpPr>
          <p:nvPr>
            <p:ph type="title"/>
          </p:nvPr>
        </p:nvSpPr>
        <p:spPr/>
        <p:txBody>
          <a:bodyPr/>
          <a:lstStyle/>
          <a:p>
            <a:pPr algn="ctr"/>
            <a:r>
              <a:rPr kumimoji="1" lang="ja-JP" altLang="en-US" dirty="0"/>
              <a:t>感染の連鎖</a:t>
            </a:r>
          </a:p>
        </p:txBody>
      </p:sp>
      <p:sp>
        <p:nvSpPr>
          <p:cNvPr id="3" name="コンテンツ プレースホルダー 2">
            <a:extLst>
              <a:ext uri="{FF2B5EF4-FFF2-40B4-BE49-F238E27FC236}">
                <a16:creationId xmlns:a16="http://schemas.microsoft.com/office/drawing/2014/main" id="{1160402C-10DE-44DC-A29F-54316BF1DAA4}"/>
              </a:ext>
            </a:extLst>
          </p:cNvPr>
          <p:cNvSpPr>
            <a:spLocks noGrp="1"/>
          </p:cNvSpPr>
          <p:nvPr>
            <p:ph idx="1"/>
          </p:nvPr>
        </p:nvSpPr>
        <p:spPr>
          <a:xfrm>
            <a:off x="323557" y="2108702"/>
            <a:ext cx="8496886" cy="4287780"/>
          </a:xfrm>
        </p:spPr>
        <p:txBody>
          <a:bodyPr>
            <a:normAutofit/>
          </a:bodyPr>
          <a:lstStyle/>
          <a:p>
            <a:r>
              <a:rPr lang="ja-JP" altLang="en-US" sz="2400" dirty="0"/>
              <a:t>感染の発端となっているのは</a:t>
            </a:r>
            <a:r>
              <a:rPr lang="ja-JP" altLang="en-US" sz="2400" dirty="0">
                <a:solidFill>
                  <a:srgbClr val="FF0000"/>
                </a:solidFill>
              </a:rPr>
              <a:t>欠陥</a:t>
            </a:r>
            <a:endParaRPr lang="en-US" altLang="ja-JP" sz="2400" dirty="0">
              <a:solidFill>
                <a:srgbClr val="FF0000"/>
              </a:solidFill>
            </a:endParaRPr>
          </a:p>
          <a:p>
            <a:endParaRPr kumimoji="1" lang="en-US" altLang="ja-JP" sz="2400" dirty="0"/>
          </a:p>
          <a:p>
            <a:r>
              <a:rPr lang="ja-JP" altLang="en-US" sz="2400" dirty="0"/>
              <a:t>欠陥から障害へつながる因果関係は</a:t>
            </a:r>
            <a:r>
              <a:rPr lang="en-US" altLang="ja-JP" sz="2400" dirty="0"/>
              <a:t>,</a:t>
            </a:r>
            <a:r>
              <a:rPr lang="ja-JP" altLang="en-US" sz="2400" dirty="0"/>
              <a:t>　感染の連鎖</a:t>
            </a:r>
            <a:r>
              <a:rPr lang="en-US" altLang="ja-JP" sz="2400" dirty="0"/>
              <a:t>(infection chain)</a:t>
            </a:r>
            <a:r>
              <a:rPr lang="ja-JP" altLang="en-US" sz="2400" dirty="0"/>
              <a:t>と呼ばれる</a:t>
            </a:r>
            <a:r>
              <a:rPr lang="en-US" altLang="ja-JP" sz="2400" dirty="0"/>
              <a:t>.</a:t>
            </a:r>
          </a:p>
          <a:p>
            <a:endParaRPr kumimoji="1" lang="en-US" altLang="ja-JP" sz="2400" dirty="0"/>
          </a:p>
          <a:p>
            <a:r>
              <a:rPr lang="ja-JP" altLang="en-US" sz="2400" dirty="0"/>
              <a:t>デバッグに必要なこと：</a:t>
            </a:r>
            <a:endParaRPr lang="en-US" altLang="ja-JP" sz="2400" dirty="0"/>
          </a:p>
          <a:p>
            <a:r>
              <a:rPr lang="ja-JP" altLang="en-US" sz="2400" dirty="0">
                <a:solidFill>
                  <a:srgbClr val="FF0000"/>
                </a:solidFill>
              </a:rPr>
              <a:t>感染の連鎖を発見して</a:t>
            </a:r>
            <a:r>
              <a:rPr lang="en-US" altLang="ja-JP" sz="2400" dirty="0">
                <a:solidFill>
                  <a:srgbClr val="FF0000"/>
                </a:solidFill>
              </a:rPr>
              <a:t>,</a:t>
            </a:r>
            <a:r>
              <a:rPr lang="ja-JP" altLang="en-US" sz="2400" dirty="0">
                <a:solidFill>
                  <a:srgbClr val="FF0000"/>
                </a:solidFill>
              </a:rPr>
              <a:t>　根本原因</a:t>
            </a:r>
            <a:r>
              <a:rPr lang="en-US" altLang="ja-JP" sz="2400" dirty="0">
                <a:solidFill>
                  <a:srgbClr val="FF0000"/>
                </a:solidFill>
              </a:rPr>
              <a:t>(</a:t>
            </a:r>
            <a:r>
              <a:rPr lang="ja-JP" altLang="en-US" sz="2400" dirty="0">
                <a:solidFill>
                  <a:srgbClr val="FF0000"/>
                </a:solidFill>
              </a:rPr>
              <a:t>欠陥</a:t>
            </a:r>
            <a:r>
              <a:rPr lang="en-US" altLang="ja-JP" sz="2400" dirty="0">
                <a:solidFill>
                  <a:srgbClr val="FF0000"/>
                </a:solidFill>
              </a:rPr>
              <a:t>)</a:t>
            </a:r>
            <a:r>
              <a:rPr lang="ja-JP" altLang="en-US" sz="2400" dirty="0">
                <a:solidFill>
                  <a:srgbClr val="FF0000"/>
                </a:solidFill>
              </a:rPr>
              <a:t>を特定し</a:t>
            </a:r>
            <a:r>
              <a:rPr lang="en-US" altLang="ja-JP" sz="2400" dirty="0">
                <a:solidFill>
                  <a:srgbClr val="FF0000"/>
                </a:solidFill>
              </a:rPr>
              <a:t>,</a:t>
            </a:r>
            <a:r>
              <a:rPr lang="ja-JP" altLang="en-US" sz="2400" dirty="0">
                <a:solidFill>
                  <a:srgbClr val="FF0000"/>
                </a:solidFill>
              </a:rPr>
              <a:t>　障害が二度と発生しないように取り除くこと</a:t>
            </a:r>
            <a:r>
              <a:rPr lang="en-US" altLang="ja-JP" sz="2400" dirty="0">
                <a:solidFill>
                  <a:srgbClr val="FF0000"/>
                </a:solidFill>
              </a:rPr>
              <a:t>.</a:t>
            </a:r>
          </a:p>
        </p:txBody>
      </p:sp>
      <p:sp>
        <p:nvSpPr>
          <p:cNvPr id="4" name="フッター プレースホルダー 3">
            <a:extLst>
              <a:ext uri="{FF2B5EF4-FFF2-40B4-BE49-F238E27FC236}">
                <a16:creationId xmlns:a16="http://schemas.microsoft.com/office/drawing/2014/main" id="{428ADB72-A833-4185-8174-DA43E2EB5792}"/>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3D176789-7556-4A4E-8E65-92654CECE723}"/>
              </a:ext>
            </a:extLst>
          </p:cNvPr>
          <p:cNvSpPr>
            <a:spLocks noGrp="1"/>
          </p:cNvSpPr>
          <p:nvPr>
            <p:ph type="sldNum" sz="quarter" idx="12"/>
          </p:nvPr>
        </p:nvSpPr>
        <p:spPr/>
        <p:txBody>
          <a:bodyPr/>
          <a:lstStyle/>
          <a:p>
            <a:fld id="{17CE7B51-3F23-42C6-B231-E1C0D4346A51}" type="slidenum">
              <a:rPr kumimoji="1" lang="ja-JP" altLang="en-US" smtClean="0"/>
              <a:t>10</a:t>
            </a:fld>
            <a:endParaRPr kumimoji="1" lang="ja-JP" altLang="en-US"/>
          </a:p>
        </p:txBody>
      </p:sp>
    </p:spTree>
    <p:extLst>
      <p:ext uri="{BB962C8B-B14F-4D97-AF65-F5344CB8AC3E}">
        <p14:creationId xmlns:p14="http://schemas.microsoft.com/office/powerpoint/2010/main" val="2355258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2C0B2E1-0268-42EC-ABD3-94F81A05BCB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1"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8" name="Rectangle 27">
            <a:extLst>
              <a:ext uri="{FF2B5EF4-FFF2-40B4-BE49-F238E27FC236}">
                <a16:creationId xmlns:a16="http://schemas.microsoft.com/office/drawing/2014/main" id="{7D2256B4-48EA-40FC-BBC0-AA1EE6E0080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0" name="Straight Connector 29">
            <a:extLst>
              <a:ext uri="{FF2B5EF4-FFF2-40B4-BE49-F238E27FC236}">
                <a16:creationId xmlns:a16="http://schemas.microsoft.com/office/drawing/2014/main" id="{3D44BCCA-102D-4A9D-B1E4-2450CAF0B05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3"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FBDCECDC-EEE3-4128-AA5E-82A8C08796E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260EDE0-989C-4E16-AF94-F652294D828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30" y="4953000"/>
            <a:ext cx="9141714"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1F3985C0-E548-44D2-B30E-F3E42DADE133}"/>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0" y="4906176"/>
            <a:ext cx="914171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フッター プレースホルダー 3">
            <a:extLst>
              <a:ext uri="{FF2B5EF4-FFF2-40B4-BE49-F238E27FC236}">
                <a16:creationId xmlns:a16="http://schemas.microsoft.com/office/drawing/2014/main" id="{45CC555D-BD7F-42C2-ADF4-8FE056CBFE86}"/>
              </a:ext>
            </a:extLst>
          </p:cNvPr>
          <p:cNvSpPr>
            <a:spLocks noGrp="1"/>
          </p:cNvSpPr>
          <p:nvPr>
            <p:ph type="ftr" sz="quarter" idx="11"/>
          </p:nvPr>
        </p:nvSpPr>
        <p:spPr>
          <a:xfrm>
            <a:off x="2764638" y="6459785"/>
            <a:ext cx="3617103" cy="365125"/>
          </a:xfrm>
        </p:spPr>
        <p:txBody>
          <a:bodyPr vert="horz" lIns="91440" tIns="45720" rIns="91440" bIns="45720" rtlCol="0" anchor="ctr">
            <a:normAutofit/>
          </a:bodyPr>
          <a:lstStyle/>
          <a:p>
            <a:pPr>
              <a:spcAft>
                <a:spcPts val="600"/>
              </a:spcAft>
            </a:pPr>
            <a:r>
              <a:rPr kumimoji="1" lang="ja-JP" altLang="en-US" kern="1200" cap="all" baseline="0">
                <a:solidFill>
                  <a:srgbClr val="FFFFFF"/>
                </a:solidFill>
                <a:latin typeface="+mn-lt"/>
                <a:ea typeface="+mn-ea"/>
                <a:cs typeface="+mn-cs"/>
              </a:rPr>
              <a:t>デバッグの理論と実践</a:t>
            </a:r>
          </a:p>
        </p:txBody>
      </p:sp>
      <p:sp>
        <p:nvSpPr>
          <p:cNvPr id="5" name="スライド番号プレースホルダー 4">
            <a:extLst>
              <a:ext uri="{FF2B5EF4-FFF2-40B4-BE49-F238E27FC236}">
                <a16:creationId xmlns:a16="http://schemas.microsoft.com/office/drawing/2014/main" id="{C2A87778-02D7-4871-ABAE-52ED66B16FB3}"/>
              </a:ext>
            </a:extLst>
          </p:cNvPr>
          <p:cNvSpPr>
            <a:spLocks noGrp="1"/>
          </p:cNvSpPr>
          <p:nvPr>
            <p:ph type="sldNum" sz="quarter" idx="12"/>
          </p:nvPr>
        </p:nvSpPr>
        <p:spPr>
          <a:xfrm>
            <a:off x="7425343" y="6459785"/>
            <a:ext cx="984019" cy="365125"/>
          </a:xfrm>
        </p:spPr>
        <p:txBody>
          <a:bodyPr vert="horz" lIns="91440" tIns="45720" rIns="91440" bIns="45720" rtlCol="0" anchor="ctr">
            <a:normAutofit/>
          </a:bodyPr>
          <a:lstStyle/>
          <a:p>
            <a:pPr>
              <a:spcAft>
                <a:spcPts val="600"/>
              </a:spcAft>
            </a:pPr>
            <a:fld id="{17CE7B51-3F23-42C6-B231-E1C0D4346A51}" type="slidenum">
              <a:rPr kumimoji="1" lang="en-US" altLang="ja-JP" smtClean="0"/>
              <a:pPr>
                <a:spcAft>
                  <a:spcPts val="600"/>
                </a:spcAft>
              </a:pPr>
              <a:t>11</a:t>
            </a:fld>
            <a:endParaRPr kumimoji="1" lang="en-US" altLang="ja-JP"/>
          </a:p>
        </p:txBody>
      </p:sp>
      <p:sp>
        <p:nvSpPr>
          <p:cNvPr id="6" name="タイトル 5">
            <a:extLst>
              <a:ext uri="{FF2B5EF4-FFF2-40B4-BE49-F238E27FC236}">
                <a16:creationId xmlns:a16="http://schemas.microsoft.com/office/drawing/2014/main" id="{1D5671DA-277A-4524-A791-02E5F932FFE0}"/>
              </a:ext>
            </a:extLst>
          </p:cNvPr>
          <p:cNvSpPr>
            <a:spLocks noGrp="1"/>
          </p:cNvSpPr>
          <p:nvPr>
            <p:ph type="title" idx="4294967295"/>
          </p:nvPr>
        </p:nvSpPr>
        <p:spPr>
          <a:xfrm>
            <a:off x="763307" y="601156"/>
            <a:ext cx="7691511" cy="3892168"/>
          </a:xfrm>
        </p:spPr>
        <p:txBody>
          <a:bodyPr vert="horz" lIns="91440" tIns="45720" rIns="91440" bIns="45720" rtlCol="0" anchor="b">
            <a:normAutofit/>
          </a:bodyPr>
          <a:lstStyle/>
          <a:p>
            <a:r>
              <a:rPr kumimoji="1" lang="ja-JP" altLang="en-US" sz="8000" dirty="0">
                <a:solidFill>
                  <a:schemeClr val="tx1">
                    <a:lumMod val="85000"/>
                    <a:lumOff val="15000"/>
                  </a:schemeClr>
                </a:solidFill>
              </a:rPr>
              <a:t>ここからは以降の章の紹介です</a:t>
            </a:r>
          </a:p>
        </p:txBody>
      </p:sp>
    </p:spTree>
    <p:extLst>
      <p:ext uri="{BB962C8B-B14F-4D97-AF65-F5344CB8AC3E}">
        <p14:creationId xmlns:p14="http://schemas.microsoft.com/office/powerpoint/2010/main" val="2710291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1E2871C-DD92-414D-8902-8521B3938DE1}"/>
              </a:ext>
            </a:extLst>
          </p:cNvPr>
          <p:cNvSpPr/>
          <p:nvPr/>
        </p:nvSpPr>
        <p:spPr>
          <a:xfrm>
            <a:off x="2401901" y="3044279"/>
            <a:ext cx="4567276" cy="769441"/>
          </a:xfrm>
          <a:prstGeom prst="rect">
            <a:avLst/>
          </a:prstGeom>
        </p:spPr>
        <p:txBody>
          <a:bodyPr wrap="none">
            <a:spAutoFit/>
          </a:bodyPr>
          <a:lstStyle/>
          <a:p>
            <a:r>
              <a:rPr lang="ja-JP" altLang="en-US" sz="4400" dirty="0"/>
              <a:t>時間と空間の迷路</a:t>
            </a:r>
          </a:p>
        </p:txBody>
      </p:sp>
      <p:pic>
        <p:nvPicPr>
          <p:cNvPr id="4098" name="Picture 2" descr="「迷路庭園 イラスト」の画像検索結果">
            <a:extLst>
              <a:ext uri="{FF2B5EF4-FFF2-40B4-BE49-F238E27FC236}">
                <a16:creationId xmlns:a16="http://schemas.microsoft.com/office/drawing/2014/main" id="{976D9C99-2188-4FCB-A8C6-DEA311A13A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7077" y="3896927"/>
            <a:ext cx="3403876" cy="2412970"/>
          </a:xfrm>
          <a:prstGeom prst="rect">
            <a:avLst/>
          </a:prstGeom>
          <a:noFill/>
          <a:extLst>
            <a:ext uri="{909E8E84-426E-40DD-AFC4-6F175D3DCCD1}">
              <a14:hiddenFill xmlns:a14="http://schemas.microsoft.com/office/drawing/2010/main">
                <a:solidFill>
                  <a:srgbClr val="FFFFFF"/>
                </a:solidFill>
              </a14:hiddenFill>
            </a:ext>
          </a:extLst>
        </p:spPr>
      </p:pic>
      <p:sp>
        <p:nvSpPr>
          <p:cNvPr id="3" name="フッター プレースホルダー 2">
            <a:extLst>
              <a:ext uri="{FF2B5EF4-FFF2-40B4-BE49-F238E27FC236}">
                <a16:creationId xmlns:a16="http://schemas.microsoft.com/office/drawing/2014/main" id="{1C731C4E-7E68-496F-B720-D7CAAE0D7C68}"/>
              </a:ext>
            </a:extLst>
          </p:cNvPr>
          <p:cNvSpPr>
            <a:spLocks noGrp="1"/>
          </p:cNvSpPr>
          <p:nvPr>
            <p:ph type="ftr" sz="quarter" idx="11"/>
          </p:nvPr>
        </p:nvSpPr>
        <p:spPr/>
        <p:txBody>
          <a:bodyPr/>
          <a:lstStyle/>
          <a:p>
            <a:r>
              <a:rPr kumimoji="1" lang="ja-JP" altLang="en-US"/>
              <a:t>デバッグの理論と実践</a:t>
            </a:r>
          </a:p>
        </p:txBody>
      </p:sp>
      <p:sp>
        <p:nvSpPr>
          <p:cNvPr id="4" name="スライド番号プレースホルダー 3">
            <a:extLst>
              <a:ext uri="{FF2B5EF4-FFF2-40B4-BE49-F238E27FC236}">
                <a16:creationId xmlns:a16="http://schemas.microsoft.com/office/drawing/2014/main" id="{3FDDC6EF-53AE-4576-B022-6C4B95A09BF9}"/>
              </a:ext>
            </a:extLst>
          </p:cNvPr>
          <p:cNvSpPr>
            <a:spLocks noGrp="1"/>
          </p:cNvSpPr>
          <p:nvPr>
            <p:ph type="sldNum" sz="quarter" idx="12"/>
          </p:nvPr>
        </p:nvSpPr>
        <p:spPr/>
        <p:txBody>
          <a:bodyPr/>
          <a:lstStyle/>
          <a:p>
            <a:fld id="{17CE7B51-3F23-42C6-B231-E1C0D4346A51}" type="slidenum">
              <a:rPr kumimoji="1" lang="ja-JP" altLang="en-US" smtClean="0"/>
              <a:t>12</a:t>
            </a:fld>
            <a:endParaRPr kumimoji="1" lang="ja-JP" altLang="en-US"/>
          </a:p>
        </p:txBody>
      </p:sp>
    </p:spTree>
    <p:extLst>
      <p:ext uri="{BB962C8B-B14F-4D97-AF65-F5344CB8AC3E}">
        <p14:creationId xmlns:p14="http://schemas.microsoft.com/office/powerpoint/2010/main" val="2573891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0867F95-9D7B-48D3-956D-83A4942CC6D6}"/>
              </a:ext>
            </a:extLst>
          </p:cNvPr>
          <p:cNvSpPr>
            <a:spLocks noGrp="1"/>
          </p:cNvSpPr>
          <p:nvPr>
            <p:ph type="title"/>
          </p:nvPr>
        </p:nvSpPr>
        <p:spPr/>
        <p:txBody>
          <a:bodyPr/>
          <a:lstStyle/>
          <a:p>
            <a:pPr algn="ctr"/>
            <a:r>
              <a:rPr lang="en-US" altLang="ja-JP" dirty="0"/>
              <a:t>TRAFFIC</a:t>
            </a:r>
            <a:endParaRPr kumimoji="1" lang="ja-JP" altLang="en-US" dirty="0"/>
          </a:p>
        </p:txBody>
      </p:sp>
      <p:sp>
        <p:nvSpPr>
          <p:cNvPr id="5" name="コンテンツ プレースホルダー 4">
            <a:extLst>
              <a:ext uri="{FF2B5EF4-FFF2-40B4-BE49-F238E27FC236}">
                <a16:creationId xmlns:a16="http://schemas.microsoft.com/office/drawing/2014/main" id="{4AA4548B-CA3E-4283-A1E4-705BF84CBEA0}"/>
              </a:ext>
            </a:extLst>
          </p:cNvPr>
          <p:cNvSpPr>
            <a:spLocks noGrp="1"/>
          </p:cNvSpPr>
          <p:nvPr>
            <p:ph idx="1"/>
          </p:nvPr>
        </p:nvSpPr>
        <p:spPr>
          <a:xfrm>
            <a:off x="822960" y="1737361"/>
            <a:ext cx="8127609" cy="4413755"/>
          </a:xfrm>
        </p:spPr>
        <p:txBody>
          <a:bodyPr>
            <a:normAutofit lnSpcReduction="10000"/>
          </a:bodyPr>
          <a:lstStyle/>
          <a:p>
            <a:endParaRPr kumimoji="1" lang="en-US" altLang="ja-JP" dirty="0"/>
          </a:p>
          <a:p>
            <a:r>
              <a:rPr kumimoji="1" lang="ja-JP" altLang="en-US" sz="2600" dirty="0"/>
              <a:t>デバッグにおける</a:t>
            </a:r>
            <a:r>
              <a:rPr kumimoji="1" lang="en-US" altLang="ja-JP" sz="2600" dirty="0"/>
              <a:t>7</a:t>
            </a:r>
            <a:r>
              <a:rPr kumimoji="1" lang="ja-JP" altLang="en-US" sz="2600" dirty="0" err="1"/>
              <a:t>つの</a:t>
            </a:r>
            <a:r>
              <a:rPr kumimoji="1" lang="ja-JP" altLang="en-US" sz="2600" dirty="0"/>
              <a:t>手順</a:t>
            </a:r>
            <a:endParaRPr kumimoji="1" lang="en-US" altLang="ja-JP" sz="2600" dirty="0"/>
          </a:p>
          <a:p>
            <a:r>
              <a:rPr lang="en-US" altLang="ja-JP" sz="2600" dirty="0"/>
              <a:t>1.</a:t>
            </a:r>
            <a:r>
              <a:rPr lang="ja-JP" altLang="en-US" sz="2600" dirty="0"/>
              <a:t>　問題をデータベースに記録する（</a:t>
            </a:r>
            <a:r>
              <a:rPr lang="en-US" altLang="ja-JP" sz="2600" b="1" dirty="0">
                <a:solidFill>
                  <a:srgbClr val="FF0000"/>
                </a:solidFill>
              </a:rPr>
              <a:t>T</a:t>
            </a:r>
            <a:r>
              <a:rPr lang="en-US" altLang="ja-JP" sz="2600" dirty="0"/>
              <a:t>RACK</a:t>
            </a:r>
            <a:r>
              <a:rPr lang="ja-JP" altLang="en-US" sz="2600" dirty="0"/>
              <a:t>）</a:t>
            </a:r>
            <a:endParaRPr lang="en-US" altLang="ja-JP" sz="2600" dirty="0"/>
          </a:p>
          <a:p>
            <a:r>
              <a:rPr kumimoji="1" lang="en-US" altLang="ja-JP" sz="2600" dirty="0"/>
              <a:t>2.</a:t>
            </a:r>
            <a:r>
              <a:rPr kumimoji="1" lang="ja-JP" altLang="en-US" sz="2600" dirty="0"/>
              <a:t>　障害を再現する（</a:t>
            </a:r>
            <a:r>
              <a:rPr kumimoji="1" lang="en-US" altLang="ja-JP" sz="2600" b="1" dirty="0">
                <a:solidFill>
                  <a:srgbClr val="FF0000"/>
                </a:solidFill>
              </a:rPr>
              <a:t>R</a:t>
            </a:r>
            <a:r>
              <a:rPr kumimoji="1" lang="en-US" altLang="ja-JP" sz="2600" dirty="0"/>
              <a:t>EPRODUCE</a:t>
            </a:r>
            <a:r>
              <a:rPr kumimoji="1" lang="ja-JP" altLang="en-US" sz="2600" dirty="0"/>
              <a:t>）</a:t>
            </a:r>
            <a:endParaRPr kumimoji="1" lang="en-US" altLang="ja-JP" sz="2600" dirty="0"/>
          </a:p>
          <a:p>
            <a:r>
              <a:rPr lang="en-US" altLang="ja-JP" sz="2600" dirty="0"/>
              <a:t>3.</a:t>
            </a:r>
            <a:r>
              <a:rPr lang="ja-JP" altLang="en-US" sz="2600" dirty="0"/>
              <a:t>　テストケースの自動化と単純化を行う（</a:t>
            </a:r>
            <a:r>
              <a:rPr lang="en-US" altLang="ja-JP" sz="2600" b="1" dirty="0">
                <a:solidFill>
                  <a:srgbClr val="FF0000"/>
                </a:solidFill>
              </a:rPr>
              <a:t>A</a:t>
            </a:r>
            <a:r>
              <a:rPr lang="en-US" altLang="ja-JP" sz="2600" dirty="0"/>
              <a:t>UTOMATE</a:t>
            </a:r>
            <a:r>
              <a:rPr lang="ja-JP" altLang="en-US" sz="2600" dirty="0"/>
              <a:t>）</a:t>
            </a:r>
            <a:endParaRPr lang="en-US" altLang="ja-JP" sz="2600" dirty="0"/>
          </a:p>
          <a:p>
            <a:r>
              <a:rPr kumimoji="1" lang="en-US" altLang="ja-JP" sz="2600" dirty="0"/>
              <a:t>4.</a:t>
            </a:r>
            <a:r>
              <a:rPr kumimoji="1" lang="ja-JP" altLang="en-US" sz="2600" dirty="0"/>
              <a:t>　感染源の疑いがある箇所を見つける（</a:t>
            </a:r>
            <a:r>
              <a:rPr kumimoji="1" lang="en-US" altLang="ja-JP" sz="2600" b="1" dirty="0">
                <a:solidFill>
                  <a:srgbClr val="FF0000"/>
                </a:solidFill>
              </a:rPr>
              <a:t>F</a:t>
            </a:r>
            <a:r>
              <a:rPr kumimoji="1" lang="en-US" altLang="ja-JP" sz="2600" dirty="0"/>
              <a:t>IND</a:t>
            </a:r>
            <a:r>
              <a:rPr kumimoji="1" lang="ja-JP" altLang="en-US" sz="2600" dirty="0"/>
              <a:t>）</a:t>
            </a:r>
            <a:endParaRPr kumimoji="1" lang="en-US" altLang="ja-JP" sz="2600" dirty="0"/>
          </a:p>
          <a:p>
            <a:r>
              <a:rPr lang="en-US" altLang="ja-JP" sz="2600" dirty="0"/>
              <a:t>5.</a:t>
            </a:r>
            <a:r>
              <a:rPr lang="ja-JP" altLang="en-US" sz="2600" dirty="0"/>
              <a:t>　感染源の疑いが最も高い箇所に着目する（</a:t>
            </a:r>
            <a:r>
              <a:rPr lang="en-US" altLang="ja-JP" sz="2600" b="1" dirty="0">
                <a:solidFill>
                  <a:srgbClr val="FF0000"/>
                </a:solidFill>
              </a:rPr>
              <a:t>F</a:t>
            </a:r>
            <a:r>
              <a:rPr lang="en-US" altLang="ja-JP" sz="2600" dirty="0"/>
              <a:t>OCUS</a:t>
            </a:r>
            <a:r>
              <a:rPr lang="ja-JP" altLang="en-US" sz="2600" dirty="0"/>
              <a:t>）</a:t>
            </a:r>
            <a:endParaRPr lang="en-US" altLang="ja-JP" sz="2600" dirty="0"/>
          </a:p>
          <a:p>
            <a:r>
              <a:rPr kumimoji="1" lang="en-US" altLang="ja-JP" sz="2600" dirty="0"/>
              <a:t>6.</a:t>
            </a:r>
            <a:r>
              <a:rPr kumimoji="1" lang="ja-JP" altLang="en-US" sz="2600" dirty="0"/>
              <a:t>　感染の連鎖を分離する（</a:t>
            </a:r>
            <a:r>
              <a:rPr kumimoji="1" lang="en-US" altLang="ja-JP" sz="2600" b="1" dirty="0">
                <a:solidFill>
                  <a:srgbClr val="FF0000"/>
                </a:solidFill>
              </a:rPr>
              <a:t>I</a:t>
            </a:r>
            <a:r>
              <a:rPr kumimoji="1" lang="en-US" altLang="ja-JP" sz="2600" dirty="0"/>
              <a:t>SOLATE</a:t>
            </a:r>
            <a:r>
              <a:rPr kumimoji="1" lang="ja-JP" altLang="en-US" sz="2600" dirty="0"/>
              <a:t>）</a:t>
            </a:r>
            <a:endParaRPr kumimoji="1" lang="en-US" altLang="ja-JP" sz="2600" dirty="0"/>
          </a:p>
          <a:p>
            <a:r>
              <a:rPr lang="en-US" altLang="ja-JP" sz="2600" dirty="0"/>
              <a:t>7.</a:t>
            </a:r>
            <a:r>
              <a:rPr lang="ja-JP" altLang="en-US" sz="2600" dirty="0"/>
              <a:t>　欠陥を修正する（</a:t>
            </a:r>
            <a:r>
              <a:rPr lang="en-US" altLang="ja-JP" sz="2600" b="1" dirty="0">
                <a:solidFill>
                  <a:srgbClr val="FF0000"/>
                </a:solidFill>
              </a:rPr>
              <a:t>C</a:t>
            </a:r>
            <a:r>
              <a:rPr lang="en-US" altLang="ja-JP" sz="2600" dirty="0"/>
              <a:t>ORRECT</a:t>
            </a:r>
            <a:r>
              <a:rPr lang="ja-JP" altLang="en-US" sz="2600" dirty="0"/>
              <a:t>）</a:t>
            </a:r>
            <a:endParaRPr kumimoji="1" lang="ja-JP" altLang="en-US" sz="2400" dirty="0"/>
          </a:p>
        </p:txBody>
      </p:sp>
      <p:sp>
        <p:nvSpPr>
          <p:cNvPr id="2" name="フッター プレースホルダー 1">
            <a:extLst>
              <a:ext uri="{FF2B5EF4-FFF2-40B4-BE49-F238E27FC236}">
                <a16:creationId xmlns:a16="http://schemas.microsoft.com/office/drawing/2014/main" id="{D83C523B-08C0-44A8-83A3-EB08C7851AA9}"/>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9EEA31D9-D6BF-46E0-A347-F26687C6374B}"/>
              </a:ext>
            </a:extLst>
          </p:cNvPr>
          <p:cNvSpPr>
            <a:spLocks noGrp="1"/>
          </p:cNvSpPr>
          <p:nvPr>
            <p:ph type="sldNum" sz="quarter" idx="12"/>
          </p:nvPr>
        </p:nvSpPr>
        <p:spPr/>
        <p:txBody>
          <a:bodyPr/>
          <a:lstStyle/>
          <a:p>
            <a:fld id="{17CE7B51-3F23-42C6-B231-E1C0D4346A51}" type="slidenum">
              <a:rPr kumimoji="1" lang="ja-JP" altLang="en-US" smtClean="0"/>
              <a:t>13</a:t>
            </a:fld>
            <a:endParaRPr kumimoji="1" lang="ja-JP" altLang="en-US"/>
          </a:p>
        </p:txBody>
      </p:sp>
    </p:spTree>
    <p:extLst>
      <p:ext uri="{BB962C8B-B14F-4D97-AF65-F5344CB8AC3E}">
        <p14:creationId xmlns:p14="http://schemas.microsoft.com/office/powerpoint/2010/main" val="3647612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759043-C2F7-4749-A914-7C5C5ACB058F}"/>
              </a:ext>
            </a:extLst>
          </p:cNvPr>
          <p:cNvSpPr>
            <a:spLocks noGrp="1"/>
          </p:cNvSpPr>
          <p:nvPr>
            <p:ph type="title"/>
          </p:nvPr>
        </p:nvSpPr>
        <p:spPr/>
        <p:txBody>
          <a:bodyPr/>
          <a:lstStyle/>
          <a:p>
            <a:pPr algn="ctr"/>
            <a:r>
              <a:rPr kumimoji="1" lang="ja-JP" altLang="en-US" dirty="0"/>
              <a:t>なぜ障害を理解しにくいのか</a:t>
            </a:r>
          </a:p>
        </p:txBody>
      </p:sp>
      <p:sp>
        <p:nvSpPr>
          <p:cNvPr id="3" name="コンテンツ プレースホルダー 2">
            <a:extLst>
              <a:ext uri="{FF2B5EF4-FFF2-40B4-BE49-F238E27FC236}">
                <a16:creationId xmlns:a16="http://schemas.microsoft.com/office/drawing/2014/main" id="{24252D63-CE66-4C67-98D1-EE6473A08E8C}"/>
              </a:ext>
            </a:extLst>
          </p:cNvPr>
          <p:cNvSpPr>
            <a:spLocks noGrp="1"/>
          </p:cNvSpPr>
          <p:nvPr>
            <p:ph idx="1"/>
          </p:nvPr>
        </p:nvSpPr>
        <p:spPr/>
        <p:txBody>
          <a:bodyPr/>
          <a:lstStyle/>
          <a:p>
            <a:r>
              <a:rPr kumimoji="1" lang="ja-JP" altLang="en-US" sz="2400" dirty="0"/>
              <a:t>欠陥を見つけるためには</a:t>
            </a:r>
            <a:r>
              <a:rPr kumimoji="1" lang="en-US" altLang="ja-JP" sz="2400" dirty="0"/>
              <a:t>,</a:t>
            </a:r>
            <a:r>
              <a:rPr kumimoji="1" lang="ja-JP" altLang="en-US" sz="2400" dirty="0"/>
              <a:t>　正常な状態から</a:t>
            </a:r>
            <a:r>
              <a:rPr kumimoji="1" lang="en-US" altLang="ja-JP" sz="2400" dirty="0"/>
              <a:t>,</a:t>
            </a:r>
            <a:r>
              <a:rPr kumimoji="1" lang="ja-JP" altLang="en-US" sz="2400" dirty="0"/>
              <a:t>　感染している状態に遷移する箇所を特定する必要がある</a:t>
            </a:r>
            <a:r>
              <a:rPr kumimoji="1" lang="en-US" altLang="ja-JP" sz="2400" dirty="0"/>
              <a:t>.</a:t>
            </a:r>
            <a:r>
              <a:rPr kumimoji="1" lang="ja-JP" altLang="en-US" dirty="0"/>
              <a:t>　</a:t>
            </a:r>
            <a:endParaRPr kumimoji="1" lang="en-US" altLang="ja-JP" dirty="0"/>
          </a:p>
          <a:p>
            <a:endParaRPr lang="en-US" altLang="ja-JP" dirty="0"/>
          </a:p>
          <a:p>
            <a:pPr algn="ctr"/>
            <a:r>
              <a:rPr kumimoji="1" lang="ja-JP" altLang="en-US" sz="3200" dirty="0">
                <a:solidFill>
                  <a:srgbClr val="FF0000"/>
                </a:solidFill>
              </a:rPr>
              <a:t>空間探索＋時間探索</a:t>
            </a:r>
            <a:endParaRPr kumimoji="1" lang="en-US" altLang="ja-JP" sz="3200" dirty="0">
              <a:solidFill>
                <a:srgbClr val="FF0000"/>
              </a:solidFill>
            </a:endParaRPr>
          </a:p>
          <a:p>
            <a:endParaRPr lang="en-US" altLang="ja-JP" dirty="0"/>
          </a:p>
          <a:p>
            <a:r>
              <a:rPr lang="ja-JP" altLang="en-US" sz="2400" dirty="0"/>
              <a:t>たとえ非常に小さなプログラムでも</a:t>
            </a:r>
            <a:r>
              <a:rPr lang="en-US" altLang="ja-JP" sz="2400" dirty="0"/>
              <a:t>,</a:t>
            </a:r>
            <a:r>
              <a:rPr lang="ja-JP" altLang="en-US" sz="2400" dirty="0"/>
              <a:t>　膨大な工数がかかる</a:t>
            </a:r>
            <a:endParaRPr lang="en-US" altLang="ja-JP" sz="2400" dirty="0"/>
          </a:p>
          <a:p>
            <a:endParaRPr kumimoji="1" lang="en-US" altLang="ja-JP" sz="2400" dirty="0"/>
          </a:p>
          <a:p>
            <a:pPr algn="ctr"/>
            <a:r>
              <a:rPr lang="ja-JP" altLang="en-US" sz="2800" dirty="0"/>
              <a:t>空間と時間の迷路に迷い込んでしまう</a:t>
            </a:r>
            <a:r>
              <a:rPr lang="en-US" altLang="ja-JP" sz="2800" dirty="0"/>
              <a:t>…</a:t>
            </a:r>
            <a:endParaRPr kumimoji="1" lang="ja-JP" altLang="en-US" sz="2400" dirty="0"/>
          </a:p>
        </p:txBody>
      </p:sp>
      <p:sp>
        <p:nvSpPr>
          <p:cNvPr id="4" name="フッター プレースホルダー 3">
            <a:extLst>
              <a:ext uri="{FF2B5EF4-FFF2-40B4-BE49-F238E27FC236}">
                <a16:creationId xmlns:a16="http://schemas.microsoft.com/office/drawing/2014/main" id="{81765E38-EE5B-49C6-B564-5D90214640BD}"/>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BF73CE66-E653-414E-9745-61905A01C801}"/>
              </a:ext>
            </a:extLst>
          </p:cNvPr>
          <p:cNvSpPr>
            <a:spLocks noGrp="1"/>
          </p:cNvSpPr>
          <p:nvPr>
            <p:ph type="sldNum" sz="quarter" idx="12"/>
          </p:nvPr>
        </p:nvSpPr>
        <p:spPr/>
        <p:txBody>
          <a:bodyPr/>
          <a:lstStyle/>
          <a:p>
            <a:fld id="{17CE7B51-3F23-42C6-B231-E1C0D4346A51}" type="slidenum">
              <a:rPr kumimoji="1" lang="ja-JP" altLang="en-US" smtClean="0"/>
              <a:t>14</a:t>
            </a:fld>
            <a:endParaRPr kumimoji="1" lang="ja-JP" altLang="en-US"/>
          </a:p>
        </p:txBody>
      </p:sp>
    </p:spTree>
    <p:extLst>
      <p:ext uri="{BB962C8B-B14F-4D97-AF65-F5344CB8AC3E}">
        <p14:creationId xmlns:p14="http://schemas.microsoft.com/office/powerpoint/2010/main" val="3411916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389BD4-873E-4191-B7E5-8F758A9FD106}"/>
              </a:ext>
            </a:extLst>
          </p:cNvPr>
          <p:cNvSpPr>
            <a:spLocks noGrp="1"/>
          </p:cNvSpPr>
          <p:nvPr>
            <p:ph type="title"/>
          </p:nvPr>
        </p:nvSpPr>
        <p:spPr/>
        <p:txBody>
          <a:bodyPr/>
          <a:lstStyle/>
          <a:p>
            <a:pPr algn="ctr"/>
            <a:r>
              <a:rPr kumimoji="1" lang="ja-JP" altLang="en-US" dirty="0"/>
              <a:t>探索の原理</a:t>
            </a:r>
          </a:p>
        </p:txBody>
      </p:sp>
      <p:sp>
        <p:nvSpPr>
          <p:cNvPr id="3" name="コンテンツ プレースホルダー 2">
            <a:extLst>
              <a:ext uri="{FF2B5EF4-FFF2-40B4-BE49-F238E27FC236}">
                <a16:creationId xmlns:a16="http://schemas.microsoft.com/office/drawing/2014/main" id="{EADAE3D3-1C6F-4A84-9BBE-4CAE0ABCCAC0}"/>
              </a:ext>
            </a:extLst>
          </p:cNvPr>
          <p:cNvSpPr>
            <a:spLocks noGrp="1"/>
          </p:cNvSpPr>
          <p:nvPr>
            <p:ph idx="1"/>
          </p:nvPr>
        </p:nvSpPr>
        <p:spPr>
          <a:xfrm>
            <a:off x="822959" y="2086893"/>
            <a:ext cx="7543801" cy="4023360"/>
          </a:xfrm>
        </p:spPr>
        <p:txBody>
          <a:bodyPr>
            <a:normAutofit/>
          </a:bodyPr>
          <a:lstStyle/>
          <a:p>
            <a:r>
              <a:rPr kumimoji="1" lang="en-US" altLang="ja-JP" sz="2800" dirty="0"/>
              <a:t>1.</a:t>
            </a:r>
            <a:r>
              <a:rPr kumimoji="1" lang="ja-JP" altLang="en-US" sz="2800" dirty="0"/>
              <a:t>　感染状態と正常状態の分離</a:t>
            </a:r>
            <a:endParaRPr kumimoji="1" lang="en-US" altLang="ja-JP" sz="2800" dirty="0"/>
          </a:p>
          <a:p>
            <a:r>
              <a:rPr lang="ja-JP" altLang="en-US" sz="2400" dirty="0"/>
              <a:t>状態が感染しているのなら</a:t>
            </a:r>
            <a:r>
              <a:rPr lang="en-US" altLang="ja-JP" sz="2400" dirty="0"/>
              <a:t>,</a:t>
            </a:r>
            <a:r>
              <a:rPr lang="ja-JP" altLang="en-US" sz="2400" dirty="0"/>
              <a:t>　その状態は</a:t>
            </a:r>
            <a:r>
              <a:rPr lang="en-US" altLang="ja-JP" sz="2400" dirty="0"/>
              <a:t>,</a:t>
            </a:r>
            <a:r>
              <a:rPr lang="ja-JP" altLang="en-US" sz="2400" dirty="0"/>
              <a:t>　欠陥から障害まで伝播しているのかもしれない</a:t>
            </a:r>
            <a:r>
              <a:rPr lang="en-US" altLang="ja-JP" sz="2400" dirty="0"/>
              <a:t>.</a:t>
            </a:r>
            <a:endParaRPr kumimoji="1" lang="en-US" altLang="ja-JP" sz="2400" dirty="0"/>
          </a:p>
          <a:p>
            <a:endParaRPr lang="en-US" altLang="ja-JP" sz="2800" dirty="0"/>
          </a:p>
          <a:p>
            <a:r>
              <a:rPr lang="en-US" altLang="ja-JP" sz="2800" dirty="0"/>
              <a:t>2.</a:t>
            </a:r>
            <a:r>
              <a:rPr lang="ja-JP" altLang="en-US" sz="2800" dirty="0"/>
              <a:t>　関係するものと無関係のものの分離</a:t>
            </a:r>
            <a:endParaRPr lang="en-US" altLang="ja-JP" sz="2800" dirty="0"/>
          </a:p>
          <a:p>
            <a:r>
              <a:rPr lang="ja-JP" altLang="en-US" sz="2400" dirty="0"/>
              <a:t>ある変数の値は</a:t>
            </a:r>
            <a:r>
              <a:rPr lang="en-US" altLang="ja-JP" sz="2400" dirty="0"/>
              <a:t>,</a:t>
            </a:r>
            <a:r>
              <a:rPr lang="ja-JP" altLang="en-US" sz="2400" dirty="0"/>
              <a:t>　それに先行するごく一部の変数の値からしか影響を受けない</a:t>
            </a:r>
            <a:r>
              <a:rPr lang="en-US" altLang="ja-JP" sz="2400" dirty="0"/>
              <a:t>.</a:t>
            </a:r>
            <a:endParaRPr kumimoji="1" lang="ja-JP" altLang="en-US" sz="2400" dirty="0"/>
          </a:p>
        </p:txBody>
      </p:sp>
      <p:sp>
        <p:nvSpPr>
          <p:cNvPr id="4" name="フッター プレースホルダー 3">
            <a:extLst>
              <a:ext uri="{FF2B5EF4-FFF2-40B4-BE49-F238E27FC236}">
                <a16:creationId xmlns:a16="http://schemas.microsoft.com/office/drawing/2014/main" id="{8733D8C6-193B-471F-A634-76968C4FDB75}"/>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5D6AF27B-373D-42DC-891F-FA5DE1FBCB82}"/>
              </a:ext>
            </a:extLst>
          </p:cNvPr>
          <p:cNvSpPr>
            <a:spLocks noGrp="1"/>
          </p:cNvSpPr>
          <p:nvPr>
            <p:ph type="sldNum" sz="quarter" idx="12"/>
          </p:nvPr>
        </p:nvSpPr>
        <p:spPr/>
        <p:txBody>
          <a:bodyPr/>
          <a:lstStyle/>
          <a:p>
            <a:fld id="{17CE7B51-3F23-42C6-B231-E1C0D4346A51}" type="slidenum">
              <a:rPr kumimoji="1" lang="ja-JP" altLang="en-US" smtClean="0"/>
              <a:t>15</a:t>
            </a:fld>
            <a:endParaRPr kumimoji="1" lang="ja-JP" altLang="en-US"/>
          </a:p>
        </p:txBody>
      </p:sp>
    </p:spTree>
    <p:extLst>
      <p:ext uri="{BB962C8B-B14F-4D97-AF65-F5344CB8AC3E}">
        <p14:creationId xmlns:p14="http://schemas.microsoft.com/office/powerpoint/2010/main" val="1282440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8AB5117-90AF-4A04-8CEA-80C32C94D5E9}"/>
              </a:ext>
            </a:extLst>
          </p:cNvPr>
          <p:cNvSpPr/>
          <p:nvPr/>
        </p:nvSpPr>
        <p:spPr>
          <a:xfrm>
            <a:off x="2695389" y="3044279"/>
            <a:ext cx="4023858" cy="769441"/>
          </a:xfrm>
          <a:prstGeom prst="rect">
            <a:avLst/>
          </a:prstGeom>
        </p:spPr>
        <p:txBody>
          <a:bodyPr wrap="none">
            <a:spAutoFit/>
          </a:bodyPr>
          <a:lstStyle/>
          <a:p>
            <a:r>
              <a:rPr lang="ja-JP" altLang="en-US" sz="4400" dirty="0"/>
              <a:t>障害から修正へ</a:t>
            </a:r>
            <a:endParaRPr lang="en-US" altLang="ja-JP" sz="4400" dirty="0"/>
          </a:p>
        </p:txBody>
      </p:sp>
      <p:pic>
        <p:nvPicPr>
          <p:cNvPr id="5122" name="Picture 2" descr="「修正 イラスト」の画像検索結果">
            <a:extLst>
              <a:ext uri="{FF2B5EF4-FFF2-40B4-BE49-F238E27FC236}">
                <a16:creationId xmlns:a16="http://schemas.microsoft.com/office/drawing/2014/main" id="{1537C60A-FE00-4EB6-BB09-4AE114406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7159" y="3428999"/>
            <a:ext cx="3340956" cy="3044280"/>
          </a:xfrm>
          <a:prstGeom prst="rect">
            <a:avLst/>
          </a:prstGeom>
          <a:noFill/>
          <a:extLst>
            <a:ext uri="{909E8E84-426E-40DD-AFC4-6F175D3DCCD1}">
              <a14:hiddenFill xmlns:a14="http://schemas.microsoft.com/office/drawing/2010/main">
                <a:solidFill>
                  <a:srgbClr val="FFFFFF"/>
                </a:solidFill>
              </a14:hiddenFill>
            </a:ext>
          </a:extLst>
        </p:spPr>
      </p:pic>
      <p:sp>
        <p:nvSpPr>
          <p:cNvPr id="3" name="フッター プレースホルダー 2">
            <a:extLst>
              <a:ext uri="{FF2B5EF4-FFF2-40B4-BE49-F238E27FC236}">
                <a16:creationId xmlns:a16="http://schemas.microsoft.com/office/drawing/2014/main" id="{1C1730C5-7BCB-4162-BF3F-B4108CAAC48F}"/>
              </a:ext>
            </a:extLst>
          </p:cNvPr>
          <p:cNvSpPr>
            <a:spLocks noGrp="1"/>
          </p:cNvSpPr>
          <p:nvPr>
            <p:ph type="ftr" sz="quarter" idx="11"/>
          </p:nvPr>
        </p:nvSpPr>
        <p:spPr/>
        <p:txBody>
          <a:bodyPr/>
          <a:lstStyle/>
          <a:p>
            <a:r>
              <a:rPr kumimoji="1" lang="ja-JP" altLang="en-US"/>
              <a:t>デバッグの理論と実践</a:t>
            </a:r>
          </a:p>
        </p:txBody>
      </p:sp>
      <p:sp>
        <p:nvSpPr>
          <p:cNvPr id="4" name="スライド番号プレースホルダー 3">
            <a:extLst>
              <a:ext uri="{FF2B5EF4-FFF2-40B4-BE49-F238E27FC236}">
                <a16:creationId xmlns:a16="http://schemas.microsoft.com/office/drawing/2014/main" id="{31C9BF52-4FD1-47D6-A83B-4E364B89A75F}"/>
              </a:ext>
            </a:extLst>
          </p:cNvPr>
          <p:cNvSpPr>
            <a:spLocks noGrp="1"/>
          </p:cNvSpPr>
          <p:nvPr>
            <p:ph type="sldNum" sz="quarter" idx="12"/>
          </p:nvPr>
        </p:nvSpPr>
        <p:spPr/>
        <p:txBody>
          <a:bodyPr/>
          <a:lstStyle/>
          <a:p>
            <a:fld id="{17CE7B51-3F23-42C6-B231-E1C0D4346A51}" type="slidenum">
              <a:rPr kumimoji="1" lang="ja-JP" altLang="en-US" smtClean="0"/>
              <a:t>16</a:t>
            </a:fld>
            <a:endParaRPr kumimoji="1" lang="ja-JP" altLang="en-US"/>
          </a:p>
        </p:txBody>
      </p:sp>
    </p:spTree>
    <p:extLst>
      <p:ext uri="{BB962C8B-B14F-4D97-AF65-F5344CB8AC3E}">
        <p14:creationId xmlns:p14="http://schemas.microsoft.com/office/powerpoint/2010/main" val="436949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6ECD92AE-C4E7-425C-9D74-C1582C6ED84D}"/>
              </a:ext>
            </a:extLst>
          </p:cNvPr>
          <p:cNvSpPr>
            <a:spLocks noGrp="1"/>
          </p:cNvSpPr>
          <p:nvPr>
            <p:ph type="title"/>
          </p:nvPr>
        </p:nvSpPr>
        <p:spPr/>
        <p:txBody>
          <a:bodyPr/>
          <a:lstStyle/>
          <a:p>
            <a:pPr algn="ctr"/>
            <a:r>
              <a:rPr kumimoji="1" lang="en-US" altLang="ja-JP" dirty="0"/>
              <a:t>TRAFFIC</a:t>
            </a:r>
            <a:r>
              <a:rPr kumimoji="1" lang="ja-JP" altLang="en-US" dirty="0"/>
              <a:t>の手順を参考に</a:t>
            </a:r>
          </a:p>
        </p:txBody>
      </p:sp>
      <p:sp>
        <p:nvSpPr>
          <p:cNvPr id="7" name="コンテンツ プレースホルダー 6">
            <a:extLst>
              <a:ext uri="{FF2B5EF4-FFF2-40B4-BE49-F238E27FC236}">
                <a16:creationId xmlns:a16="http://schemas.microsoft.com/office/drawing/2014/main" id="{3A0ED8C8-A059-428E-8BD6-AEEAEAF56B22}"/>
              </a:ext>
            </a:extLst>
          </p:cNvPr>
          <p:cNvSpPr>
            <a:spLocks noGrp="1"/>
          </p:cNvSpPr>
          <p:nvPr>
            <p:ph idx="1"/>
          </p:nvPr>
        </p:nvSpPr>
        <p:spPr>
          <a:xfrm>
            <a:off x="822959" y="2297909"/>
            <a:ext cx="7543801" cy="4023360"/>
          </a:xfrm>
        </p:spPr>
        <p:txBody>
          <a:bodyPr>
            <a:normAutofit/>
          </a:bodyPr>
          <a:lstStyle/>
          <a:p>
            <a:pPr marL="0" indent="0">
              <a:buNone/>
            </a:pPr>
            <a:r>
              <a:rPr lang="en-US" altLang="ja-JP" sz="2400" dirty="0"/>
              <a:t> </a:t>
            </a:r>
            <a:r>
              <a:rPr kumimoji="1" lang="ja-JP" altLang="en-US" sz="2400" dirty="0"/>
              <a:t>・問題の記録</a:t>
            </a:r>
            <a:endParaRPr kumimoji="1" lang="en-US" altLang="ja-JP" sz="2400" dirty="0"/>
          </a:p>
          <a:p>
            <a:r>
              <a:rPr lang="ja-JP" altLang="en-US" sz="2400" dirty="0"/>
              <a:t>・障害の再現</a:t>
            </a:r>
            <a:endParaRPr lang="en-US" altLang="ja-JP" sz="2400" dirty="0"/>
          </a:p>
          <a:p>
            <a:r>
              <a:rPr kumimoji="1" lang="ja-JP" altLang="en-US" sz="2400" dirty="0"/>
              <a:t>・テストケースの自動化と単純化</a:t>
            </a:r>
            <a:endParaRPr kumimoji="1" lang="en-US" altLang="ja-JP" sz="2400" dirty="0"/>
          </a:p>
          <a:p>
            <a:r>
              <a:rPr lang="ja-JP" altLang="en-US" sz="2400" dirty="0"/>
              <a:t>・感染の起源の検出</a:t>
            </a:r>
            <a:endParaRPr lang="en-US" altLang="ja-JP" sz="2400" dirty="0"/>
          </a:p>
          <a:p>
            <a:r>
              <a:rPr kumimoji="1" lang="ja-JP" altLang="en-US" sz="2400" dirty="0"/>
              <a:t>・最も感染起源の可能性が高い箇所に着目する</a:t>
            </a:r>
            <a:endParaRPr kumimoji="1" lang="en-US" altLang="ja-JP" sz="2400" dirty="0"/>
          </a:p>
          <a:p>
            <a:r>
              <a:rPr lang="ja-JP" altLang="en-US" sz="2400" dirty="0"/>
              <a:t>・感染の起源を特定する</a:t>
            </a:r>
            <a:endParaRPr lang="en-US" altLang="ja-JP" sz="2400" dirty="0"/>
          </a:p>
          <a:p>
            <a:r>
              <a:rPr kumimoji="1" lang="ja-JP" altLang="en-US" sz="2400" dirty="0"/>
              <a:t>・欠陥の修正</a:t>
            </a:r>
          </a:p>
        </p:txBody>
      </p:sp>
      <p:sp>
        <p:nvSpPr>
          <p:cNvPr id="2" name="フッター プレースホルダー 1">
            <a:extLst>
              <a:ext uri="{FF2B5EF4-FFF2-40B4-BE49-F238E27FC236}">
                <a16:creationId xmlns:a16="http://schemas.microsoft.com/office/drawing/2014/main" id="{C7D0A50F-C1AB-4FD8-995D-CBA45CBB2671}"/>
              </a:ext>
            </a:extLst>
          </p:cNvPr>
          <p:cNvSpPr>
            <a:spLocks noGrp="1"/>
          </p:cNvSpPr>
          <p:nvPr>
            <p:ph type="ftr" sz="quarter" idx="11"/>
          </p:nvPr>
        </p:nvSpPr>
        <p:spPr/>
        <p:txBody>
          <a:bodyPr/>
          <a:lstStyle/>
          <a:p>
            <a:r>
              <a:rPr lang="ja-JP" altLang="en-US"/>
              <a:t>デバッグの理論と実践</a:t>
            </a:r>
          </a:p>
        </p:txBody>
      </p:sp>
      <p:sp>
        <p:nvSpPr>
          <p:cNvPr id="3" name="スライド番号プレースホルダー 2">
            <a:extLst>
              <a:ext uri="{FF2B5EF4-FFF2-40B4-BE49-F238E27FC236}">
                <a16:creationId xmlns:a16="http://schemas.microsoft.com/office/drawing/2014/main" id="{BA71A53D-4066-404F-A2C2-51489A068132}"/>
              </a:ext>
            </a:extLst>
          </p:cNvPr>
          <p:cNvSpPr>
            <a:spLocks noGrp="1"/>
          </p:cNvSpPr>
          <p:nvPr>
            <p:ph type="sldNum" sz="quarter" idx="12"/>
          </p:nvPr>
        </p:nvSpPr>
        <p:spPr/>
        <p:txBody>
          <a:bodyPr/>
          <a:lstStyle/>
          <a:p>
            <a:fld id="{17CE7B51-3F23-42C6-B231-E1C0D4346A51}" type="slidenum">
              <a:rPr lang="ja-JP" altLang="en-US" smtClean="0"/>
              <a:pPr/>
              <a:t>17</a:t>
            </a:fld>
            <a:endParaRPr lang="ja-JP" altLang="en-US"/>
          </a:p>
        </p:txBody>
      </p:sp>
    </p:spTree>
    <p:extLst>
      <p:ext uri="{BB962C8B-B14F-4D97-AF65-F5344CB8AC3E}">
        <p14:creationId xmlns:p14="http://schemas.microsoft.com/office/powerpoint/2010/main" val="1370083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6946F107-667C-4D3F-A6AE-8929CFC05DFF}"/>
              </a:ext>
            </a:extLst>
          </p:cNvPr>
          <p:cNvSpPr/>
          <p:nvPr/>
        </p:nvSpPr>
        <p:spPr>
          <a:xfrm>
            <a:off x="1721700" y="3044279"/>
            <a:ext cx="5700600" cy="769441"/>
          </a:xfrm>
          <a:prstGeom prst="rect">
            <a:avLst/>
          </a:prstGeom>
        </p:spPr>
        <p:txBody>
          <a:bodyPr wrap="none">
            <a:spAutoFit/>
          </a:bodyPr>
          <a:lstStyle/>
          <a:p>
            <a:r>
              <a:rPr lang="ja-JP" altLang="en-US" sz="4400" dirty="0"/>
              <a:t>自動デバッグテクニック</a:t>
            </a:r>
          </a:p>
        </p:txBody>
      </p:sp>
      <p:pic>
        <p:nvPicPr>
          <p:cNvPr id="6146" name="Picture 2" descr="「自動化 イラスト」の画像検索結果">
            <a:extLst>
              <a:ext uri="{FF2B5EF4-FFF2-40B4-BE49-F238E27FC236}">
                <a16:creationId xmlns:a16="http://schemas.microsoft.com/office/drawing/2014/main" id="{B6FB0337-B252-4E92-BB3D-3BDB6672C4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1340" y="3767234"/>
            <a:ext cx="2559441" cy="2559441"/>
          </a:xfrm>
          <a:prstGeom prst="rect">
            <a:avLst/>
          </a:prstGeom>
          <a:noFill/>
          <a:extLst>
            <a:ext uri="{909E8E84-426E-40DD-AFC4-6F175D3DCCD1}">
              <a14:hiddenFill xmlns:a14="http://schemas.microsoft.com/office/drawing/2010/main">
                <a:solidFill>
                  <a:srgbClr val="FFFFFF"/>
                </a:solidFill>
              </a14:hiddenFill>
            </a:ext>
          </a:extLst>
        </p:spPr>
      </p:pic>
      <p:sp>
        <p:nvSpPr>
          <p:cNvPr id="3" name="フッター プレースホルダー 2">
            <a:extLst>
              <a:ext uri="{FF2B5EF4-FFF2-40B4-BE49-F238E27FC236}">
                <a16:creationId xmlns:a16="http://schemas.microsoft.com/office/drawing/2014/main" id="{207A47CD-DFE6-48F8-8EFC-F4E321B94CFB}"/>
              </a:ext>
            </a:extLst>
          </p:cNvPr>
          <p:cNvSpPr>
            <a:spLocks noGrp="1"/>
          </p:cNvSpPr>
          <p:nvPr>
            <p:ph type="ftr" sz="quarter" idx="11"/>
          </p:nvPr>
        </p:nvSpPr>
        <p:spPr/>
        <p:txBody>
          <a:bodyPr/>
          <a:lstStyle/>
          <a:p>
            <a:r>
              <a:rPr kumimoji="1" lang="ja-JP" altLang="en-US"/>
              <a:t>デバッグの理論と実践</a:t>
            </a:r>
          </a:p>
        </p:txBody>
      </p:sp>
      <p:sp>
        <p:nvSpPr>
          <p:cNvPr id="4" name="スライド番号プレースホルダー 3">
            <a:extLst>
              <a:ext uri="{FF2B5EF4-FFF2-40B4-BE49-F238E27FC236}">
                <a16:creationId xmlns:a16="http://schemas.microsoft.com/office/drawing/2014/main" id="{CF4FF6B7-E199-4A0C-AFA4-E27EADD73D63}"/>
              </a:ext>
            </a:extLst>
          </p:cNvPr>
          <p:cNvSpPr>
            <a:spLocks noGrp="1"/>
          </p:cNvSpPr>
          <p:nvPr>
            <p:ph type="sldNum" sz="quarter" idx="12"/>
          </p:nvPr>
        </p:nvSpPr>
        <p:spPr/>
        <p:txBody>
          <a:bodyPr/>
          <a:lstStyle/>
          <a:p>
            <a:fld id="{17CE7B51-3F23-42C6-B231-E1C0D4346A51}" type="slidenum">
              <a:rPr kumimoji="1" lang="ja-JP" altLang="en-US" smtClean="0"/>
              <a:t>18</a:t>
            </a:fld>
            <a:endParaRPr kumimoji="1" lang="ja-JP" altLang="en-US"/>
          </a:p>
        </p:txBody>
      </p:sp>
    </p:spTree>
    <p:extLst>
      <p:ext uri="{BB962C8B-B14F-4D97-AF65-F5344CB8AC3E}">
        <p14:creationId xmlns:p14="http://schemas.microsoft.com/office/powerpoint/2010/main" val="1070620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BBB8FE5C-0E8A-4C58-9C36-A47EA8C366A8}"/>
              </a:ext>
            </a:extLst>
          </p:cNvPr>
          <p:cNvSpPr>
            <a:spLocks noGrp="1"/>
          </p:cNvSpPr>
          <p:nvPr>
            <p:ph type="title"/>
          </p:nvPr>
        </p:nvSpPr>
        <p:spPr/>
        <p:txBody>
          <a:bodyPr/>
          <a:lstStyle/>
          <a:p>
            <a:pPr algn="ctr"/>
            <a:r>
              <a:rPr lang="ja-JP" altLang="en-US" dirty="0"/>
              <a:t>自動デバッグテクニック</a:t>
            </a:r>
            <a:endParaRPr kumimoji="1" lang="ja-JP" altLang="en-US" dirty="0"/>
          </a:p>
        </p:txBody>
      </p:sp>
      <p:sp>
        <p:nvSpPr>
          <p:cNvPr id="5" name="コンテンツ プレースホルダー 4">
            <a:extLst>
              <a:ext uri="{FF2B5EF4-FFF2-40B4-BE49-F238E27FC236}">
                <a16:creationId xmlns:a16="http://schemas.microsoft.com/office/drawing/2014/main" id="{820F72A6-3294-4351-A46B-B00D02752719}"/>
              </a:ext>
            </a:extLst>
          </p:cNvPr>
          <p:cNvSpPr>
            <a:spLocks noGrp="1"/>
          </p:cNvSpPr>
          <p:nvPr>
            <p:ph idx="1"/>
          </p:nvPr>
        </p:nvSpPr>
        <p:spPr>
          <a:xfrm>
            <a:off x="822959" y="1845733"/>
            <a:ext cx="7543801" cy="4400321"/>
          </a:xfrm>
        </p:spPr>
        <p:txBody>
          <a:bodyPr>
            <a:normAutofit lnSpcReduction="10000"/>
          </a:bodyPr>
          <a:lstStyle/>
          <a:p>
            <a:r>
              <a:rPr kumimoji="1" lang="ja-JP" altLang="en-US" sz="2400" dirty="0"/>
              <a:t>今後の章の紹介</a:t>
            </a:r>
            <a:endParaRPr kumimoji="1" lang="en-US" altLang="ja-JP" sz="2400" dirty="0"/>
          </a:p>
          <a:p>
            <a:r>
              <a:rPr kumimoji="1" lang="ja-JP" altLang="en-US" sz="2400" dirty="0"/>
              <a:t>・入力の単純化</a:t>
            </a:r>
            <a:endParaRPr kumimoji="1" lang="en-US" altLang="ja-JP" sz="2400" dirty="0"/>
          </a:p>
          <a:p>
            <a:r>
              <a:rPr lang="ja-JP" altLang="en-US" sz="2400" dirty="0"/>
              <a:t>・プログラムスライス</a:t>
            </a:r>
            <a:endParaRPr lang="en-US" altLang="ja-JP" sz="2400" dirty="0"/>
          </a:p>
          <a:p>
            <a:r>
              <a:rPr kumimoji="1" lang="ja-JP" altLang="en-US" sz="2400" dirty="0"/>
              <a:t>・状態の観察</a:t>
            </a:r>
            <a:endParaRPr kumimoji="1" lang="en-US" altLang="ja-JP" sz="2400" dirty="0"/>
          </a:p>
          <a:p>
            <a:r>
              <a:rPr lang="ja-JP" altLang="en-US" sz="2400" dirty="0"/>
              <a:t>・状態の監視</a:t>
            </a:r>
            <a:endParaRPr lang="en-US" altLang="ja-JP" sz="2400" dirty="0"/>
          </a:p>
          <a:p>
            <a:r>
              <a:rPr kumimoji="1" lang="ja-JP" altLang="en-US" sz="2400" dirty="0"/>
              <a:t>・アサーション</a:t>
            </a:r>
            <a:endParaRPr kumimoji="1" lang="en-US" altLang="ja-JP" sz="2400" dirty="0"/>
          </a:p>
          <a:p>
            <a:r>
              <a:rPr lang="ja-JP" altLang="en-US" sz="2400" dirty="0"/>
              <a:t>・異常</a:t>
            </a:r>
            <a:endParaRPr lang="en-US" altLang="ja-JP" sz="2400" dirty="0"/>
          </a:p>
          <a:p>
            <a:r>
              <a:rPr kumimoji="1" lang="ja-JP" altLang="en-US" sz="2400" dirty="0"/>
              <a:t>・原因と結果の連鎖</a:t>
            </a:r>
            <a:endParaRPr kumimoji="1" lang="en-US" altLang="ja-JP" sz="2400" dirty="0"/>
          </a:p>
          <a:p>
            <a:r>
              <a:rPr lang="ja-JP" altLang="en-US" sz="2400" dirty="0"/>
              <a:t>・ミスから学ぶ</a:t>
            </a:r>
            <a:endParaRPr kumimoji="1" lang="ja-JP" altLang="en-US" sz="2400" dirty="0"/>
          </a:p>
        </p:txBody>
      </p:sp>
      <p:sp>
        <p:nvSpPr>
          <p:cNvPr id="2" name="フッター プレースホルダー 1">
            <a:extLst>
              <a:ext uri="{FF2B5EF4-FFF2-40B4-BE49-F238E27FC236}">
                <a16:creationId xmlns:a16="http://schemas.microsoft.com/office/drawing/2014/main" id="{40AE159F-B03B-4010-B153-7B6051C2F2AB}"/>
              </a:ext>
            </a:extLst>
          </p:cNvPr>
          <p:cNvSpPr>
            <a:spLocks noGrp="1"/>
          </p:cNvSpPr>
          <p:nvPr>
            <p:ph type="ftr" sz="quarter" idx="11"/>
          </p:nvPr>
        </p:nvSpPr>
        <p:spPr/>
        <p:txBody>
          <a:bodyPr/>
          <a:lstStyle/>
          <a:p>
            <a:r>
              <a:rPr kumimoji="1" lang="ja-JP" altLang="en-US"/>
              <a:t>デバッグの理論と実践</a:t>
            </a:r>
          </a:p>
        </p:txBody>
      </p:sp>
      <p:sp>
        <p:nvSpPr>
          <p:cNvPr id="3" name="スライド番号プレースホルダー 2">
            <a:extLst>
              <a:ext uri="{FF2B5EF4-FFF2-40B4-BE49-F238E27FC236}">
                <a16:creationId xmlns:a16="http://schemas.microsoft.com/office/drawing/2014/main" id="{FBED3EE6-F163-4007-B82D-312755FD8032}"/>
              </a:ext>
            </a:extLst>
          </p:cNvPr>
          <p:cNvSpPr>
            <a:spLocks noGrp="1"/>
          </p:cNvSpPr>
          <p:nvPr>
            <p:ph type="sldNum" sz="quarter" idx="12"/>
          </p:nvPr>
        </p:nvSpPr>
        <p:spPr/>
        <p:txBody>
          <a:bodyPr/>
          <a:lstStyle/>
          <a:p>
            <a:fld id="{17CE7B51-3F23-42C6-B231-E1C0D4346A51}" type="slidenum">
              <a:rPr kumimoji="1" lang="ja-JP" altLang="en-US" smtClean="0"/>
              <a:t>19</a:t>
            </a:fld>
            <a:endParaRPr kumimoji="1" lang="ja-JP" altLang="en-US"/>
          </a:p>
        </p:txBody>
      </p:sp>
    </p:spTree>
    <p:extLst>
      <p:ext uri="{BB962C8B-B14F-4D97-AF65-F5344CB8AC3E}">
        <p14:creationId xmlns:p14="http://schemas.microsoft.com/office/powerpoint/2010/main" val="2102548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191E991B-61EC-45C0-A4BD-32BF773C847C}"/>
              </a:ext>
            </a:extLst>
          </p:cNvPr>
          <p:cNvSpPr/>
          <p:nvPr/>
        </p:nvSpPr>
        <p:spPr>
          <a:xfrm>
            <a:off x="3464164" y="2921168"/>
            <a:ext cx="2215671" cy="1015663"/>
          </a:xfrm>
          <a:prstGeom prst="rect">
            <a:avLst/>
          </a:prstGeom>
        </p:spPr>
        <p:txBody>
          <a:bodyPr wrap="none">
            <a:spAutoFit/>
          </a:bodyPr>
          <a:lstStyle/>
          <a:p>
            <a:r>
              <a:rPr lang="ja-JP" altLang="en-US" sz="6000" dirty="0"/>
              <a:t>まとめ</a:t>
            </a:r>
          </a:p>
        </p:txBody>
      </p:sp>
      <p:sp>
        <p:nvSpPr>
          <p:cNvPr id="3" name="AutoShape 2" descr="「まとめイラスト」の画像検索結果">
            <a:extLst>
              <a:ext uri="{FF2B5EF4-FFF2-40B4-BE49-F238E27FC236}">
                <a16:creationId xmlns:a16="http://schemas.microsoft.com/office/drawing/2014/main" id="{980A6B73-1D60-4E94-A142-40FF5CC438B1}"/>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4" name="図 3">
            <a:extLst>
              <a:ext uri="{FF2B5EF4-FFF2-40B4-BE49-F238E27FC236}">
                <a16:creationId xmlns:a16="http://schemas.microsoft.com/office/drawing/2014/main" id="{85C5FD8C-A55C-4179-84A8-C3BF08BDDC7E}"/>
              </a:ext>
            </a:extLst>
          </p:cNvPr>
          <p:cNvPicPr>
            <a:picLocks noChangeAspect="1"/>
          </p:cNvPicPr>
          <p:nvPr/>
        </p:nvPicPr>
        <p:blipFill>
          <a:blip r:embed="rId2"/>
          <a:stretch>
            <a:fillRect/>
          </a:stretch>
        </p:blipFill>
        <p:spPr>
          <a:xfrm>
            <a:off x="5617699" y="3689253"/>
            <a:ext cx="3526301" cy="2644726"/>
          </a:xfrm>
          <a:prstGeom prst="rect">
            <a:avLst/>
          </a:prstGeom>
        </p:spPr>
      </p:pic>
      <p:sp>
        <p:nvSpPr>
          <p:cNvPr id="5" name="フッター プレースホルダー 4">
            <a:extLst>
              <a:ext uri="{FF2B5EF4-FFF2-40B4-BE49-F238E27FC236}">
                <a16:creationId xmlns:a16="http://schemas.microsoft.com/office/drawing/2014/main" id="{DEA5361A-22A0-467D-831B-0FBDDB234582}"/>
              </a:ext>
            </a:extLst>
          </p:cNvPr>
          <p:cNvSpPr>
            <a:spLocks noGrp="1"/>
          </p:cNvSpPr>
          <p:nvPr>
            <p:ph type="ftr" sz="quarter" idx="11"/>
          </p:nvPr>
        </p:nvSpPr>
        <p:spPr/>
        <p:txBody>
          <a:bodyPr/>
          <a:lstStyle/>
          <a:p>
            <a:r>
              <a:rPr kumimoji="1" lang="ja-JP" altLang="en-US"/>
              <a:t>デバッグの理論と実践</a:t>
            </a:r>
          </a:p>
        </p:txBody>
      </p:sp>
      <p:sp>
        <p:nvSpPr>
          <p:cNvPr id="6" name="スライド番号プレースホルダー 5">
            <a:extLst>
              <a:ext uri="{FF2B5EF4-FFF2-40B4-BE49-F238E27FC236}">
                <a16:creationId xmlns:a16="http://schemas.microsoft.com/office/drawing/2014/main" id="{E85206DA-7B17-4F29-96A9-502092F6EE32}"/>
              </a:ext>
            </a:extLst>
          </p:cNvPr>
          <p:cNvSpPr>
            <a:spLocks noGrp="1"/>
          </p:cNvSpPr>
          <p:nvPr>
            <p:ph type="sldNum" sz="quarter" idx="12"/>
          </p:nvPr>
        </p:nvSpPr>
        <p:spPr/>
        <p:txBody>
          <a:bodyPr/>
          <a:lstStyle/>
          <a:p>
            <a:fld id="{17CE7B51-3F23-42C6-B231-E1C0D4346A51}" type="slidenum">
              <a:rPr kumimoji="1" lang="ja-JP" altLang="en-US" smtClean="0"/>
              <a:t>20</a:t>
            </a:fld>
            <a:endParaRPr kumimoji="1" lang="ja-JP" altLang="en-US"/>
          </a:p>
        </p:txBody>
      </p:sp>
    </p:spTree>
    <p:extLst>
      <p:ext uri="{BB962C8B-B14F-4D97-AF65-F5344CB8AC3E}">
        <p14:creationId xmlns:p14="http://schemas.microsoft.com/office/powerpoint/2010/main" val="1540494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1D3EC4-F3DA-4E9D-8C42-01A74D820E12}"/>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id="{178E6E79-2B7D-4C40-B29D-27A5CAA845B2}"/>
              </a:ext>
            </a:extLst>
          </p:cNvPr>
          <p:cNvSpPr>
            <a:spLocks noGrp="1"/>
          </p:cNvSpPr>
          <p:nvPr>
            <p:ph idx="1"/>
          </p:nvPr>
        </p:nvSpPr>
        <p:spPr/>
        <p:txBody>
          <a:bodyPr>
            <a:normAutofit/>
          </a:bodyPr>
          <a:lstStyle/>
          <a:p>
            <a:pPr marL="0" indent="0">
              <a:buNone/>
            </a:pPr>
            <a:endParaRPr lang="en-US" altLang="ja-JP" sz="2800" dirty="0"/>
          </a:p>
          <a:p>
            <a:pPr marL="0" indent="0">
              <a:buNone/>
            </a:pPr>
            <a:r>
              <a:rPr lang="en-US" altLang="ja-JP" sz="2800" dirty="0"/>
              <a:t> </a:t>
            </a:r>
            <a:r>
              <a:rPr kumimoji="1" lang="ja-JP" altLang="en-US" sz="2800" dirty="0"/>
              <a:t>・欠陥がプログラム状態の中に感染を引き起こす</a:t>
            </a:r>
            <a:endParaRPr kumimoji="1" lang="en-US" altLang="ja-JP" sz="2800" dirty="0"/>
          </a:p>
          <a:p>
            <a:pPr marL="0" indent="0">
              <a:buNone/>
            </a:pPr>
            <a:endParaRPr kumimoji="1" lang="en-US" altLang="ja-JP" sz="2800" dirty="0"/>
          </a:p>
          <a:p>
            <a:r>
              <a:rPr lang="ja-JP" altLang="en-US" sz="2800" dirty="0"/>
              <a:t>・感染が障害を引き起こす</a:t>
            </a:r>
            <a:endParaRPr lang="en-US" altLang="ja-JP" sz="2800" dirty="0"/>
          </a:p>
          <a:p>
            <a:endParaRPr lang="en-US" altLang="ja-JP" sz="2800" dirty="0"/>
          </a:p>
          <a:p>
            <a:r>
              <a:rPr kumimoji="1" lang="ja-JP" altLang="en-US" sz="2800" dirty="0"/>
              <a:t>・プログラムをデバッグするための</a:t>
            </a:r>
            <a:r>
              <a:rPr kumimoji="1" lang="en-US" altLang="ja-JP" sz="2800" dirty="0"/>
              <a:t>7</a:t>
            </a:r>
            <a:r>
              <a:rPr kumimoji="1" lang="ja-JP" altLang="en-US" sz="2800" dirty="0" err="1"/>
              <a:t>つの</a:t>
            </a:r>
            <a:r>
              <a:rPr kumimoji="1" lang="ja-JP" altLang="en-US" sz="2800" dirty="0"/>
              <a:t>手順     （</a:t>
            </a:r>
            <a:r>
              <a:rPr kumimoji="1" lang="en-US" altLang="ja-JP" sz="2800" dirty="0"/>
              <a:t>TRAFFIC</a:t>
            </a:r>
            <a:r>
              <a:rPr kumimoji="1" lang="ja-JP" altLang="en-US" sz="2800" dirty="0"/>
              <a:t>）</a:t>
            </a:r>
          </a:p>
        </p:txBody>
      </p:sp>
      <p:sp>
        <p:nvSpPr>
          <p:cNvPr id="4" name="フッター プレースホルダー 3">
            <a:extLst>
              <a:ext uri="{FF2B5EF4-FFF2-40B4-BE49-F238E27FC236}">
                <a16:creationId xmlns:a16="http://schemas.microsoft.com/office/drawing/2014/main" id="{B9296C24-3B69-40F2-A541-FBCDD1309D72}"/>
              </a:ext>
            </a:extLst>
          </p:cNvPr>
          <p:cNvSpPr>
            <a:spLocks noGrp="1"/>
          </p:cNvSpPr>
          <p:nvPr>
            <p:ph type="ftr" sz="quarter" idx="11"/>
          </p:nvPr>
        </p:nvSpPr>
        <p:spPr/>
        <p:txBody>
          <a:bodyPr/>
          <a:lstStyle/>
          <a:p>
            <a:r>
              <a:rPr kumimoji="1" lang="ja-JP" altLang="en-US"/>
              <a:t>デバッグの理論と実践</a:t>
            </a:r>
          </a:p>
        </p:txBody>
      </p:sp>
      <p:sp>
        <p:nvSpPr>
          <p:cNvPr id="5" name="スライド番号プレースホルダー 4">
            <a:extLst>
              <a:ext uri="{FF2B5EF4-FFF2-40B4-BE49-F238E27FC236}">
                <a16:creationId xmlns:a16="http://schemas.microsoft.com/office/drawing/2014/main" id="{A9E7D406-3DF0-4E64-AB0F-9AD167CFC2DA}"/>
              </a:ext>
            </a:extLst>
          </p:cNvPr>
          <p:cNvSpPr>
            <a:spLocks noGrp="1"/>
          </p:cNvSpPr>
          <p:nvPr>
            <p:ph type="sldNum" sz="quarter" idx="12"/>
          </p:nvPr>
        </p:nvSpPr>
        <p:spPr/>
        <p:txBody>
          <a:bodyPr/>
          <a:lstStyle/>
          <a:p>
            <a:fld id="{17CE7B51-3F23-42C6-B231-E1C0D4346A51}" type="slidenum">
              <a:rPr kumimoji="1" lang="ja-JP" altLang="en-US" smtClean="0"/>
              <a:t>21</a:t>
            </a:fld>
            <a:endParaRPr kumimoji="1" lang="ja-JP" altLang="en-US"/>
          </a:p>
        </p:txBody>
      </p:sp>
    </p:spTree>
    <p:extLst>
      <p:ext uri="{BB962C8B-B14F-4D97-AF65-F5344CB8AC3E}">
        <p14:creationId xmlns:p14="http://schemas.microsoft.com/office/powerpoint/2010/main" val="1900552580"/>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843</TotalTime>
  <Words>560</Words>
  <Application>Microsoft Office PowerPoint</Application>
  <PresentationFormat>画面に合わせる (4:3)</PresentationFormat>
  <Paragraphs>184</Paragraphs>
  <Slides>21</Slides>
  <Notes>8</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21</vt:i4>
      </vt:variant>
    </vt:vector>
  </HeadingPairs>
  <TitlesOfParts>
    <vt:vector size="26" baseType="lpstr">
      <vt:lpstr>ＭＳ Ｐゴシック</vt:lpstr>
      <vt:lpstr>游ゴシック</vt:lpstr>
      <vt:lpstr>Calibri</vt:lpstr>
      <vt:lpstr>Calibri Light</vt:lpstr>
      <vt:lpstr>レトロスペクト</vt:lpstr>
      <vt:lpstr>1章：　　　　　　　　　　　　　　　　　障害はどのように起こるのか</vt:lpstr>
      <vt:lpstr>目次</vt:lpstr>
      <vt:lpstr>プログラムがうまく動かない！ </vt:lpstr>
      <vt:lpstr>トラブル発生！</vt:lpstr>
      <vt:lpstr>欠陥の発見</vt:lpstr>
      <vt:lpstr>PowerPoint プレゼンテーション</vt:lpstr>
      <vt:lpstr>失敗はどのように起こるのか</vt:lpstr>
      <vt:lpstr>感染の仕方</vt:lpstr>
      <vt:lpstr>テストの呪い</vt:lpstr>
      <vt:lpstr>感染の連鎖</vt:lpstr>
      <vt:lpstr>ここからは以降の章の紹介です</vt:lpstr>
      <vt:lpstr>PowerPoint プレゼンテーション</vt:lpstr>
      <vt:lpstr>TRAFFIC</vt:lpstr>
      <vt:lpstr>なぜ障害を理解しにくいのか</vt:lpstr>
      <vt:lpstr>探索の原理</vt:lpstr>
      <vt:lpstr>PowerPoint プレゼンテーション</vt:lpstr>
      <vt:lpstr>TRAFFICの手順を参考に</vt:lpstr>
      <vt:lpstr>PowerPoint プレゼンテーション</vt:lpstr>
      <vt:lpstr>自動デバッグテクニック</vt:lpstr>
      <vt:lpstr>PowerPoint プレゼンテーション</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Fuga Yoshitomi</dc:creator>
  <cp:lastModifiedBy>Fuga Yoshitomi</cp:lastModifiedBy>
  <cp:revision>28</cp:revision>
  <dcterms:created xsi:type="dcterms:W3CDTF">2017-11-26T07:17:30Z</dcterms:created>
  <dcterms:modified xsi:type="dcterms:W3CDTF">2017-11-29T03:08:19Z</dcterms:modified>
</cp:coreProperties>
</file>