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33333"/>
        </a:solidFill>
        <a:effectLst/>
        <a:uFillTx/>
        <a:latin typeface="+mj-lt"/>
        <a:ea typeface="+mj-ea"/>
        <a:cs typeface="+mj-cs"/>
        <a:sym typeface="Avenir Next"/>
      </a:defRPr>
    </a:lvl1pPr>
    <a:lvl2pPr marL="0" marR="0" indent="228600" algn="l"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33333"/>
        </a:solidFill>
        <a:effectLst/>
        <a:uFillTx/>
        <a:latin typeface="+mj-lt"/>
        <a:ea typeface="+mj-ea"/>
        <a:cs typeface="+mj-cs"/>
        <a:sym typeface="Avenir Next"/>
      </a:defRPr>
    </a:lvl2pPr>
    <a:lvl3pPr marL="0" marR="0" indent="457200" algn="l"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33333"/>
        </a:solidFill>
        <a:effectLst/>
        <a:uFillTx/>
        <a:latin typeface="+mj-lt"/>
        <a:ea typeface="+mj-ea"/>
        <a:cs typeface="+mj-cs"/>
        <a:sym typeface="Avenir Next"/>
      </a:defRPr>
    </a:lvl3pPr>
    <a:lvl4pPr marL="0" marR="0" indent="685800" algn="l"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33333"/>
        </a:solidFill>
        <a:effectLst/>
        <a:uFillTx/>
        <a:latin typeface="+mj-lt"/>
        <a:ea typeface="+mj-ea"/>
        <a:cs typeface="+mj-cs"/>
        <a:sym typeface="Avenir Next"/>
      </a:defRPr>
    </a:lvl4pPr>
    <a:lvl5pPr marL="0" marR="0" indent="914400" algn="l"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33333"/>
        </a:solidFill>
        <a:effectLst/>
        <a:uFillTx/>
        <a:latin typeface="+mj-lt"/>
        <a:ea typeface="+mj-ea"/>
        <a:cs typeface="+mj-cs"/>
        <a:sym typeface="Avenir Next"/>
      </a:defRPr>
    </a:lvl5pPr>
    <a:lvl6pPr marL="0" marR="0" indent="1143000" algn="l"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33333"/>
        </a:solidFill>
        <a:effectLst/>
        <a:uFillTx/>
        <a:latin typeface="+mj-lt"/>
        <a:ea typeface="+mj-ea"/>
        <a:cs typeface="+mj-cs"/>
        <a:sym typeface="Avenir Next"/>
      </a:defRPr>
    </a:lvl6pPr>
    <a:lvl7pPr marL="0" marR="0" indent="1371600" algn="l"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33333"/>
        </a:solidFill>
        <a:effectLst/>
        <a:uFillTx/>
        <a:latin typeface="+mj-lt"/>
        <a:ea typeface="+mj-ea"/>
        <a:cs typeface="+mj-cs"/>
        <a:sym typeface="Avenir Next"/>
      </a:defRPr>
    </a:lvl7pPr>
    <a:lvl8pPr marL="0" marR="0" indent="1600200" algn="l"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33333"/>
        </a:solidFill>
        <a:effectLst/>
        <a:uFillTx/>
        <a:latin typeface="+mj-lt"/>
        <a:ea typeface="+mj-ea"/>
        <a:cs typeface="+mj-cs"/>
        <a:sym typeface="Avenir Next"/>
      </a:defRPr>
    </a:lvl8pPr>
    <a:lvl9pPr marL="0" marR="0" indent="1828800" algn="l"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33333"/>
        </a:solidFill>
        <a:effectLst/>
        <a:uFillTx/>
        <a:latin typeface="+mj-lt"/>
        <a:ea typeface="+mj-ea"/>
        <a:cs typeface="+mj-cs"/>
        <a:sym typeface="Avenir Nex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ヒラギノ角ゴ ProN W3"/>
          <a:ea typeface="ヒラギノ角ゴ ProN W3"/>
          <a:cs typeface="ヒラギノ角ゴ ProN W3"/>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ヒラギノ角ゴ ProN W6"/>
          <a:ea typeface="ヒラギノ角ゴ ProN W6"/>
          <a:cs typeface="ヒラギノ角ゴ ProN W6"/>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
          <a:latin typeface="ヒラギノ角ゴ ProN W3"/>
          <a:ea typeface="ヒラギノ角ゴ ProN W3"/>
          <a:cs typeface="ヒラギノ角ゴ ProN W3"/>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ヒラギノ角ゴ ProN W6"/>
          <a:ea typeface="ヒラギノ角ゴ ProN W6"/>
          <a:cs typeface="ヒラギノ角ゴ ProN W6"/>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
          <a:latin typeface="ヒラギノ角ゴ ProN W3"/>
          <a:ea typeface="ヒラギノ角ゴ ProN W3"/>
          <a:cs typeface="ヒラギノ角ゴ ProN W3"/>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off">
        <a:font>
          <a:latin typeface="ヒラギノ角ゴ ProN W6"/>
          <a:ea typeface="ヒラギノ角ゴ ProN W6"/>
          <a:cs typeface="ヒラギノ角ゴ ProN W6"/>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
          <a:latin typeface="ヒラギノ角ゴ ProN W3"/>
          <a:ea typeface="ヒラギノ角ゴ ProN W3"/>
          <a:cs typeface="ヒラギノ角ゴ ProN W3"/>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ヒラギノ角ゴ ProN W6"/>
          <a:ea typeface="ヒラギノ角ゴ ProN W6"/>
          <a:cs typeface="ヒラギノ角ゴ ProN W6"/>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
          <a:latin typeface="ヒラギノ角ゴ ProN W3"/>
          <a:ea typeface="ヒラギノ角ゴ ProN W3"/>
          <a:cs typeface="ヒラギノ角ゴ ProN W3"/>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off">
        <a:font>
          <a:latin typeface="ヒラギノ角ゴ ProN W6"/>
          <a:ea typeface="ヒラギノ角ゴ ProN W6"/>
          <a:cs typeface="ヒラギノ角ゴ ProN W6"/>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ヒラギノ角ゴ ProN W6"/>
          <a:ea typeface="ヒラギノ角ゴ ProN W6"/>
          <a:cs typeface="ヒラギノ角ゴ ProN W6"/>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ヒラギノ角ゴ ProN W6"/>
          <a:ea typeface="ヒラギノ角ゴ ProN W6"/>
          <a:cs typeface="ヒラギノ角ゴ ProN W6"/>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
          <a:latin typeface="ヒラギノ角ゴ ProN W3"/>
          <a:ea typeface="ヒラギノ角ゴ ProN W3"/>
          <a:cs typeface="ヒラギノ角ゴ ProN W3"/>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off">
        <a:font>
          <a:latin typeface="ヒラギノ角ゴ ProN W6"/>
          <a:ea typeface="ヒラギノ角ゴ ProN W6"/>
          <a:cs typeface="ヒラギノ角ゴ ProN W6"/>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ヒラギノ角ゴ ProN W6"/>
          <a:ea typeface="ヒラギノ角ゴ ProN W6"/>
          <a:cs typeface="ヒラギノ角ゴ ProN W6"/>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ヒラギノ角ゴ ProN W6"/>
          <a:ea typeface="ヒラギノ角ゴ ProN W6"/>
          <a:cs typeface="ヒラギノ角ゴ ProN W6"/>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
          <a:latin typeface="ヒラギノ角ゴ ProN W3"/>
          <a:ea typeface="ヒラギノ角ゴ ProN W3"/>
          <a:cs typeface="ヒラギノ角ゴ ProN W3"/>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off">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
          <a:latin typeface="ヒラギノ角ゴ ProN W3"/>
          <a:ea typeface="ヒラギノ角ゴ ProN W3"/>
          <a:cs typeface="ヒラギノ角ゴ ProN W3"/>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ヒラギノ角ゴ ProN W6"/>
          <a:ea typeface="ヒラギノ角ゴ ProN W6"/>
          <a:cs typeface="ヒラギノ角ゴ ProN W6"/>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ヒラギノ角ゴ ProN W6"/>
          <a:ea typeface="ヒラギノ角ゴ ProN W6"/>
          <a:cs typeface="ヒラギノ角ゴ ProN W6"/>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ヒラギノ角ゴ ProN W6"/>
          <a:ea typeface="ヒラギノ角ゴ ProN W6"/>
          <a:cs typeface="ヒラギノ角ゴ ProN W6"/>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p:nvPr>
            <p:ph type="sldImg"/>
          </p:nvPr>
        </p:nvSpPr>
        <p:spPr>
          <a:xfrm>
            <a:off x="1143000" y="685800"/>
            <a:ext cx="4572000" cy="3429000"/>
          </a:xfrm>
          <a:prstGeom prst="rect">
            <a:avLst/>
          </a:prstGeom>
        </p:spPr>
        <p:txBody>
          <a:bodyPr/>
          <a:lstStyle/>
          <a:p>
            <a:pPr/>
          </a:p>
        </p:txBody>
      </p:sp>
      <p:sp>
        <p:nvSpPr>
          <p:cNvPr id="152" name="Shape 15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4" name="Shape 184"/>
          <p:cNvSpPr/>
          <p:nvPr>
            <p:ph type="sldImg"/>
          </p:nvPr>
        </p:nvSpPr>
        <p:spPr>
          <a:prstGeom prst="rect">
            <a:avLst/>
          </a:prstGeom>
        </p:spPr>
        <p:txBody>
          <a:bodyPr/>
          <a:lstStyle/>
          <a:p>
            <a:pPr/>
          </a:p>
        </p:txBody>
      </p:sp>
      <p:sp>
        <p:nvSpPr>
          <p:cNvPr id="185" name="Shape 185"/>
          <p:cNvSpPr/>
          <p:nvPr>
            <p:ph type="body" sz="quarter" idx="1"/>
          </p:nvPr>
        </p:nvSpPr>
        <p:spPr>
          <a:prstGeom prst="rect">
            <a:avLst/>
          </a:prstGeom>
        </p:spPr>
        <p:txBody>
          <a:bodyPr/>
          <a:lstStyle/>
          <a:p>
            <a:pPr/>
            <a:r>
              <a:t>分析と設計は開発工程の随所に繰り返し現れ、リファインされていくもの。（図より）</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0" name="Shape 190"/>
          <p:cNvSpPr/>
          <p:nvPr>
            <p:ph type="sldImg"/>
          </p:nvPr>
        </p:nvSpPr>
        <p:spPr>
          <a:prstGeom prst="rect">
            <a:avLst/>
          </a:prstGeom>
        </p:spPr>
        <p:txBody>
          <a:bodyPr/>
          <a:lstStyle/>
          <a:p>
            <a:pPr/>
          </a:p>
        </p:txBody>
      </p:sp>
      <p:sp>
        <p:nvSpPr>
          <p:cNvPr id="191" name="Shape 191"/>
          <p:cNvSpPr/>
          <p:nvPr>
            <p:ph type="body" sz="quarter" idx="1"/>
          </p:nvPr>
        </p:nvSpPr>
        <p:spPr>
          <a:prstGeom prst="rect">
            <a:avLst/>
          </a:prstGeom>
        </p:spPr>
        <p:txBody>
          <a:bodyPr/>
          <a:lstStyle/>
          <a:p>
            <a:pPr/>
            <a:r>
              <a:t>・顧客が何を要望しているのか（What）を明らかにするという要求分析</a:t>
            </a:r>
          </a:p>
          <a:p>
            <a:pPr/>
            <a:r>
              <a:t>・視点を変えると、「Whatはお客様が抱える課題」とも取れる。</a:t>
            </a:r>
          </a:p>
          <a:p>
            <a:pPr/>
            <a:r>
              <a:t>・ステークホルダーは利害関係者。ビジネスを取り巻く環境、システムを使う人の情報リテラシー、システムを使う人の範囲などが異なる状況では全員が幸せになることは難しい。</a:t>
            </a:r>
          </a:p>
          <a:p>
            <a:pPr/>
            <a:r>
              <a:t>成功したと考えられるプロジェクトの多くでは、システムの開発目的と目標が共有されていたことが挙げられている。</a:t>
            </a:r>
          </a:p>
          <a:p>
            <a:pPr/>
          </a:p>
          <a:p>
            <a:pPr/>
            <a:r>
              <a:t>ソフトシステムアプローチ</a:t>
            </a:r>
          </a:p>
          <a:p>
            <a:pPr/>
            <a:r>
              <a:t>数多くの異なる立場のステークホルダーが存在して複雑に絡み合っているので、お互いの共通認識を得られるという保証はない。</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8" name="Shape 198"/>
          <p:cNvSpPr/>
          <p:nvPr>
            <p:ph type="sldImg"/>
          </p:nvPr>
        </p:nvSpPr>
        <p:spPr>
          <a:prstGeom prst="rect">
            <a:avLst/>
          </a:prstGeom>
        </p:spPr>
        <p:txBody>
          <a:bodyPr/>
          <a:lstStyle/>
          <a:p>
            <a:pPr/>
          </a:p>
        </p:txBody>
      </p:sp>
      <p:sp>
        <p:nvSpPr>
          <p:cNvPr id="199" name="Shape 199"/>
          <p:cNvSpPr/>
          <p:nvPr>
            <p:ph type="body" sz="quarter" idx="1"/>
          </p:nvPr>
        </p:nvSpPr>
        <p:spPr>
          <a:prstGeom prst="rect">
            <a:avLst/>
          </a:prstGeom>
        </p:spPr>
        <p:txBody>
          <a:bodyPr/>
          <a:lstStyle/>
          <a:p>
            <a:pPr/>
            <a:r>
              <a:t>・問題の発見（ステージ１、２）</a:t>
            </a:r>
          </a:p>
          <a:p>
            <a:pPr/>
            <a:r>
              <a:t>関係者がそれぞれ考えている状況を絵（リッチピクチャ）や言葉（関連システム）で表現します。「何を分析しようとしているのか？」「分析を行うのは何のためなのか？」といったことの共通認識を確認します。</a:t>
            </a:r>
          </a:p>
          <a:p>
            <a:pPr/>
            <a:r>
              <a:t>・問題の定義と解決策の提案（ステージ３、４）</a:t>
            </a:r>
          </a:p>
          <a:p>
            <a:pPr/>
            <a:r>
              <a:t>上記の問題のうち重要なものを定義し、XYZ分析と呼ばれる「ZのためYによってXするシステム」を考えます。X、Y、Zについて掘り下げを行い、活動内容を具体化します。</a:t>
            </a:r>
          </a:p>
          <a:p>
            <a:pPr/>
            <a:r>
              <a:t>このステージは、ある意味で理想像を書きます。</a:t>
            </a:r>
          </a:p>
          <a:p>
            <a:pPr/>
            <a:r>
              <a:t>・モデルと現実の比較（ステージ５）</a:t>
            </a:r>
          </a:p>
          <a:p>
            <a:pPr/>
            <a:r>
              <a:t>上記のステージで作成したモデルと現実を比較して、変革のために何をしなければならないのかを明確にします。理想の姿であるモデルの各活動が、現実にはどのようになっているのか、それはどのように評価されるのか、改善策のメリットなどを議論します。</a:t>
            </a:r>
          </a:p>
          <a:p>
            <a:pPr/>
            <a:r>
              <a:t>・実行可能な改革案の定義（ステージ６）</a:t>
            </a:r>
          </a:p>
          <a:p>
            <a:pPr/>
            <a:r>
              <a:t>これまでの議論をベースとして、望ましい実現可能な改革案を作成します。システム的、技術的というだけでなく、現実に実行可能かどうかを目指していることが、SSMの特徴。</a:t>
            </a:r>
          </a:p>
          <a:p>
            <a:pPr/>
            <a:r>
              <a:t>・問題を改善するための行動（ステージ７）</a:t>
            </a:r>
          </a:p>
          <a:p>
            <a:pPr/>
            <a:r>
              <a:t>ステージ６で作成した変革案を実行する。その結果、問題状況が変化してSSMの次のステップが始まる。</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white">
    <p:bg>
      <p:bgPr>
        <a:gradFill flip="none" rotWithShape="1">
          <a:gsLst>
            <a:gs pos="0">
              <a:srgbClr val="FFFFFF"/>
            </a:gs>
            <a:gs pos="100000">
              <a:srgbClr val="919191"/>
            </a:gs>
          </a:gsLst>
          <a:lin ang="5400000" scaled="0"/>
        </a:gradFill>
      </p:bgPr>
    </p:bg>
    <p:spTree>
      <p:nvGrpSpPr>
        <p:cNvPr id="1" name=""/>
        <p:cNvGrpSpPr/>
        <p:nvPr/>
      </p:nvGrpSpPr>
      <p:grpSpPr>
        <a:xfrm>
          <a:off x="0" y="0"/>
          <a:ext cx="0" cy="0"/>
          <a:chOff x="0" y="0"/>
          <a:chExt cx="0" cy="0"/>
        </a:xfrm>
      </p:grpSpPr>
      <p:sp>
        <p:nvSpPr>
          <p:cNvPr id="11" name="Shape 11"/>
          <p:cNvSpPr/>
          <p:nvPr>
            <p:ph type="title"/>
          </p:nvPr>
        </p:nvSpPr>
        <p:spPr>
          <a:xfrm>
            <a:off x="911572" y="1273621"/>
            <a:ext cx="11181656" cy="3814846"/>
          </a:xfrm>
          <a:prstGeom prst="rect">
            <a:avLst/>
          </a:prstGeom>
        </p:spPr>
        <p:txBody>
          <a:bodyPr anchor="b"/>
          <a:lstStyle>
            <a:lvl1pPr>
              <a:lnSpc>
                <a:spcPct val="80000"/>
              </a:lnSpc>
              <a:defRPr b="0" sz="6000">
                <a:solidFill>
                  <a:srgbClr val="000000"/>
                </a:solidFill>
                <a:latin typeface="+mn-lt"/>
                <a:ea typeface="+mn-ea"/>
                <a:cs typeface="+mn-cs"/>
                <a:sym typeface="Avenir Next Demi Bold"/>
              </a:defRPr>
            </a:lvl1pPr>
          </a:lstStyle>
          <a:p>
            <a:pPr/>
            <a:r>
              <a:t>タイトルテキスト</a:t>
            </a:r>
          </a:p>
        </p:txBody>
      </p:sp>
      <p:sp>
        <p:nvSpPr>
          <p:cNvPr id="12" name="Shape 12"/>
          <p:cNvSpPr/>
          <p:nvPr>
            <p:ph type="body" sz="quarter" idx="1"/>
          </p:nvPr>
        </p:nvSpPr>
        <p:spPr>
          <a:xfrm>
            <a:off x="911571" y="5266266"/>
            <a:ext cx="11181657" cy="2026197"/>
          </a:xfrm>
          <a:prstGeom prst="rect">
            <a:avLst/>
          </a:prstGeom>
        </p:spPr>
        <p:txBody>
          <a:bodyPr anchor="t"/>
          <a:lstStyle>
            <a:lvl1pPr>
              <a:lnSpc>
                <a:spcPct val="80000"/>
              </a:lnSpc>
              <a:defRPr sz="3600">
                <a:latin typeface="+mn-lt"/>
                <a:ea typeface="+mn-ea"/>
                <a:cs typeface="+mn-cs"/>
                <a:sym typeface="Avenir Next Demi Bold"/>
              </a:defRPr>
            </a:lvl1pPr>
            <a:lvl2pPr>
              <a:lnSpc>
                <a:spcPct val="80000"/>
              </a:lnSpc>
              <a:defRPr sz="3600">
                <a:latin typeface="+mn-lt"/>
                <a:ea typeface="+mn-ea"/>
                <a:cs typeface="+mn-cs"/>
                <a:sym typeface="Avenir Next Demi Bold"/>
              </a:defRPr>
            </a:lvl2pPr>
            <a:lvl3pPr>
              <a:lnSpc>
                <a:spcPct val="80000"/>
              </a:lnSpc>
              <a:defRPr sz="3600">
                <a:latin typeface="+mn-lt"/>
                <a:ea typeface="+mn-ea"/>
                <a:cs typeface="+mn-cs"/>
                <a:sym typeface="Avenir Next Demi Bold"/>
              </a:defRPr>
            </a:lvl3pPr>
            <a:lvl4pPr>
              <a:lnSpc>
                <a:spcPct val="80000"/>
              </a:lnSpc>
              <a:defRPr sz="3600">
                <a:latin typeface="+mn-lt"/>
                <a:ea typeface="+mn-ea"/>
                <a:cs typeface="+mn-cs"/>
                <a:sym typeface="Avenir Next Demi Bold"/>
              </a:defRPr>
            </a:lvl4pPr>
            <a:lvl5pPr>
              <a:lnSpc>
                <a:spcPct val="80000"/>
              </a:lnSpc>
              <a:defRPr sz="3600">
                <a:latin typeface="+mn-lt"/>
                <a:ea typeface="+mn-ea"/>
                <a:cs typeface="+mn-cs"/>
                <a:sym typeface="Avenir Next Demi Bold"/>
              </a:defRPr>
            </a:lvl5pPr>
          </a:lstStyle>
          <a:p>
            <a:pPr/>
            <a:r>
              <a:t>本文レベル1</a:t>
            </a:r>
          </a:p>
          <a:p>
            <a:pPr lvl="1"/>
            <a:r>
              <a:t>本文レベル2</a:t>
            </a:r>
          </a:p>
          <a:p>
            <a:pPr lvl="2"/>
            <a:r>
              <a:t>本文レベル3</a:t>
            </a:r>
          </a:p>
          <a:p>
            <a:pPr lvl="3"/>
            <a:r>
              <a:t>本文レベル4</a:t>
            </a:r>
          </a:p>
          <a:p>
            <a:pPr lvl="4"/>
            <a:r>
              <a:t>本文レベル 5</a:t>
            </a:r>
          </a:p>
        </p:txBody>
      </p:sp>
      <p:sp>
        <p:nvSpPr>
          <p:cNvPr id="13" name="Shape 13"/>
          <p:cNvSpPr/>
          <p:nvPr>
            <p:ph type="sldNum" sz="quarter" idx="2"/>
          </p:nvPr>
        </p:nvSpPr>
        <p:spPr>
          <a:prstGeom prst="rect">
            <a:avLst/>
          </a:prstGeom>
        </p:spPr>
        <p:txBody>
          <a:bodyPr/>
          <a:lstStyle/>
          <a:p>
            <a:pPr/>
            <a:fld id="{86CB4B4D-7CA3-9044-876B-883B54F8677D}" type="slidenum"/>
          </a:p>
        </p:txBody>
      </p:sp>
      <p:sp>
        <p:nvSpPr>
          <p:cNvPr id="14" name="Shape 14"/>
          <p:cNvSpPr/>
          <p:nvPr/>
        </p:nvSpPr>
        <p:spPr>
          <a:xfrm>
            <a:off x="9303766" y="7696200"/>
            <a:ext cx="2057400" cy="723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000000"/>
                </a:solidFill>
              </a:defRPr>
            </a:lvl1pPr>
          </a:lstStyle>
          <a:p>
            <a:pPr/>
            <a:r>
              <a:t>福井 克法</a:t>
            </a:r>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outline-white">
    <p:spTree>
      <p:nvGrpSpPr>
        <p:cNvPr id="1" name=""/>
        <p:cNvGrpSpPr/>
        <p:nvPr/>
      </p:nvGrpSpPr>
      <p:grpSpPr>
        <a:xfrm>
          <a:off x="0" y="0"/>
          <a:ext cx="0" cy="0"/>
          <a:chOff x="0" y="0"/>
          <a:chExt cx="0" cy="0"/>
        </a:xfrm>
      </p:grpSpPr>
      <p:sp>
        <p:nvSpPr>
          <p:cNvPr id="21" name="Shape 21"/>
          <p:cNvSpPr/>
          <p:nvPr>
            <p:ph type="body" idx="1"/>
          </p:nvPr>
        </p:nvSpPr>
        <p:spPr>
          <a:prstGeom prst="rect">
            <a:avLst/>
          </a:prstGeom>
        </p:spPr>
        <p:txBody>
          <a:bodyPr/>
          <a:lstStyle/>
          <a:p>
            <a:pPr/>
            <a:r>
              <a:t>本文レベル1</a:t>
            </a:r>
          </a:p>
          <a:p>
            <a:pPr lvl="1"/>
            <a:r>
              <a:t>本文レベル2</a:t>
            </a:r>
          </a:p>
          <a:p>
            <a:pPr lvl="2"/>
            <a:r>
              <a:t>本文レベル3</a:t>
            </a:r>
          </a:p>
          <a:p>
            <a:pPr lvl="3"/>
            <a:r>
              <a:t>本文レベル4</a:t>
            </a:r>
          </a:p>
          <a:p>
            <a:pPr lvl="4"/>
            <a:r>
              <a:t>本文レベル 5</a:t>
            </a:r>
          </a:p>
        </p:txBody>
      </p:sp>
      <p:sp>
        <p:nvSpPr>
          <p:cNvPr id="22" name="Shape 2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blank-white">
    <p:spTree>
      <p:nvGrpSpPr>
        <p:cNvPr id="1" name=""/>
        <p:cNvGrpSpPr/>
        <p:nvPr/>
      </p:nvGrpSpPr>
      <p:grpSpPr>
        <a:xfrm>
          <a:off x="0" y="0"/>
          <a:ext cx="0" cy="0"/>
          <a:chOff x="0" y="0"/>
          <a:chExt cx="0" cy="0"/>
        </a:xfrm>
      </p:grpSpPr>
      <p:sp>
        <p:nvSpPr>
          <p:cNvPr id="29" name="Shape 29"/>
          <p:cNvSpPr/>
          <p:nvPr>
            <p:ph type="title"/>
          </p:nvPr>
        </p:nvSpPr>
        <p:spPr>
          <a:xfrm>
            <a:off x="345216" y="1259846"/>
            <a:ext cx="12314369" cy="7233908"/>
          </a:xfrm>
          <a:prstGeom prst="rect">
            <a:avLst/>
          </a:prstGeom>
        </p:spPr>
        <p:txBody>
          <a:bodyPr/>
          <a:lstStyle>
            <a:lvl1pPr algn="ctr">
              <a:defRPr b="0" sz="6000">
                <a:solidFill>
                  <a:srgbClr val="000000"/>
                </a:solidFill>
                <a:latin typeface="+mn-lt"/>
                <a:ea typeface="+mn-ea"/>
                <a:cs typeface="+mn-cs"/>
                <a:sym typeface="Avenir Next Demi Bold"/>
              </a:defRPr>
            </a:lvl1pPr>
          </a:lstStyle>
          <a:p>
            <a:pPr/>
            <a:r>
              <a:t>タイトルテキスト</a:t>
            </a:r>
          </a:p>
        </p:txBody>
      </p:sp>
      <p:sp>
        <p:nvSpPr>
          <p:cNvPr id="30" name="Shape 30"/>
          <p:cNvSpPr/>
          <p:nvPr>
            <p:ph type="sldNum" sz="quarter" idx="2"/>
          </p:nvPr>
        </p:nvSpPr>
        <p:spPr>
          <a:xfrm>
            <a:off x="12270847" y="9224009"/>
            <a:ext cx="439206" cy="457201"/>
          </a:xfrm>
          <a:prstGeom prst="rect">
            <a:avLst/>
          </a:prstGeom>
        </p:spPr>
        <p:txBody>
          <a:bodyPr/>
          <a:lstStyle>
            <a:lvl1pPr>
              <a:defRPr sz="2300">
                <a:latin typeface="Helvetica"/>
                <a:ea typeface="Helvetica"/>
                <a:cs typeface="Helvetica"/>
                <a:sym typeface="Helvetic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main-white">
    <p:bg>
      <p:bgPr>
        <a:solidFill>
          <a:srgbClr val="FFFFFF"/>
        </a:solidFill>
      </p:bgPr>
    </p:bg>
    <p:spTree>
      <p:nvGrpSpPr>
        <p:cNvPr id="1" name=""/>
        <p:cNvGrpSpPr/>
        <p:nvPr/>
      </p:nvGrpSpPr>
      <p:grpSpPr>
        <a:xfrm>
          <a:off x="0" y="0"/>
          <a:ext cx="0" cy="0"/>
          <a:chOff x="0" y="0"/>
          <a:chExt cx="0" cy="0"/>
        </a:xfrm>
      </p:grpSpPr>
      <p:sp>
        <p:nvSpPr>
          <p:cNvPr id="37" name="Shape 37"/>
          <p:cNvSpPr/>
          <p:nvPr/>
        </p:nvSpPr>
        <p:spPr>
          <a:xfrm>
            <a:off x="-25400" y="-25400"/>
            <a:ext cx="13055600" cy="1259748"/>
          </a:xfrm>
          <a:prstGeom prst="rect">
            <a:avLst/>
          </a:prstGeom>
          <a:solidFill>
            <a:srgbClr val="DCDEE0"/>
          </a:solidFill>
          <a:ln w="12700">
            <a:miter lim="400000"/>
          </a:ln>
        </p:spPr>
        <p:txBody>
          <a:bodyPr lIns="50800" tIns="50800" rIns="50800" bIns="50800" anchor="ctr"/>
          <a:lstStyle/>
          <a:p>
            <a:pPr/>
          </a:p>
        </p:txBody>
      </p:sp>
      <p:sp>
        <p:nvSpPr>
          <p:cNvPr id="38" name="Shape 38"/>
          <p:cNvSpPr/>
          <p:nvPr>
            <p:ph type="title"/>
          </p:nvPr>
        </p:nvSpPr>
        <p:spPr>
          <a:xfrm>
            <a:off x="345215" y="269411"/>
            <a:ext cx="12314370" cy="939537"/>
          </a:xfrm>
          <a:prstGeom prst="rect">
            <a:avLst/>
          </a:prstGeom>
        </p:spPr>
        <p:txBody>
          <a:bodyPr/>
          <a:lstStyle>
            <a:lvl1pPr>
              <a:defRPr b="0">
                <a:solidFill>
                  <a:srgbClr val="000000"/>
                </a:solidFill>
                <a:latin typeface="+mn-lt"/>
                <a:ea typeface="+mn-ea"/>
                <a:cs typeface="+mn-cs"/>
                <a:sym typeface="Avenir Next Demi Bold"/>
              </a:defRPr>
            </a:lvl1pPr>
          </a:lstStyle>
          <a:p>
            <a:pPr/>
            <a:r>
              <a:t>タイトルテキスト</a:t>
            </a:r>
          </a:p>
        </p:txBody>
      </p:sp>
      <p:sp>
        <p:nvSpPr>
          <p:cNvPr id="39" name="Shape 39"/>
          <p:cNvSpPr/>
          <p:nvPr>
            <p:ph type="body" idx="1"/>
          </p:nvPr>
        </p:nvSpPr>
        <p:spPr>
          <a:xfrm>
            <a:off x="533400" y="1905000"/>
            <a:ext cx="11938000" cy="7239000"/>
          </a:xfrm>
          <a:prstGeom prst="rect">
            <a:avLst/>
          </a:prstGeom>
        </p:spPr>
        <p:txBody>
          <a:bodyPr anchor="t"/>
          <a:lstStyle>
            <a:lvl1pPr marL="444500" indent="-444500">
              <a:buSzPct val="75000"/>
              <a:buChar char="•"/>
              <a:defRPr sz="3600">
                <a:latin typeface="+mj-lt"/>
                <a:ea typeface="+mj-ea"/>
                <a:cs typeface="+mj-cs"/>
                <a:sym typeface="Avenir Next"/>
              </a:defRPr>
            </a:lvl1pPr>
            <a:lvl2pPr marL="889000" indent="-444500">
              <a:buSzPct val="75000"/>
              <a:buChar char="•"/>
              <a:defRPr sz="3600">
                <a:latin typeface="+mj-lt"/>
                <a:ea typeface="+mj-ea"/>
                <a:cs typeface="+mj-cs"/>
                <a:sym typeface="Avenir Next"/>
              </a:defRPr>
            </a:lvl2pPr>
            <a:lvl3pPr marL="1333500" indent="-444500">
              <a:buSzPct val="75000"/>
              <a:buChar char="•"/>
              <a:defRPr sz="3600">
                <a:latin typeface="+mj-lt"/>
                <a:ea typeface="+mj-ea"/>
                <a:cs typeface="+mj-cs"/>
                <a:sym typeface="Avenir Next"/>
              </a:defRPr>
            </a:lvl3pPr>
            <a:lvl4pPr marL="1778000" indent="-444500">
              <a:buSzPct val="75000"/>
              <a:buChar char="•"/>
              <a:defRPr sz="3600">
                <a:latin typeface="+mj-lt"/>
                <a:ea typeface="+mj-ea"/>
                <a:cs typeface="+mj-cs"/>
                <a:sym typeface="Avenir Next"/>
              </a:defRPr>
            </a:lvl4pPr>
            <a:lvl5pPr marL="2222500" indent="-444500">
              <a:buSzPct val="75000"/>
              <a:buChar char="•"/>
              <a:defRPr sz="3600">
                <a:latin typeface="+mj-lt"/>
                <a:ea typeface="+mj-ea"/>
                <a:cs typeface="+mj-cs"/>
                <a:sym typeface="Avenir Next"/>
              </a:defRPr>
            </a:lvl5pPr>
          </a:lstStyle>
          <a:p>
            <a:pPr/>
            <a:r>
              <a:t>本文レベル1</a:t>
            </a:r>
          </a:p>
          <a:p>
            <a:pPr lvl="1"/>
            <a:r>
              <a:t>本文レベル2</a:t>
            </a:r>
          </a:p>
          <a:p>
            <a:pPr lvl="2"/>
            <a:r>
              <a:t>本文レベル3</a:t>
            </a:r>
          </a:p>
          <a:p>
            <a:pPr lvl="3"/>
            <a:r>
              <a:t>本文レベル4</a:t>
            </a:r>
          </a:p>
          <a:p>
            <a:pPr lvl="4"/>
            <a:r>
              <a:t>本文レベル 5</a:t>
            </a:r>
          </a:p>
        </p:txBody>
      </p:sp>
      <p:sp>
        <p:nvSpPr>
          <p:cNvPr id="40" name="Shape 40"/>
          <p:cNvSpPr/>
          <p:nvPr>
            <p:ph type="sldNum" sz="quarter" idx="2"/>
          </p:nvPr>
        </p:nvSpPr>
        <p:spPr>
          <a:xfrm>
            <a:off x="12270847" y="9224009"/>
            <a:ext cx="439206" cy="457201"/>
          </a:xfrm>
          <a:prstGeom prst="rect">
            <a:avLst/>
          </a:prstGeom>
        </p:spPr>
        <p:txBody>
          <a:bodyPr/>
          <a:lstStyle>
            <a:lvl1pPr>
              <a:defRPr sz="2300">
                <a:latin typeface="Helvetica"/>
                <a:ea typeface="Helvetica"/>
                <a:cs typeface="Helvetica"/>
                <a:sym typeface="Helvetic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black">
    <p:bg>
      <p:bgPr>
        <a:solidFill>
          <a:srgbClr val="333333"/>
        </a:solidFill>
      </p:bgPr>
    </p:bg>
    <p:spTree>
      <p:nvGrpSpPr>
        <p:cNvPr id="1" name=""/>
        <p:cNvGrpSpPr/>
        <p:nvPr/>
      </p:nvGrpSpPr>
      <p:grpSpPr>
        <a:xfrm>
          <a:off x="0" y="0"/>
          <a:ext cx="0" cy="0"/>
          <a:chOff x="0" y="0"/>
          <a:chExt cx="0" cy="0"/>
        </a:xfrm>
      </p:grpSpPr>
      <p:sp>
        <p:nvSpPr>
          <p:cNvPr id="47" name="Shape 47"/>
          <p:cNvSpPr/>
          <p:nvPr>
            <p:ph type="title"/>
          </p:nvPr>
        </p:nvSpPr>
        <p:spPr>
          <a:xfrm>
            <a:off x="911572" y="1273621"/>
            <a:ext cx="11181656" cy="3814846"/>
          </a:xfrm>
          <a:prstGeom prst="rect">
            <a:avLst/>
          </a:prstGeom>
        </p:spPr>
        <p:txBody>
          <a:bodyPr anchor="b"/>
          <a:lstStyle>
            <a:lvl1pPr>
              <a:lnSpc>
                <a:spcPct val="80000"/>
              </a:lnSpc>
              <a:defRPr b="0" sz="6000">
                <a:latin typeface="+mn-lt"/>
                <a:ea typeface="+mn-ea"/>
                <a:cs typeface="+mn-cs"/>
                <a:sym typeface="Avenir Next Demi Bold"/>
              </a:defRPr>
            </a:lvl1pPr>
          </a:lstStyle>
          <a:p>
            <a:pPr/>
            <a:r>
              <a:t>タイトルテキスト</a:t>
            </a:r>
          </a:p>
        </p:txBody>
      </p:sp>
      <p:sp>
        <p:nvSpPr>
          <p:cNvPr id="48" name="Shape 48"/>
          <p:cNvSpPr/>
          <p:nvPr>
            <p:ph type="body" sz="quarter" idx="1"/>
          </p:nvPr>
        </p:nvSpPr>
        <p:spPr>
          <a:xfrm>
            <a:off x="911571" y="5266266"/>
            <a:ext cx="11181657" cy="2026197"/>
          </a:xfrm>
          <a:prstGeom prst="rect">
            <a:avLst/>
          </a:prstGeom>
        </p:spPr>
        <p:txBody>
          <a:bodyPr anchor="t"/>
          <a:lstStyle>
            <a:lvl1pPr>
              <a:lnSpc>
                <a:spcPct val="80000"/>
              </a:lnSpc>
              <a:defRPr sz="3600">
                <a:solidFill>
                  <a:srgbClr val="FFFFFF"/>
                </a:solidFill>
                <a:latin typeface="+mn-lt"/>
                <a:ea typeface="+mn-ea"/>
                <a:cs typeface="+mn-cs"/>
                <a:sym typeface="Avenir Next Demi Bold"/>
              </a:defRPr>
            </a:lvl1pPr>
            <a:lvl2pPr>
              <a:lnSpc>
                <a:spcPct val="80000"/>
              </a:lnSpc>
              <a:defRPr sz="3600">
                <a:solidFill>
                  <a:srgbClr val="FFFFFF"/>
                </a:solidFill>
                <a:latin typeface="+mn-lt"/>
                <a:ea typeface="+mn-ea"/>
                <a:cs typeface="+mn-cs"/>
                <a:sym typeface="Avenir Next Demi Bold"/>
              </a:defRPr>
            </a:lvl2pPr>
            <a:lvl3pPr>
              <a:lnSpc>
                <a:spcPct val="80000"/>
              </a:lnSpc>
              <a:defRPr sz="3600">
                <a:solidFill>
                  <a:srgbClr val="FFFFFF"/>
                </a:solidFill>
                <a:latin typeface="+mn-lt"/>
                <a:ea typeface="+mn-ea"/>
                <a:cs typeface="+mn-cs"/>
                <a:sym typeface="Avenir Next Demi Bold"/>
              </a:defRPr>
            </a:lvl3pPr>
            <a:lvl4pPr>
              <a:lnSpc>
                <a:spcPct val="80000"/>
              </a:lnSpc>
              <a:defRPr sz="3600">
                <a:solidFill>
                  <a:srgbClr val="FFFFFF"/>
                </a:solidFill>
                <a:latin typeface="+mn-lt"/>
                <a:ea typeface="+mn-ea"/>
                <a:cs typeface="+mn-cs"/>
                <a:sym typeface="Avenir Next Demi Bold"/>
              </a:defRPr>
            </a:lvl4pPr>
            <a:lvl5pPr>
              <a:lnSpc>
                <a:spcPct val="80000"/>
              </a:lnSpc>
              <a:defRPr sz="3600">
                <a:solidFill>
                  <a:srgbClr val="FFFFFF"/>
                </a:solidFill>
                <a:latin typeface="+mn-lt"/>
                <a:ea typeface="+mn-ea"/>
                <a:cs typeface="+mn-cs"/>
                <a:sym typeface="Avenir Next Demi Bold"/>
              </a:defRPr>
            </a:lvl5pPr>
          </a:lstStyle>
          <a:p>
            <a:pPr/>
            <a:r>
              <a:t>本文レベル1</a:t>
            </a:r>
          </a:p>
          <a:p>
            <a:pPr lvl="1"/>
            <a:r>
              <a:t>本文レベル2</a:t>
            </a:r>
          </a:p>
          <a:p>
            <a:pPr lvl="2"/>
            <a:r>
              <a:t>本文レベル3</a:t>
            </a:r>
          </a:p>
          <a:p>
            <a:pPr lvl="3"/>
            <a:r>
              <a:t>本文レベル4</a:t>
            </a:r>
          </a:p>
          <a:p>
            <a:pPr lvl="4"/>
            <a:r>
              <a:t>本文レベル 5</a:t>
            </a:r>
          </a:p>
        </p:txBody>
      </p:sp>
      <p:sp>
        <p:nvSpPr>
          <p:cNvPr id="49" name="Shape 49"/>
          <p:cNvSpPr/>
          <p:nvPr>
            <p:ph type="sldNum" sz="quarter" idx="2"/>
          </p:nvPr>
        </p:nvSpPr>
        <p:spPr>
          <a:xfrm>
            <a:off x="6288709" y="9258300"/>
            <a:ext cx="414682" cy="330200"/>
          </a:xfrm>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outline-black">
    <p:bg>
      <p:bgPr>
        <a:solidFill>
          <a:srgbClr val="333333"/>
        </a:solidFill>
      </p:bgPr>
    </p:bg>
    <p:spTree>
      <p:nvGrpSpPr>
        <p:cNvPr id="1" name=""/>
        <p:cNvGrpSpPr/>
        <p:nvPr/>
      </p:nvGrpSpPr>
      <p:grpSpPr>
        <a:xfrm>
          <a:off x="0" y="0"/>
          <a:ext cx="0" cy="0"/>
          <a:chOff x="0" y="0"/>
          <a:chExt cx="0" cy="0"/>
        </a:xfrm>
      </p:grpSpPr>
      <p:sp>
        <p:nvSpPr>
          <p:cNvPr id="56" name="Shape 56"/>
          <p:cNvSpPr/>
          <p:nvPr>
            <p:ph type="body" idx="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a:r>
              <a:t>本文レベル1</a:t>
            </a:r>
          </a:p>
          <a:p>
            <a:pPr lvl="1"/>
            <a:r>
              <a:t>本文レベル2</a:t>
            </a:r>
          </a:p>
          <a:p>
            <a:pPr lvl="2"/>
            <a:r>
              <a:t>本文レベル3</a:t>
            </a:r>
          </a:p>
          <a:p>
            <a:pPr lvl="3"/>
            <a:r>
              <a:t>本文レベル4</a:t>
            </a:r>
          </a:p>
          <a:p>
            <a:pPr lvl="4"/>
            <a:r>
              <a:t>本文レベル 5</a:t>
            </a:r>
          </a:p>
        </p:txBody>
      </p:sp>
      <p:sp>
        <p:nvSpPr>
          <p:cNvPr id="57" name="Shape 57"/>
          <p:cNvSpPr/>
          <p:nvPr>
            <p:ph type="sldNum" sz="quarter" idx="2"/>
          </p:nvPr>
        </p:nvSpPr>
        <p:spPr>
          <a:xfrm>
            <a:off x="6288709" y="9258300"/>
            <a:ext cx="414682" cy="330200"/>
          </a:xfrm>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black">
    <p:bg>
      <p:bgPr>
        <a:solidFill>
          <a:srgbClr val="323333"/>
        </a:solidFill>
      </p:bgPr>
    </p:bg>
    <p:spTree>
      <p:nvGrpSpPr>
        <p:cNvPr id="1" name=""/>
        <p:cNvGrpSpPr/>
        <p:nvPr/>
      </p:nvGrpSpPr>
      <p:grpSpPr>
        <a:xfrm>
          <a:off x="0" y="0"/>
          <a:ext cx="0" cy="0"/>
          <a:chOff x="0" y="0"/>
          <a:chExt cx="0" cy="0"/>
        </a:xfrm>
      </p:grpSpPr>
      <p:sp>
        <p:nvSpPr>
          <p:cNvPr id="64" name="Shape 64"/>
          <p:cNvSpPr/>
          <p:nvPr>
            <p:ph type="title"/>
          </p:nvPr>
        </p:nvSpPr>
        <p:spPr>
          <a:xfrm>
            <a:off x="345216" y="1259846"/>
            <a:ext cx="12314369" cy="7233908"/>
          </a:xfrm>
          <a:prstGeom prst="rect">
            <a:avLst/>
          </a:prstGeom>
        </p:spPr>
        <p:txBody>
          <a:bodyPr/>
          <a:lstStyle>
            <a:lvl1pPr algn="ctr">
              <a:defRPr b="0" sz="6000">
                <a:latin typeface="+mn-lt"/>
                <a:ea typeface="+mn-ea"/>
                <a:cs typeface="+mn-cs"/>
                <a:sym typeface="Avenir Next Demi Bold"/>
              </a:defRPr>
            </a:lvl1pPr>
          </a:lstStyle>
          <a:p>
            <a:pPr/>
            <a:r>
              <a:t>タイトルテキスト</a:t>
            </a:r>
          </a:p>
        </p:txBody>
      </p:sp>
      <p:sp>
        <p:nvSpPr>
          <p:cNvPr id="65" name="Shape 65"/>
          <p:cNvSpPr/>
          <p:nvPr>
            <p:ph type="sldNum" sz="quarter" idx="2"/>
          </p:nvPr>
        </p:nvSpPr>
        <p:spPr>
          <a:xfrm>
            <a:off x="12270847" y="9224009"/>
            <a:ext cx="439206" cy="457201"/>
          </a:xfrm>
          <a:prstGeom prst="rect">
            <a:avLst/>
          </a:prstGeom>
        </p:spPr>
        <p:txBody>
          <a:bodyPr/>
          <a:lstStyle>
            <a:lvl1pPr>
              <a:defRPr sz="2300">
                <a:solidFill>
                  <a:srgbClr val="EEF3CB"/>
                </a:solidFill>
                <a:latin typeface="Helvetica"/>
                <a:ea typeface="Helvetica"/>
                <a:cs typeface="Helvetica"/>
                <a:sym typeface="Helvetic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main-black">
    <p:bg>
      <p:bgPr>
        <a:solidFill>
          <a:srgbClr val="FFFFFF"/>
        </a:solidFill>
      </p:bgPr>
    </p:bg>
    <p:spTree>
      <p:nvGrpSpPr>
        <p:cNvPr id="1" name=""/>
        <p:cNvGrpSpPr/>
        <p:nvPr/>
      </p:nvGrpSpPr>
      <p:grpSpPr>
        <a:xfrm>
          <a:off x="0" y="0"/>
          <a:ext cx="0" cy="0"/>
          <a:chOff x="0" y="0"/>
          <a:chExt cx="0" cy="0"/>
        </a:xfrm>
      </p:grpSpPr>
      <p:sp>
        <p:nvSpPr>
          <p:cNvPr id="72" name="Shape 72"/>
          <p:cNvSpPr/>
          <p:nvPr/>
        </p:nvSpPr>
        <p:spPr>
          <a:xfrm>
            <a:off x="-25400" y="-25400"/>
            <a:ext cx="13055600" cy="1259748"/>
          </a:xfrm>
          <a:prstGeom prst="rect">
            <a:avLst/>
          </a:prstGeom>
          <a:solidFill>
            <a:srgbClr val="333333"/>
          </a:solidFill>
          <a:ln w="12700">
            <a:miter lim="400000"/>
          </a:ln>
        </p:spPr>
        <p:txBody>
          <a:bodyPr lIns="50800" tIns="50800" rIns="50800" bIns="50800" anchor="ctr"/>
          <a:lstStyle/>
          <a:p>
            <a:pPr/>
          </a:p>
        </p:txBody>
      </p:sp>
      <p:sp>
        <p:nvSpPr>
          <p:cNvPr id="73" name="Shape 73"/>
          <p:cNvSpPr/>
          <p:nvPr>
            <p:ph type="title"/>
          </p:nvPr>
        </p:nvSpPr>
        <p:spPr>
          <a:xfrm>
            <a:off x="345215" y="269411"/>
            <a:ext cx="12314370" cy="939537"/>
          </a:xfrm>
          <a:prstGeom prst="rect">
            <a:avLst/>
          </a:prstGeom>
        </p:spPr>
        <p:txBody>
          <a:bodyPr/>
          <a:lstStyle>
            <a:lvl1pPr>
              <a:defRPr b="0">
                <a:latin typeface="+mn-lt"/>
                <a:ea typeface="+mn-ea"/>
                <a:cs typeface="+mn-cs"/>
                <a:sym typeface="Avenir Next Demi Bold"/>
              </a:defRPr>
            </a:lvl1pPr>
          </a:lstStyle>
          <a:p>
            <a:pPr/>
            <a:r>
              <a:t>タイトルテキスト</a:t>
            </a:r>
          </a:p>
        </p:txBody>
      </p:sp>
      <p:sp>
        <p:nvSpPr>
          <p:cNvPr id="74" name="Shape 74"/>
          <p:cNvSpPr/>
          <p:nvPr>
            <p:ph type="body" idx="1"/>
          </p:nvPr>
        </p:nvSpPr>
        <p:spPr>
          <a:xfrm>
            <a:off x="533400" y="1905000"/>
            <a:ext cx="11938000" cy="7239000"/>
          </a:xfrm>
          <a:prstGeom prst="rect">
            <a:avLst/>
          </a:prstGeom>
        </p:spPr>
        <p:txBody>
          <a:bodyPr anchor="t"/>
          <a:lstStyle>
            <a:lvl1pPr marL="444500" indent="-444500">
              <a:buSzPct val="75000"/>
              <a:buChar char="•"/>
              <a:defRPr sz="3600">
                <a:solidFill>
                  <a:srgbClr val="333333"/>
                </a:solidFill>
                <a:latin typeface="+mj-lt"/>
                <a:ea typeface="+mj-ea"/>
                <a:cs typeface="+mj-cs"/>
                <a:sym typeface="Avenir Next"/>
              </a:defRPr>
            </a:lvl1pPr>
            <a:lvl2pPr marL="889000" indent="-444500">
              <a:buSzPct val="75000"/>
              <a:buChar char="•"/>
              <a:defRPr sz="3600">
                <a:solidFill>
                  <a:srgbClr val="333333"/>
                </a:solidFill>
                <a:latin typeface="+mj-lt"/>
                <a:ea typeface="+mj-ea"/>
                <a:cs typeface="+mj-cs"/>
                <a:sym typeface="Avenir Next"/>
              </a:defRPr>
            </a:lvl2pPr>
            <a:lvl3pPr marL="1333500" indent="-444500">
              <a:buSzPct val="75000"/>
              <a:buChar char="•"/>
              <a:defRPr sz="3600">
                <a:solidFill>
                  <a:srgbClr val="333333"/>
                </a:solidFill>
                <a:latin typeface="+mj-lt"/>
                <a:ea typeface="+mj-ea"/>
                <a:cs typeface="+mj-cs"/>
                <a:sym typeface="Avenir Next"/>
              </a:defRPr>
            </a:lvl3pPr>
            <a:lvl4pPr marL="1778000" indent="-444500">
              <a:buSzPct val="75000"/>
              <a:buChar char="•"/>
              <a:defRPr sz="3600">
                <a:solidFill>
                  <a:srgbClr val="333333"/>
                </a:solidFill>
                <a:latin typeface="+mj-lt"/>
                <a:ea typeface="+mj-ea"/>
                <a:cs typeface="+mj-cs"/>
                <a:sym typeface="Avenir Next"/>
              </a:defRPr>
            </a:lvl4pPr>
            <a:lvl5pPr marL="2222500" indent="-444500">
              <a:buSzPct val="75000"/>
              <a:buChar char="•"/>
              <a:defRPr sz="3600">
                <a:solidFill>
                  <a:srgbClr val="333333"/>
                </a:solidFill>
                <a:latin typeface="+mj-lt"/>
                <a:ea typeface="+mj-ea"/>
                <a:cs typeface="+mj-cs"/>
                <a:sym typeface="Avenir Next"/>
              </a:defRPr>
            </a:lvl5pPr>
          </a:lstStyle>
          <a:p>
            <a:pPr/>
            <a:r>
              <a:t>本文レベル1</a:t>
            </a:r>
          </a:p>
          <a:p>
            <a:pPr lvl="1"/>
            <a:r>
              <a:t>本文レベル2</a:t>
            </a:r>
          </a:p>
          <a:p>
            <a:pPr lvl="2"/>
            <a:r>
              <a:t>本文レベル3</a:t>
            </a:r>
          </a:p>
          <a:p>
            <a:pPr lvl="3"/>
            <a:r>
              <a:t>本文レベル4</a:t>
            </a:r>
          </a:p>
          <a:p>
            <a:pPr lvl="4"/>
            <a:r>
              <a:t>本文レベル 5</a:t>
            </a:r>
          </a:p>
        </p:txBody>
      </p:sp>
      <p:sp>
        <p:nvSpPr>
          <p:cNvPr id="75" name="Shape 75"/>
          <p:cNvSpPr/>
          <p:nvPr>
            <p:ph type="sldNum" sz="quarter" idx="2"/>
          </p:nvPr>
        </p:nvSpPr>
        <p:spPr>
          <a:xfrm>
            <a:off x="12270847" y="9224009"/>
            <a:ext cx="439206" cy="457201"/>
          </a:xfrm>
          <a:prstGeom prst="rect">
            <a:avLst/>
          </a:prstGeom>
        </p:spPr>
        <p:txBody>
          <a:bodyPr/>
          <a:lstStyle>
            <a:lvl1pPr>
              <a:defRPr sz="2300">
                <a:solidFill>
                  <a:srgbClr val="EEF3CB"/>
                </a:solidFill>
                <a:latin typeface="Helvetica"/>
                <a:ea typeface="Helvetica"/>
                <a:cs typeface="Helvetica"/>
                <a:sym typeface="Helvetic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title-blue">
    <p:bg>
      <p:bgPr>
        <a:solidFill>
          <a:srgbClr val="0065C1"/>
        </a:solidFill>
      </p:bgPr>
    </p:bg>
    <p:spTree>
      <p:nvGrpSpPr>
        <p:cNvPr id="1" name=""/>
        <p:cNvGrpSpPr/>
        <p:nvPr/>
      </p:nvGrpSpPr>
      <p:grpSpPr>
        <a:xfrm>
          <a:off x="0" y="0"/>
          <a:ext cx="0" cy="0"/>
          <a:chOff x="0" y="0"/>
          <a:chExt cx="0" cy="0"/>
        </a:xfrm>
      </p:grpSpPr>
      <p:sp>
        <p:nvSpPr>
          <p:cNvPr id="82" name="Shape 82"/>
          <p:cNvSpPr/>
          <p:nvPr>
            <p:ph type="title"/>
          </p:nvPr>
        </p:nvSpPr>
        <p:spPr>
          <a:xfrm>
            <a:off x="911572" y="1273621"/>
            <a:ext cx="11181656" cy="3814846"/>
          </a:xfrm>
          <a:prstGeom prst="rect">
            <a:avLst/>
          </a:prstGeom>
        </p:spPr>
        <p:txBody>
          <a:bodyPr anchor="b"/>
          <a:lstStyle>
            <a:lvl1pPr>
              <a:lnSpc>
                <a:spcPct val="80000"/>
              </a:lnSpc>
              <a:defRPr b="0" sz="6000">
                <a:latin typeface="+mn-lt"/>
                <a:ea typeface="+mn-ea"/>
                <a:cs typeface="+mn-cs"/>
                <a:sym typeface="Avenir Next Demi Bold"/>
              </a:defRPr>
            </a:lvl1pPr>
          </a:lstStyle>
          <a:p>
            <a:pPr/>
            <a:r>
              <a:t>タイトルテキスト</a:t>
            </a:r>
          </a:p>
        </p:txBody>
      </p:sp>
      <p:sp>
        <p:nvSpPr>
          <p:cNvPr id="83" name="Shape 83"/>
          <p:cNvSpPr/>
          <p:nvPr>
            <p:ph type="body" sz="quarter" idx="1"/>
          </p:nvPr>
        </p:nvSpPr>
        <p:spPr>
          <a:xfrm>
            <a:off x="911571" y="5266266"/>
            <a:ext cx="11181657" cy="2026197"/>
          </a:xfrm>
          <a:prstGeom prst="rect">
            <a:avLst/>
          </a:prstGeom>
        </p:spPr>
        <p:txBody>
          <a:bodyPr anchor="t"/>
          <a:lstStyle>
            <a:lvl1pPr>
              <a:lnSpc>
                <a:spcPct val="80000"/>
              </a:lnSpc>
              <a:defRPr sz="3600">
                <a:solidFill>
                  <a:srgbClr val="FFFFFF"/>
                </a:solidFill>
                <a:latin typeface="+mn-lt"/>
                <a:ea typeface="+mn-ea"/>
                <a:cs typeface="+mn-cs"/>
                <a:sym typeface="Avenir Next Demi Bold"/>
              </a:defRPr>
            </a:lvl1pPr>
            <a:lvl2pPr>
              <a:lnSpc>
                <a:spcPct val="80000"/>
              </a:lnSpc>
              <a:defRPr sz="3600">
                <a:solidFill>
                  <a:srgbClr val="FFFFFF"/>
                </a:solidFill>
                <a:latin typeface="+mn-lt"/>
                <a:ea typeface="+mn-ea"/>
                <a:cs typeface="+mn-cs"/>
                <a:sym typeface="Avenir Next Demi Bold"/>
              </a:defRPr>
            </a:lvl2pPr>
            <a:lvl3pPr>
              <a:lnSpc>
                <a:spcPct val="80000"/>
              </a:lnSpc>
              <a:defRPr sz="3600">
                <a:solidFill>
                  <a:srgbClr val="FFFFFF"/>
                </a:solidFill>
                <a:latin typeface="+mn-lt"/>
                <a:ea typeface="+mn-ea"/>
                <a:cs typeface="+mn-cs"/>
                <a:sym typeface="Avenir Next Demi Bold"/>
              </a:defRPr>
            </a:lvl3pPr>
            <a:lvl4pPr>
              <a:lnSpc>
                <a:spcPct val="80000"/>
              </a:lnSpc>
              <a:defRPr sz="3600">
                <a:solidFill>
                  <a:srgbClr val="FFFFFF"/>
                </a:solidFill>
                <a:latin typeface="+mn-lt"/>
                <a:ea typeface="+mn-ea"/>
                <a:cs typeface="+mn-cs"/>
                <a:sym typeface="Avenir Next Demi Bold"/>
              </a:defRPr>
            </a:lvl4pPr>
            <a:lvl5pPr>
              <a:lnSpc>
                <a:spcPct val="80000"/>
              </a:lnSpc>
              <a:defRPr sz="3600">
                <a:solidFill>
                  <a:srgbClr val="FFFFFF"/>
                </a:solidFill>
                <a:latin typeface="+mn-lt"/>
                <a:ea typeface="+mn-ea"/>
                <a:cs typeface="+mn-cs"/>
                <a:sym typeface="Avenir Next Demi Bold"/>
              </a:defRPr>
            </a:lvl5pPr>
          </a:lstStyle>
          <a:p>
            <a:pPr/>
            <a:r>
              <a:t>本文レベル1</a:t>
            </a:r>
          </a:p>
          <a:p>
            <a:pPr lvl="1"/>
            <a:r>
              <a:t>本文レベル2</a:t>
            </a:r>
          </a:p>
          <a:p>
            <a:pPr lvl="2"/>
            <a:r>
              <a:t>本文レベル3</a:t>
            </a:r>
          </a:p>
          <a:p>
            <a:pPr lvl="3"/>
            <a:r>
              <a:t>本文レベル4</a:t>
            </a:r>
          </a:p>
          <a:p>
            <a:pPr lvl="4"/>
            <a:r>
              <a:t>本文レベル 5</a:t>
            </a:r>
          </a:p>
        </p:txBody>
      </p:sp>
      <p:sp>
        <p:nvSpPr>
          <p:cNvPr id="84" name="Shape 84"/>
          <p:cNvSpPr/>
          <p:nvPr>
            <p:ph type="sldNum" sz="quarter" idx="2"/>
          </p:nvPr>
        </p:nvSpPr>
        <p:spPr>
          <a:xfrm>
            <a:off x="6288709" y="9258300"/>
            <a:ext cx="414682" cy="330200"/>
          </a:xfrm>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outline-blue">
    <p:bg>
      <p:bgPr>
        <a:solidFill>
          <a:srgbClr val="0065C1"/>
        </a:solidFill>
      </p:bgPr>
    </p:bg>
    <p:spTree>
      <p:nvGrpSpPr>
        <p:cNvPr id="1" name=""/>
        <p:cNvGrpSpPr/>
        <p:nvPr/>
      </p:nvGrpSpPr>
      <p:grpSpPr>
        <a:xfrm>
          <a:off x="0" y="0"/>
          <a:ext cx="0" cy="0"/>
          <a:chOff x="0" y="0"/>
          <a:chExt cx="0" cy="0"/>
        </a:xfrm>
      </p:grpSpPr>
      <p:sp>
        <p:nvSpPr>
          <p:cNvPr id="91" name="Shape 91"/>
          <p:cNvSpPr/>
          <p:nvPr>
            <p:ph type="body" idx="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a:r>
              <a:t>本文レベル1</a:t>
            </a:r>
          </a:p>
          <a:p>
            <a:pPr lvl="1"/>
            <a:r>
              <a:t>本文レベル2</a:t>
            </a:r>
          </a:p>
          <a:p>
            <a:pPr lvl="2"/>
            <a:r>
              <a:t>本文レベル3</a:t>
            </a:r>
          </a:p>
          <a:p>
            <a:pPr lvl="3"/>
            <a:r>
              <a:t>本文レベル4</a:t>
            </a:r>
          </a:p>
          <a:p>
            <a:pPr lvl="4"/>
            <a:r>
              <a:t>本文レベル 5</a:t>
            </a:r>
          </a:p>
        </p:txBody>
      </p:sp>
      <p:sp>
        <p:nvSpPr>
          <p:cNvPr id="92" name="Shape 92"/>
          <p:cNvSpPr/>
          <p:nvPr>
            <p:ph type="sldNum" sz="quarter" idx="2"/>
          </p:nvPr>
        </p:nvSpPr>
        <p:spPr>
          <a:xfrm>
            <a:off x="6288709" y="9258300"/>
            <a:ext cx="414682" cy="330200"/>
          </a:xfrm>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blank-blue">
    <p:bg>
      <p:bgPr>
        <a:solidFill>
          <a:srgbClr val="0065C1"/>
        </a:solidFill>
      </p:bgPr>
    </p:bg>
    <p:spTree>
      <p:nvGrpSpPr>
        <p:cNvPr id="1" name=""/>
        <p:cNvGrpSpPr/>
        <p:nvPr/>
      </p:nvGrpSpPr>
      <p:grpSpPr>
        <a:xfrm>
          <a:off x="0" y="0"/>
          <a:ext cx="0" cy="0"/>
          <a:chOff x="0" y="0"/>
          <a:chExt cx="0" cy="0"/>
        </a:xfrm>
      </p:grpSpPr>
      <p:sp>
        <p:nvSpPr>
          <p:cNvPr id="99" name="Shape 99"/>
          <p:cNvSpPr/>
          <p:nvPr>
            <p:ph type="title"/>
          </p:nvPr>
        </p:nvSpPr>
        <p:spPr>
          <a:xfrm>
            <a:off x="345216" y="1259846"/>
            <a:ext cx="12314369" cy="7233908"/>
          </a:xfrm>
          <a:prstGeom prst="rect">
            <a:avLst/>
          </a:prstGeom>
        </p:spPr>
        <p:txBody>
          <a:bodyPr/>
          <a:lstStyle>
            <a:lvl1pPr algn="ctr">
              <a:defRPr b="0" sz="6000">
                <a:latin typeface="+mn-lt"/>
                <a:ea typeface="+mn-ea"/>
                <a:cs typeface="+mn-cs"/>
                <a:sym typeface="Avenir Next Demi Bold"/>
              </a:defRPr>
            </a:lvl1pPr>
          </a:lstStyle>
          <a:p>
            <a:pPr/>
            <a:r>
              <a:t>タイトルテキスト</a:t>
            </a:r>
          </a:p>
        </p:txBody>
      </p:sp>
      <p:sp>
        <p:nvSpPr>
          <p:cNvPr id="100" name="Shape 100"/>
          <p:cNvSpPr/>
          <p:nvPr>
            <p:ph type="sldNum" sz="quarter" idx="2"/>
          </p:nvPr>
        </p:nvSpPr>
        <p:spPr>
          <a:xfrm>
            <a:off x="12270847" y="9224009"/>
            <a:ext cx="439206" cy="457201"/>
          </a:xfrm>
          <a:prstGeom prst="rect">
            <a:avLst/>
          </a:prstGeom>
        </p:spPr>
        <p:txBody>
          <a:bodyPr/>
          <a:lstStyle>
            <a:lvl1pPr>
              <a:defRPr sz="2300">
                <a:solidFill>
                  <a:srgbClr val="EEF3CB"/>
                </a:solidFill>
                <a:latin typeface="Helvetica"/>
                <a:ea typeface="Helvetica"/>
                <a:cs typeface="Helvetica"/>
                <a:sym typeface="Helvetic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main-blue">
    <p:bg>
      <p:bgPr>
        <a:solidFill>
          <a:srgbClr val="FFFFFF"/>
        </a:solidFill>
      </p:bgPr>
    </p:bg>
    <p:spTree>
      <p:nvGrpSpPr>
        <p:cNvPr id="1" name=""/>
        <p:cNvGrpSpPr/>
        <p:nvPr/>
      </p:nvGrpSpPr>
      <p:grpSpPr>
        <a:xfrm>
          <a:off x="0" y="0"/>
          <a:ext cx="0" cy="0"/>
          <a:chOff x="0" y="0"/>
          <a:chExt cx="0" cy="0"/>
        </a:xfrm>
      </p:grpSpPr>
      <p:sp>
        <p:nvSpPr>
          <p:cNvPr id="107" name="Shape 107"/>
          <p:cNvSpPr/>
          <p:nvPr/>
        </p:nvSpPr>
        <p:spPr>
          <a:xfrm>
            <a:off x="-25400" y="-25400"/>
            <a:ext cx="13055600" cy="1259748"/>
          </a:xfrm>
          <a:prstGeom prst="rect">
            <a:avLst/>
          </a:prstGeom>
          <a:solidFill>
            <a:srgbClr val="0065C1"/>
          </a:solidFill>
          <a:ln w="12700">
            <a:miter lim="400000"/>
          </a:ln>
        </p:spPr>
        <p:txBody>
          <a:bodyPr lIns="50800" tIns="50800" rIns="50800" bIns="50800" anchor="ctr"/>
          <a:lstStyle/>
          <a:p>
            <a:pPr/>
          </a:p>
        </p:txBody>
      </p:sp>
      <p:sp>
        <p:nvSpPr>
          <p:cNvPr id="108" name="Shape 108"/>
          <p:cNvSpPr/>
          <p:nvPr>
            <p:ph type="title"/>
          </p:nvPr>
        </p:nvSpPr>
        <p:spPr>
          <a:xfrm>
            <a:off x="345215" y="269411"/>
            <a:ext cx="12314370" cy="939537"/>
          </a:xfrm>
          <a:prstGeom prst="rect">
            <a:avLst/>
          </a:prstGeom>
        </p:spPr>
        <p:txBody>
          <a:bodyPr/>
          <a:lstStyle>
            <a:lvl1pPr>
              <a:defRPr b="0">
                <a:latin typeface="+mn-lt"/>
                <a:ea typeface="+mn-ea"/>
                <a:cs typeface="+mn-cs"/>
                <a:sym typeface="Avenir Next Demi Bold"/>
              </a:defRPr>
            </a:lvl1pPr>
          </a:lstStyle>
          <a:p>
            <a:pPr/>
            <a:r>
              <a:t>タイトルテキスト</a:t>
            </a:r>
          </a:p>
        </p:txBody>
      </p:sp>
      <p:sp>
        <p:nvSpPr>
          <p:cNvPr id="109" name="Shape 109"/>
          <p:cNvSpPr/>
          <p:nvPr>
            <p:ph type="body" idx="1"/>
          </p:nvPr>
        </p:nvSpPr>
        <p:spPr>
          <a:xfrm>
            <a:off x="536369" y="1903151"/>
            <a:ext cx="11932062" cy="7233039"/>
          </a:xfrm>
          <a:prstGeom prst="rect">
            <a:avLst/>
          </a:prstGeom>
        </p:spPr>
        <p:txBody>
          <a:bodyPr anchor="t"/>
          <a:lstStyle>
            <a:lvl1pPr marL="444500" indent="-444500">
              <a:buSzPct val="75000"/>
              <a:buChar char="•"/>
              <a:defRPr sz="3600">
                <a:solidFill>
                  <a:srgbClr val="333333"/>
                </a:solidFill>
                <a:latin typeface="+mj-lt"/>
                <a:ea typeface="+mj-ea"/>
                <a:cs typeface="+mj-cs"/>
                <a:sym typeface="Avenir Next"/>
              </a:defRPr>
            </a:lvl1pPr>
            <a:lvl2pPr marL="889000" indent="-444500">
              <a:buSzPct val="75000"/>
              <a:buChar char="•"/>
              <a:defRPr sz="3600">
                <a:solidFill>
                  <a:srgbClr val="333333"/>
                </a:solidFill>
                <a:latin typeface="+mj-lt"/>
                <a:ea typeface="+mj-ea"/>
                <a:cs typeface="+mj-cs"/>
                <a:sym typeface="Avenir Next"/>
              </a:defRPr>
            </a:lvl2pPr>
            <a:lvl3pPr marL="1333500" indent="-444500">
              <a:buSzPct val="75000"/>
              <a:buChar char="•"/>
              <a:defRPr sz="3600">
                <a:solidFill>
                  <a:srgbClr val="333333"/>
                </a:solidFill>
                <a:latin typeface="+mj-lt"/>
                <a:ea typeface="+mj-ea"/>
                <a:cs typeface="+mj-cs"/>
                <a:sym typeface="Avenir Next"/>
              </a:defRPr>
            </a:lvl3pPr>
            <a:lvl4pPr marL="1778000" indent="-444500">
              <a:buSzPct val="75000"/>
              <a:buChar char="•"/>
              <a:defRPr sz="3600">
                <a:solidFill>
                  <a:srgbClr val="333333"/>
                </a:solidFill>
                <a:latin typeface="+mj-lt"/>
                <a:ea typeface="+mj-ea"/>
                <a:cs typeface="+mj-cs"/>
                <a:sym typeface="Avenir Next"/>
              </a:defRPr>
            </a:lvl4pPr>
            <a:lvl5pPr marL="2222500" indent="-444500">
              <a:buSzPct val="75000"/>
              <a:buChar char="•"/>
              <a:defRPr sz="3600">
                <a:solidFill>
                  <a:srgbClr val="333333"/>
                </a:solidFill>
                <a:latin typeface="+mj-lt"/>
                <a:ea typeface="+mj-ea"/>
                <a:cs typeface="+mj-cs"/>
                <a:sym typeface="Avenir Next"/>
              </a:defRPr>
            </a:lvl5pPr>
          </a:lstStyle>
          <a:p>
            <a:pPr/>
            <a:r>
              <a:t>本文レベル1</a:t>
            </a:r>
          </a:p>
          <a:p>
            <a:pPr lvl="1"/>
            <a:r>
              <a:t>本文レベル2</a:t>
            </a:r>
          </a:p>
          <a:p>
            <a:pPr lvl="2"/>
            <a:r>
              <a:t>本文レベル3</a:t>
            </a:r>
          </a:p>
          <a:p>
            <a:pPr lvl="3"/>
            <a:r>
              <a:t>本文レベル4</a:t>
            </a:r>
          </a:p>
          <a:p>
            <a:pPr lvl="4"/>
            <a:r>
              <a:t>本文レベル 5</a:t>
            </a:r>
          </a:p>
        </p:txBody>
      </p:sp>
      <p:sp>
        <p:nvSpPr>
          <p:cNvPr id="110" name="Shape 110"/>
          <p:cNvSpPr/>
          <p:nvPr>
            <p:ph type="sldNum" sz="quarter" idx="2"/>
          </p:nvPr>
        </p:nvSpPr>
        <p:spPr>
          <a:xfrm>
            <a:off x="12270847" y="9224009"/>
            <a:ext cx="439206" cy="457201"/>
          </a:xfrm>
          <a:prstGeom prst="rect">
            <a:avLst/>
          </a:prstGeom>
        </p:spPr>
        <p:txBody>
          <a:bodyPr/>
          <a:lstStyle>
            <a:lvl1pPr>
              <a:defRPr sz="2300">
                <a:solidFill>
                  <a:srgbClr val="EEF3CB"/>
                </a:solidFill>
                <a:latin typeface="Helvetica"/>
                <a:ea typeface="Helvetica"/>
                <a:cs typeface="Helvetica"/>
                <a:sym typeface="Helvetic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title-green">
    <p:bg>
      <p:bgPr>
        <a:solidFill>
          <a:srgbClr val="008D92"/>
        </a:solidFill>
      </p:bgPr>
    </p:bg>
    <p:spTree>
      <p:nvGrpSpPr>
        <p:cNvPr id="1" name=""/>
        <p:cNvGrpSpPr/>
        <p:nvPr/>
      </p:nvGrpSpPr>
      <p:grpSpPr>
        <a:xfrm>
          <a:off x="0" y="0"/>
          <a:ext cx="0" cy="0"/>
          <a:chOff x="0" y="0"/>
          <a:chExt cx="0" cy="0"/>
        </a:xfrm>
      </p:grpSpPr>
      <p:sp>
        <p:nvSpPr>
          <p:cNvPr id="117" name="Shape 117"/>
          <p:cNvSpPr/>
          <p:nvPr>
            <p:ph type="title"/>
          </p:nvPr>
        </p:nvSpPr>
        <p:spPr>
          <a:xfrm>
            <a:off x="911572" y="1273621"/>
            <a:ext cx="11181656" cy="3814846"/>
          </a:xfrm>
          <a:prstGeom prst="rect">
            <a:avLst/>
          </a:prstGeom>
        </p:spPr>
        <p:txBody>
          <a:bodyPr anchor="b"/>
          <a:lstStyle>
            <a:lvl1pPr>
              <a:lnSpc>
                <a:spcPct val="80000"/>
              </a:lnSpc>
              <a:defRPr b="0" sz="6000">
                <a:latin typeface="+mn-lt"/>
                <a:ea typeface="+mn-ea"/>
                <a:cs typeface="+mn-cs"/>
                <a:sym typeface="Avenir Next Demi Bold"/>
              </a:defRPr>
            </a:lvl1pPr>
          </a:lstStyle>
          <a:p>
            <a:pPr/>
            <a:r>
              <a:t>タイトルテキスト</a:t>
            </a:r>
          </a:p>
        </p:txBody>
      </p:sp>
      <p:sp>
        <p:nvSpPr>
          <p:cNvPr id="118" name="Shape 118"/>
          <p:cNvSpPr/>
          <p:nvPr>
            <p:ph type="body" sz="quarter" idx="1"/>
          </p:nvPr>
        </p:nvSpPr>
        <p:spPr>
          <a:xfrm>
            <a:off x="911571" y="5266266"/>
            <a:ext cx="11181657" cy="2026197"/>
          </a:xfrm>
          <a:prstGeom prst="rect">
            <a:avLst/>
          </a:prstGeom>
        </p:spPr>
        <p:txBody>
          <a:bodyPr anchor="t"/>
          <a:lstStyle>
            <a:lvl1pPr>
              <a:lnSpc>
                <a:spcPct val="80000"/>
              </a:lnSpc>
              <a:defRPr sz="3600">
                <a:solidFill>
                  <a:srgbClr val="FFFFFF"/>
                </a:solidFill>
                <a:latin typeface="+mn-lt"/>
                <a:ea typeface="+mn-ea"/>
                <a:cs typeface="+mn-cs"/>
                <a:sym typeface="Avenir Next Demi Bold"/>
              </a:defRPr>
            </a:lvl1pPr>
            <a:lvl2pPr>
              <a:lnSpc>
                <a:spcPct val="80000"/>
              </a:lnSpc>
              <a:defRPr sz="3600">
                <a:solidFill>
                  <a:srgbClr val="FFFFFF"/>
                </a:solidFill>
                <a:latin typeface="+mn-lt"/>
                <a:ea typeface="+mn-ea"/>
                <a:cs typeface="+mn-cs"/>
                <a:sym typeface="Avenir Next Demi Bold"/>
              </a:defRPr>
            </a:lvl2pPr>
            <a:lvl3pPr>
              <a:lnSpc>
                <a:spcPct val="80000"/>
              </a:lnSpc>
              <a:defRPr sz="3600">
                <a:solidFill>
                  <a:srgbClr val="FFFFFF"/>
                </a:solidFill>
                <a:latin typeface="+mn-lt"/>
                <a:ea typeface="+mn-ea"/>
                <a:cs typeface="+mn-cs"/>
                <a:sym typeface="Avenir Next Demi Bold"/>
              </a:defRPr>
            </a:lvl3pPr>
            <a:lvl4pPr>
              <a:lnSpc>
                <a:spcPct val="80000"/>
              </a:lnSpc>
              <a:defRPr sz="3600">
                <a:solidFill>
                  <a:srgbClr val="FFFFFF"/>
                </a:solidFill>
                <a:latin typeface="+mn-lt"/>
                <a:ea typeface="+mn-ea"/>
                <a:cs typeface="+mn-cs"/>
                <a:sym typeface="Avenir Next Demi Bold"/>
              </a:defRPr>
            </a:lvl4pPr>
            <a:lvl5pPr>
              <a:lnSpc>
                <a:spcPct val="80000"/>
              </a:lnSpc>
              <a:defRPr sz="3600">
                <a:solidFill>
                  <a:srgbClr val="FFFFFF"/>
                </a:solidFill>
                <a:latin typeface="+mn-lt"/>
                <a:ea typeface="+mn-ea"/>
                <a:cs typeface="+mn-cs"/>
                <a:sym typeface="Avenir Next Demi Bold"/>
              </a:defRPr>
            </a:lvl5pPr>
          </a:lstStyle>
          <a:p>
            <a:pPr/>
            <a:r>
              <a:t>本文レベル1</a:t>
            </a:r>
          </a:p>
          <a:p>
            <a:pPr lvl="1"/>
            <a:r>
              <a:t>本文レベル2</a:t>
            </a:r>
          </a:p>
          <a:p>
            <a:pPr lvl="2"/>
            <a:r>
              <a:t>本文レベル3</a:t>
            </a:r>
          </a:p>
          <a:p>
            <a:pPr lvl="3"/>
            <a:r>
              <a:t>本文レベル4</a:t>
            </a:r>
          </a:p>
          <a:p>
            <a:pPr lvl="4"/>
            <a:r>
              <a:t>本文レベル 5</a:t>
            </a:r>
          </a:p>
        </p:txBody>
      </p:sp>
      <p:sp>
        <p:nvSpPr>
          <p:cNvPr id="119" name="Shape 119"/>
          <p:cNvSpPr/>
          <p:nvPr>
            <p:ph type="sldNum" sz="quarter" idx="2"/>
          </p:nvPr>
        </p:nvSpPr>
        <p:spPr>
          <a:xfrm>
            <a:off x="6288709" y="9258300"/>
            <a:ext cx="414682" cy="330200"/>
          </a:xfrm>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outline-green">
    <p:bg>
      <p:bgPr>
        <a:solidFill>
          <a:srgbClr val="008D92"/>
        </a:solidFill>
      </p:bgPr>
    </p:bg>
    <p:spTree>
      <p:nvGrpSpPr>
        <p:cNvPr id="1" name=""/>
        <p:cNvGrpSpPr/>
        <p:nvPr/>
      </p:nvGrpSpPr>
      <p:grpSpPr>
        <a:xfrm>
          <a:off x="0" y="0"/>
          <a:ext cx="0" cy="0"/>
          <a:chOff x="0" y="0"/>
          <a:chExt cx="0" cy="0"/>
        </a:xfrm>
      </p:grpSpPr>
      <p:sp>
        <p:nvSpPr>
          <p:cNvPr id="126" name="Shape 126"/>
          <p:cNvSpPr/>
          <p:nvPr>
            <p:ph type="body" idx="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a:r>
              <a:t>本文レベル1</a:t>
            </a:r>
          </a:p>
          <a:p>
            <a:pPr lvl="1"/>
            <a:r>
              <a:t>本文レベル2</a:t>
            </a:r>
          </a:p>
          <a:p>
            <a:pPr lvl="2"/>
            <a:r>
              <a:t>本文レベル3</a:t>
            </a:r>
          </a:p>
          <a:p>
            <a:pPr lvl="3"/>
            <a:r>
              <a:t>本文レベル4</a:t>
            </a:r>
          </a:p>
          <a:p>
            <a:pPr lvl="4"/>
            <a:r>
              <a:t>本文レベル 5</a:t>
            </a:r>
          </a:p>
        </p:txBody>
      </p:sp>
      <p:sp>
        <p:nvSpPr>
          <p:cNvPr id="127" name="Shape 127"/>
          <p:cNvSpPr/>
          <p:nvPr>
            <p:ph type="sldNum" sz="quarter" idx="2"/>
          </p:nvPr>
        </p:nvSpPr>
        <p:spPr>
          <a:xfrm>
            <a:off x="6288709" y="9258300"/>
            <a:ext cx="414682" cy="330200"/>
          </a:xfrm>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blank-green">
    <p:bg>
      <p:bgPr>
        <a:solidFill>
          <a:srgbClr val="008D92"/>
        </a:solidFill>
      </p:bgPr>
    </p:bg>
    <p:spTree>
      <p:nvGrpSpPr>
        <p:cNvPr id="1" name=""/>
        <p:cNvGrpSpPr/>
        <p:nvPr/>
      </p:nvGrpSpPr>
      <p:grpSpPr>
        <a:xfrm>
          <a:off x="0" y="0"/>
          <a:ext cx="0" cy="0"/>
          <a:chOff x="0" y="0"/>
          <a:chExt cx="0" cy="0"/>
        </a:xfrm>
      </p:grpSpPr>
      <p:sp>
        <p:nvSpPr>
          <p:cNvPr id="134" name="Shape 134"/>
          <p:cNvSpPr/>
          <p:nvPr>
            <p:ph type="title"/>
          </p:nvPr>
        </p:nvSpPr>
        <p:spPr>
          <a:xfrm>
            <a:off x="345216" y="1259846"/>
            <a:ext cx="12314369" cy="7233908"/>
          </a:xfrm>
          <a:prstGeom prst="rect">
            <a:avLst/>
          </a:prstGeom>
        </p:spPr>
        <p:txBody>
          <a:bodyPr/>
          <a:lstStyle>
            <a:lvl1pPr algn="ctr">
              <a:defRPr b="0" sz="6000">
                <a:latin typeface="+mn-lt"/>
                <a:ea typeface="+mn-ea"/>
                <a:cs typeface="+mn-cs"/>
                <a:sym typeface="Avenir Next Demi Bold"/>
              </a:defRPr>
            </a:lvl1pPr>
          </a:lstStyle>
          <a:p>
            <a:pPr/>
            <a:r>
              <a:t>タイトルテキスト</a:t>
            </a:r>
          </a:p>
        </p:txBody>
      </p:sp>
      <p:sp>
        <p:nvSpPr>
          <p:cNvPr id="135" name="Shape 135"/>
          <p:cNvSpPr/>
          <p:nvPr>
            <p:ph type="sldNum" sz="quarter" idx="2"/>
          </p:nvPr>
        </p:nvSpPr>
        <p:spPr>
          <a:xfrm>
            <a:off x="12270847" y="9224009"/>
            <a:ext cx="439206" cy="457201"/>
          </a:xfrm>
          <a:prstGeom prst="rect">
            <a:avLst/>
          </a:prstGeom>
        </p:spPr>
        <p:txBody>
          <a:bodyPr/>
          <a:lstStyle>
            <a:lvl1pPr>
              <a:defRPr sz="2300">
                <a:solidFill>
                  <a:srgbClr val="EEF3CB"/>
                </a:solidFill>
                <a:latin typeface="Helvetica"/>
                <a:ea typeface="Helvetica"/>
                <a:cs typeface="Helvetica"/>
                <a:sym typeface="Helvetic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main-green">
    <p:bg>
      <p:bgPr>
        <a:solidFill>
          <a:srgbClr val="FFFFFF"/>
        </a:solidFill>
      </p:bgPr>
    </p:bg>
    <p:spTree>
      <p:nvGrpSpPr>
        <p:cNvPr id="1" name=""/>
        <p:cNvGrpSpPr/>
        <p:nvPr/>
      </p:nvGrpSpPr>
      <p:grpSpPr>
        <a:xfrm>
          <a:off x="0" y="0"/>
          <a:ext cx="0" cy="0"/>
          <a:chOff x="0" y="0"/>
          <a:chExt cx="0" cy="0"/>
        </a:xfrm>
      </p:grpSpPr>
      <p:sp>
        <p:nvSpPr>
          <p:cNvPr id="142" name="Shape 142"/>
          <p:cNvSpPr/>
          <p:nvPr/>
        </p:nvSpPr>
        <p:spPr>
          <a:xfrm>
            <a:off x="-25400" y="-25400"/>
            <a:ext cx="13055600" cy="1259748"/>
          </a:xfrm>
          <a:prstGeom prst="rect">
            <a:avLst/>
          </a:prstGeom>
          <a:solidFill>
            <a:srgbClr val="008D92"/>
          </a:solidFill>
          <a:ln w="12700">
            <a:miter lim="400000"/>
          </a:ln>
        </p:spPr>
        <p:txBody>
          <a:bodyPr lIns="50800" tIns="50800" rIns="50800" bIns="50800" anchor="ctr"/>
          <a:lstStyle/>
          <a:p>
            <a:pPr/>
          </a:p>
        </p:txBody>
      </p:sp>
      <p:sp>
        <p:nvSpPr>
          <p:cNvPr id="143" name="Shape 143"/>
          <p:cNvSpPr/>
          <p:nvPr>
            <p:ph type="title"/>
          </p:nvPr>
        </p:nvSpPr>
        <p:spPr>
          <a:xfrm>
            <a:off x="345215" y="269411"/>
            <a:ext cx="12314370" cy="939537"/>
          </a:xfrm>
          <a:prstGeom prst="rect">
            <a:avLst/>
          </a:prstGeom>
        </p:spPr>
        <p:txBody>
          <a:bodyPr/>
          <a:lstStyle>
            <a:lvl1pPr>
              <a:defRPr b="0">
                <a:latin typeface="+mn-lt"/>
                <a:ea typeface="+mn-ea"/>
                <a:cs typeface="+mn-cs"/>
                <a:sym typeface="Avenir Next Demi Bold"/>
              </a:defRPr>
            </a:lvl1pPr>
          </a:lstStyle>
          <a:p>
            <a:pPr/>
            <a:r>
              <a:t>タイトルテキスト</a:t>
            </a:r>
          </a:p>
        </p:txBody>
      </p:sp>
      <p:sp>
        <p:nvSpPr>
          <p:cNvPr id="144" name="Shape 144"/>
          <p:cNvSpPr/>
          <p:nvPr>
            <p:ph type="body" idx="1"/>
          </p:nvPr>
        </p:nvSpPr>
        <p:spPr>
          <a:xfrm>
            <a:off x="533400" y="1905000"/>
            <a:ext cx="11938000" cy="7239000"/>
          </a:xfrm>
          <a:prstGeom prst="rect">
            <a:avLst/>
          </a:prstGeom>
        </p:spPr>
        <p:txBody>
          <a:bodyPr anchor="t"/>
          <a:lstStyle>
            <a:lvl1pPr marL="444500" indent="-444500">
              <a:buSzPct val="75000"/>
              <a:buChar char="•"/>
              <a:defRPr sz="3600">
                <a:solidFill>
                  <a:srgbClr val="333333"/>
                </a:solidFill>
                <a:latin typeface="+mj-lt"/>
                <a:ea typeface="+mj-ea"/>
                <a:cs typeface="+mj-cs"/>
                <a:sym typeface="Avenir Next"/>
              </a:defRPr>
            </a:lvl1pPr>
            <a:lvl2pPr marL="889000" indent="-444500">
              <a:buSzPct val="75000"/>
              <a:buChar char="•"/>
              <a:defRPr sz="3600">
                <a:solidFill>
                  <a:srgbClr val="333333"/>
                </a:solidFill>
                <a:latin typeface="+mj-lt"/>
                <a:ea typeface="+mj-ea"/>
                <a:cs typeface="+mj-cs"/>
                <a:sym typeface="Avenir Next"/>
              </a:defRPr>
            </a:lvl2pPr>
            <a:lvl3pPr marL="1333500" indent="-444500">
              <a:buSzPct val="75000"/>
              <a:buChar char="•"/>
              <a:defRPr sz="3600">
                <a:solidFill>
                  <a:srgbClr val="333333"/>
                </a:solidFill>
                <a:latin typeface="+mj-lt"/>
                <a:ea typeface="+mj-ea"/>
                <a:cs typeface="+mj-cs"/>
                <a:sym typeface="Avenir Next"/>
              </a:defRPr>
            </a:lvl3pPr>
            <a:lvl4pPr marL="1778000" indent="-444500">
              <a:buSzPct val="75000"/>
              <a:buChar char="•"/>
              <a:defRPr sz="3600">
                <a:solidFill>
                  <a:srgbClr val="333333"/>
                </a:solidFill>
                <a:latin typeface="+mj-lt"/>
                <a:ea typeface="+mj-ea"/>
                <a:cs typeface="+mj-cs"/>
                <a:sym typeface="Avenir Next"/>
              </a:defRPr>
            </a:lvl4pPr>
            <a:lvl5pPr marL="2222500" indent="-444500">
              <a:buSzPct val="75000"/>
              <a:buChar char="•"/>
              <a:defRPr sz="3600">
                <a:solidFill>
                  <a:srgbClr val="333333"/>
                </a:solidFill>
                <a:latin typeface="+mj-lt"/>
                <a:ea typeface="+mj-ea"/>
                <a:cs typeface="+mj-cs"/>
                <a:sym typeface="Avenir Next"/>
              </a:defRPr>
            </a:lvl5pPr>
          </a:lstStyle>
          <a:p>
            <a:pPr/>
            <a:r>
              <a:t>本文レベル1</a:t>
            </a:r>
          </a:p>
          <a:p>
            <a:pPr lvl="1"/>
            <a:r>
              <a:t>本文レベル2</a:t>
            </a:r>
          </a:p>
          <a:p>
            <a:pPr lvl="2"/>
            <a:r>
              <a:t>本文レベル3</a:t>
            </a:r>
          </a:p>
          <a:p>
            <a:pPr lvl="3"/>
            <a:r>
              <a:t>本文レベル4</a:t>
            </a:r>
          </a:p>
          <a:p>
            <a:pPr lvl="4"/>
            <a:r>
              <a:t>本文レベル 5</a:t>
            </a:r>
          </a:p>
        </p:txBody>
      </p:sp>
      <p:sp>
        <p:nvSpPr>
          <p:cNvPr id="145" name="Shape 145"/>
          <p:cNvSpPr/>
          <p:nvPr>
            <p:ph type="sldNum" sz="quarter" idx="2"/>
          </p:nvPr>
        </p:nvSpPr>
        <p:spPr>
          <a:xfrm>
            <a:off x="12270847" y="9224009"/>
            <a:ext cx="439206" cy="457201"/>
          </a:xfrm>
          <a:prstGeom prst="rect">
            <a:avLst/>
          </a:prstGeom>
        </p:spPr>
        <p:txBody>
          <a:bodyPr/>
          <a:lstStyle>
            <a:lvl1pPr>
              <a:defRPr sz="2300">
                <a:solidFill>
                  <a:srgbClr val="EEF3CB"/>
                </a:solidFill>
                <a:latin typeface="Helvetica"/>
                <a:ea typeface="Helvetica"/>
                <a:cs typeface="Helvetica"/>
                <a:sym typeface="Helvetica"/>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DEE0"/>
        </a:solidFill>
      </p:bgPr>
    </p:bg>
    <p:spTree>
      <p:nvGrpSpPr>
        <p:cNvPr id="1" name=""/>
        <p:cNvGrpSpPr/>
        <p:nvPr/>
      </p:nvGrpSpPr>
      <p:grpSpPr>
        <a:xfrm>
          <a:off x="0" y="0"/>
          <a:ext cx="0" cy="0"/>
          <a:chOff x="0" y="0"/>
          <a:chExt cx="0" cy="0"/>
        </a:xfrm>
      </p:grpSpPr>
      <p:sp>
        <p:nvSpPr>
          <p:cNvPr id="2" name="Shape 2"/>
          <p:cNvSpPr/>
          <p:nvPr>
            <p:ph type="body" idx="1"/>
          </p:nvPr>
        </p:nvSpPr>
        <p:spPr>
          <a:xfrm>
            <a:off x="906793" y="1079830"/>
            <a:ext cx="11191214" cy="75939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本文レベル1</a:t>
            </a:r>
          </a:p>
          <a:p>
            <a:pPr lvl="1"/>
            <a:r>
              <a:t>本文レベル2</a:t>
            </a:r>
          </a:p>
          <a:p>
            <a:pPr lvl="2"/>
            <a:r>
              <a:t>本文レベル3</a:t>
            </a:r>
          </a:p>
          <a:p>
            <a:pPr lvl="3"/>
            <a:r>
              <a:t>本文レベル4</a:t>
            </a:r>
          </a:p>
          <a:p>
            <a:pPr lvl="4"/>
            <a:r>
              <a:t>本文レベル 5</a:t>
            </a:r>
          </a:p>
        </p:txBody>
      </p:sp>
      <p:sp>
        <p:nvSpPr>
          <p:cNvPr id="3" name="Shape 3"/>
          <p:cNvSpPr/>
          <p:nvPr>
            <p:ph type="sldNum" sz="quarter" idx="2"/>
          </p:nvPr>
        </p:nvSpPr>
        <p:spPr>
          <a:xfrm>
            <a:off x="12382500" y="9271000"/>
            <a:ext cx="414681" cy="330200"/>
          </a:xfrm>
          <a:prstGeom prst="rect">
            <a:avLst/>
          </a:prstGeom>
          <a:ln w="12700">
            <a:miter lim="400000"/>
          </a:ln>
        </p:spPr>
        <p:txBody>
          <a:bodyPr wrap="none" lIns="50800" tIns="50800" rIns="50800" bIns="50800">
            <a:spAutoFit/>
          </a:bodyPr>
          <a:lstStyle>
            <a:lvl1pPr algn="ctr">
              <a:defRPr sz="1800">
                <a:solidFill>
                  <a:srgbClr val="000000"/>
                </a:solidFill>
                <a:latin typeface="ヒラギノ角ゴ ProN W3"/>
                <a:ea typeface="ヒラギノ角ゴ ProN W3"/>
                <a:cs typeface="ヒラギノ角ゴ ProN W3"/>
                <a:sym typeface="ヒラギノ角ゴ ProN W3"/>
              </a:defRPr>
            </a:lvl1pPr>
          </a:lstStyle>
          <a:p>
            <a:pPr/>
            <a:fld id="{86CB4B4D-7CA3-9044-876B-883B54F8677D}" type="slidenum"/>
          </a:p>
        </p:txBody>
      </p:sp>
      <p:sp>
        <p:nvSpPr>
          <p:cNvPr id="4" name="Shape 4"/>
          <p:cNvSpPr/>
          <p:nvPr>
            <p:ph type="title"/>
          </p:nvPr>
        </p:nvSpPr>
        <p:spPr>
          <a:xfrm>
            <a:off x="1270000" y="3225800"/>
            <a:ext cx="10464800" cy="330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タイトルテキスト</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transition xmlns:p14="http://schemas.microsoft.com/office/powerpoint/2010/main" spd="med" advClick="1"/>
  <p:txStyles>
    <p:titleStyle>
      <a:lvl1pPr marL="0" marR="0" indent="0" algn="l" defTabSz="584200" latinLnBrk="0">
        <a:lnSpc>
          <a:spcPct val="100000"/>
        </a:lnSpc>
        <a:spcBef>
          <a:spcPts val="0"/>
        </a:spcBef>
        <a:spcAft>
          <a:spcPts val="0"/>
        </a:spcAft>
        <a:buClrTx/>
        <a:buSzTx/>
        <a:buFontTx/>
        <a:buNone/>
        <a:tabLst/>
        <a:defRPr b="1" baseline="0" cap="none" i="0" spc="0" strike="noStrike" sz="4200" u="none">
          <a:ln>
            <a:noFill/>
          </a:ln>
          <a:solidFill>
            <a:srgbClr val="FFFFFF"/>
          </a:solidFill>
          <a:uFillTx/>
          <a:latin typeface="Helvetica"/>
          <a:ea typeface="Helvetica"/>
          <a:cs typeface="Helvetica"/>
          <a:sym typeface="Helvetica"/>
        </a:defRPr>
      </a:lvl1pPr>
      <a:lvl2pPr marL="0" marR="0" indent="228600" algn="l" defTabSz="584200" latinLnBrk="0">
        <a:lnSpc>
          <a:spcPct val="100000"/>
        </a:lnSpc>
        <a:spcBef>
          <a:spcPts val="0"/>
        </a:spcBef>
        <a:spcAft>
          <a:spcPts val="0"/>
        </a:spcAft>
        <a:buClrTx/>
        <a:buSzTx/>
        <a:buFontTx/>
        <a:buNone/>
        <a:tabLst/>
        <a:defRPr b="1" baseline="0" cap="none" i="0" spc="0" strike="noStrike" sz="4200" u="none">
          <a:ln>
            <a:noFill/>
          </a:ln>
          <a:solidFill>
            <a:srgbClr val="FFFFFF"/>
          </a:solidFill>
          <a:uFillTx/>
          <a:latin typeface="Helvetica"/>
          <a:ea typeface="Helvetica"/>
          <a:cs typeface="Helvetica"/>
          <a:sym typeface="Helvetica"/>
        </a:defRPr>
      </a:lvl2pPr>
      <a:lvl3pPr marL="0" marR="0" indent="457200" algn="l" defTabSz="584200" latinLnBrk="0">
        <a:lnSpc>
          <a:spcPct val="100000"/>
        </a:lnSpc>
        <a:spcBef>
          <a:spcPts val="0"/>
        </a:spcBef>
        <a:spcAft>
          <a:spcPts val="0"/>
        </a:spcAft>
        <a:buClrTx/>
        <a:buSzTx/>
        <a:buFontTx/>
        <a:buNone/>
        <a:tabLst/>
        <a:defRPr b="1" baseline="0" cap="none" i="0" spc="0" strike="noStrike" sz="4200" u="none">
          <a:ln>
            <a:noFill/>
          </a:ln>
          <a:solidFill>
            <a:srgbClr val="FFFFFF"/>
          </a:solidFill>
          <a:uFillTx/>
          <a:latin typeface="Helvetica"/>
          <a:ea typeface="Helvetica"/>
          <a:cs typeface="Helvetica"/>
          <a:sym typeface="Helvetica"/>
        </a:defRPr>
      </a:lvl3pPr>
      <a:lvl4pPr marL="0" marR="0" indent="685800" algn="l" defTabSz="584200" latinLnBrk="0">
        <a:lnSpc>
          <a:spcPct val="100000"/>
        </a:lnSpc>
        <a:spcBef>
          <a:spcPts val="0"/>
        </a:spcBef>
        <a:spcAft>
          <a:spcPts val="0"/>
        </a:spcAft>
        <a:buClrTx/>
        <a:buSzTx/>
        <a:buFontTx/>
        <a:buNone/>
        <a:tabLst/>
        <a:defRPr b="1" baseline="0" cap="none" i="0" spc="0" strike="noStrike" sz="4200" u="none">
          <a:ln>
            <a:noFill/>
          </a:ln>
          <a:solidFill>
            <a:srgbClr val="FFFFFF"/>
          </a:solidFill>
          <a:uFillTx/>
          <a:latin typeface="Helvetica"/>
          <a:ea typeface="Helvetica"/>
          <a:cs typeface="Helvetica"/>
          <a:sym typeface="Helvetica"/>
        </a:defRPr>
      </a:lvl4pPr>
      <a:lvl5pPr marL="0" marR="0" indent="914400" algn="l" defTabSz="584200" latinLnBrk="0">
        <a:lnSpc>
          <a:spcPct val="100000"/>
        </a:lnSpc>
        <a:spcBef>
          <a:spcPts val="0"/>
        </a:spcBef>
        <a:spcAft>
          <a:spcPts val="0"/>
        </a:spcAft>
        <a:buClrTx/>
        <a:buSzTx/>
        <a:buFontTx/>
        <a:buNone/>
        <a:tabLst/>
        <a:defRPr b="1" baseline="0" cap="none" i="0" spc="0" strike="noStrike" sz="4200" u="none">
          <a:ln>
            <a:noFill/>
          </a:ln>
          <a:solidFill>
            <a:srgbClr val="FFFFFF"/>
          </a:solidFill>
          <a:uFillTx/>
          <a:latin typeface="Helvetica"/>
          <a:ea typeface="Helvetica"/>
          <a:cs typeface="Helvetica"/>
          <a:sym typeface="Helvetica"/>
        </a:defRPr>
      </a:lvl5pPr>
      <a:lvl6pPr marL="0" marR="0" indent="1143000" algn="l" defTabSz="584200" latinLnBrk="0">
        <a:lnSpc>
          <a:spcPct val="100000"/>
        </a:lnSpc>
        <a:spcBef>
          <a:spcPts val="0"/>
        </a:spcBef>
        <a:spcAft>
          <a:spcPts val="0"/>
        </a:spcAft>
        <a:buClrTx/>
        <a:buSzTx/>
        <a:buFontTx/>
        <a:buNone/>
        <a:tabLst/>
        <a:defRPr b="1" baseline="0" cap="none" i="0" spc="0" strike="noStrike" sz="4200" u="none">
          <a:ln>
            <a:noFill/>
          </a:ln>
          <a:solidFill>
            <a:srgbClr val="FFFFFF"/>
          </a:solidFill>
          <a:uFillTx/>
          <a:latin typeface="Helvetica"/>
          <a:ea typeface="Helvetica"/>
          <a:cs typeface="Helvetica"/>
          <a:sym typeface="Helvetica"/>
        </a:defRPr>
      </a:lvl6pPr>
      <a:lvl7pPr marL="0" marR="0" indent="1371600" algn="l" defTabSz="584200" latinLnBrk="0">
        <a:lnSpc>
          <a:spcPct val="100000"/>
        </a:lnSpc>
        <a:spcBef>
          <a:spcPts val="0"/>
        </a:spcBef>
        <a:spcAft>
          <a:spcPts val="0"/>
        </a:spcAft>
        <a:buClrTx/>
        <a:buSzTx/>
        <a:buFontTx/>
        <a:buNone/>
        <a:tabLst/>
        <a:defRPr b="1" baseline="0" cap="none" i="0" spc="0" strike="noStrike" sz="4200" u="none">
          <a:ln>
            <a:noFill/>
          </a:ln>
          <a:solidFill>
            <a:srgbClr val="FFFFFF"/>
          </a:solidFill>
          <a:uFillTx/>
          <a:latin typeface="Helvetica"/>
          <a:ea typeface="Helvetica"/>
          <a:cs typeface="Helvetica"/>
          <a:sym typeface="Helvetica"/>
        </a:defRPr>
      </a:lvl7pPr>
      <a:lvl8pPr marL="0" marR="0" indent="1600200" algn="l" defTabSz="584200" latinLnBrk="0">
        <a:lnSpc>
          <a:spcPct val="100000"/>
        </a:lnSpc>
        <a:spcBef>
          <a:spcPts val="0"/>
        </a:spcBef>
        <a:spcAft>
          <a:spcPts val="0"/>
        </a:spcAft>
        <a:buClrTx/>
        <a:buSzTx/>
        <a:buFontTx/>
        <a:buNone/>
        <a:tabLst/>
        <a:defRPr b="1" baseline="0" cap="none" i="0" spc="0" strike="noStrike" sz="4200" u="none">
          <a:ln>
            <a:noFill/>
          </a:ln>
          <a:solidFill>
            <a:srgbClr val="FFFFFF"/>
          </a:solidFill>
          <a:uFillTx/>
          <a:latin typeface="Helvetica"/>
          <a:ea typeface="Helvetica"/>
          <a:cs typeface="Helvetica"/>
          <a:sym typeface="Helvetica"/>
        </a:defRPr>
      </a:lvl8pPr>
      <a:lvl9pPr marL="0" marR="0" indent="1828800" algn="l" defTabSz="584200" latinLnBrk="0">
        <a:lnSpc>
          <a:spcPct val="100000"/>
        </a:lnSpc>
        <a:spcBef>
          <a:spcPts val="0"/>
        </a:spcBef>
        <a:spcAft>
          <a:spcPts val="0"/>
        </a:spcAft>
        <a:buClrTx/>
        <a:buSzTx/>
        <a:buFontTx/>
        <a:buNone/>
        <a:tabLst/>
        <a:defRPr b="1" baseline="0" cap="none" i="0" spc="0" strike="noStrike" sz="4200" u="none">
          <a:ln>
            <a:noFill/>
          </a:ln>
          <a:solidFill>
            <a:srgbClr val="FFFFFF"/>
          </a:solidFill>
          <a:uFillTx/>
          <a:latin typeface="Helvetica"/>
          <a:ea typeface="Helvetica"/>
          <a:cs typeface="Helvetica"/>
          <a:sym typeface="Helvetica"/>
        </a:defRPr>
      </a:lvl9pPr>
    </p:titleStyle>
    <p:bodyStyle>
      <a:lvl1pPr marL="0" marR="0" indent="0" algn="l" defTabSz="584200" latinLnBrk="0">
        <a:lnSpc>
          <a:spcPct val="120000"/>
        </a:lnSpc>
        <a:spcBef>
          <a:spcPts val="0"/>
        </a:spcBef>
        <a:spcAft>
          <a:spcPts val="0"/>
        </a:spcAft>
        <a:buClrTx/>
        <a:buSzTx/>
        <a:buFontTx/>
        <a:buNone/>
        <a:tabLst/>
        <a:defRPr b="0" baseline="0" cap="none" i="0" spc="0" strike="noStrike" sz="4300" u="none">
          <a:ln>
            <a:noFill/>
          </a:ln>
          <a:solidFill>
            <a:srgbClr val="000000"/>
          </a:solidFill>
          <a:uFillTx/>
          <a:latin typeface="Avenir Next Medium"/>
          <a:ea typeface="Avenir Next Medium"/>
          <a:cs typeface="Avenir Next Medium"/>
          <a:sym typeface="Avenir Next Medium"/>
        </a:defRPr>
      </a:lvl1pPr>
      <a:lvl2pPr marL="0" marR="0" indent="228600" algn="l" defTabSz="584200" latinLnBrk="0">
        <a:lnSpc>
          <a:spcPct val="120000"/>
        </a:lnSpc>
        <a:spcBef>
          <a:spcPts val="0"/>
        </a:spcBef>
        <a:spcAft>
          <a:spcPts val="0"/>
        </a:spcAft>
        <a:buClrTx/>
        <a:buSzTx/>
        <a:buFontTx/>
        <a:buNone/>
        <a:tabLst/>
        <a:defRPr b="0" baseline="0" cap="none" i="0" spc="0" strike="noStrike" sz="4300" u="none">
          <a:ln>
            <a:noFill/>
          </a:ln>
          <a:solidFill>
            <a:srgbClr val="000000"/>
          </a:solidFill>
          <a:uFillTx/>
          <a:latin typeface="Avenir Next Medium"/>
          <a:ea typeface="Avenir Next Medium"/>
          <a:cs typeface="Avenir Next Medium"/>
          <a:sym typeface="Avenir Next Medium"/>
        </a:defRPr>
      </a:lvl2pPr>
      <a:lvl3pPr marL="0" marR="0" indent="457200" algn="l" defTabSz="584200" latinLnBrk="0">
        <a:lnSpc>
          <a:spcPct val="120000"/>
        </a:lnSpc>
        <a:spcBef>
          <a:spcPts val="0"/>
        </a:spcBef>
        <a:spcAft>
          <a:spcPts val="0"/>
        </a:spcAft>
        <a:buClrTx/>
        <a:buSzTx/>
        <a:buFontTx/>
        <a:buNone/>
        <a:tabLst/>
        <a:defRPr b="0" baseline="0" cap="none" i="0" spc="0" strike="noStrike" sz="4300" u="none">
          <a:ln>
            <a:noFill/>
          </a:ln>
          <a:solidFill>
            <a:srgbClr val="000000"/>
          </a:solidFill>
          <a:uFillTx/>
          <a:latin typeface="Avenir Next Medium"/>
          <a:ea typeface="Avenir Next Medium"/>
          <a:cs typeface="Avenir Next Medium"/>
          <a:sym typeface="Avenir Next Medium"/>
        </a:defRPr>
      </a:lvl3pPr>
      <a:lvl4pPr marL="0" marR="0" indent="685800" algn="l" defTabSz="584200" latinLnBrk="0">
        <a:lnSpc>
          <a:spcPct val="120000"/>
        </a:lnSpc>
        <a:spcBef>
          <a:spcPts val="0"/>
        </a:spcBef>
        <a:spcAft>
          <a:spcPts val="0"/>
        </a:spcAft>
        <a:buClrTx/>
        <a:buSzTx/>
        <a:buFontTx/>
        <a:buNone/>
        <a:tabLst/>
        <a:defRPr b="0" baseline="0" cap="none" i="0" spc="0" strike="noStrike" sz="4300" u="none">
          <a:ln>
            <a:noFill/>
          </a:ln>
          <a:solidFill>
            <a:srgbClr val="000000"/>
          </a:solidFill>
          <a:uFillTx/>
          <a:latin typeface="Avenir Next Medium"/>
          <a:ea typeface="Avenir Next Medium"/>
          <a:cs typeface="Avenir Next Medium"/>
          <a:sym typeface="Avenir Next Medium"/>
        </a:defRPr>
      </a:lvl4pPr>
      <a:lvl5pPr marL="0" marR="0" indent="914400" algn="l" defTabSz="584200" latinLnBrk="0">
        <a:lnSpc>
          <a:spcPct val="120000"/>
        </a:lnSpc>
        <a:spcBef>
          <a:spcPts val="0"/>
        </a:spcBef>
        <a:spcAft>
          <a:spcPts val="0"/>
        </a:spcAft>
        <a:buClrTx/>
        <a:buSzTx/>
        <a:buFontTx/>
        <a:buNone/>
        <a:tabLst/>
        <a:defRPr b="0" baseline="0" cap="none" i="0" spc="0" strike="noStrike" sz="4300" u="none">
          <a:ln>
            <a:noFill/>
          </a:ln>
          <a:solidFill>
            <a:srgbClr val="000000"/>
          </a:solidFill>
          <a:uFillTx/>
          <a:latin typeface="Avenir Next Medium"/>
          <a:ea typeface="Avenir Next Medium"/>
          <a:cs typeface="Avenir Next Medium"/>
          <a:sym typeface="Avenir Next Medium"/>
        </a:defRPr>
      </a:lvl5pPr>
      <a:lvl6pPr marL="0" marR="0" indent="1143000" algn="l" defTabSz="584200" latinLnBrk="0">
        <a:lnSpc>
          <a:spcPct val="120000"/>
        </a:lnSpc>
        <a:spcBef>
          <a:spcPts val="0"/>
        </a:spcBef>
        <a:spcAft>
          <a:spcPts val="0"/>
        </a:spcAft>
        <a:buClrTx/>
        <a:buSzTx/>
        <a:buFontTx/>
        <a:buNone/>
        <a:tabLst/>
        <a:defRPr b="0" baseline="0" cap="none" i="0" spc="0" strike="noStrike" sz="4300" u="none">
          <a:ln>
            <a:noFill/>
          </a:ln>
          <a:solidFill>
            <a:srgbClr val="000000"/>
          </a:solidFill>
          <a:uFillTx/>
          <a:latin typeface="Avenir Next Medium"/>
          <a:ea typeface="Avenir Next Medium"/>
          <a:cs typeface="Avenir Next Medium"/>
          <a:sym typeface="Avenir Next Medium"/>
        </a:defRPr>
      </a:lvl6pPr>
      <a:lvl7pPr marL="0" marR="0" indent="1371600" algn="l" defTabSz="584200" latinLnBrk="0">
        <a:lnSpc>
          <a:spcPct val="120000"/>
        </a:lnSpc>
        <a:spcBef>
          <a:spcPts val="0"/>
        </a:spcBef>
        <a:spcAft>
          <a:spcPts val="0"/>
        </a:spcAft>
        <a:buClrTx/>
        <a:buSzTx/>
        <a:buFontTx/>
        <a:buNone/>
        <a:tabLst/>
        <a:defRPr b="0" baseline="0" cap="none" i="0" spc="0" strike="noStrike" sz="4300" u="none">
          <a:ln>
            <a:noFill/>
          </a:ln>
          <a:solidFill>
            <a:srgbClr val="000000"/>
          </a:solidFill>
          <a:uFillTx/>
          <a:latin typeface="Avenir Next Medium"/>
          <a:ea typeface="Avenir Next Medium"/>
          <a:cs typeface="Avenir Next Medium"/>
          <a:sym typeface="Avenir Next Medium"/>
        </a:defRPr>
      </a:lvl7pPr>
      <a:lvl8pPr marL="0" marR="0" indent="1600200" algn="l" defTabSz="584200" latinLnBrk="0">
        <a:lnSpc>
          <a:spcPct val="120000"/>
        </a:lnSpc>
        <a:spcBef>
          <a:spcPts val="0"/>
        </a:spcBef>
        <a:spcAft>
          <a:spcPts val="0"/>
        </a:spcAft>
        <a:buClrTx/>
        <a:buSzTx/>
        <a:buFontTx/>
        <a:buNone/>
        <a:tabLst/>
        <a:defRPr b="0" baseline="0" cap="none" i="0" spc="0" strike="noStrike" sz="4300" u="none">
          <a:ln>
            <a:noFill/>
          </a:ln>
          <a:solidFill>
            <a:srgbClr val="000000"/>
          </a:solidFill>
          <a:uFillTx/>
          <a:latin typeface="Avenir Next Medium"/>
          <a:ea typeface="Avenir Next Medium"/>
          <a:cs typeface="Avenir Next Medium"/>
          <a:sym typeface="Avenir Next Medium"/>
        </a:defRPr>
      </a:lvl8pPr>
      <a:lvl9pPr marL="0" marR="0" indent="1828800" algn="l" defTabSz="584200" latinLnBrk="0">
        <a:lnSpc>
          <a:spcPct val="120000"/>
        </a:lnSpc>
        <a:spcBef>
          <a:spcPts val="0"/>
        </a:spcBef>
        <a:spcAft>
          <a:spcPts val="0"/>
        </a:spcAft>
        <a:buClrTx/>
        <a:buSzTx/>
        <a:buFontTx/>
        <a:buNone/>
        <a:tabLst/>
        <a:defRPr b="0" baseline="0" cap="none" i="0" spc="0" strike="noStrike" sz="4300" u="none">
          <a:ln>
            <a:noFill/>
          </a:ln>
          <a:solidFill>
            <a:srgbClr val="000000"/>
          </a:solidFill>
          <a:uFillTx/>
          <a:latin typeface="Avenir Next Medium"/>
          <a:ea typeface="Avenir Next Medium"/>
          <a:cs typeface="Avenir Next Medium"/>
          <a:sym typeface="Avenir Next Medium"/>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ヒラギノ角ゴ ProN W3"/>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ヒラギノ角ゴ ProN W3"/>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ヒラギノ角ゴ ProN W3"/>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ヒラギノ角ゴ ProN W3"/>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ヒラギノ角ゴ ProN W3"/>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ヒラギノ角ゴ ProN W3"/>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ヒラギノ角ゴ ProN W3"/>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ヒラギノ角ゴ ProN W3"/>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ヒラギノ角ゴ ProN W3"/>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 Id="rId3" Type="http://schemas.openxmlformats.org/officeDocument/2006/relationships/image" Target="../media/image8.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Shape 154"/>
          <p:cNvSpPr/>
          <p:nvPr>
            <p:ph type="ctrTitle"/>
          </p:nvPr>
        </p:nvSpPr>
        <p:spPr>
          <a:prstGeom prst="rect">
            <a:avLst/>
          </a:prstGeom>
        </p:spPr>
        <p:txBody>
          <a:bodyPr/>
          <a:lstStyle/>
          <a:p>
            <a:pPr/>
            <a:r>
              <a:t>ソフトウェア開発の基本技術</a:t>
            </a:r>
          </a:p>
          <a:p>
            <a:pPr/>
            <a:r>
              <a:t>（分析と設計）</a:t>
            </a:r>
          </a:p>
        </p:txBody>
      </p:sp>
      <p:sp>
        <p:nvSpPr>
          <p:cNvPr id="155" name="Shape 155"/>
          <p:cNvSpPr/>
          <p:nvPr>
            <p:ph type="subTitle" sz="quarter" idx="1"/>
          </p:nvPr>
        </p:nvSpPr>
        <p:spPr>
          <a:prstGeom prst="rect">
            <a:avLst/>
          </a:prstGeom>
        </p:spPr>
        <p:txBody>
          <a:bodyPr/>
          <a:lstStyle/>
          <a:p>
            <a:pPr/>
            <a:r>
              <a:t>ずっと受けたかった　ソフトウェアエンジリアニングの授業１　p82~p123</a:t>
            </a:r>
          </a:p>
        </p:txBody>
      </p:sp>
      <p:sp>
        <p:nvSpPr>
          <p:cNvPr id="156" name="Shape 156"/>
          <p:cNvSpPr/>
          <p:nvPr>
            <p:ph type="sldNum" sz="quarter" idx="2"/>
          </p:nvPr>
        </p:nvSpPr>
        <p:spPr>
          <a:xfrm>
            <a:off x="12457595" y="9271000"/>
            <a:ext cx="264491" cy="330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Shape 158"/>
          <p:cNvSpPr/>
          <p:nvPr>
            <p:ph type="body" idx="1"/>
          </p:nvPr>
        </p:nvSpPr>
        <p:spPr>
          <a:prstGeom prst="rect">
            <a:avLst/>
          </a:prstGeom>
        </p:spPr>
        <p:txBody>
          <a:bodyPr/>
          <a:lstStyle/>
          <a:p>
            <a:pPr/>
            <a:r>
              <a:t>概要</a:t>
            </a:r>
          </a:p>
          <a:p>
            <a:pPr/>
            <a:r>
              <a:t>・はじめに</a:t>
            </a:r>
          </a:p>
          <a:p>
            <a:pPr/>
            <a:r>
              <a:t>・ソフトシステムアプローチ</a:t>
            </a:r>
          </a:p>
          <a:p>
            <a:pPr/>
            <a:r>
              <a:t>・構造化分析・設計</a:t>
            </a:r>
          </a:p>
          <a:p>
            <a:pPr/>
            <a:r>
              <a:t>・データ中心設計</a:t>
            </a:r>
          </a:p>
          <a:p>
            <a:pPr/>
            <a:r>
              <a:t>・オブジェクト指向分析・設計</a:t>
            </a:r>
          </a:p>
          <a:p>
            <a:pPr/>
            <a:r>
              <a:t>・モデルとモデリングについて</a:t>
            </a:r>
          </a:p>
          <a:p>
            <a:pPr/>
            <a:r>
              <a:t>・まとめ</a:t>
            </a:r>
          </a:p>
        </p:txBody>
      </p:sp>
      <p:sp>
        <p:nvSpPr>
          <p:cNvPr id="159" name="Shape 159"/>
          <p:cNvSpPr/>
          <p:nvPr>
            <p:ph type="sldNum" sz="quarter" idx="2"/>
          </p:nvPr>
        </p:nvSpPr>
        <p:spPr>
          <a:xfrm>
            <a:off x="12457595" y="9271000"/>
            <a:ext cx="264491" cy="330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1" name="Shape 161"/>
          <p:cNvSpPr/>
          <p:nvPr>
            <p:ph type="title"/>
          </p:nvPr>
        </p:nvSpPr>
        <p:spPr>
          <a:prstGeom prst="rect">
            <a:avLst/>
          </a:prstGeom>
        </p:spPr>
        <p:txBody>
          <a:bodyPr/>
          <a:lstStyle/>
          <a:p>
            <a:pPr/>
            <a:r>
              <a:t>はじめに</a:t>
            </a:r>
          </a:p>
        </p:txBody>
      </p:sp>
      <p:sp>
        <p:nvSpPr>
          <p:cNvPr id="162" name="Shape 162"/>
          <p:cNvSpPr/>
          <p:nvPr>
            <p:ph type="body" idx="1"/>
          </p:nvPr>
        </p:nvSpPr>
        <p:spPr>
          <a:xfrm>
            <a:off x="520700" y="1905000"/>
            <a:ext cx="11938000" cy="7239000"/>
          </a:xfrm>
          <a:prstGeom prst="rect">
            <a:avLst/>
          </a:prstGeom>
        </p:spPr>
        <p:txBody>
          <a:bodyPr/>
          <a:lstStyle/>
          <a:p>
            <a:pPr/>
            <a:r>
              <a:t>分析　「ある事柄の内容・性質などを明らかにするため、細かな要素に分けていくこと」</a:t>
            </a:r>
          </a:p>
          <a:p>
            <a:pPr/>
            <a:r>
              <a:t>設計　「対象物の構造・材料・製作法などの計画を図面に表すこと」</a:t>
            </a:r>
          </a:p>
        </p:txBody>
      </p:sp>
      <p:sp>
        <p:nvSpPr>
          <p:cNvPr id="163" name="Shape 163"/>
          <p:cNvSpPr/>
          <p:nvPr>
            <p:ph type="sldNum" sz="quarter" idx="2"/>
          </p:nvPr>
        </p:nvSpPr>
        <p:spPr>
          <a:xfrm>
            <a:off x="12339373" y="9224009"/>
            <a:ext cx="276754" cy="4572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4" name="Shape 164"/>
          <p:cNvSpPr/>
          <p:nvPr/>
        </p:nvSpPr>
        <p:spPr>
          <a:xfrm>
            <a:off x="4935289" y="5956300"/>
            <a:ext cx="3108822" cy="25783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blipFill>
            <a:blip r:embed="rId3"/>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lgn="ctr">
              <a:defRPr sz="2400">
                <a:solidFill>
                  <a:srgbClr val="FFFFFF"/>
                </a:solidFill>
                <a:latin typeface="ヒラギノ角ゴ ProN W3"/>
                <a:ea typeface="ヒラギノ角ゴ ProN W3"/>
                <a:cs typeface="ヒラギノ角ゴ ProN W3"/>
                <a:sym typeface="ヒラギノ角ゴ ProN W3"/>
              </a:defRPr>
            </a:pPr>
          </a:p>
        </p:txBody>
      </p:sp>
      <p:sp>
        <p:nvSpPr>
          <p:cNvPr id="165" name="Shape 165"/>
          <p:cNvSpPr/>
          <p:nvPr/>
        </p:nvSpPr>
        <p:spPr>
          <a:xfrm rot="18132984">
            <a:off x="4127499" y="6858000"/>
            <a:ext cx="2477146" cy="457200"/>
          </a:xfrm>
          <a:prstGeom prst="leftRightArrow">
            <a:avLst>
              <a:gd name="adj1" fmla="val 19898"/>
              <a:gd name="adj2" fmla="val 140785"/>
            </a:avLst>
          </a:prstGeom>
          <a:blipFill>
            <a:blip r:embed="rId4"/>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lgn="ctr">
              <a:defRPr sz="2400">
                <a:solidFill>
                  <a:srgbClr val="FFFFFF"/>
                </a:solidFill>
                <a:latin typeface="ヒラギノ角ゴ ProN W3"/>
                <a:ea typeface="ヒラギノ角ゴ ProN W3"/>
                <a:cs typeface="ヒラギノ角ゴ ProN W3"/>
                <a:sym typeface="ヒラギノ角ゴ ProN W3"/>
              </a:defRPr>
            </a:pPr>
          </a:p>
        </p:txBody>
      </p:sp>
      <p:sp>
        <p:nvSpPr>
          <p:cNvPr id="166" name="Shape 166"/>
          <p:cNvSpPr/>
          <p:nvPr/>
        </p:nvSpPr>
        <p:spPr>
          <a:xfrm rot="3417916">
            <a:off x="6668078" y="6858000"/>
            <a:ext cx="1821880" cy="457201"/>
          </a:xfrm>
          <a:prstGeom prst="leftRightArrow">
            <a:avLst>
              <a:gd name="adj1" fmla="val 19898"/>
              <a:gd name="adj2" fmla="val 140785"/>
            </a:avLst>
          </a:prstGeom>
          <a:blipFill>
            <a:blip r:embed="rId4"/>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lgn="ctr">
              <a:defRPr sz="2400">
                <a:solidFill>
                  <a:srgbClr val="FFFFFF"/>
                </a:solidFill>
                <a:latin typeface="ヒラギノ角ゴ ProN W3"/>
                <a:ea typeface="ヒラギノ角ゴ ProN W3"/>
                <a:cs typeface="ヒラギノ角ゴ ProN W3"/>
                <a:sym typeface="ヒラギノ角ゴ ProN W3"/>
              </a:defRPr>
            </a:pPr>
          </a:p>
        </p:txBody>
      </p:sp>
      <p:sp>
        <p:nvSpPr>
          <p:cNvPr id="167" name="Shape 167"/>
          <p:cNvSpPr/>
          <p:nvPr/>
        </p:nvSpPr>
        <p:spPr>
          <a:xfrm rot="21553596">
            <a:off x="5480066" y="8980799"/>
            <a:ext cx="2195431" cy="505542"/>
          </a:xfrm>
          <a:prstGeom prst="leftRightArrow">
            <a:avLst>
              <a:gd name="adj1" fmla="val 19898"/>
              <a:gd name="adj2" fmla="val 127323"/>
            </a:avLst>
          </a:prstGeom>
          <a:blipFill>
            <a:blip r:embed="rId4"/>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lgn="ctr">
              <a:defRPr sz="2400">
                <a:solidFill>
                  <a:srgbClr val="FFFFFF"/>
                </a:solidFill>
                <a:latin typeface="ヒラギノ角ゴ ProN W3"/>
                <a:ea typeface="ヒラギノ角ゴ ProN W3"/>
                <a:cs typeface="ヒラギノ角ゴ ProN W3"/>
                <a:sym typeface="ヒラギノ角ゴ ProN W3"/>
              </a:defRPr>
            </a:pPr>
          </a:p>
        </p:txBody>
      </p:sp>
      <p:sp>
        <p:nvSpPr>
          <p:cNvPr id="168" name="Shape 168"/>
          <p:cNvSpPr/>
          <p:nvPr/>
        </p:nvSpPr>
        <p:spPr>
          <a:xfrm>
            <a:off x="5975349" y="5245100"/>
            <a:ext cx="1028701" cy="558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顧客</a:t>
            </a:r>
          </a:p>
        </p:txBody>
      </p:sp>
      <p:sp>
        <p:nvSpPr>
          <p:cNvPr id="169" name="Shape 169"/>
          <p:cNvSpPr/>
          <p:nvPr/>
        </p:nvSpPr>
        <p:spPr>
          <a:xfrm>
            <a:off x="4973066" y="7772400"/>
            <a:ext cx="1910807" cy="381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200"/>
            </a:lvl1pPr>
          </a:lstStyle>
          <a:p>
            <a:pPr/>
            <a:r>
              <a:t>コードレベル</a:t>
            </a:r>
          </a:p>
        </p:txBody>
      </p:sp>
      <p:sp>
        <p:nvSpPr>
          <p:cNvPr id="170" name="Shape 170"/>
          <p:cNvSpPr/>
          <p:nvPr/>
        </p:nvSpPr>
        <p:spPr>
          <a:xfrm>
            <a:off x="4305300" y="9017669"/>
            <a:ext cx="1110804" cy="431801"/>
          </a:xfrm>
          <a:prstGeom prst="rect">
            <a:avLst/>
          </a:prstGeom>
          <a:ln w="25400">
            <a:solidFill>
              <a:srgbClr val="85888D"/>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a:defRPr sz="2400">
                <a:solidFill>
                  <a:srgbClr val="000000"/>
                </a:solidFill>
                <a:latin typeface="ヒラギノ角ゴ ProN W3"/>
                <a:ea typeface="ヒラギノ角ゴ ProN W3"/>
                <a:cs typeface="ヒラギノ角ゴ ProN W3"/>
                <a:sym typeface="ヒラギノ角ゴ ProN W3"/>
              </a:defRPr>
            </a:lvl1pPr>
          </a:lstStyle>
          <a:p>
            <a:pPr/>
            <a:r>
              <a:t>機能</a:t>
            </a:r>
          </a:p>
        </p:txBody>
      </p:sp>
      <p:sp>
        <p:nvSpPr>
          <p:cNvPr id="171" name="Shape 171"/>
          <p:cNvSpPr/>
          <p:nvPr/>
        </p:nvSpPr>
        <p:spPr>
          <a:xfrm>
            <a:off x="3860800" y="8153400"/>
            <a:ext cx="1110804" cy="431801"/>
          </a:xfrm>
          <a:prstGeom prst="rect">
            <a:avLst/>
          </a:prstGeom>
          <a:ln w="25400">
            <a:solidFill>
              <a:srgbClr val="85888D"/>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a:defRPr sz="2400">
                <a:solidFill>
                  <a:srgbClr val="000000"/>
                </a:solidFill>
                <a:latin typeface="ヒラギノ角ゴ ProN W3"/>
                <a:ea typeface="ヒラギノ角ゴ ProN W3"/>
                <a:cs typeface="ヒラギノ角ゴ ProN W3"/>
                <a:sym typeface="ヒラギノ角ゴ ProN W3"/>
              </a:defRPr>
            </a:lvl1pPr>
          </a:lstStyle>
          <a:p>
            <a:pPr/>
            <a:r>
              <a:t>実装</a:t>
            </a:r>
          </a:p>
        </p:txBody>
      </p:sp>
      <p:sp>
        <p:nvSpPr>
          <p:cNvPr id="172" name="Shape 172"/>
          <p:cNvSpPr/>
          <p:nvPr/>
        </p:nvSpPr>
        <p:spPr>
          <a:xfrm>
            <a:off x="7739459" y="9017669"/>
            <a:ext cx="1110804" cy="431801"/>
          </a:xfrm>
          <a:prstGeom prst="rect">
            <a:avLst/>
          </a:prstGeom>
          <a:ln w="25400">
            <a:solidFill>
              <a:srgbClr val="85888D"/>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a:defRPr sz="2400">
                <a:solidFill>
                  <a:srgbClr val="000000"/>
                </a:solidFill>
                <a:latin typeface="ヒラギノ角ゴ ProN W3"/>
                <a:ea typeface="ヒラギノ角ゴ ProN W3"/>
                <a:cs typeface="ヒラギノ角ゴ ProN W3"/>
                <a:sym typeface="ヒラギノ角ゴ ProN W3"/>
              </a:defRPr>
            </a:lvl1pPr>
          </a:lstStyle>
          <a:p>
            <a:pPr/>
            <a:r>
              <a:t>仕様</a:t>
            </a:r>
          </a:p>
        </p:txBody>
      </p:sp>
      <p:sp>
        <p:nvSpPr>
          <p:cNvPr id="173" name="Shape 173"/>
          <p:cNvSpPr/>
          <p:nvPr/>
        </p:nvSpPr>
        <p:spPr>
          <a:xfrm rot="13658002">
            <a:off x="4313882" y="8623548"/>
            <a:ext cx="661840" cy="264816"/>
          </a:xfrm>
          <a:prstGeom prst="rightArrow">
            <a:avLst>
              <a:gd name="adj1" fmla="val 32000"/>
              <a:gd name="adj2" fmla="val 159952"/>
            </a:avLst>
          </a:prstGeom>
          <a:blipFill>
            <a:blip r:embed="rId4"/>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lgn="ctr">
              <a:defRPr sz="2400">
                <a:solidFill>
                  <a:srgbClr val="FFFFFF"/>
                </a:solidFill>
                <a:latin typeface="ヒラギノ角ゴ ProN W3"/>
                <a:ea typeface="ヒラギノ角ゴ ProN W3"/>
                <a:cs typeface="ヒラギノ角ゴ ProN W3"/>
                <a:sym typeface="ヒラギノ角ゴ ProN W3"/>
              </a:defRPr>
            </a:pPr>
          </a:p>
        </p:txBody>
      </p:sp>
      <p:sp>
        <p:nvSpPr>
          <p:cNvPr id="174" name="Shape 174"/>
          <p:cNvSpPr/>
          <p:nvPr/>
        </p:nvSpPr>
        <p:spPr>
          <a:xfrm>
            <a:off x="6915373" y="5469929"/>
            <a:ext cx="2758976" cy="1141066"/>
          </a:xfrm>
          <a:prstGeom prst="ellipse">
            <a:avLst/>
          </a:prstGeom>
          <a:ln w="25400">
            <a:solidFill>
              <a:srgbClr val="85888D"/>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a:defRPr sz="2400">
                <a:solidFill>
                  <a:srgbClr val="000000"/>
                </a:solidFill>
                <a:latin typeface="ヒラギノ角ゴ ProN W3"/>
                <a:ea typeface="ヒラギノ角ゴ ProN W3"/>
                <a:cs typeface="ヒラギノ角ゴ ProN W3"/>
                <a:sym typeface="ヒラギノ角ゴ ProN W3"/>
              </a:defRPr>
            </a:lvl1pPr>
          </a:lstStyle>
          <a:p>
            <a:pPr/>
            <a:r>
              <a:t>課題・目的</a:t>
            </a:r>
          </a:p>
        </p:txBody>
      </p:sp>
      <p:sp>
        <p:nvSpPr>
          <p:cNvPr id="175" name="Shape 175"/>
          <p:cNvSpPr/>
          <p:nvPr/>
        </p:nvSpPr>
        <p:spPr>
          <a:xfrm>
            <a:off x="7862758" y="7861300"/>
            <a:ext cx="1636019" cy="533400"/>
          </a:xfrm>
          <a:prstGeom prst="roundRect">
            <a:avLst>
              <a:gd name="adj" fmla="val 35714"/>
            </a:avLst>
          </a:prstGeom>
          <a:ln w="25400">
            <a:solidFill>
              <a:srgbClr val="85888D"/>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a:defRPr sz="2400">
                <a:solidFill>
                  <a:srgbClr val="000000"/>
                </a:solidFill>
                <a:latin typeface="ヒラギノ角ゴ ProN W3"/>
                <a:ea typeface="ヒラギノ角ゴ ProN W3"/>
                <a:cs typeface="ヒラギノ角ゴ ProN W3"/>
                <a:sym typeface="ヒラギノ角ゴ ProN W3"/>
              </a:defRPr>
            </a:lvl1pPr>
          </a:lstStyle>
          <a:p>
            <a:pPr/>
            <a:r>
              <a:t>要求</a:t>
            </a:r>
          </a:p>
        </p:txBody>
      </p:sp>
      <p:sp>
        <p:nvSpPr>
          <p:cNvPr id="176" name="Shape 176"/>
          <p:cNvSpPr/>
          <p:nvPr/>
        </p:nvSpPr>
        <p:spPr>
          <a:xfrm rot="7071949">
            <a:off x="7857182" y="8559501"/>
            <a:ext cx="661840" cy="264815"/>
          </a:xfrm>
          <a:prstGeom prst="rightArrow">
            <a:avLst>
              <a:gd name="adj1" fmla="val 32000"/>
              <a:gd name="adj2" fmla="val 159952"/>
            </a:avLst>
          </a:prstGeom>
          <a:blipFill>
            <a:blip r:embed="rId4"/>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lgn="ctr">
              <a:defRPr sz="2400">
                <a:solidFill>
                  <a:srgbClr val="FFFFFF"/>
                </a:solidFill>
                <a:latin typeface="ヒラギノ角ゴ ProN W3"/>
                <a:ea typeface="ヒラギノ角ゴ ProN W3"/>
                <a:cs typeface="ヒラギノ角ゴ ProN W3"/>
                <a:sym typeface="ヒラギノ角ゴ ProN W3"/>
              </a:defRPr>
            </a:pPr>
          </a:p>
        </p:txBody>
      </p:sp>
      <p:sp>
        <p:nvSpPr>
          <p:cNvPr id="177" name="Shape 177"/>
          <p:cNvSpPr/>
          <p:nvPr/>
        </p:nvSpPr>
        <p:spPr>
          <a:xfrm>
            <a:off x="7500365" y="4812420"/>
            <a:ext cx="3314701" cy="55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solidFill>
              </a:defRPr>
            </a:lvl1pPr>
          </a:lstStyle>
          <a:p>
            <a:pPr/>
            <a:r>
              <a:t>ビジネスの展望</a:t>
            </a:r>
          </a:p>
        </p:txBody>
      </p:sp>
      <p:sp>
        <p:nvSpPr>
          <p:cNvPr id="178" name="Shape 178"/>
          <p:cNvSpPr/>
          <p:nvPr/>
        </p:nvSpPr>
        <p:spPr>
          <a:xfrm>
            <a:off x="616966" y="8954169"/>
            <a:ext cx="3314701" cy="55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solidFill>
              </a:defRPr>
            </a:lvl1pPr>
          </a:lstStyle>
          <a:p>
            <a:pPr/>
            <a:r>
              <a:t>「もの」の設計</a:t>
            </a:r>
          </a:p>
        </p:txBody>
      </p:sp>
      <p:sp>
        <p:nvSpPr>
          <p:cNvPr id="179" name="Shape 179"/>
          <p:cNvSpPr/>
          <p:nvPr/>
        </p:nvSpPr>
        <p:spPr>
          <a:xfrm>
            <a:off x="9223896" y="8954169"/>
            <a:ext cx="2400301" cy="55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solidFill>
              </a:defRPr>
            </a:lvl1pPr>
          </a:lstStyle>
          <a:p>
            <a:pPr/>
            <a:r>
              <a:t>業務の設計</a:t>
            </a:r>
          </a:p>
        </p:txBody>
      </p:sp>
      <p:sp>
        <p:nvSpPr>
          <p:cNvPr id="180" name="Shape 180"/>
          <p:cNvSpPr/>
          <p:nvPr/>
        </p:nvSpPr>
        <p:spPr>
          <a:xfrm>
            <a:off x="8199881" y="7020247"/>
            <a:ext cx="1765301"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lvl1pPr>
          </a:lstStyle>
          <a:p>
            <a:pPr/>
            <a:r>
              <a:t>課題の分析</a:t>
            </a:r>
          </a:p>
        </p:txBody>
      </p:sp>
      <p:sp>
        <p:nvSpPr>
          <p:cNvPr id="181" name="Shape 181"/>
          <p:cNvSpPr/>
          <p:nvPr/>
        </p:nvSpPr>
        <p:spPr>
          <a:xfrm rot="18113513">
            <a:off x="4130451" y="6709557"/>
            <a:ext cx="1765301"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lvl1pPr>
          </a:lstStyle>
          <a:p>
            <a:pPr/>
            <a:r>
              <a:t>すり合わせ</a:t>
            </a:r>
          </a:p>
        </p:txBody>
      </p:sp>
      <p:sp>
        <p:nvSpPr>
          <p:cNvPr id="182" name="Shape 182"/>
          <p:cNvSpPr/>
          <p:nvPr/>
        </p:nvSpPr>
        <p:spPr>
          <a:xfrm>
            <a:off x="8530081" y="8466106"/>
            <a:ext cx="1765301"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lvl1pPr>
          </a:lstStyle>
          <a:p>
            <a:pPr/>
            <a:r>
              <a:t>要求の設計</a:t>
            </a:r>
          </a:p>
        </p:txBody>
      </p:sp>
      <p:sp>
        <p:nvSpPr>
          <p:cNvPr id="183" name="Shape 183"/>
          <p:cNvSpPr/>
          <p:nvPr/>
        </p:nvSpPr>
        <p:spPr>
          <a:xfrm>
            <a:off x="3989070" y="5549899"/>
            <a:ext cx="790449" cy="482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200"/>
            </a:lvl1pPr>
          </a:lstStyle>
          <a:p>
            <a:pPr/>
            <a:r>
              <a:t>図3.1</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7" name="Shape 187"/>
          <p:cNvSpPr/>
          <p:nvPr>
            <p:ph type="title"/>
          </p:nvPr>
        </p:nvSpPr>
        <p:spPr>
          <a:prstGeom prst="rect">
            <a:avLst/>
          </a:prstGeom>
        </p:spPr>
        <p:txBody>
          <a:bodyPr/>
          <a:lstStyle/>
          <a:p>
            <a:pPr/>
            <a:r>
              <a:t>ソフトシステムアプローチ</a:t>
            </a:r>
          </a:p>
        </p:txBody>
      </p:sp>
      <p:sp>
        <p:nvSpPr>
          <p:cNvPr id="188" name="Shape 188"/>
          <p:cNvSpPr/>
          <p:nvPr>
            <p:ph type="body" idx="1"/>
          </p:nvPr>
        </p:nvSpPr>
        <p:spPr>
          <a:xfrm>
            <a:off x="533400" y="1905000"/>
            <a:ext cx="11938000" cy="7671350"/>
          </a:xfrm>
          <a:prstGeom prst="rect">
            <a:avLst/>
          </a:prstGeom>
        </p:spPr>
        <p:txBody>
          <a:bodyPr/>
          <a:lstStyle/>
          <a:p>
            <a:pPr marL="177800" indent="-177800" defTabSz="233679">
              <a:defRPr sz="2640"/>
            </a:pPr>
            <a:r>
              <a:t>システムを作る目的</a:t>
            </a:r>
          </a:p>
          <a:p>
            <a:pPr marL="0" indent="0" defTabSz="233679">
              <a:buSzTx/>
              <a:buNone/>
              <a:defRPr sz="2640"/>
            </a:pPr>
            <a:r>
              <a:t>　顧客が何を要望しているのか（What）を明らかにする。</a:t>
            </a:r>
          </a:p>
          <a:p>
            <a:pPr marL="0" indent="0" defTabSz="233679">
              <a:buSzTx/>
              <a:buNone/>
              <a:defRPr sz="2640"/>
            </a:pPr>
            <a:r>
              <a:t>　「Whatはお客様が抱える課題」</a:t>
            </a:r>
          </a:p>
          <a:p>
            <a:pPr marL="0" indent="0" defTabSz="233679">
              <a:buSzTx/>
              <a:buNone/>
              <a:defRPr sz="2640"/>
            </a:pPr>
          </a:p>
          <a:p>
            <a:pPr marL="177800" indent="-177800" defTabSz="233679">
              <a:defRPr sz="2640"/>
            </a:pPr>
            <a:r>
              <a:t>問題解決のためのアプローチ</a:t>
            </a:r>
            <a:endParaRPr>
              <a:solidFill>
                <a:srgbClr val="FF2600"/>
              </a:solidFill>
            </a:endParaRPr>
          </a:p>
          <a:p>
            <a:pPr marL="0" indent="0" defTabSz="233679">
              <a:buSzTx/>
              <a:buNone/>
              <a:defRPr sz="2640"/>
            </a:pPr>
            <a:r>
              <a:t>    解決すべき問題が明確な場合は、解決するための効率的な方法(How)を求める。</a:t>
            </a:r>
          </a:p>
          <a:p>
            <a:pPr marL="0" indent="0" defTabSz="233679">
              <a:buSzTx/>
              <a:buNone/>
              <a:defRPr sz="2640"/>
            </a:pPr>
            <a:r>
              <a:t>　　ハードシステムアプローチ</a:t>
            </a:r>
          </a:p>
          <a:p>
            <a:pPr marL="0" indent="0" defTabSz="233679">
              <a:buSzTx/>
              <a:buNone/>
              <a:defRPr sz="2640"/>
            </a:pPr>
            <a:r>
              <a:t>　　　オペレーションズリサーチ、システムエンジニアリング</a:t>
            </a:r>
          </a:p>
          <a:p>
            <a:pPr marL="0" indent="0" defTabSz="233679">
              <a:buSzTx/>
              <a:buNone/>
              <a:defRPr sz="2640"/>
            </a:pPr>
            <a:r>
              <a:t>　</a:t>
            </a:r>
          </a:p>
          <a:p>
            <a:pPr marL="0" indent="0" defTabSz="233679">
              <a:buSzTx/>
              <a:buNone/>
              <a:defRPr sz="2640"/>
            </a:pPr>
            <a:r>
              <a:t>　解決すべき問題が不明確な場合 何であるか（What)を決める。</a:t>
            </a:r>
          </a:p>
          <a:p>
            <a:pPr marL="0" indent="0" defTabSz="233679">
              <a:buSzTx/>
              <a:buNone/>
              <a:defRPr sz="2640"/>
            </a:pPr>
            <a:r>
              <a:t>　　</a:t>
            </a:r>
            <a:r>
              <a:rPr>
                <a:solidFill>
                  <a:srgbClr val="FF2600"/>
                </a:solidFill>
              </a:rPr>
              <a:t>ソフトシステムアプローチ</a:t>
            </a:r>
          </a:p>
          <a:p>
            <a:pPr marL="0" indent="0" defTabSz="233679">
              <a:buSzTx/>
              <a:buNone/>
              <a:defRPr sz="2640"/>
            </a:pPr>
            <a:r>
              <a:t>　　　複数のステークホルダーが協働して探求するアプローチ。</a:t>
            </a:r>
          </a:p>
          <a:p>
            <a:pPr marL="0" indent="0" defTabSz="233679">
              <a:buSzTx/>
              <a:buNone/>
              <a:defRPr sz="2640"/>
            </a:pPr>
            <a:r>
              <a:t>　　</a:t>
            </a:r>
          </a:p>
          <a:p>
            <a:pPr marL="177800" indent="-177800" defTabSz="233679">
              <a:defRPr sz="1440"/>
            </a:pPr>
          </a:p>
          <a:p>
            <a:pPr marL="177800" indent="-177800" defTabSz="233679">
              <a:defRPr sz="1440"/>
            </a:pPr>
          </a:p>
          <a:p>
            <a:pPr marL="177800" indent="-177800" defTabSz="233679">
              <a:defRPr sz="1440"/>
            </a:pPr>
          </a:p>
        </p:txBody>
      </p:sp>
      <p:sp>
        <p:nvSpPr>
          <p:cNvPr id="189" name="Shape 189"/>
          <p:cNvSpPr/>
          <p:nvPr>
            <p:ph type="sldNum" sz="quarter" idx="2"/>
          </p:nvPr>
        </p:nvSpPr>
        <p:spPr>
          <a:xfrm>
            <a:off x="12352073" y="9224009"/>
            <a:ext cx="276754" cy="4572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3" name="Shape 193"/>
          <p:cNvSpPr/>
          <p:nvPr>
            <p:ph type="title"/>
          </p:nvPr>
        </p:nvSpPr>
        <p:spPr>
          <a:prstGeom prst="rect">
            <a:avLst/>
          </a:prstGeom>
        </p:spPr>
        <p:txBody>
          <a:bodyPr/>
          <a:lstStyle/>
          <a:p>
            <a:pPr/>
            <a:r>
              <a:t>ソフトシステム方法論（SSM）</a:t>
            </a:r>
          </a:p>
        </p:txBody>
      </p:sp>
      <p:sp>
        <p:nvSpPr>
          <p:cNvPr id="194" name="Shape 194"/>
          <p:cNvSpPr/>
          <p:nvPr>
            <p:ph type="body" idx="1"/>
          </p:nvPr>
        </p:nvSpPr>
        <p:spPr>
          <a:xfrm>
            <a:off x="533399" y="1807626"/>
            <a:ext cx="11938001" cy="7239001"/>
          </a:xfrm>
          <a:prstGeom prst="rect">
            <a:avLst/>
          </a:prstGeom>
        </p:spPr>
        <p:txBody>
          <a:bodyPr/>
          <a:lstStyle/>
          <a:p>
            <a:pPr marL="408940" indent="-408940" defTabSz="537463">
              <a:defRPr sz="2576"/>
            </a:pPr>
            <a:r>
              <a:t>SSM:Soft Systems Methodology)</a:t>
            </a:r>
          </a:p>
          <a:p>
            <a:pPr marL="408940" indent="-408940" defTabSz="537463">
              <a:defRPr sz="2576"/>
            </a:pPr>
            <a:r>
              <a:t>組織における問題そのものを認識し、解決に向けて合意を形成するためのソフトシステムアプローチ</a:t>
            </a:r>
          </a:p>
          <a:p>
            <a:pPr marL="408940" indent="-408940" defTabSz="537463">
              <a:defRPr sz="2576"/>
            </a:pPr>
            <a:r>
              <a:t>SSMは７つのステージで構成されており各ステージを行き来し検討を進める。</a:t>
            </a:r>
          </a:p>
          <a:p>
            <a:pPr marL="408940" indent="-408940" defTabSz="537463">
              <a:buSzPct val="45000"/>
              <a:buBlip>
                <a:blip r:embed="rId3"/>
              </a:buBlip>
              <a:defRPr sz="3312"/>
            </a:pPr>
            <a:r>
              <a:t>SSMの７つのステージ</a:t>
            </a:r>
          </a:p>
          <a:p>
            <a:pPr marL="584200" indent="-584200" defTabSz="537463">
              <a:buSzPct val="100000"/>
              <a:buAutoNum type="arabicPeriod" startAt="1"/>
              <a:defRPr sz="2760"/>
            </a:pPr>
            <a:r>
              <a:t>問題状況の把握　　　　　　　　6.　実現可能で望ましい解決案の定義</a:t>
            </a:r>
          </a:p>
          <a:p>
            <a:pPr marL="584200" indent="-584200" defTabSz="537463">
              <a:buSzPct val="100000"/>
              <a:buAutoNum type="arabicPeriod" startAt="1"/>
              <a:defRPr sz="2760"/>
            </a:pPr>
            <a:r>
              <a:t>問題状況の表現　　　　　　　　7. 　問題を改善するための行動</a:t>
            </a:r>
          </a:p>
          <a:p>
            <a:pPr marL="584200" indent="-584200" defTabSz="537463">
              <a:buSzPct val="100000"/>
              <a:buAutoNum type="arabicPeriod" startAt="1"/>
              <a:defRPr sz="2760">
                <a:solidFill>
                  <a:srgbClr val="FF2600"/>
                </a:solidFill>
              </a:defRPr>
            </a:pPr>
            <a:r>
              <a:t>問題の定義</a:t>
            </a:r>
          </a:p>
          <a:p>
            <a:pPr marL="584200" indent="-584200" defTabSz="537463">
              <a:buSzPct val="100000"/>
              <a:buAutoNum type="arabicPeriod" startAt="1"/>
              <a:defRPr sz="2760">
                <a:solidFill>
                  <a:srgbClr val="FF2600"/>
                </a:solidFill>
              </a:defRPr>
            </a:pPr>
            <a:r>
              <a:t>活動モデル（解決策）の構築</a:t>
            </a:r>
          </a:p>
          <a:p>
            <a:pPr marL="584200" indent="-584200" defTabSz="537463">
              <a:buSzPct val="100000"/>
              <a:buAutoNum type="arabicPeriod" startAt="1"/>
              <a:defRPr sz="2760"/>
            </a:pPr>
            <a:r>
              <a:t>モデルと現実の比較</a:t>
            </a:r>
          </a:p>
        </p:txBody>
      </p:sp>
      <p:sp>
        <p:nvSpPr>
          <p:cNvPr id="195" name="Shape 195"/>
          <p:cNvSpPr/>
          <p:nvPr>
            <p:ph type="sldNum" sz="quarter" idx="2"/>
          </p:nvPr>
        </p:nvSpPr>
        <p:spPr>
          <a:xfrm>
            <a:off x="12352073" y="9224009"/>
            <a:ext cx="276754" cy="4572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6" name="Shape 196"/>
          <p:cNvSpPr/>
          <p:nvPr/>
        </p:nvSpPr>
        <p:spPr>
          <a:xfrm>
            <a:off x="6777966" y="7193070"/>
            <a:ext cx="1328103" cy="533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500"/>
            </a:lvl1pPr>
          </a:lstStyle>
          <a:p>
            <a:pPr/>
            <a:r>
              <a:t>XYZ分析</a:t>
            </a:r>
          </a:p>
        </p:txBody>
      </p:sp>
      <p:sp>
        <p:nvSpPr>
          <p:cNvPr id="197" name="Shape 197"/>
          <p:cNvSpPr/>
          <p:nvPr/>
        </p:nvSpPr>
        <p:spPr>
          <a:xfrm rot="10726514">
            <a:off x="5753797" y="7195469"/>
            <a:ext cx="801707" cy="533401"/>
          </a:xfrm>
          <a:prstGeom prst="rightArrow">
            <a:avLst>
              <a:gd name="adj1" fmla="val 32000"/>
              <a:gd name="adj2" fmla="val 96193"/>
            </a:avLst>
          </a:prstGeom>
          <a:blipFill>
            <a:blip r:embed="rId4"/>
          </a:blipFill>
          <a:ln w="12700">
            <a:miter lim="400000"/>
          </a:ln>
          <a:effectLst>
            <a:outerShdw sx="100000" sy="100000" kx="0" ky="0" algn="b" rotWithShape="0" blurRad="38100" dist="25400" dir="5400000">
              <a:srgbClr val="000000">
                <a:alpha val="50000"/>
              </a:srgbClr>
            </a:outerShdw>
          </a:effectLst>
        </p:spPr>
        <p:txBody>
          <a:bodyPr lIns="50800" tIns="50800" rIns="50800" bIns="50800" anchor="ctr"/>
          <a:lstStyle/>
          <a:p>
            <a:pPr algn="ctr">
              <a:defRPr sz="2400">
                <a:solidFill>
                  <a:srgbClr val="FFFFFF"/>
                </a:solidFill>
                <a:latin typeface="ヒラギノ角ゴ ProN W3"/>
                <a:ea typeface="ヒラギノ角ゴ ProN W3"/>
                <a:cs typeface="ヒラギノ角ゴ ProN W3"/>
                <a:sym typeface="ヒラギノ角ゴ ProN W3"/>
              </a:defRPr>
            </a:p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1" name="Shape 201"/>
          <p:cNvSpPr/>
          <p:nvPr>
            <p:ph type="title"/>
          </p:nvPr>
        </p:nvSpPr>
        <p:spPr>
          <a:prstGeom prst="rect">
            <a:avLst/>
          </a:prstGeom>
        </p:spPr>
        <p:txBody>
          <a:bodyPr/>
          <a:lstStyle/>
          <a:p>
            <a:pPr/>
            <a:r>
              <a:t>分析の種類</a:t>
            </a:r>
          </a:p>
        </p:txBody>
      </p:sp>
      <p:sp>
        <p:nvSpPr>
          <p:cNvPr id="202" name="Shape 202"/>
          <p:cNvSpPr/>
          <p:nvPr>
            <p:ph type="body" idx="1"/>
          </p:nvPr>
        </p:nvSpPr>
        <p:spPr>
          <a:prstGeom prst="rect">
            <a:avLst/>
          </a:prstGeom>
        </p:spPr>
        <p:txBody>
          <a:bodyPr/>
          <a:lstStyle/>
          <a:p>
            <a:pPr marL="386715" indent="-386715" defTabSz="508254">
              <a:defRPr sz="3132"/>
            </a:pPr>
            <a:r>
              <a:t>分析の方法論としては２種類ある。</a:t>
            </a:r>
          </a:p>
          <a:p>
            <a:pPr lvl="3" marL="0" indent="596645" defTabSz="508254">
              <a:buSzTx/>
              <a:buNone/>
              <a:defRPr sz="3132"/>
            </a:pPr>
            <a:r>
              <a:t>構造化分析とオブジェクト指向分析</a:t>
            </a:r>
          </a:p>
          <a:p>
            <a:pPr marL="386715" indent="-386715" defTabSz="508254">
              <a:defRPr sz="3132"/>
            </a:pPr>
          </a:p>
          <a:p>
            <a:pPr marL="386715" indent="-386715" defTabSz="508254">
              <a:defRPr sz="3132"/>
            </a:pPr>
            <a:r>
              <a:t>構造化分析</a:t>
            </a:r>
          </a:p>
          <a:p>
            <a:pPr marL="0" indent="0" defTabSz="508254">
              <a:buSzTx/>
              <a:buNone/>
              <a:defRPr sz="3132"/>
            </a:pPr>
            <a:r>
              <a:t>      お客様要望の目的や機能を考えることが基本</a:t>
            </a:r>
          </a:p>
          <a:p>
            <a:pPr marL="0" indent="0" defTabSz="508254">
              <a:buSzTx/>
              <a:buNone/>
              <a:defRPr sz="2784"/>
            </a:pPr>
            <a:r>
              <a:t>例：椅子を説明する場合、「人が座る」という目的を述べる。</a:t>
            </a:r>
          </a:p>
          <a:p>
            <a:pPr marL="0" indent="0" defTabSz="508254">
              <a:buSzTx/>
              <a:buNone/>
              <a:defRPr sz="2784"/>
            </a:pPr>
          </a:p>
          <a:p>
            <a:pPr marL="386715" indent="-386715" defTabSz="508254">
              <a:defRPr sz="3132"/>
            </a:pPr>
            <a:r>
              <a:t>オブジェクト指向分析</a:t>
            </a:r>
          </a:p>
          <a:p>
            <a:pPr lvl="3" marL="0" indent="596645" defTabSz="508254">
              <a:buSzTx/>
              <a:buNone/>
              <a:defRPr sz="3132"/>
            </a:pPr>
            <a:r>
              <a:t>実際に存在するモノやことに着目するという考え方</a:t>
            </a:r>
          </a:p>
          <a:p>
            <a:pPr marL="0" indent="0" defTabSz="508254">
              <a:buSzTx/>
              <a:buNone/>
              <a:defRPr sz="2784"/>
            </a:pPr>
            <a:r>
              <a:t>例：それは、椅子というものであると述べる。どういう素材でできているか、どういう形かなど</a:t>
            </a:r>
          </a:p>
        </p:txBody>
      </p:sp>
      <p:sp>
        <p:nvSpPr>
          <p:cNvPr id="203" name="Shape 203"/>
          <p:cNvSpPr/>
          <p:nvPr>
            <p:ph type="sldNum" sz="quarter" idx="2"/>
          </p:nvPr>
        </p:nvSpPr>
        <p:spPr>
          <a:xfrm>
            <a:off x="12352073" y="9224009"/>
            <a:ext cx="276754" cy="4572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5" name="Shape 205"/>
          <p:cNvSpPr/>
          <p:nvPr>
            <p:ph type="title"/>
          </p:nvPr>
        </p:nvSpPr>
        <p:spPr>
          <a:prstGeom prst="rect">
            <a:avLst/>
          </a:prstGeom>
        </p:spPr>
        <p:txBody>
          <a:bodyPr/>
          <a:lstStyle/>
          <a:p>
            <a:pPr/>
            <a:r>
              <a:t>構造化分析・設計</a:t>
            </a:r>
          </a:p>
        </p:txBody>
      </p:sp>
      <p:sp>
        <p:nvSpPr>
          <p:cNvPr id="206" name="Shape 206"/>
          <p:cNvSpPr/>
          <p:nvPr>
            <p:ph type="body" idx="1"/>
          </p:nvPr>
        </p:nvSpPr>
        <p:spPr>
          <a:prstGeom prst="rect">
            <a:avLst/>
          </a:prstGeom>
        </p:spPr>
        <p:txBody>
          <a:bodyPr/>
          <a:lstStyle/>
          <a:p>
            <a:pPr/>
            <a:r>
              <a:t>構造化とは</a:t>
            </a:r>
          </a:p>
          <a:p>
            <a:pPr lvl="1"/>
            <a:r>
              <a:t>構造化プログラミング</a:t>
            </a:r>
          </a:p>
          <a:p>
            <a:pPr lvl="5">
              <a:defRPr sz="2900">
                <a:latin typeface="+mj-lt"/>
                <a:ea typeface="+mj-ea"/>
                <a:cs typeface="+mj-cs"/>
                <a:sym typeface="Avenir Next"/>
              </a:defRPr>
            </a:pPr>
            <a:r>
              <a:t>単純でわかりやすいプログラミングの組み合わせで実現すること（順構造、分岐構造、繰り返し構造）</a:t>
            </a:r>
          </a:p>
          <a:p>
            <a:pPr marL="358069" indent="-358069">
              <a:defRPr sz="3800"/>
            </a:pPr>
            <a:r>
              <a:t>設計の基本的な考え方</a:t>
            </a:r>
          </a:p>
          <a:p>
            <a:pPr lvl="1" marL="802569" indent="-358069">
              <a:defRPr sz="3300"/>
            </a:pPr>
            <a:r>
              <a:t>小さな要素に分解してそれぞれが独立したものとして業務を進め効率化を図るという考え方。</a:t>
            </a:r>
          </a:p>
        </p:txBody>
      </p:sp>
      <p:sp>
        <p:nvSpPr>
          <p:cNvPr id="207" name="Shape 207"/>
          <p:cNvSpPr/>
          <p:nvPr>
            <p:ph type="sldNum" sz="quarter" idx="2"/>
          </p:nvPr>
        </p:nvSpPr>
        <p:spPr>
          <a:xfrm>
            <a:off x="12352073" y="9224009"/>
            <a:ext cx="276754" cy="4572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8" name="Shape 208"/>
          <p:cNvSpPr/>
          <p:nvPr/>
        </p:nvSpPr>
        <p:spPr>
          <a:xfrm>
            <a:off x="675880" y="7047971"/>
            <a:ext cx="1028701" cy="55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会社</a:t>
            </a:r>
          </a:p>
        </p:txBody>
      </p:sp>
      <p:sp>
        <p:nvSpPr>
          <p:cNvPr id="209" name="Shape 209"/>
          <p:cNvSpPr/>
          <p:nvPr/>
        </p:nvSpPr>
        <p:spPr>
          <a:xfrm>
            <a:off x="3451031" y="7047971"/>
            <a:ext cx="1485901" cy="55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事業部</a:t>
            </a:r>
          </a:p>
        </p:txBody>
      </p:sp>
      <p:sp>
        <p:nvSpPr>
          <p:cNvPr id="210" name="Shape 210"/>
          <p:cNvSpPr/>
          <p:nvPr/>
        </p:nvSpPr>
        <p:spPr>
          <a:xfrm>
            <a:off x="3451031" y="8325114"/>
            <a:ext cx="1918717" cy="4064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lvl1pPr>
          </a:lstStyle>
          <a:p>
            <a:pPr/>
            <a:r>
              <a:t>スタッフ部門</a:t>
            </a:r>
          </a:p>
        </p:txBody>
      </p:sp>
      <p:sp>
        <p:nvSpPr>
          <p:cNvPr id="211" name="Shape 211"/>
          <p:cNvSpPr/>
          <p:nvPr/>
        </p:nvSpPr>
        <p:spPr>
          <a:xfrm>
            <a:off x="7800390" y="7047971"/>
            <a:ext cx="1028701" cy="55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営業</a:t>
            </a:r>
          </a:p>
        </p:txBody>
      </p:sp>
      <p:sp>
        <p:nvSpPr>
          <p:cNvPr id="212" name="Shape 212"/>
          <p:cNvSpPr/>
          <p:nvPr/>
        </p:nvSpPr>
        <p:spPr>
          <a:xfrm>
            <a:off x="7800390" y="7648443"/>
            <a:ext cx="1028701" cy="558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製造</a:t>
            </a:r>
          </a:p>
        </p:txBody>
      </p:sp>
      <p:sp>
        <p:nvSpPr>
          <p:cNvPr id="213" name="Shape 213"/>
          <p:cNvSpPr/>
          <p:nvPr/>
        </p:nvSpPr>
        <p:spPr>
          <a:xfrm>
            <a:off x="6209953" y="8248914"/>
            <a:ext cx="1028701" cy="558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人事</a:t>
            </a:r>
          </a:p>
        </p:txBody>
      </p:sp>
      <p:sp>
        <p:nvSpPr>
          <p:cNvPr id="214" name="Shape 214"/>
          <p:cNvSpPr/>
          <p:nvPr/>
        </p:nvSpPr>
        <p:spPr>
          <a:xfrm>
            <a:off x="6209953" y="8735782"/>
            <a:ext cx="1028701" cy="55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給与</a:t>
            </a:r>
          </a:p>
        </p:txBody>
      </p:sp>
      <p:sp>
        <p:nvSpPr>
          <p:cNvPr id="215" name="Shape 215"/>
          <p:cNvSpPr/>
          <p:nvPr/>
        </p:nvSpPr>
        <p:spPr>
          <a:xfrm>
            <a:off x="6209953" y="9231762"/>
            <a:ext cx="1028701" cy="558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教育</a:t>
            </a:r>
          </a:p>
        </p:txBody>
      </p:sp>
      <p:sp>
        <p:nvSpPr>
          <p:cNvPr id="216" name="Shape 216"/>
          <p:cNvSpPr/>
          <p:nvPr/>
        </p:nvSpPr>
        <p:spPr>
          <a:xfrm flipH="1">
            <a:off x="2537799" y="7327371"/>
            <a:ext cx="923341" cy="1"/>
          </a:xfrm>
          <a:prstGeom prst="line">
            <a:avLst/>
          </a:prstGeom>
          <a:ln w="25400">
            <a:solidFill>
              <a:srgbClr val="000000"/>
            </a:solidFill>
            <a:miter lim="400000"/>
          </a:ln>
        </p:spPr>
        <p:txBody>
          <a:bodyPr lIns="50800" tIns="50800" rIns="50800" bIns="50800" anchor="ctr"/>
          <a:lstStyle/>
          <a:p>
            <a:pPr algn="ctr">
              <a:defRPr sz="2400">
                <a:solidFill>
                  <a:srgbClr val="000000"/>
                </a:solidFill>
                <a:latin typeface="ヒラギノ角ゴ ProN W3"/>
                <a:ea typeface="ヒラギノ角ゴ ProN W3"/>
                <a:cs typeface="ヒラギノ角ゴ ProN W3"/>
                <a:sym typeface="ヒラギノ角ゴ ProN W3"/>
              </a:defRPr>
            </a:pPr>
          </a:p>
        </p:txBody>
      </p:sp>
      <p:sp>
        <p:nvSpPr>
          <p:cNvPr id="217" name="Shape 217"/>
          <p:cNvSpPr/>
          <p:nvPr/>
        </p:nvSpPr>
        <p:spPr>
          <a:xfrm flipH="1">
            <a:off x="5363032" y="7327371"/>
            <a:ext cx="2278736" cy="1"/>
          </a:xfrm>
          <a:prstGeom prst="line">
            <a:avLst/>
          </a:prstGeom>
          <a:ln w="25400">
            <a:solidFill>
              <a:srgbClr val="000000"/>
            </a:solidFill>
            <a:miter lim="400000"/>
          </a:ln>
        </p:spPr>
        <p:txBody>
          <a:bodyPr lIns="50800" tIns="50800" rIns="50800" bIns="50800" anchor="ctr"/>
          <a:lstStyle/>
          <a:p>
            <a:pPr algn="ctr">
              <a:defRPr sz="2400">
                <a:solidFill>
                  <a:srgbClr val="000000"/>
                </a:solidFill>
                <a:latin typeface="ヒラギノ角ゴ ProN W3"/>
                <a:ea typeface="ヒラギノ角ゴ ProN W3"/>
                <a:cs typeface="ヒラギノ角ゴ ProN W3"/>
                <a:sym typeface="ヒラギノ角ゴ ProN W3"/>
              </a:defRPr>
            </a:pPr>
          </a:p>
        </p:txBody>
      </p:sp>
      <p:sp>
        <p:nvSpPr>
          <p:cNvPr id="218" name="Shape 218"/>
          <p:cNvSpPr/>
          <p:nvPr/>
        </p:nvSpPr>
        <p:spPr>
          <a:xfrm flipH="1">
            <a:off x="5326348" y="8528314"/>
            <a:ext cx="923341" cy="1"/>
          </a:xfrm>
          <a:prstGeom prst="line">
            <a:avLst/>
          </a:prstGeom>
          <a:ln w="25400">
            <a:solidFill>
              <a:srgbClr val="000000"/>
            </a:solidFill>
            <a:miter lim="400000"/>
          </a:ln>
        </p:spPr>
        <p:txBody>
          <a:bodyPr lIns="50800" tIns="50800" rIns="50800" bIns="50800" anchor="ctr"/>
          <a:lstStyle/>
          <a:p>
            <a:pPr algn="ctr">
              <a:defRPr sz="2400">
                <a:solidFill>
                  <a:srgbClr val="000000"/>
                </a:solidFill>
                <a:latin typeface="ヒラギノ角ゴ ProN W3"/>
                <a:ea typeface="ヒラギノ角ゴ ProN W3"/>
                <a:cs typeface="ヒラギノ角ゴ ProN W3"/>
                <a:sym typeface="ヒラギノ角ゴ ProN W3"/>
              </a:defRPr>
            </a:pPr>
          </a:p>
        </p:txBody>
      </p:sp>
      <p:sp>
        <p:nvSpPr>
          <p:cNvPr id="219" name="Shape 219"/>
          <p:cNvSpPr/>
          <p:nvPr/>
        </p:nvSpPr>
        <p:spPr>
          <a:xfrm flipH="1">
            <a:off x="6706116" y="7927842"/>
            <a:ext cx="923341" cy="1"/>
          </a:xfrm>
          <a:prstGeom prst="line">
            <a:avLst/>
          </a:prstGeom>
          <a:ln w="25400">
            <a:solidFill>
              <a:srgbClr val="000000"/>
            </a:solidFill>
            <a:miter lim="400000"/>
          </a:ln>
        </p:spPr>
        <p:txBody>
          <a:bodyPr lIns="50800" tIns="50800" rIns="50800" bIns="50800" anchor="ctr"/>
          <a:lstStyle/>
          <a:p>
            <a:pPr algn="ctr">
              <a:defRPr sz="2400">
                <a:solidFill>
                  <a:srgbClr val="000000"/>
                </a:solidFill>
                <a:latin typeface="ヒラギノ角ゴ ProN W3"/>
                <a:ea typeface="ヒラギノ角ゴ ProN W3"/>
                <a:cs typeface="ヒラギノ角ゴ ProN W3"/>
                <a:sym typeface="ヒラギノ角ゴ ProN W3"/>
              </a:defRPr>
            </a:pPr>
          </a:p>
        </p:txBody>
      </p:sp>
      <p:sp>
        <p:nvSpPr>
          <p:cNvPr id="220" name="Shape 220"/>
          <p:cNvSpPr/>
          <p:nvPr/>
        </p:nvSpPr>
        <p:spPr>
          <a:xfrm flipH="1">
            <a:off x="5972935" y="8990462"/>
            <a:ext cx="276754" cy="1"/>
          </a:xfrm>
          <a:prstGeom prst="line">
            <a:avLst/>
          </a:prstGeom>
          <a:ln w="25400">
            <a:solidFill>
              <a:srgbClr val="000000"/>
            </a:solidFill>
            <a:miter lim="400000"/>
          </a:ln>
        </p:spPr>
        <p:txBody>
          <a:bodyPr lIns="50800" tIns="50800" rIns="50800" bIns="50800" anchor="ctr"/>
          <a:lstStyle/>
          <a:p>
            <a:pPr algn="ctr">
              <a:defRPr sz="2400">
                <a:solidFill>
                  <a:srgbClr val="000000"/>
                </a:solidFill>
                <a:latin typeface="ヒラギノ角ゴ ProN W3"/>
                <a:ea typeface="ヒラギノ角ゴ ProN W3"/>
                <a:cs typeface="ヒラギノ角ゴ ProN W3"/>
                <a:sym typeface="ヒラギノ角ゴ ProN W3"/>
              </a:defRPr>
            </a:pPr>
          </a:p>
        </p:txBody>
      </p:sp>
      <p:sp>
        <p:nvSpPr>
          <p:cNvPr id="221" name="Shape 221"/>
          <p:cNvSpPr/>
          <p:nvPr/>
        </p:nvSpPr>
        <p:spPr>
          <a:xfrm flipH="1">
            <a:off x="5972935" y="9452609"/>
            <a:ext cx="276754" cy="1"/>
          </a:xfrm>
          <a:prstGeom prst="line">
            <a:avLst/>
          </a:prstGeom>
          <a:ln w="25400">
            <a:solidFill>
              <a:srgbClr val="000000"/>
            </a:solidFill>
            <a:miter lim="400000"/>
          </a:ln>
        </p:spPr>
        <p:txBody>
          <a:bodyPr lIns="50800" tIns="50800" rIns="50800" bIns="50800" anchor="ctr"/>
          <a:lstStyle/>
          <a:p>
            <a:pPr algn="ctr">
              <a:defRPr sz="2400">
                <a:solidFill>
                  <a:srgbClr val="000000"/>
                </a:solidFill>
                <a:latin typeface="ヒラギノ角ゴ ProN W3"/>
                <a:ea typeface="ヒラギノ角ゴ ProN W3"/>
                <a:cs typeface="ヒラギノ角ゴ ProN W3"/>
                <a:sym typeface="ヒラギノ角ゴ ProN W3"/>
              </a:defRPr>
            </a:pPr>
          </a:p>
        </p:txBody>
      </p:sp>
      <p:sp>
        <p:nvSpPr>
          <p:cNvPr id="222" name="Shape 222"/>
          <p:cNvSpPr/>
          <p:nvPr/>
        </p:nvSpPr>
        <p:spPr>
          <a:xfrm flipV="1">
            <a:off x="6710544" y="7328936"/>
            <a:ext cx="1" cy="615646"/>
          </a:xfrm>
          <a:prstGeom prst="line">
            <a:avLst/>
          </a:prstGeom>
          <a:ln w="25400">
            <a:solidFill>
              <a:srgbClr val="000000"/>
            </a:solidFill>
            <a:miter lim="400000"/>
          </a:ln>
        </p:spPr>
        <p:txBody>
          <a:bodyPr lIns="50800" tIns="50800" rIns="50800" bIns="50800" anchor="ctr"/>
          <a:lstStyle/>
          <a:p>
            <a:pPr algn="ctr">
              <a:defRPr sz="2400">
                <a:solidFill>
                  <a:srgbClr val="000000"/>
                </a:solidFill>
                <a:latin typeface="ヒラギノ角ゴ ProN W3"/>
                <a:ea typeface="ヒラギノ角ゴ ProN W3"/>
                <a:cs typeface="ヒラギノ角ゴ ProN W3"/>
                <a:sym typeface="ヒラギノ角ゴ ProN W3"/>
              </a:defRPr>
            </a:pPr>
          </a:p>
        </p:txBody>
      </p:sp>
      <p:sp>
        <p:nvSpPr>
          <p:cNvPr id="223" name="Shape 223"/>
          <p:cNvSpPr/>
          <p:nvPr/>
        </p:nvSpPr>
        <p:spPr>
          <a:xfrm flipV="1">
            <a:off x="5961181" y="8559505"/>
            <a:ext cx="1" cy="861914"/>
          </a:xfrm>
          <a:prstGeom prst="line">
            <a:avLst/>
          </a:prstGeom>
          <a:ln w="25400">
            <a:solidFill>
              <a:srgbClr val="000000"/>
            </a:solidFill>
            <a:miter lim="400000"/>
          </a:ln>
        </p:spPr>
        <p:txBody>
          <a:bodyPr lIns="50800" tIns="50800" rIns="50800" bIns="50800" anchor="ctr"/>
          <a:lstStyle/>
          <a:p>
            <a:pPr algn="ctr">
              <a:defRPr sz="2400">
                <a:solidFill>
                  <a:srgbClr val="000000"/>
                </a:solidFill>
                <a:latin typeface="ヒラギノ角ゴ ProN W3"/>
                <a:ea typeface="ヒラギノ角ゴ ProN W3"/>
                <a:cs typeface="ヒラギノ角ゴ ProN W3"/>
                <a:sym typeface="ヒラギノ角ゴ ProN W3"/>
              </a:defRPr>
            </a:pPr>
          </a:p>
        </p:txBody>
      </p:sp>
      <p:sp>
        <p:nvSpPr>
          <p:cNvPr id="224" name="Shape 224"/>
          <p:cNvSpPr/>
          <p:nvPr/>
        </p:nvSpPr>
        <p:spPr>
          <a:xfrm flipV="1">
            <a:off x="3021289" y="7339502"/>
            <a:ext cx="1" cy="1176682"/>
          </a:xfrm>
          <a:prstGeom prst="line">
            <a:avLst/>
          </a:prstGeom>
          <a:ln w="25400">
            <a:solidFill>
              <a:srgbClr val="000000"/>
            </a:solidFill>
            <a:miter lim="400000"/>
          </a:ln>
        </p:spPr>
        <p:txBody>
          <a:bodyPr lIns="50800" tIns="50800" rIns="50800" bIns="50800" anchor="ctr"/>
          <a:lstStyle/>
          <a:p>
            <a:pPr algn="ctr">
              <a:defRPr sz="2400">
                <a:solidFill>
                  <a:srgbClr val="000000"/>
                </a:solidFill>
                <a:latin typeface="ヒラギノ角ゴ ProN W3"/>
                <a:ea typeface="ヒラギノ角ゴ ProN W3"/>
                <a:cs typeface="ヒラギノ角ゴ ProN W3"/>
                <a:sym typeface="ヒラギノ角ゴ ProN W3"/>
              </a:defRPr>
            </a:pPr>
          </a:p>
        </p:txBody>
      </p:sp>
      <p:sp>
        <p:nvSpPr>
          <p:cNvPr id="225" name="Shape 225"/>
          <p:cNvSpPr/>
          <p:nvPr/>
        </p:nvSpPr>
        <p:spPr>
          <a:xfrm flipH="1">
            <a:off x="2980753" y="8528314"/>
            <a:ext cx="502207" cy="1"/>
          </a:xfrm>
          <a:prstGeom prst="line">
            <a:avLst/>
          </a:prstGeom>
          <a:ln w="25400">
            <a:solidFill>
              <a:srgbClr val="000000"/>
            </a:solidFill>
            <a:miter lim="400000"/>
          </a:ln>
        </p:spPr>
        <p:txBody>
          <a:bodyPr lIns="50800" tIns="50800" rIns="50800" bIns="50800" anchor="ctr"/>
          <a:lstStyle/>
          <a:p>
            <a:pPr algn="ctr">
              <a:defRPr sz="2400">
                <a:solidFill>
                  <a:srgbClr val="000000"/>
                </a:solidFill>
                <a:latin typeface="ヒラギノ角ゴ ProN W3"/>
                <a:ea typeface="ヒラギノ角ゴ ProN W3"/>
                <a:cs typeface="ヒラギノ角ゴ ProN W3"/>
                <a:sym typeface="ヒラギノ角ゴ ProN W3"/>
              </a:defRPr>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7" name="Shape 227"/>
          <p:cNvSpPr/>
          <p:nvPr>
            <p:ph type="title"/>
          </p:nvPr>
        </p:nvSpPr>
        <p:spPr>
          <a:prstGeom prst="rect">
            <a:avLst/>
          </a:prstGeom>
        </p:spPr>
        <p:txBody>
          <a:bodyPr/>
          <a:lstStyle/>
          <a:p>
            <a:pPr/>
            <a:r>
              <a:t>構造化設計の特徴</a:t>
            </a:r>
          </a:p>
        </p:txBody>
      </p:sp>
      <p:sp>
        <p:nvSpPr>
          <p:cNvPr id="228" name="Shape 228"/>
          <p:cNvSpPr/>
          <p:nvPr>
            <p:ph type="body" idx="1"/>
          </p:nvPr>
        </p:nvSpPr>
        <p:spPr>
          <a:prstGeom prst="rect">
            <a:avLst/>
          </a:prstGeom>
        </p:spPr>
        <p:txBody>
          <a:bodyPr/>
          <a:lstStyle/>
          <a:p>
            <a:pPr/>
            <a:r>
              <a:t>構造化設計とは</a:t>
            </a:r>
          </a:p>
          <a:p>
            <a:pPr lvl="4" marL="0" indent="914400">
              <a:buSzTx/>
              <a:buNone/>
            </a:pPr>
            <a:r>
              <a:t>全体の機能をトップダウンで機能階層（モジュール）に分けていくという考え方</a:t>
            </a:r>
          </a:p>
          <a:p>
            <a:pPr/>
          </a:p>
          <a:p>
            <a:pPr/>
            <a:r>
              <a:t>モジュールはプログラムの集まり。互いに独立、小規模、業務に対応。</a:t>
            </a:r>
          </a:p>
          <a:p>
            <a:pPr lvl="4" marL="0" indent="914400">
              <a:buSzTx/>
              <a:buNone/>
            </a:pPr>
          </a:p>
        </p:txBody>
      </p:sp>
      <p:sp>
        <p:nvSpPr>
          <p:cNvPr id="229" name="Shape 229"/>
          <p:cNvSpPr/>
          <p:nvPr>
            <p:ph type="sldNum" sz="quarter" idx="2"/>
          </p:nvPr>
        </p:nvSpPr>
        <p:spPr>
          <a:xfrm>
            <a:off x="12352073" y="9224009"/>
            <a:ext cx="276754" cy="4572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1" name="Shape 231"/>
          <p:cNvSpPr/>
          <p:nvPr>
            <p:ph type="title"/>
          </p:nvPr>
        </p:nvSpPr>
        <p:spPr>
          <a:prstGeom prst="rect">
            <a:avLst/>
          </a:prstGeom>
        </p:spPr>
        <p:txBody>
          <a:bodyPr/>
          <a:lstStyle/>
          <a:p>
            <a:pPr/>
            <a:r>
              <a:t>機能中心設計</a:t>
            </a:r>
          </a:p>
        </p:txBody>
      </p:sp>
      <p:sp>
        <p:nvSpPr>
          <p:cNvPr id="232" name="Shape 232"/>
          <p:cNvSpPr/>
          <p:nvPr>
            <p:ph type="body" idx="1"/>
          </p:nvPr>
        </p:nvSpPr>
        <p:spPr>
          <a:prstGeom prst="rect">
            <a:avLst/>
          </a:prstGeom>
        </p:spPr>
        <p:txBody>
          <a:bodyPr/>
          <a:lstStyle/>
          <a:p>
            <a:pPr/>
          </a:p>
          <a:p>
            <a:pPr/>
          </a:p>
          <a:p>
            <a:pPr/>
          </a:p>
          <a:p>
            <a:pPr/>
          </a:p>
          <a:p>
            <a:pPr/>
          </a:p>
          <a:p>
            <a:pPr/>
            <a:r>
              <a:t>欠点</a:t>
            </a:r>
          </a:p>
          <a:p>
            <a:pPr marL="0" indent="0">
              <a:buSzTx/>
              <a:buNone/>
            </a:pPr>
            <a:r>
              <a:t>・データが重複すると保守性が悪い</a:t>
            </a:r>
          </a:p>
          <a:p>
            <a:pPr marL="0" indent="0">
              <a:buSzTx/>
              <a:buNone/>
            </a:pPr>
            <a:r>
              <a:t>・構造化設計では、データの重複を回避するため、全体　　のデータベースを再構築しなければならない。</a:t>
            </a:r>
          </a:p>
        </p:txBody>
      </p:sp>
      <p:sp>
        <p:nvSpPr>
          <p:cNvPr id="233" name="Shape 233"/>
          <p:cNvSpPr/>
          <p:nvPr>
            <p:ph type="sldNum" sz="quarter" idx="2"/>
          </p:nvPr>
        </p:nvSpPr>
        <p:spPr>
          <a:xfrm>
            <a:off x="12352073" y="9224009"/>
            <a:ext cx="276754" cy="4572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4" name="写真 2016-10-27 21 55 35.jpg"/>
          <p:cNvPicPr>
            <a:picLocks noChangeAspect="1"/>
          </p:cNvPicPr>
          <p:nvPr/>
        </p:nvPicPr>
        <p:blipFill>
          <a:blip r:embed="rId2">
            <a:extLst/>
          </a:blip>
          <a:stretch>
            <a:fillRect/>
          </a:stretch>
        </p:blipFill>
        <p:spPr>
          <a:xfrm>
            <a:off x="2735654" y="1238270"/>
            <a:ext cx="8534915" cy="5088775"/>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6" name="Shape 236"/>
          <p:cNvSpPr/>
          <p:nvPr>
            <p:ph type="title"/>
          </p:nvPr>
        </p:nvSpPr>
        <p:spPr>
          <a:prstGeom prst="rect">
            <a:avLst/>
          </a:prstGeom>
        </p:spPr>
        <p:txBody>
          <a:bodyPr/>
          <a:lstStyle/>
          <a:p>
            <a:pPr/>
            <a:r>
              <a:t>データ中心設計（DOA)</a:t>
            </a:r>
          </a:p>
        </p:txBody>
      </p:sp>
      <p:sp>
        <p:nvSpPr>
          <p:cNvPr id="237" name="Shape 237"/>
          <p:cNvSpPr/>
          <p:nvPr>
            <p:ph type="body" idx="1"/>
          </p:nvPr>
        </p:nvSpPr>
        <p:spPr>
          <a:prstGeom prst="rect">
            <a:avLst/>
          </a:prstGeom>
        </p:spPr>
        <p:txBody>
          <a:bodyPr/>
          <a:lstStyle/>
          <a:p>
            <a:pPr/>
            <a:r>
              <a:t>データ分析からスタートする手法</a:t>
            </a:r>
          </a:p>
          <a:p>
            <a:pPr/>
            <a:r>
              <a:t>機能ではなくデータが細分化され、それに対するモジュールが定義される。</a:t>
            </a:r>
          </a:p>
        </p:txBody>
      </p:sp>
      <p:sp>
        <p:nvSpPr>
          <p:cNvPr id="238" name="Shape 238"/>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9" name="2016-10-28 00.32.37.png"/>
          <p:cNvPicPr>
            <a:picLocks noChangeAspect="1"/>
          </p:cNvPicPr>
          <p:nvPr/>
        </p:nvPicPr>
        <p:blipFill>
          <a:blip r:embed="rId2">
            <a:extLst/>
          </a:blip>
          <a:stretch>
            <a:fillRect/>
          </a:stretch>
        </p:blipFill>
        <p:spPr>
          <a:xfrm>
            <a:off x="2166332" y="4143394"/>
            <a:ext cx="7783347" cy="5518352"/>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1" name="Shape 241"/>
          <p:cNvSpPr/>
          <p:nvPr>
            <p:ph type="title"/>
          </p:nvPr>
        </p:nvSpPr>
        <p:spPr>
          <a:prstGeom prst="rect">
            <a:avLst/>
          </a:prstGeom>
        </p:spPr>
        <p:txBody>
          <a:bodyPr/>
          <a:lstStyle/>
          <a:p>
            <a:pPr/>
            <a:r>
              <a:t>オブジェクト指向分析・設計</a:t>
            </a:r>
          </a:p>
        </p:txBody>
      </p:sp>
      <p:sp>
        <p:nvSpPr>
          <p:cNvPr id="242" name="Shape 242"/>
          <p:cNvSpPr/>
          <p:nvPr>
            <p:ph type="body" idx="1"/>
          </p:nvPr>
        </p:nvSpPr>
        <p:spPr>
          <a:prstGeom prst="rect">
            <a:avLst/>
          </a:prstGeom>
        </p:spPr>
        <p:txBody>
          <a:bodyPr/>
          <a:lstStyle/>
          <a:p>
            <a:pPr/>
            <a:r>
              <a:t>オブジェクト指向</a:t>
            </a:r>
          </a:p>
          <a:p>
            <a:pPr lvl="1" marL="0" indent="228600">
              <a:buSzTx/>
              <a:buNone/>
            </a:pPr>
            <a:r>
              <a:t>・実際に存在するモノやコトに着目するという考え方</a:t>
            </a:r>
          </a:p>
          <a:p>
            <a:pPr lvl="1" marL="0" indent="228600">
              <a:buSzTx/>
              <a:buNone/>
            </a:pPr>
            <a:r>
              <a:t>・内部状態を有し、内部状態にはメソッドというイタフェースを介してのみアクセスできる特徴を持つ</a:t>
            </a:r>
          </a:p>
        </p:txBody>
      </p:sp>
      <p:sp>
        <p:nvSpPr>
          <p:cNvPr id="243" name="Shape 243"/>
          <p:cNvSpPr/>
          <p:nvPr>
            <p:ph type="sldNum" sz="quarter" idx="2"/>
          </p:nvPr>
        </p:nvSpPr>
        <p:spPr>
          <a:xfrm>
            <a:off x="12281616" y="9224009"/>
            <a:ext cx="417668" cy="4572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4" name="2016-10-28 01.20.03.png"/>
          <p:cNvPicPr>
            <a:picLocks noChangeAspect="1"/>
          </p:cNvPicPr>
          <p:nvPr/>
        </p:nvPicPr>
        <p:blipFill>
          <a:blip r:embed="rId2">
            <a:extLst/>
          </a:blip>
          <a:stretch>
            <a:fillRect/>
          </a:stretch>
        </p:blipFill>
        <p:spPr>
          <a:xfrm>
            <a:off x="2264657" y="4888456"/>
            <a:ext cx="7837174" cy="4956329"/>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6" name="Shape 246"/>
          <p:cNvSpPr/>
          <p:nvPr>
            <p:ph type="title"/>
          </p:nvPr>
        </p:nvSpPr>
        <p:spPr>
          <a:prstGeom prst="rect">
            <a:avLst/>
          </a:prstGeom>
        </p:spPr>
        <p:txBody>
          <a:bodyPr/>
          <a:lstStyle/>
          <a:p>
            <a:pPr/>
            <a:r>
              <a:t>オブジェクト指向の基本概念１</a:t>
            </a:r>
          </a:p>
        </p:txBody>
      </p:sp>
      <p:sp>
        <p:nvSpPr>
          <p:cNvPr id="247" name="Shape 247"/>
          <p:cNvSpPr/>
          <p:nvPr>
            <p:ph type="body" idx="1"/>
          </p:nvPr>
        </p:nvSpPr>
        <p:spPr>
          <a:prstGeom prst="rect">
            <a:avLst/>
          </a:prstGeom>
        </p:spPr>
        <p:txBody>
          <a:bodyPr/>
          <a:lstStyle/>
          <a:p>
            <a:pPr marL="297815" indent="-297815" defTabSz="391414">
              <a:defRPr sz="2412"/>
            </a:pPr>
            <a:r>
              <a:t>カプセル化</a:t>
            </a:r>
          </a:p>
          <a:p>
            <a:pPr lvl="1" marL="595630" indent="-297815" defTabSz="391414">
              <a:defRPr sz="2412"/>
            </a:pPr>
            <a:r>
              <a:t>オブジェクトの内部情報を外部に対して隠蔽する機能</a:t>
            </a:r>
          </a:p>
          <a:p>
            <a:pPr marL="297815" indent="-297815" defTabSz="391414">
              <a:defRPr sz="2412"/>
            </a:pPr>
          </a:p>
          <a:p>
            <a:pPr marL="297815" indent="-297815" defTabSz="391414">
              <a:defRPr sz="2412"/>
            </a:pPr>
            <a:r>
              <a:t>抽象化（クラス・オブジェクト）</a:t>
            </a:r>
          </a:p>
          <a:p>
            <a:pPr lvl="1" marL="595630" indent="-297815" defTabSz="391414">
              <a:defRPr sz="2412"/>
            </a:pPr>
            <a:r>
              <a:t>仲間を１つにまとめること</a:t>
            </a:r>
          </a:p>
          <a:p>
            <a:pPr marL="297815" indent="-297815" defTabSz="391414">
              <a:defRPr sz="2412"/>
            </a:pPr>
          </a:p>
          <a:p>
            <a:pPr marL="297815" indent="-297815" defTabSz="391414">
              <a:defRPr sz="2412"/>
            </a:pPr>
            <a:r>
              <a:t>メッセージ</a:t>
            </a:r>
          </a:p>
          <a:p>
            <a:pPr lvl="1" marL="595630" indent="-297815" defTabSz="391414">
              <a:defRPr sz="2412"/>
            </a:pPr>
            <a:r>
              <a:t>カプセル化によって内部情報を隠蔽したオブジェクトに処理をさせるために最低限必要な情報を送る。この情報を「メッセージという」</a:t>
            </a:r>
          </a:p>
          <a:p>
            <a:pPr marL="297815" indent="-297815" defTabSz="391414">
              <a:defRPr sz="2412"/>
            </a:pPr>
          </a:p>
          <a:p>
            <a:pPr marL="297815" indent="-297815" defTabSz="391414">
              <a:defRPr sz="2412"/>
            </a:pPr>
            <a:r>
              <a:t>ポルモーフィズム（多様性）</a:t>
            </a:r>
          </a:p>
          <a:p>
            <a:pPr lvl="1" marL="595630" indent="-297815" defTabSz="391414">
              <a:defRPr sz="2412"/>
            </a:pPr>
            <a:r>
              <a:t>異なるクラスをまとめて扱うこと</a:t>
            </a:r>
          </a:p>
          <a:p>
            <a:pPr lvl="1" marL="595630" indent="-297815" defTabSz="391414">
              <a:defRPr sz="2412"/>
            </a:pPr>
            <a:r>
              <a:t>異なるメソッドを異なるクラスに対して実行させること</a:t>
            </a:r>
          </a:p>
          <a:p>
            <a:pPr lvl="1" marL="595630" indent="-297815" defTabSz="391414">
              <a:defRPr sz="2412"/>
            </a:pPr>
            <a:r>
              <a:t>メッセージを受けた方が振る舞いを変える</a:t>
            </a:r>
          </a:p>
        </p:txBody>
      </p:sp>
      <p:sp>
        <p:nvSpPr>
          <p:cNvPr id="248" name="Shape 248"/>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0" name="Shape 250"/>
          <p:cNvSpPr/>
          <p:nvPr>
            <p:ph type="title"/>
          </p:nvPr>
        </p:nvSpPr>
        <p:spPr>
          <a:prstGeom prst="rect">
            <a:avLst/>
          </a:prstGeom>
        </p:spPr>
        <p:txBody>
          <a:bodyPr/>
          <a:lstStyle/>
          <a:p>
            <a:pPr/>
            <a:r>
              <a:t>オブジェクト指向の基本概念２</a:t>
            </a:r>
          </a:p>
        </p:txBody>
      </p:sp>
      <p:sp>
        <p:nvSpPr>
          <p:cNvPr id="251" name="Shape 251"/>
          <p:cNvSpPr/>
          <p:nvPr>
            <p:ph type="body" idx="1"/>
          </p:nvPr>
        </p:nvSpPr>
        <p:spPr>
          <a:prstGeom prst="rect">
            <a:avLst/>
          </a:prstGeom>
        </p:spPr>
        <p:txBody>
          <a:bodyPr/>
          <a:lstStyle/>
          <a:p>
            <a:pPr/>
            <a:r>
              <a:t>階層化と継承</a:t>
            </a:r>
          </a:p>
        </p:txBody>
      </p:sp>
      <p:sp>
        <p:nvSpPr>
          <p:cNvPr id="252" name="Shape 25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3" name="2016-10-28 01.36.47.png"/>
          <p:cNvPicPr>
            <a:picLocks noChangeAspect="1"/>
          </p:cNvPicPr>
          <p:nvPr/>
        </p:nvPicPr>
        <p:blipFill>
          <a:blip r:embed="rId2">
            <a:extLst/>
          </a:blip>
          <a:stretch>
            <a:fillRect/>
          </a:stretch>
        </p:blipFill>
        <p:spPr>
          <a:xfrm>
            <a:off x="1549732" y="2843163"/>
            <a:ext cx="9905336" cy="6512271"/>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5" name="Shape 255"/>
          <p:cNvSpPr/>
          <p:nvPr>
            <p:ph type="title"/>
          </p:nvPr>
        </p:nvSpPr>
        <p:spPr>
          <a:prstGeom prst="rect">
            <a:avLst/>
          </a:prstGeom>
        </p:spPr>
        <p:txBody>
          <a:bodyPr/>
          <a:lstStyle/>
          <a:p>
            <a:pPr/>
            <a:r>
              <a:t>オブジェクト指向のまとめ</a:t>
            </a:r>
          </a:p>
        </p:txBody>
      </p:sp>
      <p:sp>
        <p:nvSpPr>
          <p:cNvPr id="256" name="Shape 256"/>
          <p:cNvSpPr/>
          <p:nvPr>
            <p:ph type="body" idx="1"/>
          </p:nvPr>
        </p:nvSpPr>
        <p:spPr>
          <a:prstGeom prst="rect">
            <a:avLst/>
          </a:prstGeom>
        </p:spPr>
        <p:txBody>
          <a:bodyPr/>
          <a:lstStyle/>
          <a:p>
            <a:pPr>
              <a:defRPr>
                <a:solidFill>
                  <a:srgbClr val="FF2600"/>
                </a:solidFill>
              </a:defRPr>
            </a:pPr>
            <a:r>
              <a:t>オブジェクト思考は現時点で最も有力な技術である</a:t>
            </a:r>
          </a:p>
          <a:p>
            <a:pPr/>
          </a:p>
          <a:p>
            <a:pPr/>
            <a:r>
              <a:t>しかし、万能ではない。</a:t>
            </a:r>
          </a:p>
          <a:p>
            <a:pPr/>
          </a:p>
          <a:p>
            <a:pPr/>
            <a:r>
              <a:t>オブジェクト指向は、従来のソフトウェア開発の上に成立する。</a:t>
            </a:r>
          </a:p>
          <a:p>
            <a:pPr/>
          </a:p>
          <a:p>
            <a:pPr/>
            <a:r>
              <a:t>最も望まれるのは、「プロジェクトの経験とオブジェクト技術を併せ持った技術者」である</a:t>
            </a:r>
          </a:p>
        </p:txBody>
      </p:sp>
      <p:sp>
        <p:nvSpPr>
          <p:cNvPr id="257" name="Shape 257"/>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9" name="Shape 259"/>
          <p:cNvSpPr/>
          <p:nvPr>
            <p:ph type="title"/>
          </p:nvPr>
        </p:nvSpPr>
        <p:spPr>
          <a:prstGeom prst="rect">
            <a:avLst/>
          </a:prstGeom>
        </p:spPr>
        <p:txBody>
          <a:bodyPr/>
          <a:lstStyle/>
          <a:p>
            <a:pPr/>
            <a:r>
              <a:t>モデルとモデリングについて</a:t>
            </a:r>
          </a:p>
        </p:txBody>
      </p:sp>
      <p:sp>
        <p:nvSpPr>
          <p:cNvPr id="260" name="Shape 260"/>
          <p:cNvSpPr/>
          <p:nvPr>
            <p:ph type="body" idx="1"/>
          </p:nvPr>
        </p:nvSpPr>
        <p:spPr>
          <a:prstGeom prst="rect">
            <a:avLst/>
          </a:prstGeom>
        </p:spPr>
        <p:txBody>
          <a:bodyPr/>
          <a:lstStyle/>
          <a:p>
            <a:pPr/>
            <a:r>
              <a:t>「具体的な個々の事象から枝葉を除き本質的な要素を抽出して抽象化したもの」</a:t>
            </a:r>
          </a:p>
          <a:p>
            <a:pPr marL="0" indent="0">
              <a:buSzTx/>
              <a:buNone/>
            </a:pPr>
            <a:r>
              <a:t>  例：  ER図、状態遷移図、状態遷移表などがある</a:t>
            </a:r>
          </a:p>
          <a:p>
            <a:pPr marL="0" indent="0">
              <a:buSzTx/>
              <a:buNone/>
            </a:pPr>
            <a:r>
              <a:t>利点</a:t>
            </a:r>
          </a:p>
          <a:p>
            <a:pPr/>
            <a:r>
              <a:t>正確な設計が可能になる</a:t>
            </a:r>
          </a:p>
          <a:p>
            <a:pPr/>
            <a:r>
              <a:t>設計が見えるようになり、レビュ効率が向上する</a:t>
            </a:r>
          </a:p>
          <a:p>
            <a:pPr/>
            <a:r>
              <a:t>コミュニケーションが円滑になる</a:t>
            </a:r>
          </a:p>
          <a:p>
            <a:pPr/>
            <a:r>
              <a:t>シミュレーションや検証をツール化できる</a:t>
            </a:r>
          </a:p>
          <a:p>
            <a:pPr/>
            <a:r>
              <a:t>標準化が促進され、再利用が安易になる</a:t>
            </a:r>
          </a:p>
        </p:txBody>
      </p:sp>
      <p:sp>
        <p:nvSpPr>
          <p:cNvPr id="261" name="Shape 26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3" name="Shape 263"/>
          <p:cNvSpPr/>
          <p:nvPr>
            <p:ph type="title"/>
          </p:nvPr>
        </p:nvSpPr>
        <p:spPr>
          <a:prstGeom prst="rect">
            <a:avLst/>
          </a:prstGeom>
        </p:spPr>
        <p:txBody>
          <a:bodyPr/>
          <a:lstStyle/>
          <a:p>
            <a:pPr/>
            <a:r>
              <a:t>まとめ</a:t>
            </a:r>
          </a:p>
        </p:txBody>
      </p:sp>
      <p:sp>
        <p:nvSpPr>
          <p:cNvPr id="264" name="Shape 264"/>
          <p:cNvSpPr/>
          <p:nvPr>
            <p:ph type="body" idx="1"/>
          </p:nvPr>
        </p:nvSpPr>
        <p:spPr>
          <a:prstGeom prst="rect">
            <a:avLst/>
          </a:prstGeom>
        </p:spPr>
        <p:txBody>
          <a:bodyPr/>
          <a:lstStyle/>
          <a:p>
            <a:pPr marL="408940" indent="-408940" defTabSz="537463">
              <a:defRPr sz="3312"/>
            </a:pPr>
            <a:r>
              <a:t>ソフトウェアの分析や設計を行うにあたって、どれか一つの手法のみを使うのではなく、様々な視点で要求を確認して分析・設計することが重要</a:t>
            </a:r>
          </a:p>
          <a:p>
            <a:pPr marL="408940" indent="-408940" defTabSz="537463">
              <a:defRPr sz="3312"/>
            </a:pPr>
          </a:p>
          <a:p>
            <a:pPr marL="408940" indent="-408940" defTabSz="537463">
              <a:defRPr sz="3312"/>
            </a:pPr>
            <a:r>
              <a:t>開発者は、様々な視点で行った分析や設計が、全体として１つにまとまっているかどうかを念頭に置いておく必要がある。</a:t>
            </a:r>
          </a:p>
          <a:p>
            <a:pPr marL="408940" indent="-408940" defTabSz="537463">
              <a:defRPr sz="3312"/>
            </a:pPr>
          </a:p>
          <a:p>
            <a:pPr marL="408940" indent="-408940" defTabSz="537463">
              <a:defRPr sz="3312"/>
            </a:pPr>
            <a:r>
              <a:t>１つの側面だけで設計すると、全体として使いづらくなったり、性能が悪くなったり、保守がしにくくなる場合がある。</a:t>
            </a:r>
          </a:p>
        </p:txBody>
      </p:sp>
      <p:sp>
        <p:nvSpPr>
          <p:cNvPr id="265" name="Shape 265"/>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7" name="Shape 267"/>
          <p:cNvSpPr/>
          <p:nvPr>
            <p:ph type="title"/>
          </p:nvPr>
        </p:nvSpPr>
        <p:spPr>
          <a:prstGeom prst="rect">
            <a:avLst/>
          </a:prstGeom>
        </p:spPr>
        <p:txBody>
          <a:bodyPr/>
          <a:lstStyle/>
          <a:p>
            <a:pPr/>
            <a:r>
              <a:t>ER図</a:t>
            </a:r>
          </a:p>
        </p:txBody>
      </p:sp>
      <p:sp>
        <p:nvSpPr>
          <p:cNvPr id="268" name="Shape 268"/>
          <p:cNvSpPr/>
          <p:nvPr>
            <p:ph type="body" idx="1"/>
          </p:nvPr>
        </p:nvSpPr>
        <p:spPr>
          <a:prstGeom prst="rect">
            <a:avLst/>
          </a:prstGeom>
        </p:spPr>
        <p:txBody>
          <a:bodyPr/>
          <a:lstStyle/>
          <a:p>
            <a:pPr/>
          </a:p>
        </p:txBody>
      </p:sp>
      <p:sp>
        <p:nvSpPr>
          <p:cNvPr id="269" name="Shape 269"/>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70" name="2016-10-28 01.57.50.png"/>
          <p:cNvPicPr>
            <a:picLocks noChangeAspect="1"/>
          </p:cNvPicPr>
          <p:nvPr/>
        </p:nvPicPr>
        <p:blipFill>
          <a:blip r:embed="rId2">
            <a:extLst/>
          </a:blip>
          <a:stretch>
            <a:fillRect/>
          </a:stretch>
        </p:blipFill>
        <p:spPr>
          <a:xfrm>
            <a:off x="2549670" y="1285019"/>
            <a:ext cx="7905460" cy="4339208"/>
          </a:xfrm>
          <a:prstGeom prst="rect">
            <a:avLst/>
          </a:prstGeom>
          <a:ln w="12700">
            <a:miter lim="400000"/>
          </a:ln>
        </p:spPr>
      </p:pic>
      <p:pic>
        <p:nvPicPr>
          <p:cNvPr id="271" name="2016-10-28 01.58.45.png"/>
          <p:cNvPicPr>
            <a:picLocks noChangeAspect="1"/>
          </p:cNvPicPr>
          <p:nvPr/>
        </p:nvPicPr>
        <p:blipFill>
          <a:blip r:embed="rId3">
            <a:extLst/>
          </a:blip>
          <a:stretch>
            <a:fillRect/>
          </a:stretch>
        </p:blipFill>
        <p:spPr>
          <a:xfrm>
            <a:off x="2658572" y="5999477"/>
            <a:ext cx="7687656" cy="3756629"/>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3" name="Shape 273"/>
          <p:cNvSpPr/>
          <p:nvPr>
            <p:ph type="title"/>
          </p:nvPr>
        </p:nvSpPr>
        <p:spPr>
          <a:prstGeom prst="rect">
            <a:avLst/>
          </a:prstGeom>
        </p:spPr>
        <p:txBody>
          <a:bodyPr/>
          <a:lstStyle/>
          <a:p>
            <a:pPr/>
            <a:r>
              <a:t>状態遷移図</a:t>
            </a:r>
          </a:p>
        </p:txBody>
      </p:sp>
      <p:sp>
        <p:nvSpPr>
          <p:cNvPr id="274" name="Shape 274"/>
          <p:cNvSpPr/>
          <p:nvPr>
            <p:ph type="body" idx="1"/>
          </p:nvPr>
        </p:nvSpPr>
        <p:spPr>
          <a:prstGeom prst="rect">
            <a:avLst/>
          </a:prstGeom>
        </p:spPr>
        <p:txBody>
          <a:bodyPr/>
          <a:lstStyle/>
          <a:p>
            <a:pPr/>
          </a:p>
        </p:txBody>
      </p:sp>
      <p:sp>
        <p:nvSpPr>
          <p:cNvPr id="275" name="Shape 275"/>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76" name="2016-10-28 02.24.05.png"/>
          <p:cNvPicPr>
            <a:picLocks noChangeAspect="1"/>
          </p:cNvPicPr>
          <p:nvPr/>
        </p:nvPicPr>
        <p:blipFill>
          <a:blip r:embed="rId2">
            <a:extLst/>
          </a:blip>
          <a:stretch>
            <a:fillRect/>
          </a:stretch>
        </p:blipFill>
        <p:spPr>
          <a:xfrm>
            <a:off x="533399" y="2597432"/>
            <a:ext cx="11938002" cy="5854136"/>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8" name="Shape 278"/>
          <p:cNvSpPr/>
          <p:nvPr>
            <p:ph type="title"/>
          </p:nvPr>
        </p:nvSpPr>
        <p:spPr>
          <a:prstGeom prst="rect">
            <a:avLst/>
          </a:prstGeom>
        </p:spPr>
        <p:txBody>
          <a:bodyPr/>
          <a:lstStyle/>
          <a:p>
            <a:pPr/>
            <a:r>
              <a:t>状態遷移表</a:t>
            </a:r>
          </a:p>
        </p:txBody>
      </p:sp>
      <p:sp>
        <p:nvSpPr>
          <p:cNvPr id="279" name="Shape 279"/>
          <p:cNvSpPr/>
          <p:nvPr>
            <p:ph type="body" idx="1"/>
          </p:nvPr>
        </p:nvSpPr>
        <p:spPr>
          <a:prstGeom prst="rect">
            <a:avLst/>
          </a:prstGeom>
        </p:spPr>
        <p:txBody>
          <a:bodyPr/>
          <a:lstStyle/>
          <a:p>
            <a:pPr/>
          </a:p>
        </p:txBody>
      </p:sp>
      <p:sp>
        <p:nvSpPr>
          <p:cNvPr id="280" name="Shape 280"/>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1" name="2016-10-28 02.24.49.png"/>
          <p:cNvPicPr>
            <a:picLocks noChangeAspect="1"/>
          </p:cNvPicPr>
          <p:nvPr/>
        </p:nvPicPr>
        <p:blipFill>
          <a:blip r:embed="rId2">
            <a:extLst/>
          </a:blip>
          <a:stretch>
            <a:fillRect/>
          </a:stretch>
        </p:blipFill>
        <p:spPr>
          <a:xfrm>
            <a:off x="865100" y="2422073"/>
            <a:ext cx="11681057" cy="6204854"/>
          </a:xfrm>
          <a:prstGeom prst="rect">
            <a:avLst/>
          </a:prstGeom>
          <a:ln w="12700">
            <a:miter lim="400000"/>
          </a:ln>
        </p:spPr>
      </p:pic>
    </p:spTree>
  </p:cSld>
  <p:clrMapOvr>
    <a:masterClrMapping/>
  </p:clrMapOvr>
  <p:transition xmlns:p14="http://schemas.microsoft.com/office/powerpoint/2010/main" spd="med" advClick="1"/>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White">
  <a:themeElements>
    <a:clrScheme name="White">
      <a:dk1>
        <a:srgbClr val="333333"/>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venir Next"/>
        <a:ea typeface="Avenir Next"/>
        <a:cs typeface="Avenir Next"/>
      </a:majorFont>
      <a:minorFont>
        <a:latin typeface="Avenir Next Demi Bold"/>
        <a:ea typeface="Avenir Next Demi Bold"/>
        <a:cs typeface="Avenir Next Demi 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ヒラギノ角ゴ ProN W3"/>
            <a:ea typeface="ヒラギノ角ゴ ProN W3"/>
            <a:cs typeface="ヒラギノ角ゴ ProN W3"/>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33333"/>
            </a:solidFill>
            <a:effectLst/>
            <a:uFillTx/>
            <a:latin typeface="+mj-lt"/>
            <a:ea typeface="+mj-ea"/>
            <a:cs typeface="+mj-cs"/>
            <a:sym typeface="Avenir N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venir Next"/>
        <a:ea typeface="Avenir Next"/>
        <a:cs typeface="Avenir Next"/>
      </a:majorFont>
      <a:minorFont>
        <a:latin typeface="Avenir Next Demi Bold"/>
        <a:ea typeface="Avenir Next Demi Bold"/>
        <a:cs typeface="Avenir Next Demi 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ヒラギノ角ゴ ProN W3"/>
            <a:ea typeface="ヒラギノ角ゴ ProN W3"/>
            <a:cs typeface="ヒラギノ角ゴ ProN W3"/>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333333"/>
            </a:solidFill>
            <a:effectLst/>
            <a:uFillTx/>
            <a:latin typeface="+mj-lt"/>
            <a:ea typeface="+mj-ea"/>
            <a:cs typeface="+mj-cs"/>
            <a:sym typeface="Avenir Nex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