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4" r:id="rId3"/>
    <p:sldId id="258" r:id="rId4"/>
    <p:sldId id="259" r:id="rId5"/>
    <p:sldId id="257" r:id="rId6"/>
    <p:sldId id="262" r:id="rId7"/>
    <p:sldId id="263" r:id="rId8"/>
    <p:sldId id="261" r:id="rId9"/>
    <p:sldId id="260"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45FDE6-1C1F-46A1-9AAF-E398BED3327A}" type="datetimeFigureOut">
              <a:rPr kumimoji="1" lang="ja-JP" altLang="en-US" smtClean="0"/>
              <a:t>2016/6/28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6A1D4B-3912-4523-830E-08501AA7E837}" type="slidenum">
              <a:rPr kumimoji="1" lang="ja-JP" altLang="en-US" smtClean="0"/>
              <a:t>‹#›</a:t>
            </a:fld>
            <a:endParaRPr kumimoji="1" lang="ja-JP" altLang="en-US"/>
          </a:p>
        </p:txBody>
      </p:sp>
    </p:spTree>
    <p:extLst>
      <p:ext uri="{BB962C8B-B14F-4D97-AF65-F5344CB8AC3E}">
        <p14:creationId xmlns:p14="http://schemas.microsoft.com/office/powerpoint/2010/main" val="27430059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9D87A9D-BBB2-46A8-809F-36D2D3320B95}" type="datetime1">
              <a:rPr kumimoji="1" lang="ja-JP" altLang="en-US" smtClean="0"/>
              <a:t>2016/6/28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376020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FB0D816-B89B-4EAE-9406-115D10245348}" type="datetime1">
              <a:rPr kumimoji="1" lang="ja-JP" altLang="en-US" smtClean="0"/>
              <a:t>2016/6/28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697889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D4940B2-899D-4949-B124-35D96087A3EE}" type="datetime1">
              <a:rPr kumimoji="1" lang="ja-JP" altLang="en-US" smtClean="0"/>
              <a:t>2016/6/28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3279088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4FBEBC6-0CFD-4273-83E1-5F602C806D6B}" type="datetime1">
              <a:rPr kumimoji="1" lang="ja-JP" altLang="en-US" smtClean="0"/>
              <a:t>2016/6/28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1568753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65A1FBC-07F7-46B3-82D5-43470439F53E}" type="datetime1">
              <a:rPr kumimoji="1" lang="ja-JP" altLang="en-US" smtClean="0"/>
              <a:t>2016/6/28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565221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99A5792-2120-4CC6-B420-9A3A2F81DBFA}" type="datetime1">
              <a:rPr kumimoji="1" lang="ja-JP" altLang="en-US" smtClean="0"/>
              <a:t>2016/6/28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2070621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AEC77A1-F3EF-43DF-927B-4BF77FB1FE99}" type="datetime1">
              <a:rPr kumimoji="1" lang="ja-JP" altLang="en-US" smtClean="0"/>
              <a:t>2016/6/28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3228559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BAC82D2-C7E1-48D3-9211-8C2EE97D2541}" type="datetime1">
              <a:rPr kumimoji="1" lang="ja-JP" altLang="en-US" smtClean="0"/>
              <a:t>2016/6/28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481604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75526D1-D975-4351-99D5-CA95CABB124A}" type="datetime1">
              <a:rPr kumimoji="1" lang="ja-JP" altLang="en-US" smtClean="0"/>
              <a:t>2016/6/28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2008278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A33E982-C276-4E2A-94BB-3FB24C03B9DD}" type="datetime1">
              <a:rPr kumimoji="1" lang="ja-JP" altLang="en-US" smtClean="0"/>
              <a:t>2016/6/28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1162697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AA3FE8A-6CD8-4B27-B4E0-491A3D63DD25}" type="datetime1">
              <a:rPr kumimoji="1" lang="ja-JP" altLang="en-US" smtClean="0"/>
              <a:t>2016/6/28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3122597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B23D45-95B2-411E-AABE-3AC150002CDB}" type="datetime1">
              <a:rPr kumimoji="1" lang="ja-JP" altLang="en-US" smtClean="0"/>
              <a:t>2016/6/28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26A9CC-2BA8-49BB-A9DD-38D1CB14AC4F}" type="slidenum">
              <a:rPr kumimoji="1" lang="ja-JP" altLang="en-US" smtClean="0"/>
              <a:t>‹#›</a:t>
            </a:fld>
            <a:endParaRPr kumimoji="1" lang="ja-JP" altLang="en-US"/>
          </a:p>
        </p:txBody>
      </p:sp>
    </p:spTree>
    <p:extLst>
      <p:ext uri="{BB962C8B-B14F-4D97-AF65-F5344CB8AC3E}">
        <p14:creationId xmlns:p14="http://schemas.microsoft.com/office/powerpoint/2010/main" val="830027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ライセンス</a:t>
            </a:r>
            <a:r>
              <a:rPr lang="ja-JP" altLang="en-US" dirty="0" smtClean="0"/>
              <a:t>記述における</a:t>
            </a:r>
            <a:r>
              <a:rPr lang="en-US" altLang="ja-JP" dirty="0" smtClean="0"/>
              <a:t>Unknown</a:t>
            </a:r>
            <a:r>
              <a:rPr lang="ja-JP" altLang="en-US" dirty="0" smtClean="0"/>
              <a:t>の</a:t>
            </a:r>
            <a:r>
              <a:rPr lang="ja-JP" altLang="en-US" dirty="0" smtClean="0"/>
              <a:t>分類分け</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松浦　遊也</a:t>
            </a:r>
            <a:endParaRPr kumimoji="1" lang="ja-JP" altLang="en-US" dirty="0"/>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1</a:t>
            </a:fld>
            <a:endParaRPr kumimoji="1" lang="ja-JP" altLang="en-US"/>
          </a:p>
        </p:txBody>
      </p:sp>
      <p:sp>
        <p:nvSpPr>
          <p:cNvPr id="5" name="日付プレースホルダー 4"/>
          <p:cNvSpPr>
            <a:spLocks noGrp="1"/>
          </p:cNvSpPr>
          <p:nvPr>
            <p:ph type="dt" sz="half" idx="10"/>
          </p:nvPr>
        </p:nvSpPr>
        <p:spPr/>
        <p:txBody>
          <a:bodyPr/>
          <a:lstStyle/>
          <a:p>
            <a:fld id="{0EC7184E-6430-4FFB-A186-C0F1A77B4046}" type="datetime1">
              <a:rPr kumimoji="1" lang="ja-JP" altLang="en-US" smtClean="0"/>
              <a:t>2016/6/28</a:t>
            </a:fld>
            <a:endParaRPr kumimoji="1" lang="ja-JP" altLang="en-US"/>
          </a:p>
        </p:txBody>
      </p:sp>
    </p:spTree>
    <p:extLst>
      <p:ext uri="{BB962C8B-B14F-4D97-AF65-F5344CB8AC3E}">
        <p14:creationId xmlns:p14="http://schemas.microsoft.com/office/powerpoint/2010/main" val="1082700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lang="ja-JP" altLang="en-US" dirty="0" smtClean="0"/>
              <a:t> </a:t>
            </a:r>
            <a:r>
              <a:rPr kumimoji="1" lang="en-US" altLang="ja-JP" dirty="0" err="1" smtClean="0"/>
              <a:t>Licence</a:t>
            </a:r>
            <a:r>
              <a:rPr kumimoji="1" lang="ja-JP" altLang="en-US" dirty="0" smtClean="0"/>
              <a:t>とは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ある一定の条件を守っている場合において、利用者がソースコードを公開し、誰もが改変や機能追加、再配布できるように定めた物</a:t>
            </a:r>
            <a:endParaRPr lang="en-US" altLang="ja-JP" dirty="0" smtClean="0"/>
          </a:p>
          <a:p>
            <a:endParaRPr kumimoji="1" lang="en-US" altLang="ja-JP" dirty="0"/>
          </a:p>
          <a:p>
            <a:r>
              <a:rPr lang="ja-JP" altLang="en-US" dirty="0" smtClean="0"/>
              <a:t>条件は</a:t>
            </a:r>
            <a:r>
              <a:rPr lang="en-US" altLang="ja-JP" dirty="0" smtClean="0"/>
              <a:t>License</a:t>
            </a:r>
            <a:r>
              <a:rPr lang="ja-JP" altLang="en-US" dirty="0" smtClean="0"/>
              <a:t>の種類毎に異なっている</a:t>
            </a:r>
            <a:endParaRPr lang="en-US" altLang="ja-JP" dirty="0" smtClean="0"/>
          </a:p>
          <a:p>
            <a:pPr lvl="1"/>
            <a:r>
              <a:rPr kumimoji="1" lang="en-US" altLang="ja-JP" dirty="0" smtClean="0"/>
              <a:t>BSD</a:t>
            </a:r>
            <a:r>
              <a:rPr lang="ja-JP" altLang="en-US" dirty="0"/>
              <a:t> </a:t>
            </a:r>
            <a:r>
              <a:rPr lang="en-US" altLang="ja-JP" dirty="0" smtClean="0"/>
              <a:t>License(</a:t>
            </a:r>
            <a:r>
              <a:rPr lang="ja-JP" altLang="en-US" dirty="0" smtClean="0"/>
              <a:t>緩い</a:t>
            </a:r>
            <a:r>
              <a:rPr lang="en-US" altLang="ja-JP" dirty="0" smtClean="0"/>
              <a:t>)</a:t>
            </a:r>
          </a:p>
          <a:p>
            <a:pPr lvl="1"/>
            <a:r>
              <a:rPr kumimoji="1" lang="en-US" altLang="ja-JP" dirty="0" smtClean="0"/>
              <a:t>MPL</a:t>
            </a:r>
            <a:r>
              <a:rPr lang="ja-JP" altLang="en-US" dirty="0"/>
              <a:t> </a:t>
            </a:r>
            <a:r>
              <a:rPr lang="en-US" altLang="ja-JP" dirty="0" smtClean="0"/>
              <a:t>License(</a:t>
            </a:r>
            <a:r>
              <a:rPr lang="ja-JP" altLang="en-US" dirty="0" smtClean="0"/>
              <a:t>少し厳しい</a:t>
            </a:r>
            <a:r>
              <a:rPr lang="en-US" altLang="ja-JP" dirty="0" smtClean="0"/>
              <a:t>)</a:t>
            </a:r>
            <a:endParaRPr kumimoji="1" lang="en-US" altLang="ja-JP" dirty="0"/>
          </a:p>
          <a:p>
            <a:pPr lvl="1"/>
            <a:r>
              <a:rPr lang="en-US" altLang="ja-JP" dirty="0" smtClean="0"/>
              <a:t>GPL</a:t>
            </a:r>
            <a:r>
              <a:rPr lang="ja-JP" altLang="en-US" dirty="0"/>
              <a:t> </a:t>
            </a:r>
            <a:r>
              <a:rPr lang="en-US" altLang="ja-JP" dirty="0" smtClean="0"/>
              <a:t>License(</a:t>
            </a:r>
            <a:r>
              <a:rPr lang="ja-JP" altLang="en-US" dirty="0" smtClean="0"/>
              <a:t>厳しい</a:t>
            </a:r>
            <a:r>
              <a:rPr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2C9F9EF7-AB55-43CF-8EC4-680796D5A0AF}" type="slidenum">
              <a:rPr kumimoji="1" lang="ja-JP" altLang="en-US" smtClean="0"/>
              <a:t>2</a:t>
            </a:fld>
            <a:endParaRPr kumimoji="1" lang="ja-JP" altLang="en-US"/>
          </a:p>
        </p:txBody>
      </p:sp>
    </p:spTree>
    <p:extLst>
      <p:ext uri="{BB962C8B-B14F-4D97-AF65-F5344CB8AC3E}">
        <p14:creationId xmlns:p14="http://schemas.microsoft.com/office/powerpoint/2010/main" val="3919362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ライセンス記述とは</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ソースコードの冒頭にコメントで記述されているもので、どのようなルール（</a:t>
            </a:r>
            <a:r>
              <a:rPr kumimoji="1" lang="en-US" altLang="ja-JP" dirty="0" smtClean="0"/>
              <a:t>GPL</a:t>
            </a:r>
            <a:r>
              <a:rPr lang="ja-JP" altLang="en-US" dirty="0" err="1" smtClean="0"/>
              <a:t>、</a:t>
            </a:r>
            <a:r>
              <a:rPr lang="en-US" altLang="ja-JP" dirty="0" smtClean="0"/>
              <a:t>BSD</a:t>
            </a:r>
            <a:r>
              <a:rPr lang="ja-JP" altLang="en-US" dirty="0" smtClean="0"/>
              <a:t>など</a:t>
            </a:r>
            <a:r>
              <a:rPr kumimoji="1" lang="ja-JP" altLang="en-US" dirty="0" smtClean="0"/>
              <a:t>）のもと</a:t>
            </a:r>
            <a:r>
              <a:rPr kumimoji="1" lang="ja-JP" altLang="en-US" dirty="0" smtClean="0"/>
              <a:t>に改変や</a:t>
            </a:r>
            <a:r>
              <a:rPr kumimoji="1" lang="ja-JP" altLang="en-US" dirty="0" smtClean="0"/>
              <a:t>、再配布などを許可するの</a:t>
            </a:r>
            <a:r>
              <a:rPr kumimoji="1" lang="ja-JP" altLang="en-US" dirty="0" smtClean="0"/>
              <a:t>か記述したもの</a:t>
            </a:r>
            <a:endParaRPr kumimoji="1" lang="ja-JP" altLang="en-US" dirty="0"/>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3</a:t>
            </a:fld>
            <a:endParaRPr kumimoji="1" lang="ja-JP" altLang="en-US"/>
          </a:p>
        </p:txBody>
      </p:sp>
      <p:sp>
        <p:nvSpPr>
          <p:cNvPr id="5" name="日付プレースホルダー 4"/>
          <p:cNvSpPr>
            <a:spLocks noGrp="1"/>
          </p:cNvSpPr>
          <p:nvPr>
            <p:ph type="dt" sz="half" idx="10"/>
          </p:nvPr>
        </p:nvSpPr>
        <p:spPr/>
        <p:txBody>
          <a:bodyPr/>
          <a:lstStyle/>
          <a:p>
            <a:fld id="{901E98E4-8DED-43AB-BEFE-B4B0EE247722}" type="datetime1">
              <a:rPr kumimoji="1" lang="ja-JP" altLang="en-US" smtClean="0"/>
              <a:t>2016/6/28</a:t>
            </a:fld>
            <a:endParaRPr kumimoji="1" lang="ja-JP" altLang="en-US"/>
          </a:p>
        </p:txBody>
      </p:sp>
    </p:spTree>
    <p:extLst>
      <p:ext uri="{BB962C8B-B14F-4D97-AF65-F5344CB8AC3E}">
        <p14:creationId xmlns:p14="http://schemas.microsoft.com/office/powerpoint/2010/main" val="1262751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ライセンス記述は主に</a:t>
            </a:r>
            <a:r>
              <a:rPr kumimoji="1" lang="en-US" altLang="ja-JP" dirty="0" smtClean="0"/>
              <a:t>GPL</a:t>
            </a:r>
            <a:r>
              <a:rPr kumimoji="1" lang="ja-JP" altLang="en-US" dirty="0" err="1" smtClean="0"/>
              <a:t>、</a:t>
            </a:r>
            <a:r>
              <a:rPr kumimoji="1" lang="en-US" altLang="ja-JP" dirty="0" smtClean="0"/>
              <a:t>BSD</a:t>
            </a:r>
            <a:r>
              <a:rPr kumimoji="1" lang="ja-JP" altLang="en-US" dirty="0" smtClean="0"/>
              <a:t>などが多いが、それ</a:t>
            </a:r>
            <a:r>
              <a:rPr lang="ja-JP" altLang="en-US" dirty="0" smtClean="0"/>
              <a:t>以外にも</a:t>
            </a:r>
            <a:r>
              <a:rPr lang="ja-JP" altLang="en-US" dirty="0"/>
              <a:t>独自</a:t>
            </a:r>
            <a:r>
              <a:rPr lang="ja-JP" altLang="en-US" dirty="0" smtClean="0"/>
              <a:t>のライセンス記述</a:t>
            </a:r>
            <a:r>
              <a:rPr lang="ja-JP" altLang="en-US" dirty="0"/>
              <a:t>が</a:t>
            </a:r>
            <a:r>
              <a:rPr lang="ja-JP" altLang="en-US" dirty="0" smtClean="0"/>
              <a:t>存在し、それぞれにおいて異なった</a:t>
            </a:r>
            <a:r>
              <a:rPr lang="ja-JP" altLang="en-US" dirty="0" smtClean="0"/>
              <a:t>ルールがある</a:t>
            </a:r>
            <a:endParaRPr lang="en-US" altLang="ja-JP" dirty="0" smtClean="0"/>
          </a:p>
          <a:p>
            <a:endParaRPr kumimoji="1" lang="en-US" altLang="ja-JP" dirty="0"/>
          </a:p>
          <a:p>
            <a:r>
              <a:rPr lang="ja-JP" altLang="en-US" dirty="0" smtClean="0"/>
              <a:t>このよう</a:t>
            </a:r>
            <a:r>
              <a:rPr lang="ja-JP" altLang="en-US" dirty="0" smtClean="0"/>
              <a:t>なライセンス</a:t>
            </a:r>
            <a:r>
              <a:rPr lang="ja-JP" altLang="en-US" dirty="0" smtClean="0"/>
              <a:t>記述は、</a:t>
            </a:r>
            <a:r>
              <a:rPr lang="en-US" altLang="ja-JP" dirty="0" err="1" smtClean="0"/>
              <a:t>Ninka</a:t>
            </a:r>
            <a:r>
              <a:rPr lang="ja-JP" altLang="en-US" dirty="0" smtClean="0"/>
              <a:t>などでライセンスの判定を試みようとしても、</a:t>
            </a:r>
            <a:r>
              <a:rPr lang="en-US" altLang="ja-JP" dirty="0" smtClean="0"/>
              <a:t>Unknown</a:t>
            </a:r>
            <a:r>
              <a:rPr lang="ja-JP" altLang="en-US" dirty="0" smtClean="0"/>
              <a:t>と判定され、細かくライセンス</a:t>
            </a:r>
            <a:r>
              <a:rPr lang="ja-JP" altLang="en-US" dirty="0"/>
              <a:t>を</a:t>
            </a:r>
            <a:r>
              <a:rPr lang="ja-JP" altLang="en-US" dirty="0" smtClean="0"/>
              <a:t>分類したい場合の障害</a:t>
            </a:r>
            <a:r>
              <a:rPr lang="ja-JP" altLang="en-US" dirty="0" smtClean="0"/>
              <a:t>となっている</a:t>
            </a:r>
            <a:endParaRPr kumimoji="1" lang="ja-JP" altLang="en-US" dirty="0"/>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4</a:t>
            </a:fld>
            <a:endParaRPr kumimoji="1" lang="ja-JP" altLang="en-US"/>
          </a:p>
        </p:txBody>
      </p:sp>
      <p:sp>
        <p:nvSpPr>
          <p:cNvPr id="5" name="日付プレースホルダー 4"/>
          <p:cNvSpPr>
            <a:spLocks noGrp="1"/>
          </p:cNvSpPr>
          <p:nvPr>
            <p:ph type="dt" sz="half" idx="10"/>
          </p:nvPr>
        </p:nvSpPr>
        <p:spPr/>
        <p:txBody>
          <a:bodyPr/>
          <a:lstStyle/>
          <a:p>
            <a:fld id="{098A5F87-8232-41F2-9909-E5B9D2AAE8E2}" type="datetime1">
              <a:rPr kumimoji="1" lang="ja-JP" altLang="en-US" smtClean="0"/>
              <a:t>2016/6/28</a:t>
            </a:fld>
            <a:endParaRPr kumimoji="1" lang="ja-JP" altLang="en-US"/>
          </a:p>
        </p:txBody>
      </p:sp>
    </p:spTree>
    <p:extLst>
      <p:ext uri="{BB962C8B-B14F-4D97-AF65-F5344CB8AC3E}">
        <p14:creationId xmlns:p14="http://schemas.microsoft.com/office/powerpoint/2010/main" val="31637998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研究目的</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kumimoji="1" lang="en-US" altLang="ja-JP" dirty="0"/>
          </a:p>
          <a:p>
            <a:r>
              <a:rPr lang="ja-JP" altLang="en-US" dirty="0" smtClean="0"/>
              <a:t>マイナーなライセンス記述でも分類できる様な一つの指標をつくる</a:t>
            </a:r>
            <a:endParaRPr lang="en-US" altLang="ja-JP" dirty="0" smtClean="0"/>
          </a:p>
          <a:p>
            <a:endParaRPr lang="en-US" altLang="ja-JP" dirty="0"/>
          </a:p>
          <a:p>
            <a:r>
              <a:rPr lang="ja-JP" altLang="en-US" dirty="0" smtClean="0"/>
              <a:t>例　ライセンス記述に</a:t>
            </a:r>
            <a:r>
              <a:rPr lang="en-US" altLang="ja-JP" dirty="0" smtClean="0"/>
              <a:t>NO WARRANTY</a:t>
            </a:r>
            <a:r>
              <a:rPr lang="ja-JP" altLang="en-US" dirty="0" smtClean="0"/>
              <a:t>と記述されている場合は未保証であるなど</a:t>
            </a:r>
            <a:endParaRPr kumimoji="1" lang="ja-JP" altLang="en-US" dirty="0"/>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5</a:t>
            </a:fld>
            <a:endParaRPr kumimoji="1" lang="ja-JP" altLang="en-US"/>
          </a:p>
        </p:txBody>
      </p:sp>
      <p:sp>
        <p:nvSpPr>
          <p:cNvPr id="5" name="日付プレースホルダー 4"/>
          <p:cNvSpPr>
            <a:spLocks noGrp="1"/>
          </p:cNvSpPr>
          <p:nvPr>
            <p:ph type="dt" sz="half" idx="10"/>
          </p:nvPr>
        </p:nvSpPr>
        <p:spPr/>
        <p:txBody>
          <a:bodyPr/>
          <a:lstStyle/>
          <a:p>
            <a:fld id="{BFC4FD25-6EDE-4165-94D9-ADAC8079EAFD}" type="datetime1">
              <a:rPr kumimoji="1" lang="ja-JP" altLang="en-US" smtClean="0"/>
              <a:t>2016/6/28</a:t>
            </a:fld>
            <a:endParaRPr kumimoji="1" lang="ja-JP" altLang="en-US"/>
          </a:p>
        </p:txBody>
      </p:sp>
    </p:spTree>
    <p:extLst>
      <p:ext uri="{BB962C8B-B14F-4D97-AF65-F5344CB8AC3E}">
        <p14:creationId xmlns:p14="http://schemas.microsoft.com/office/powerpoint/2010/main" val="2181830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おこなったこと</a:t>
            </a:r>
            <a:endParaRPr kumimoji="1" lang="ja-JP" altLang="en-US"/>
          </a:p>
        </p:txBody>
      </p:sp>
      <p:sp>
        <p:nvSpPr>
          <p:cNvPr id="3" name="コンテンツ プレースホルダー 2"/>
          <p:cNvSpPr>
            <a:spLocks noGrp="1"/>
          </p:cNvSpPr>
          <p:nvPr>
            <p:ph idx="1"/>
          </p:nvPr>
        </p:nvSpPr>
        <p:spPr/>
        <p:txBody>
          <a:bodyPr>
            <a:normAutofit/>
          </a:bodyPr>
          <a:lstStyle/>
          <a:p>
            <a:r>
              <a:rPr lang="en-US" altLang="ja-JP" dirty="0" smtClean="0"/>
              <a:t>free-bsd10.30</a:t>
            </a:r>
            <a:r>
              <a:rPr lang="ja-JP" altLang="en-US" dirty="0" smtClean="0"/>
              <a:t>（</a:t>
            </a:r>
            <a:r>
              <a:rPr lang="en-US" altLang="ja-JP" dirty="0" smtClean="0"/>
              <a:t>BSD</a:t>
            </a:r>
            <a:r>
              <a:rPr lang="ja-JP" altLang="en-US" dirty="0" smtClean="0"/>
              <a:t>ライセンス）</a:t>
            </a:r>
            <a:r>
              <a:rPr lang="ja-JP" altLang="en-US" dirty="0"/>
              <a:t>　</a:t>
            </a:r>
            <a:r>
              <a:rPr lang="ja-JP" altLang="en-US" dirty="0" smtClean="0"/>
              <a:t>　　</a:t>
            </a:r>
            <a:endParaRPr lang="en-US" altLang="ja-JP" dirty="0" smtClean="0"/>
          </a:p>
          <a:p>
            <a:pPr lvl="1"/>
            <a:r>
              <a:rPr lang="ja-JP" altLang="en-US" dirty="0" smtClean="0"/>
              <a:t>全ライセンス記述</a:t>
            </a:r>
            <a:r>
              <a:rPr lang="en-US" altLang="ja-JP" dirty="0" smtClean="0"/>
              <a:t>1821</a:t>
            </a:r>
            <a:r>
              <a:rPr lang="ja-JP" altLang="ja-JP" dirty="0"/>
              <a:t>中、</a:t>
            </a:r>
            <a:r>
              <a:rPr lang="en-US" altLang="ja-JP" dirty="0" smtClean="0"/>
              <a:t>198</a:t>
            </a:r>
            <a:r>
              <a:rPr lang="ja-JP" altLang="en-US" dirty="0" smtClean="0"/>
              <a:t>の</a:t>
            </a:r>
            <a:r>
              <a:rPr lang="en-US" altLang="ja-JP" dirty="0" smtClean="0"/>
              <a:t>Unknown</a:t>
            </a:r>
            <a:r>
              <a:rPr lang="ja-JP" altLang="en-US" dirty="0" err="1" smtClean="0"/>
              <a:t>が存</a:t>
            </a:r>
            <a:r>
              <a:rPr lang="ja-JP" altLang="en-US" dirty="0" smtClean="0"/>
              <a:t>在した。</a:t>
            </a:r>
            <a:r>
              <a:rPr lang="ja-JP" altLang="en-US" dirty="0" smtClean="0"/>
              <a:t>分類</a:t>
            </a:r>
            <a:r>
              <a:rPr lang="ja-JP" altLang="en-US" dirty="0" smtClean="0"/>
              <a:t>されていたものは</a:t>
            </a:r>
            <a:r>
              <a:rPr lang="en-US" altLang="ja-JP" dirty="0" smtClean="0"/>
              <a:t>29</a:t>
            </a:r>
            <a:r>
              <a:rPr lang="ja-JP" altLang="ja-JP" dirty="0" smtClean="0"/>
              <a:t>種類</a:t>
            </a:r>
            <a:r>
              <a:rPr lang="ja-JP" altLang="en-US" dirty="0"/>
              <a:t>、</a:t>
            </a:r>
            <a:r>
              <a:rPr lang="ja-JP" altLang="ja-JP" dirty="0" smtClean="0"/>
              <a:t>完全</a:t>
            </a:r>
            <a:r>
              <a:rPr lang="ja-JP" altLang="ja-JP" dirty="0"/>
              <a:t>一致の文章でわける</a:t>
            </a:r>
            <a:r>
              <a:rPr lang="ja-JP" altLang="ja-JP" dirty="0" smtClean="0"/>
              <a:t>と</a:t>
            </a:r>
            <a:r>
              <a:rPr lang="en-US" altLang="ja-JP" dirty="0" smtClean="0"/>
              <a:t>96</a:t>
            </a:r>
            <a:r>
              <a:rPr lang="ja-JP" altLang="ja-JP" dirty="0" smtClean="0"/>
              <a:t>種類</a:t>
            </a:r>
            <a:r>
              <a:rPr lang="ja-JP" altLang="en-US" dirty="0" smtClean="0"/>
              <a:t>確認できた</a:t>
            </a:r>
            <a:endParaRPr lang="ja-JP" altLang="ja-JP" dirty="0"/>
          </a:p>
          <a:p>
            <a:r>
              <a:rPr lang="en-US" altLang="ja-JP" dirty="0" smtClean="0"/>
              <a:t>Linux-4.4.6</a:t>
            </a:r>
            <a:r>
              <a:rPr lang="ja-JP" altLang="en-US" dirty="0" smtClean="0"/>
              <a:t>（</a:t>
            </a:r>
            <a:r>
              <a:rPr lang="en-US" altLang="ja-JP" dirty="0" smtClean="0"/>
              <a:t>GPL</a:t>
            </a:r>
            <a:r>
              <a:rPr lang="ja-JP" altLang="en-US" dirty="0" smtClean="0"/>
              <a:t>ライセンス）</a:t>
            </a:r>
            <a:endParaRPr lang="en-US" altLang="ja-JP" dirty="0"/>
          </a:p>
          <a:p>
            <a:pPr lvl="1"/>
            <a:r>
              <a:rPr lang="ja-JP" altLang="en-US" dirty="0" smtClean="0"/>
              <a:t>全ライセンス</a:t>
            </a:r>
            <a:r>
              <a:rPr lang="en-US" altLang="ja-JP" dirty="0" smtClean="0"/>
              <a:t>3561</a:t>
            </a:r>
            <a:r>
              <a:rPr lang="ja-JP" altLang="en-US" dirty="0" smtClean="0"/>
              <a:t>中、</a:t>
            </a:r>
            <a:r>
              <a:rPr lang="en-US" altLang="ja-JP" dirty="0" smtClean="0"/>
              <a:t>29</a:t>
            </a:r>
            <a:r>
              <a:rPr lang="ja-JP" altLang="en-US" dirty="0" smtClean="0"/>
              <a:t>の</a:t>
            </a:r>
            <a:r>
              <a:rPr lang="en-US" altLang="ja-JP" dirty="0" smtClean="0"/>
              <a:t>Unknown</a:t>
            </a:r>
            <a:r>
              <a:rPr lang="ja-JP" altLang="en-US" dirty="0" err="1" smtClean="0"/>
              <a:t>が存</a:t>
            </a:r>
            <a:r>
              <a:rPr lang="ja-JP" altLang="en-US" dirty="0" smtClean="0"/>
              <a:t>在した。分類</a:t>
            </a:r>
            <a:r>
              <a:rPr lang="ja-JP" altLang="en-US" dirty="0" smtClean="0"/>
              <a:t>されていたものは</a:t>
            </a:r>
            <a:r>
              <a:rPr lang="en-US" altLang="ja-JP" dirty="0" smtClean="0"/>
              <a:t>8</a:t>
            </a:r>
            <a:r>
              <a:rPr lang="ja-JP" altLang="ja-JP" dirty="0" smtClean="0"/>
              <a:t>種</a:t>
            </a:r>
            <a:r>
              <a:rPr lang="ja-JP" altLang="en-US" dirty="0" smtClean="0"/>
              <a:t>類、</a:t>
            </a:r>
            <a:r>
              <a:rPr lang="ja-JP" altLang="ja-JP" dirty="0" smtClean="0"/>
              <a:t>完全</a:t>
            </a:r>
            <a:r>
              <a:rPr lang="ja-JP" altLang="ja-JP" dirty="0"/>
              <a:t>一致の文章で分ける</a:t>
            </a:r>
            <a:r>
              <a:rPr lang="ja-JP" altLang="ja-JP" dirty="0" smtClean="0"/>
              <a:t>と</a:t>
            </a:r>
            <a:r>
              <a:rPr lang="en-US" altLang="ja-JP" dirty="0" smtClean="0"/>
              <a:t>22</a:t>
            </a:r>
            <a:r>
              <a:rPr lang="ja-JP" altLang="ja-JP" dirty="0" smtClean="0"/>
              <a:t>種類</a:t>
            </a:r>
            <a:r>
              <a:rPr lang="ja-JP" altLang="en-US" dirty="0" smtClean="0"/>
              <a:t>確認できた</a:t>
            </a:r>
            <a:endParaRPr lang="ja-JP" altLang="ja-JP" dirty="0"/>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6</a:t>
            </a:fld>
            <a:endParaRPr kumimoji="1" lang="ja-JP" altLang="en-US"/>
          </a:p>
        </p:txBody>
      </p:sp>
      <p:sp>
        <p:nvSpPr>
          <p:cNvPr id="5" name="日付プレースホルダー 4"/>
          <p:cNvSpPr>
            <a:spLocks noGrp="1"/>
          </p:cNvSpPr>
          <p:nvPr>
            <p:ph type="dt" sz="half" idx="10"/>
          </p:nvPr>
        </p:nvSpPr>
        <p:spPr/>
        <p:txBody>
          <a:bodyPr/>
          <a:lstStyle/>
          <a:p>
            <a:fld id="{0A38EAD1-49D7-4763-B0C9-2230B4C2F114}" type="datetime1">
              <a:rPr kumimoji="1" lang="ja-JP" altLang="en-US" smtClean="0"/>
              <a:t>2016/6/28</a:t>
            </a:fld>
            <a:endParaRPr kumimoji="1" lang="ja-JP" altLang="en-US"/>
          </a:p>
        </p:txBody>
      </p:sp>
    </p:spTree>
    <p:extLst>
      <p:ext uri="{BB962C8B-B14F-4D97-AF65-F5344CB8AC3E}">
        <p14:creationId xmlns:p14="http://schemas.microsoft.com/office/powerpoint/2010/main" val="32735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これからすること</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endParaRPr lang="en-US" altLang="ja-JP" dirty="0"/>
          </a:p>
          <a:p>
            <a:r>
              <a:rPr lang="ja-JP" altLang="en-US" dirty="0"/>
              <a:t>ライセンス記述</a:t>
            </a:r>
            <a:r>
              <a:rPr lang="ja-JP" altLang="en-US" dirty="0" smtClean="0"/>
              <a:t>を読み進め、東さんがなぜそのように分類したのか理解し、またより細かく分類していくために</a:t>
            </a:r>
            <a:r>
              <a:rPr lang="ja-JP" altLang="en-US" dirty="0"/>
              <a:t>何</a:t>
            </a:r>
            <a:r>
              <a:rPr lang="ja-JP" altLang="en-US" dirty="0" smtClean="0"/>
              <a:t>が必要なのか調査していく</a:t>
            </a:r>
            <a:endParaRPr lang="en-US" altLang="ja-JP" dirty="0" smtClean="0"/>
          </a:p>
          <a:p>
            <a:endParaRPr lang="en-US" altLang="ja-JP" dirty="0"/>
          </a:p>
          <a:p>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7</a:t>
            </a:fld>
            <a:endParaRPr kumimoji="1" lang="ja-JP" altLang="en-US"/>
          </a:p>
        </p:txBody>
      </p:sp>
      <p:sp>
        <p:nvSpPr>
          <p:cNvPr id="5" name="日付プレースホルダー 4"/>
          <p:cNvSpPr>
            <a:spLocks noGrp="1"/>
          </p:cNvSpPr>
          <p:nvPr>
            <p:ph type="dt" sz="half" idx="10"/>
          </p:nvPr>
        </p:nvSpPr>
        <p:spPr/>
        <p:txBody>
          <a:bodyPr/>
          <a:lstStyle/>
          <a:p>
            <a:fld id="{292C9DCA-604C-4E92-A1DA-E7558D636FD3}" type="datetime1">
              <a:rPr kumimoji="1" lang="ja-JP" altLang="en-US" smtClean="0"/>
              <a:t>2016/6/28</a:t>
            </a:fld>
            <a:endParaRPr kumimoji="1" lang="ja-JP" altLang="en-US"/>
          </a:p>
        </p:txBody>
      </p:sp>
    </p:spTree>
    <p:extLst>
      <p:ext uri="{BB962C8B-B14F-4D97-AF65-F5344CB8AC3E}">
        <p14:creationId xmlns:p14="http://schemas.microsoft.com/office/powerpoint/2010/main" val="1418427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Linux</a:t>
            </a:r>
            <a:endParaRPr kumimoji="1" lang="ja-JP" altLang="en-US" dirty="0"/>
          </a:p>
        </p:txBody>
      </p:sp>
      <p:sp>
        <p:nvSpPr>
          <p:cNvPr id="3" name="コンテンツ プレースホルダー 2"/>
          <p:cNvSpPr>
            <a:spLocks noGrp="1"/>
          </p:cNvSpPr>
          <p:nvPr>
            <p:ph idx="1"/>
          </p:nvPr>
        </p:nvSpPr>
        <p:spPr>
          <a:xfrm>
            <a:off x="457200" y="1600200"/>
            <a:ext cx="8229600" cy="5141168"/>
          </a:xfrm>
        </p:spPr>
        <p:txBody>
          <a:bodyPr/>
          <a:lstStyle/>
          <a:p>
            <a:r>
              <a:rPr lang="en-US" altLang="ja-JP" dirty="0" err="1" smtClean="0"/>
              <a:t>Ninka</a:t>
            </a:r>
            <a:r>
              <a:rPr lang="ja-JP" altLang="en-US" dirty="0" err="1" smtClean="0"/>
              <a:t>での</a:t>
            </a:r>
            <a:r>
              <a:rPr lang="ja-JP" altLang="en-US" dirty="0" smtClean="0"/>
              <a:t>分類　</a:t>
            </a:r>
            <a:r>
              <a:rPr lang="en-US" altLang="ja-JP" dirty="0" smtClean="0"/>
              <a:t>Unknown</a:t>
            </a:r>
          </a:p>
          <a:p>
            <a:r>
              <a:rPr lang="en-US" altLang="ja-JP" dirty="0" smtClean="0"/>
              <a:t>Copyright </a:t>
            </a:r>
            <a:r>
              <a:rPr lang="en-US" altLang="ja-JP" dirty="0"/>
              <a:t>(c) 1998-1999 David Huggins-</a:t>
            </a:r>
            <a:r>
              <a:rPr lang="en-US" altLang="ja-JP" dirty="0" err="1"/>
              <a:t>Daines</a:t>
            </a:r>
            <a:r>
              <a:rPr lang="en-US" altLang="ja-JP" dirty="0"/>
              <a:t> / Roman Zippel. I hereby give permission  free of charge  to copy  modify  and redistribute this software  in source or binary form  provided that the above copyright notice and the following disclaimer are included in all such copies. THIS SOFTWARE IS PROVIDED &lt;quotes&gt;AS IS&lt;quotes&gt;  WITH ABSOLUTELY NO WARRANTY  REAL OR IMPLIED.</a:t>
            </a:r>
            <a:endParaRPr kumimoji="1" lang="ja-JP" altLang="en-US" dirty="0"/>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8</a:t>
            </a:fld>
            <a:endParaRPr kumimoji="1" lang="ja-JP" altLang="en-US"/>
          </a:p>
        </p:txBody>
      </p:sp>
      <p:sp>
        <p:nvSpPr>
          <p:cNvPr id="5" name="日付プレースホルダー 4"/>
          <p:cNvSpPr>
            <a:spLocks noGrp="1"/>
          </p:cNvSpPr>
          <p:nvPr>
            <p:ph type="dt" sz="half" idx="10"/>
          </p:nvPr>
        </p:nvSpPr>
        <p:spPr/>
        <p:txBody>
          <a:bodyPr/>
          <a:lstStyle/>
          <a:p>
            <a:fld id="{22F9636E-DAB8-4287-8121-E9C73FBD3C82}" type="datetime1">
              <a:rPr kumimoji="1" lang="ja-JP" altLang="en-US" smtClean="0"/>
              <a:t>2016/6/28</a:t>
            </a:fld>
            <a:endParaRPr kumimoji="1" lang="ja-JP" altLang="en-US"/>
          </a:p>
        </p:txBody>
      </p:sp>
    </p:spTree>
    <p:extLst>
      <p:ext uri="{BB962C8B-B14F-4D97-AF65-F5344CB8AC3E}">
        <p14:creationId xmlns:p14="http://schemas.microsoft.com/office/powerpoint/2010/main" val="4156014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:Linux </a:t>
            </a:r>
            <a:endParaRPr kumimoji="1" lang="ja-JP" altLang="en-US" dirty="0"/>
          </a:p>
        </p:txBody>
      </p:sp>
      <p:sp>
        <p:nvSpPr>
          <p:cNvPr id="3" name="コンテンツ プレースホルダー 2"/>
          <p:cNvSpPr>
            <a:spLocks noGrp="1"/>
          </p:cNvSpPr>
          <p:nvPr>
            <p:ph idx="1"/>
          </p:nvPr>
        </p:nvSpPr>
        <p:spPr/>
        <p:txBody>
          <a:bodyPr/>
          <a:lstStyle/>
          <a:p>
            <a:r>
              <a:rPr lang="en-US" altLang="ja-JP" dirty="0" err="1" smtClean="0"/>
              <a:t>Ninka</a:t>
            </a:r>
            <a:r>
              <a:rPr lang="ja-JP" altLang="en-US" dirty="0" err="1" smtClean="0"/>
              <a:t>での</a:t>
            </a:r>
            <a:r>
              <a:rPr lang="ja-JP" altLang="en-US" dirty="0" smtClean="0"/>
              <a:t>分類</a:t>
            </a:r>
            <a:r>
              <a:rPr lang="en-US" altLang="ja-JP" dirty="0" smtClean="0"/>
              <a:t>GGPL v2+</a:t>
            </a:r>
          </a:p>
          <a:p>
            <a:r>
              <a:rPr lang="en-US" altLang="ja-JP" dirty="0" smtClean="0"/>
              <a:t>Copyright (c) 1998-1999 David Huggins-</a:t>
            </a:r>
            <a:r>
              <a:rPr lang="en-US" altLang="ja-JP" dirty="0" err="1" smtClean="0"/>
              <a:t>Daines</a:t>
            </a:r>
            <a:r>
              <a:rPr lang="en-US" altLang="ja-JP" dirty="0" smtClean="0"/>
              <a:t>. You may copy  modify  and redistribute this file under the terms of the GNU General Public License  version 2  or any later version  at your convenience.</a:t>
            </a:r>
            <a:endParaRPr kumimoji="1" lang="ja-JP" altLang="en-US" dirty="0"/>
          </a:p>
        </p:txBody>
      </p:sp>
      <p:sp>
        <p:nvSpPr>
          <p:cNvPr id="4" name="スライド番号プレースホルダー 3"/>
          <p:cNvSpPr>
            <a:spLocks noGrp="1"/>
          </p:cNvSpPr>
          <p:nvPr>
            <p:ph type="sldNum" sz="quarter" idx="12"/>
          </p:nvPr>
        </p:nvSpPr>
        <p:spPr/>
        <p:txBody>
          <a:bodyPr/>
          <a:lstStyle/>
          <a:p>
            <a:fld id="{5426A9CC-2BA8-49BB-A9DD-38D1CB14AC4F}" type="slidenum">
              <a:rPr kumimoji="1" lang="ja-JP" altLang="en-US" smtClean="0"/>
              <a:t>9</a:t>
            </a:fld>
            <a:endParaRPr kumimoji="1" lang="ja-JP" altLang="en-US"/>
          </a:p>
        </p:txBody>
      </p:sp>
      <p:sp>
        <p:nvSpPr>
          <p:cNvPr id="5" name="日付プレースホルダー 4"/>
          <p:cNvSpPr>
            <a:spLocks noGrp="1"/>
          </p:cNvSpPr>
          <p:nvPr>
            <p:ph type="dt" sz="half" idx="10"/>
          </p:nvPr>
        </p:nvSpPr>
        <p:spPr/>
        <p:txBody>
          <a:bodyPr/>
          <a:lstStyle/>
          <a:p>
            <a:fld id="{61D5952B-F08B-44E5-AC1D-4E75014030F0}" type="datetime1">
              <a:rPr kumimoji="1" lang="ja-JP" altLang="en-US" smtClean="0"/>
              <a:t>2016/6/28</a:t>
            </a:fld>
            <a:endParaRPr kumimoji="1" lang="ja-JP" altLang="en-US"/>
          </a:p>
        </p:txBody>
      </p:sp>
    </p:spTree>
    <p:extLst>
      <p:ext uri="{BB962C8B-B14F-4D97-AF65-F5344CB8AC3E}">
        <p14:creationId xmlns:p14="http://schemas.microsoft.com/office/powerpoint/2010/main" val="1570953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722</TotalTime>
  <Words>312</Words>
  <Application>Microsoft Office PowerPoint</Application>
  <PresentationFormat>画面に合わせる (4:3)</PresentationFormat>
  <Paragraphs>56</Paragraphs>
  <Slides>9</Slides>
  <Notes>0</Notes>
  <HiddenSlides>2</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ライセンス記述におけるUnknownの分類分け</vt:lpstr>
      <vt:lpstr>OSS Licenceとは</vt:lpstr>
      <vt:lpstr>ライセンス記述とは</vt:lpstr>
      <vt:lpstr>背景</vt:lpstr>
      <vt:lpstr>研究目的</vt:lpstr>
      <vt:lpstr>おこなったこと</vt:lpstr>
      <vt:lpstr>これからすること</vt:lpstr>
      <vt:lpstr>例：Linux</vt:lpstr>
      <vt:lpstr>例:Linux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ライセンス記述の分類分け</dc:title>
  <dc:creator>matsuura</dc:creator>
  <cp:lastModifiedBy>matsuura</cp:lastModifiedBy>
  <cp:revision>21</cp:revision>
  <dcterms:created xsi:type="dcterms:W3CDTF">2016-06-23T06:14:06Z</dcterms:created>
  <dcterms:modified xsi:type="dcterms:W3CDTF">2016-06-28T00:46:33Z</dcterms:modified>
</cp:coreProperties>
</file>