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61" r:id="rId3"/>
    <p:sldId id="270" r:id="rId4"/>
    <p:sldId id="263" r:id="rId5"/>
    <p:sldId id="259" r:id="rId6"/>
    <p:sldId id="268" r:id="rId7"/>
    <p:sldId id="260" r:id="rId8"/>
    <p:sldId id="264" r:id="rId9"/>
    <p:sldId id="265" r:id="rId10"/>
    <p:sldId id="266" r:id="rId11"/>
    <p:sldId id="267" r:id="rId12"/>
    <p:sldId id="271" r:id="rId13"/>
  </p:sldIdLst>
  <p:sldSz cx="9144000" cy="6858000" type="screen4x3"/>
  <p:notesSz cx="6807200" cy="9939338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33"/>
    <a:srgbClr val="5F5F5F"/>
    <a:srgbClr val="0033CC"/>
    <a:srgbClr val="003399"/>
    <a:srgbClr val="003366"/>
    <a:srgbClr val="A9E6E5"/>
    <a:srgbClr val="7ED8D8"/>
    <a:srgbClr val="00808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 horzBarState="maximized">
    <p:restoredLeft sz="17276" autoAdjust="0"/>
    <p:restoredTop sz="94660" autoAdjust="0"/>
  </p:normalViewPr>
  <p:slideViewPr>
    <p:cSldViewPr>
      <p:cViewPr varScale="1">
        <p:scale>
          <a:sx n="90" d="100"/>
          <a:sy n="90" d="100"/>
        </p:scale>
        <p:origin x="-108" y="-1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1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Administrator\&#12487;&#12473;&#12463;&#12488;&#12483;&#12503;\&#12405;&#12376;&#12371;\PostgreSQL\&#12487;&#12540;&#12479;\&#20998;&#26512;&#32080;&#26524;&#12464;&#12521;&#12501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Administrator\&#12487;&#12473;&#12463;&#12488;&#12483;&#12503;\&#12405;&#12376;&#12371;\PostgreSQL\&#12487;&#12540;&#12479;\&#20998;&#26512;&#32080;&#26524;&#12464;&#12521;&#12501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Administrator\&#12487;&#12473;&#12463;&#12488;&#12483;&#12503;\&#12405;&#12376;&#12371;\PostgreSQL\&#12487;&#12540;&#12479;\&#20998;&#26512;&#32080;&#26524;&#12464;&#12521;&#12501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ja-JP"/>
  <c:chart>
    <c:plotArea>
      <c:layout>
        <c:manualLayout>
          <c:layoutTarget val="inner"/>
          <c:xMode val="edge"/>
          <c:yMode val="edge"/>
          <c:x val="7.2601612173111355E-2"/>
          <c:y val="2.3879348871736223E-2"/>
          <c:w val="0.80678361746572036"/>
          <c:h val="0.87556492269301611"/>
        </c:manualLayout>
      </c:layout>
      <c:lineChart>
        <c:grouping val="standard"/>
        <c:ser>
          <c:idx val="0"/>
          <c:order val="0"/>
          <c:tx>
            <c:strRef>
              <c:f>開発者数!$C$4</c:f>
              <c:strCache>
                <c:ptCount val="1"/>
                <c:pt idx="0">
                  <c:v>core</c:v>
                </c:pt>
              </c:strCache>
            </c:strRef>
          </c:tx>
          <c:dLbls>
            <c:showVal val="1"/>
          </c:dLbls>
          <c:cat>
            <c:numRef>
              <c:f>開発者数!$B$5:$B$11</c:f>
              <c:numCache>
                <c:formatCode>General</c:formatCode>
                <c:ptCount val="7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</c:numCache>
            </c:numRef>
          </c:cat>
          <c:val>
            <c:numRef>
              <c:f>開発者数!$C$5:$C$11</c:f>
              <c:numCache>
                <c:formatCode>General</c:formatCode>
                <c:ptCount val="7"/>
                <c:pt idx="0">
                  <c:v>30</c:v>
                </c:pt>
                <c:pt idx="1">
                  <c:v>36</c:v>
                </c:pt>
                <c:pt idx="2">
                  <c:v>33</c:v>
                </c:pt>
                <c:pt idx="3">
                  <c:v>65</c:v>
                </c:pt>
                <c:pt idx="4">
                  <c:v>122</c:v>
                </c:pt>
                <c:pt idx="5">
                  <c:v>117</c:v>
                </c:pt>
                <c:pt idx="6">
                  <c:v>112</c:v>
                </c:pt>
              </c:numCache>
            </c:numRef>
          </c:val>
        </c:ser>
        <c:ser>
          <c:idx val="1"/>
          <c:order val="1"/>
          <c:tx>
            <c:strRef>
              <c:f>開発者数!$D$4</c:f>
              <c:strCache>
                <c:ptCount val="1"/>
                <c:pt idx="0">
                  <c:v>noncore</c:v>
                </c:pt>
              </c:strCache>
            </c:strRef>
          </c:tx>
          <c:dLbls>
            <c:showVal val="1"/>
          </c:dLbls>
          <c:cat>
            <c:numRef>
              <c:f>開発者数!$B$5:$B$11</c:f>
              <c:numCache>
                <c:formatCode>General</c:formatCode>
                <c:ptCount val="7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</c:numCache>
            </c:numRef>
          </c:cat>
          <c:val>
            <c:numRef>
              <c:f>開発者数!$D$5:$D$11</c:f>
              <c:numCache>
                <c:formatCode>General</c:formatCode>
                <c:ptCount val="7"/>
                <c:pt idx="0">
                  <c:v>778</c:v>
                </c:pt>
                <c:pt idx="1">
                  <c:v>699</c:v>
                </c:pt>
                <c:pt idx="2">
                  <c:v>694</c:v>
                </c:pt>
                <c:pt idx="3">
                  <c:v>561</c:v>
                </c:pt>
                <c:pt idx="4">
                  <c:v>527</c:v>
                </c:pt>
                <c:pt idx="5">
                  <c:v>550</c:v>
                </c:pt>
                <c:pt idx="6">
                  <c:v>477</c:v>
                </c:pt>
              </c:numCache>
            </c:numRef>
          </c:val>
        </c:ser>
        <c:marker val="1"/>
        <c:axId val="71588096"/>
        <c:axId val="72089600"/>
      </c:lineChart>
      <c:catAx>
        <c:axId val="71588096"/>
        <c:scaling>
          <c:orientation val="minMax"/>
        </c:scaling>
        <c:axPos val="b"/>
        <c:numFmt formatCode="General" sourceLinked="1"/>
        <c:tickLblPos val="nextTo"/>
        <c:crossAx val="72089600"/>
        <c:crosses val="autoZero"/>
        <c:auto val="1"/>
        <c:lblAlgn val="ctr"/>
        <c:lblOffset val="100"/>
      </c:catAx>
      <c:valAx>
        <c:axId val="72089600"/>
        <c:scaling>
          <c:orientation val="minMax"/>
        </c:scaling>
        <c:axPos val="l"/>
        <c:majorGridlines/>
        <c:numFmt formatCode="General" sourceLinked="1"/>
        <c:tickLblPos val="nextTo"/>
        <c:crossAx val="7158809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6902594986494053"/>
          <c:y val="8.3337999384081346E-2"/>
          <c:w val="0.12206896754144582"/>
          <c:h val="0.10325717850579171"/>
        </c:manualLayout>
      </c:layout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ja-JP"/>
  <c:chart>
    <c:plotArea>
      <c:layout/>
      <c:lineChart>
        <c:grouping val="standard"/>
        <c:ser>
          <c:idx val="0"/>
          <c:order val="0"/>
          <c:tx>
            <c:strRef>
              <c:f>パッチ投稿数!$C$4</c:f>
              <c:strCache>
                <c:ptCount val="1"/>
                <c:pt idx="0">
                  <c:v>core</c:v>
                </c:pt>
              </c:strCache>
            </c:strRef>
          </c:tx>
          <c:dLbls>
            <c:showVal val="1"/>
          </c:dLbls>
          <c:cat>
            <c:numRef>
              <c:f>パッチ投稿数!$B$5:$B$11</c:f>
              <c:numCache>
                <c:formatCode>General</c:formatCode>
                <c:ptCount val="7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</c:numCache>
            </c:numRef>
          </c:cat>
          <c:val>
            <c:numRef>
              <c:f>パッチ投稿数!$C$5:$C$11</c:f>
              <c:numCache>
                <c:formatCode>General</c:formatCode>
                <c:ptCount val="7"/>
                <c:pt idx="0">
                  <c:v>158</c:v>
                </c:pt>
                <c:pt idx="1">
                  <c:v>190</c:v>
                </c:pt>
                <c:pt idx="2">
                  <c:v>241</c:v>
                </c:pt>
                <c:pt idx="3">
                  <c:v>257</c:v>
                </c:pt>
                <c:pt idx="4">
                  <c:v>221</c:v>
                </c:pt>
                <c:pt idx="5">
                  <c:v>240</c:v>
                </c:pt>
                <c:pt idx="6">
                  <c:v>279</c:v>
                </c:pt>
              </c:numCache>
            </c:numRef>
          </c:val>
        </c:ser>
        <c:ser>
          <c:idx val="1"/>
          <c:order val="1"/>
          <c:tx>
            <c:strRef>
              <c:f>パッチ投稿数!$D$4</c:f>
              <c:strCache>
                <c:ptCount val="1"/>
                <c:pt idx="0">
                  <c:v>noncore</c:v>
                </c:pt>
              </c:strCache>
            </c:strRef>
          </c:tx>
          <c:dLbls>
            <c:showVal val="1"/>
          </c:dLbls>
          <c:cat>
            <c:numRef>
              <c:f>パッチ投稿数!$B$5:$B$11</c:f>
              <c:numCache>
                <c:formatCode>General</c:formatCode>
                <c:ptCount val="7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</c:numCache>
            </c:numRef>
          </c:cat>
          <c:val>
            <c:numRef>
              <c:f>パッチ投稿数!$D$5:$D$11</c:f>
              <c:numCache>
                <c:formatCode>General</c:formatCode>
                <c:ptCount val="7"/>
                <c:pt idx="0">
                  <c:v>357</c:v>
                </c:pt>
                <c:pt idx="1">
                  <c:v>306</c:v>
                </c:pt>
                <c:pt idx="2">
                  <c:v>279</c:v>
                </c:pt>
                <c:pt idx="3">
                  <c:v>274</c:v>
                </c:pt>
                <c:pt idx="4">
                  <c:v>320</c:v>
                </c:pt>
                <c:pt idx="5">
                  <c:v>307</c:v>
                </c:pt>
                <c:pt idx="6">
                  <c:v>299</c:v>
                </c:pt>
              </c:numCache>
            </c:numRef>
          </c:val>
        </c:ser>
        <c:marker val="1"/>
        <c:axId val="72119424"/>
        <c:axId val="72120960"/>
      </c:lineChart>
      <c:catAx>
        <c:axId val="72119424"/>
        <c:scaling>
          <c:orientation val="minMax"/>
        </c:scaling>
        <c:axPos val="b"/>
        <c:numFmt formatCode="General" sourceLinked="1"/>
        <c:tickLblPos val="nextTo"/>
        <c:crossAx val="72120960"/>
        <c:crosses val="autoZero"/>
        <c:auto val="1"/>
        <c:lblAlgn val="ctr"/>
        <c:lblOffset val="100"/>
      </c:catAx>
      <c:valAx>
        <c:axId val="72120960"/>
        <c:scaling>
          <c:orientation val="minMax"/>
        </c:scaling>
        <c:axPos val="l"/>
        <c:majorGridlines/>
        <c:numFmt formatCode="General" sourceLinked="1"/>
        <c:tickLblPos val="nextTo"/>
        <c:crossAx val="72119424"/>
        <c:crosses val="autoZero"/>
        <c:crossBetween val="between"/>
      </c:valAx>
    </c:plotArea>
    <c:legend>
      <c:legendPos val="r"/>
      <c:layout/>
    </c:legend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ja-JP"/>
  <c:chart>
    <c:plotArea>
      <c:layout/>
      <c:lineChart>
        <c:grouping val="standard"/>
        <c:ser>
          <c:idx val="0"/>
          <c:order val="0"/>
          <c:tx>
            <c:strRef>
              <c:f>パッチレビュー率!$C$4</c:f>
              <c:strCache>
                <c:ptCount val="1"/>
                <c:pt idx="0">
                  <c:v>core</c:v>
                </c:pt>
              </c:strCache>
            </c:strRef>
          </c:tx>
          <c:dLbls>
            <c:showVal val="1"/>
          </c:dLbls>
          <c:cat>
            <c:numRef>
              <c:f>パッチレビュー率!$B$5:$B$11</c:f>
              <c:numCache>
                <c:formatCode>General</c:formatCode>
                <c:ptCount val="7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</c:numCache>
            </c:numRef>
          </c:cat>
          <c:val>
            <c:numRef>
              <c:f>パッチレビュー率!$C$5:$C$11</c:f>
              <c:numCache>
                <c:formatCode>0.0%</c:formatCode>
                <c:ptCount val="7"/>
                <c:pt idx="0">
                  <c:v>0.55063291139240511</c:v>
                </c:pt>
                <c:pt idx="1">
                  <c:v>0.615789473684211</c:v>
                </c:pt>
                <c:pt idx="2">
                  <c:v>0.65560165975103768</c:v>
                </c:pt>
                <c:pt idx="3">
                  <c:v>0.6498054474708177</c:v>
                </c:pt>
                <c:pt idx="4">
                  <c:v>0.66968325791855243</c:v>
                </c:pt>
                <c:pt idx="5">
                  <c:v>0.64583333333333381</c:v>
                </c:pt>
                <c:pt idx="6">
                  <c:v>0.67383512544802893</c:v>
                </c:pt>
              </c:numCache>
            </c:numRef>
          </c:val>
        </c:ser>
        <c:ser>
          <c:idx val="1"/>
          <c:order val="1"/>
          <c:tx>
            <c:strRef>
              <c:f>パッチレビュー率!$D$4</c:f>
              <c:strCache>
                <c:ptCount val="1"/>
                <c:pt idx="0">
                  <c:v>noncore</c:v>
                </c:pt>
              </c:strCache>
            </c:strRef>
          </c:tx>
          <c:dLbls>
            <c:showVal val="1"/>
          </c:dLbls>
          <c:cat>
            <c:numRef>
              <c:f>パッチレビュー率!$B$5:$B$11</c:f>
              <c:numCache>
                <c:formatCode>General</c:formatCode>
                <c:ptCount val="7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</c:numCache>
            </c:numRef>
          </c:cat>
          <c:val>
            <c:numRef>
              <c:f>パッチレビュー率!$D$5:$D$11</c:f>
              <c:numCache>
                <c:formatCode>0.0%</c:formatCode>
                <c:ptCount val="7"/>
                <c:pt idx="0">
                  <c:v>0.81512605042016828</c:v>
                </c:pt>
                <c:pt idx="1">
                  <c:v>0.81699346405228768</c:v>
                </c:pt>
                <c:pt idx="2">
                  <c:v>0.80286738351254461</c:v>
                </c:pt>
                <c:pt idx="3">
                  <c:v>0.7992700729927007</c:v>
                </c:pt>
                <c:pt idx="4">
                  <c:v>0.80312499999999998</c:v>
                </c:pt>
                <c:pt idx="5">
                  <c:v>0.80456026058631902</c:v>
                </c:pt>
                <c:pt idx="6">
                  <c:v>0.81270903010033479</c:v>
                </c:pt>
              </c:numCache>
            </c:numRef>
          </c:val>
        </c:ser>
        <c:marker val="1"/>
        <c:axId val="72196096"/>
        <c:axId val="72197632"/>
      </c:lineChart>
      <c:catAx>
        <c:axId val="72196096"/>
        <c:scaling>
          <c:orientation val="minMax"/>
        </c:scaling>
        <c:axPos val="b"/>
        <c:numFmt formatCode="General" sourceLinked="1"/>
        <c:tickLblPos val="nextTo"/>
        <c:crossAx val="72197632"/>
        <c:crosses val="autoZero"/>
        <c:auto val="1"/>
        <c:lblAlgn val="ctr"/>
        <c:lblOffset val="100"/>
      </c:catAx>
      <c:valAx>
        <c:axId val="72197632"/>
        <c:scaling>
          <c:orientation val="minMax"/>
        </c:scaling>
        <c:axPos val="l"/>
        <c:majorGridlines/>
        <c:numFmt formatCode="0.0%" sourceLinked="1"/>
        <c:tickLblPos val="nextTo"/>
        <c:crossAx val="72196096"/>
        <c:crosses val="autoZero"/>
        <c:crossBetween val="between"/>
      </c:valAx>
    </c:plotArea>
    <c:legend>
      <c:legendPos val="r"/>
      <c:layout/>
    </c:legend>
    <c:plotVisOnly val="1"/>
  </c:chart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quarter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73357F-0A18-46D2-959D-02DE2BE608ED}" type="datetimeFigureOut">
              <a:rPr kumimoji="1" lang="ja-JP" altLang="en-US" smtClean="0"/>
              <a:t>2009/10/14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3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6591D5-43BA-428C-822A-E05AD13225BA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787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ja-JP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5838" y="0"/>
            <a:ext cx="2949787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ja-JP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6125"/>
            <a:ext cx="4965700" cy="3725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720" y="4721186"/>
            <a:ext cx="5445760" cy="4472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0646"/>
            <a:ext cx="2949787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ja-JP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5838" y="9440646"/>
            <a:ext cx="2949787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B5234F4-4FB2-4DF3-B967-C2546D3A0502}" type="slidenum">
              <a:rPr lang="en-US" altLang="ja-JP"/>
              <a:pPr/>
              <a:t>&lt;#&gt;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D4BFD26-4322-4D48-9812-9CA97D7149DB}" type="slidenum">
              <a:rPr lang="en-US" altLang="ja-JP"/>
              <a:pPr/>
              <a:t>0</a:t>
            </a:fld>
            <a:endParaRPr lang="en-US" altLang="ja-JP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ja-JP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baseline="0" dirty="0" smtClean="0"/>
              <a:t>At the beginning, there is an OSS community consisting of some developers.</a:t>
            </a:r>
          </a:p>
          <a:p>
            <a:endParaRPr kumimoji="1" lang="en-US" altLang="ja-JP" baseline="0" dirty="0" smtClean="0"/>
          </a:p>
          <a:p>
            <a:r>
              <a:rPr kumimoji="1" lang="en-US" altLang="ja-JP" baseline="0" dirty="0" smtClean="0"/>
              <a:t>[</a:t>
            </a:r>
            <a:r>
              <a:rPr kumimoji="1" lang="ja-JP" altLang="en-US" baseline="0" dirty="0" smtClean="0"/>
              <a:t>クリック</a:t>
            </a:r>
            <a:r>
              <a:rPr kumimoji="1" lang="en-US" altLang="ja-JP" baseline="0" dirty="0" smtClean="0"/>
              <a:t>]</a:t>
            </a:r>
            <a:r>
              <a:rPr kumimoji="1" lang="ja-JP" altLang="en-US" baseline="0" dirty="0" smtClean="0"/>
              <a:t> </a:t>
            </a:r>
            <a:r>
              <a:rPr kumimoji="1" lang="en-US" altLang="ja-JP" baseline="0" dirty="0" smtClean="0"/>
              <a:t/>
            </a:r>
            <a:br>
              <a:rPr kumimoji="1" lang="en-US" altLang="ja-JP" baseline="0" dirty="0" smtClean="0"/>
            </a:br>
            <a:r>
              <a:rPr kumimoji="1" lang="en-US" altLang="ja-JP" baseline="0" dirty="0" smtClean="0"/>
              <a:t>One day, a new face comes to participate in the community.</a:t>
            </a:r>
          </a:p>
          <a:p>
            <a:endParaRPr kumimoji="1" lang="en-US" altLang="ja-JP" baseline="0" dirty="0" smtClean="0"/>
          </a:p>
          <a:p>
            <a:r>
              <a:rPr kumimoji="1" lang="en-US" altLang="ja-JP" baseline="0" dirty="0" smtClean="0"/>
              <a:t>Here, the community can have two options.</a:t>
            </a:r>
          </a:p>
          <a:p>
            <a:endParaRPr kumimoji="1" lang="en-US" altLang="ja-JP" baseline="0" dirty="0" smtClean="0"/>
          </a:p>
          <a:p>
            <a:r>
              <a:rPr kumimoji="1" lang="en-US" altLang="ja-JP" baseline="0" dirty="0" smtClean="0"/>
              <a:t>[</a:t>
            </a:r>
            <a:r>
              <a:rPr kumimoji="1" lang="ja-JP" altLang="en-US" baseline="0" dirty="0" smtClean="0"/>
              <a:t>クリック</a:t>
            </a:r>
            <a:r>
              <a:rPr kumimoji="1" lang="en-US" altLang="ja-JP" baseline="0" dirty="0" smtClean="0"/>
              <a:t>]</a:t>
            </a:r>
          </a:p>
          <a:p>
            <a:r>
              <a:rPr kumimoji="1" lang="en-US" altLang="ja-JP" baseline="0" dirty="0" smtClean="0"/>
              <a:t>One is (that) the community accepts the participation of the new member.</a:t>
            </a:r>
          </a:p>
          <a:p>
            <a:r>
              <a:rPr kumimoji="1" lang="en-US" altLang="ja-JP" baseline="0" dirty="0" smtClean="0"/>
              <a:t>Another is (that) the community rejects or ignores the participation.</a:t>
            </a:r>
          </a:p>
          <a:p>
            <a:endParaRPr kumimoji="1" lang="en-US" altLang="ja-JP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 smtClean="0"/>
              <a:t>[</a:t>
            </a:r>
            <a:r>
              <a:rPr kumimoji="1" lang="ja-JP" altLang="en-US" baseline="0" dirty="0" smtClean="0"/>
              <a:t>クリック</a:t>
            </a:r>
            <a:r>
              <a:rPr kumimoji="1" lang="en-US" altLang="ja-JP" baseline="0" dirty="0" smtClean="0"/>
              <a:t>]</a:t>
            </a:r>
          </a:p>
          <a:p>
            <a:r>
              <a:rPr kumimoji="1" lang="en-US" altLang="ja-JP" baseline="0" dirty="0" smtClean="0"/>
              <a:t>An open community is likely to have new ideas and contributions.</a:t>
            </a:r>
          </a:p>
          <a:p>
            <a:r>
              <a:rPr kumimoji="1" lang="en-US" altLang="ja-JP" baseline="0" dirty="0" smtClean="0"/>
              <a:t>So the community might be able to become more productive or create OSS products with innovative features.</a:t>
            </a:r>
          </a:p>
          <a:p>
            <a:endParaRPr kumimoji="1" lang="en-US" altLang="ja-JP" baseline="0" dirty="0" smtClean="0"/>
          </a:p>
          <a:p>
            <a:r>
              <a:rPr kumimoji="1" lang="en-US" altLang="ja-JP" baseline="0" dirty="0" smtClean="0"/>
              <a:t>In contrast, a closed community is likely to share a common goal or consensus among members and to have explicit responsibility of each member.</a:t>
            </a:r>
          </a:p>
          <a:p>
            <a:r>
              <a:rPr kumimoji="1" lang="en-US" altLang="ja-JP" baseline="0" dirty="0" smtClean="0"/>
              <a:t>So the community might be easy to maintain quality of products or to have a speedy problem-solving process.</a:t>
            </a:r>
          </a:p>
          <a:p>
            <a:endParaRPr kumimoji="1" lang="en-US" altLang="ja-JP" baseline="0" dirty="0" smtClean="0"/>
          </a:p>
          <a:p>
            <a:r>
              <a:rPr kumimoji="1" lang="en-US" altLang="ja-JP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Based on such the hypotheses</a:t>
            </a:r>
          </a:p>
          <a:p>
            <a:r>
              <a:rPr kumimoji="1" lang="en-US" altLang="ja-JP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</a:t>
            </a:r>
            <a:r>
              <a:rPr kumimoji="1" lang="ja-JP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クリック</a:t>
            </a:r>
            <a:r>
              <a:rPr kumimoji="1" lang="en-US" altLang="ja-JP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]</a:t>
            </a:r>
            <a:endParaRPr kumimoji="1" lang="en-US" altLang="ja-JP" sz="1200" b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C6B12A-C783-4702-BDF6-9A464ACD1369}" type="slidenum">
              <a:rPr kumimoji="1" lang="ja-JP" altLang="en-US" smtClean="0"/>
              <a:pPr/>
              <a:t>2</a:t>
            </a:fld>
            <a:endParaRPr kumimoji="1" lang="ja-JP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0" y="0"/>
            <a:ext cx="9144000" cy="3789363"/>
          </a:xfrm>
          <a:prstGeom prst="rect">
            <a:avLst/>
          </a:prstGeom>
          <a:gradFill rotWithShape="1">
            <a:gsLst>
              <a:gs pos="0">
                <a:srgbClr val="008080">
                  <a:gamma/>
                  <a:tint val="60392"/>
                  <a:invGamma/>
                </a:srgbClr>
              </a:gs>
              <a:gs pos="100000">
                <a:srgbClr val="008080"/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005263"/>
            <a:ext cx="6400800" cy="1368425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r>
              <a:rPr lang="ja-JP" altLang="en-US" smtClean="0"/>
              <a:t>マスタ サブタイトルの書式設定</a:t>
            </a:r>
            <a:endParaRPr lang="ja-JP" alt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3505200" y="5949950"/>
            <a:ext cx="2133600" cy="358775"/>
          </a:xfrm>
        </p:spPr>
        <p:txBody>
          <a:bodyPr/>
          <a:lstStyle>
            <a:lvl1pPr algn="ctr">
              <a:defRPr/>
            </a:lvl1pPr>
          </a:lstStyle>
          <a:p>
            <a:fld id="{42AEE57D-4DAD-49BA-99DF-064A07B8ED9D}" type="datetime1">
              <a:rPr lang="ja-JP" altLang="en-US"/>
              <a:pPr/>
              <a:t>2009/10/14</a:t>
            </a:fld>
            <a:endParaRPr lang="en-US" altLang="ja-JP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5472113"/>
            <a:ext cx="2895600" cy="358775"/>
          </a:xfrm>
        </p:spPr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3124" name="Oval 52"/>
          <p:cNvSpPr>
            <a:spLocks noChangeAspect="1" noChangeArrowheads="1"/>
          </p:cNvSpPr>
          <p:nvPr/>
        </p:nvSpPr>
        <p:spPr bwMode="auto">
          <a:xfrm>
            <a:off x="8769350" y="622300"/>
            <a:ext cx="107950" cy="107950"/>
          </a:xfrm>
          <a:prstGeom prst="ellipse">
            <a:avLst/>
          </a:prstGeom>
          <a:solidFill>
            <a:srgbClr val="7ED8D8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125" name="Oval 53"/>
          <p:cNvSpPr>
            <a:spLocks noChangeAspect="1" noChangeArrowheads="1"/>
          </p:cNvSpPr>
          <p:nvPr/>
        </p:nvSpPr>
        <p:spPr bwMode="auto">
          <a:xfrm>
            <a:off x="8408988" y="622300"/>
            <a:ext cx="107950" cy="107950"/>
          </a:xfrm>
          <a:prstGeom prst="ellipse">
            <a:avLst/>
          </a:prstGeom>
          <a:solidFill>
            <a:srgbClr val="7ED8D8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126" name="Oval 54"/>
          <p:cNvSpPr>
            <a:spLocks noChangeAspect="1" noChangeArrowheads="1"/>
          </p:cNvSpPr>
          <p:nvPr/>
        </p:nvSpPr>
        <p:spPr bwMode="auto">
          <a:xfrm>
            <a:off x="8048625" y="622300"/>
            <a:ext cx="107950" cy="107950"/>
          </a:xfrm>
          <a:prstGeom prst="ellipse">
            <a:avLst/>
          </a:prstGeom>
          <a:solidFill>
            <a:srgbClr val="7ED8D8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127" name="Oval 55"/>
          <p:cNvSpPr>
            <a:spLocks noChangeAspect="1" noChangeArrowheads="1"/>
          </p:cNvSpPr>
          <p:nvPr/>
        </p:nvSpPr>
        <p:spPr bwMode="auto">
          <a:xfrm>
            <a:off x="7689850" y="622300"/>
            <a:ext cx="107950" cy="107950"/>
          </a:xfrm>
          <a:prstGeom prst="ellipse">
            <a:avLst/>
          </a:prstGeom>
          <a:solidFill>
            <a:srgbClr val="7ED8D8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128" name="Oval 56"/>
          <p:cNvSpPr>
            <a:spLocks noChangeAspect="1" noChangeArrowheads="1"/>
          </p:cNvSpPr>
          <p:nvPr/>
        </p:nvSpPr>
        <p:spPr bwMode="auto">
          <a:xfrm>
            <a:off x="7329488" y="622300"/>
            <a:ext cx="107950" cy="107950"/>
          </a:xfrm>
          <a:prstGeom prst="ellipse">
            <a:avLst/>
          </a:prstGeom>
          <a:solidFill>
            <a:srgbClr val="7ED8D8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129" name="Oval 57"/>
          <p:cNvSpPr>
            <a:spLocks noChangeAspect="1" noChangeArrowheads="1"/>
          </p:cNvSpPr>
          <p:nvPr/>
        </p:nvSpPr>
        <p:spPr bwMode="auto">
          <a:xfrm>
            <a:off x="6969125" y="622300"/>
            <a:ext cx="107950" cy="107950"/>
          </a:xfrm>
          <a:prstGeom prst="ellipse">
            <a:avLst/>
          </a:prstGeom>
          <a:solidFill>
            <a:srgbClr val="7ED8D8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130" name="Oval 58"/>
          <p:cNvSpPr>
            <a:spLocks noChangeAspect="1" noChangeArrowheads="1"/>
          </p:cNvSpPr>
          <p:nvPr/>
        </p:nvSpPr>
        <p:spPr bwMode="auto">
          <a:xfrm>
            <a:off x="6608763" y="622300"/>
            <a:ext cx="107950" cy="107950"/>
          </a:xfrm>
          <a:prstGeom prst="ellipse">
            <a:avLst/>
          </a:prstGeom>
          <a:solidFill>
            <a:srgbClr val="7ED8D8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131" name="Oval 59"/>
          <p:cNvSpPr>
            <a:spLocks noChangeAspect="1" noChangeArrowheads="1"/>
          </p:cNvSpPr>
          <p:nvPr/>
        </p:nvSpPr>
        <p:spPr bwMode="auto">
          <a:xfrm>
            <a:off x="6248400" y="622300"/>
            <a:ext cx="107950" cy="107950"/>
          </a:xfrm>
          <a:prstGeom prst="ellipse">
            <a:avLst/>
          </a:prstGeom>
          <a:solidFill>
            <a:srgbClr val="7ED8D8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132" name="Oval 60"/>
          <p:cNvSpPr>
            <a:spLocks noChangeAspect="1" noChangeArrowheads="1"/>
          </p:cNvSpPr>
          <p:nvPr/>
        </p:nvSpPr>
        <p:spPr bwMode="auto">
          <a:xfrm>
            <a:off x="5889625" y="622300"/>
            <a:ext cx="107950" cy="107950"/>
          </a:xfrm>
          <a:prstGeom prst="ellipse">
            <a:avLst/>
          </a:prstGeom>
          <a:solidFill>
            <a:srgbClr val="7ED8D8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133" name="Oval 61"/>
          <p:cNvSpPr>
            <a:spLocks noChangeAspect="1" noChangeArrowheads="1"/>
          </p:cNvSpPr>
          <p:nvPr/>
        </p:nvSpPr>
        <p:spPr bwMode="auto">
          <a:xfrm>
            <a:off x="5529263" y="622300"/>
            <a:ext cx="107950" cy="107950"/>
          </a:xfrm>
          <a:prstGeom prst="ellipse">
            <a:avLst/>
          </a:prstGeom>
          <a:solidFill>
            <a:srgbClr val="7ED8D8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134" name="Oval 62"/>
          <p:cNvSpPr>
            <a:spLocks noChangeAspect="1" noChangeArrowheads="1"/>
          </p:cNvSpPr>
          <p:nvPr/>
        </p:nvSpPr>
        <p:spPr bwMode="auto">
          <a:xfrm>
            <a:off x="5168900" y="622300"/>
            <a:ext cx="107950" cy="107950"/>
          </a:xfrm>
          <a:prstGeom prst="ellipse">
            <a:avLst/>
          </a:prstGeom>
          <a:solidFill>
            <a:srgbClr val="7ED8D8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135" name="Oval 63"/>
          <p:cNvSpPr>
            <a:spLocks noChangeAspect="1" noChangeArrowheads="1"/>
          </p:cNvSpPr>
          <p:nvPr/>
        </p:nvSpPr>
        <p:spPr bwMode="auto">
          <a:xfrm>
            <a:off x="4808538" y="622300"/>
            <a:ext cx="107950" cy="107950"/>
          </a:xfrm>
          <a:prstGeom prst="ellipse">
            <a:avLst/>
          </a:prstGeom>
          <a:solidFill>
            <a:srgbClr val="7ED8D8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136" name="Oval 64"/>
          <p:cNvSpPr>
            <a:spLocks noChangeAspect="1" noChangeArrowheads="1"/>
          </p:cNvSpPr>
          <p:nvPr/>
        </p:nvSpPr>
        <p:spPr bwMode="auto">
          <a:xfrm>
            <a:off x="4448175" y="622300"/>
            <a:ext cx="107950" cy="107950"/>
          </a:xfrm>
          <a:prstGeom prst="ellipse">
            <a:avLst/>
          </a:prstGeom>
          <a:solidFill>
            <a:srgbClr val="7ED8D8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137" name="Oval 65"/>
          <p:cNvSpPr>
            <a:spLocks noChangeAspect="1" noChangeArrowheads="1"/>
          </p:cNvSpPr>
          <p:nvPr/>
        </p:nvSpPr>
        <p:spPr bwMode="auto">
          <a:xfrm>
            <a:off x="4089400" y="622300"/>
            <a:ext cx="107950" cy="107950"/>
          </a:xfrm>
          <a:prstGeom prst="ellipse">
            <a:avLst/>
          </a:prstGeom>
          <a:solidFill>
            <a:srgbClr val="7ED8D8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138" name="Oval 66"/>
          <p:cNvSpPr>
            <a:spLocks noChangeAspect="1" noChangeArrowheads="1"/>
          </p:cNvSpPr>
          <p:nvPr/>
        </p:nvSpPr>
        <p:spPr bwMode="auto">
          <a:xfrm>
            <a:off x="3729038" y="622300"/>
            <a:ext cx="107950" cy="107950"/>
          </a:xfrm>
          <a:prstGeom prst="ellipse">
            <a:avLst/>
          </a:prstGeom>
          <a:solidFill>
            <a:srgbClr val="7ED8D8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139" name="Oval 67"/>
          <p:cNvSpPr>
            <a:spLocks noChangeAspect="1" noChangeArrowheads="1"/>
          </p:cNvSpPr>
          <p:nvPr/>
        </p:nvSpPr>
        <p:spPr bwMode="auto">
          <a:xfrm>
            <a:off x="3368675" y="622300"/>
            <a:ext cx="107950" cy="107950"/>
          </a:xfrm>
          <a:prstGeom prst="ellipse">
            <a:avLst/>
          </a:prstGeom>
          <a:solidFill>
            <a:srgbClr val="7ED8D8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140" name="Oval 68"/>
          <p:cNvSpPr>
            <a:spLocks noChangeAspect="1" noChangeArrowheads="1"/>
          </p:cNvSpPr>
          <p:nvPr/>
        </p:nvSpPr>
        <p:spPr bwMode="auto">
          <a:xfrm>
            <a:off x="3008313" y="622300"/>
            <a:ext cx="107950" cy="107950"/>
          </a:xfrm>
          <a:prstGeom prst="ellipse">
            <a:avLst/>
          </a:prstGeom>
          <a:solidFill>
            <a:srgbClr val="7ED8D8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141" name="Oval 69"/>
          <p:cNvSpPr>
            <a:spLocks noChangeAspect="1" noChangeArrowheads="1"/>
          </p:cNvSpPr>
          <p:nvPr/>
        </p:nvSpPr>
        <p:spPr bwMode="auto">
          <a:xfrm>
            <a:off x="2647950" y="622300"/>
            <a:ext cx="107950" cy="107950"/>
          </a:xfrm>
          <a:prstGeom prst="ellipse">
            <a:avLst/>
          </a:prstGeom>
          <a:solidFill>
            <a:srgbClr val="7ED8D8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142" name="Oval 70"/>
          <p:cNvSpPr>
            <a:spLocks noChangeAspect="1" noChangeArrowheads="1"/>
          </p:cNvSpPr>
          <p:nvPr/>
        </p:nvSpPr>
        <p:spPr bwMode="auto">
          <a:xfrm>
            <a:off x="2290763" y="622300"/>
            <a:ext cx="107950" cy="107950"/>
          </a:xfrm>
          <a:prstGeom prst="ellipse">
            <a:avLst/>
          </a:prstGeom>
          <a:solidFill>
            <a:srgbClr val="7ED8D8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143" name="Oval 71"/>
          <p:cNvSpPr>
            <a:spLocks noChangeAspect="1" noChangeArrowheads="1"/>
          </p:cNvSpPr>
          <p:nvPr/>
        </p:nvSpPr>
        <p:spPr bwMode="auto">
          <a:xfrm>
            <a:off x="1930400" y="722289"/>
            <a:ext cx="107950" cy="107950"/>
          </a:xfrm>
          <a:prstGeom prst="ellipse">
            <a:avLst/>
          </a:prstGeom>
          <a:solidFill>
            <a:srgbClr val="A9E6E5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144" name="Oval 72"/>
          <p:cNvSpPr>
            <a:spLocks noChangeAspect="1" noChangeArrowheads="1"/>
          </p:cNvSpPr>
          <p:nvPr/>
        </p:nvSpPr>
        <p:spPr bwMode="auto">
          <a:xfrm>
            <a:off x="1570038" y="622300"/>
            <a:ext cx="107950" cy="107950"/>
          </a:xfrm>
          <a:prstGeom prst="ellipse">
            <a:avLst/>
          </a:prstGeom>
          <a:solidFill>
            <a:srgbClr val="7ED8D8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145" name="Oval 73"/>
          <p:cNvSpPr>
            <a:spLocks noChangeAspect="1" noChangeArrowheads="1"/>
          </p:cNvSpPr>
          <p:nvPr/>
        </p:nvSpPr>
        <p:spPr bwMode="auto">
          <a:xfrm>
            <a:off x="1209675" y="622300"/>
            <a:ext cx="107950" cy="107950"/>
          </a:xfrm>
          <a:prstGeom prst="ellipse">
            <a:avLst/>
          </a:prstGeom>
          <a:solidFill>
            <a:srgbClr val="7ED8D8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146" name="Oval 74"/>
          <p:cNvSpPr>
            <a:spLocks noChangeAspect="1" noChangeArrowheads="1"/>
          </p:cNvSpPr>
          <p:nvPr/>
        </p:nvSpPr>
        <p:spPr bwMode="auto">
          <a:xfrm>
            <a:off x="849313" y="622300"/>
            <a:ext cx="107950" cy="107950"/>
          </a:xfrm>
          <a:prstGeom prst="ellipse">
            <a:avLst/>
          </a:prstGeom>
          <a:solidFill>
            <a:srgbClr val="7ED8D8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147" name="Oval 75"/>
          <p:cNvSpPr>
            <a:spLocks noChangeAspect="1" noChangeArrowheads="1"/>
          </p:cNvSpPr>
          <p:nvPr/>
        </p:nvSpPr>
        <p:spPr bwMode="auto">
          <a:xfrm>
            <a:off x="490538" y="622300"/>
            <a:ext cx="107950" cy="107950"/>
          </a:xfrm>
          <a:prstGeom prst="ellipse">
            <a:avLst/>
          </a:prstGeom>
          <a:solidFill>
            <a:srgbClr val="7ED8D8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148" name="Oval 76"/>
          <p:cNvSpPr>
            <a:spLocks noChangeAspect="1" noChangeArrowheads="1"/>
          </p:cNvSpPr>
          <p:nvPr/>
        </p:nvSpPr>
        <p:spPr bwMode="auto">
          <a:xfrm>
            <a:off x="130175" y="622300"/>
            <a:ext cx="107950" cy="107950"/>
          </a:xfrm>
          <a:prstGeom prst="ellipse">
            <a:avLst/>
          </a:prstGeom>
          <a:solidFill>
            <a:srgbClr val="7ED8D8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149" name="Oval 77"/>
          <p:cNvSpPr>
            <a:spLocks noChangeAspect="1" noChangeArrowheads="1"/>
          </p:cNvSpPr>
          <p:nvPr/>
        </p:nvSpPr>
        <p:spPr bwMode="auto">
          <a:xfrm>
            <a:off x="1928813" y="1082652"/>
            <a:ext cx="107950" cy="107950"/>
          </a:xfrm>
          <a:prstGeom prst="ellipse">
            <a:avLst/>
          </a:prstGeom>
          <a:solidFill>
            <a:srgbClr val="A9E6E5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150" name="Oval 78"/>
          <p:cNvSpPr>
            <a:spLocks noChangeAspect="1" noChangeArrowheads="1"/>
          </p:cNvSpPr>
          <p:nvPr/>
        </p:nvSpPr>
        <p:spPr bwMode="auto">
          <a:xfrm>
            <a:off x="1928813" y="1441427"/>
            <a:ext cx="107950" cy="107950"/>
          </a:xfrm>
          <a:prstGeom prst="ellipse">
            <a:avLst/>
          </a:prstGeom>
          <a:solidFill>
            <a:srgbClr val="A9E6E5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151" name="Oval 79"/>
          <p:cNvSpPr>
            <a:spLocks noChangeAspect="1" noChangeArrowheads="1"/>
          </p:cNvSpPr>
          <p:nvPr/>
        </p:nvSpPr>
        <p:spPr bwMode="auto">
          <a:xfrm>
            <a:off x="1928813" y="1801789"/>
            <a:ext cx="107950" cy="107950"/>
          </a:xfrm>
          <a:prstGeom prst="ellipse">
            <a:avLst/>
          </a:prstGeom>
          <a:solidFill>
            <a:srgbClr val="A9E6E5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152" name="Oval 80"/>
          <p:cNvSpPr>
            <a:spLocks noChangeAspect="1" noChangeArrowheads="1"/>
          </p:cNvSpPr>
          <p:nvPr/>
        </p:nvSpPr>
        <p:spPr bwMode="auto">
          <a:xfrm>
            <a:off x="1928813" y="2162152"/>
            <a:ext cx="107950" cy="107950"/>
          </a:xfrm>
          <a:prstGeom prst="ellipse">
            <a:avLst/>
          </a:prstGeom>
          <a:solidFill>
            <a:srgbClr val="A9E6E5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153" name="Oval 81"/>
          <p:cNvSpPr>
            <a:spLocks noChangeAspect="1" noChangeArrowheads="1"/>
          </p:cNvSpPr>
          <p:nvPr/>
        </p:nvSpPr>
        <p:spPr bwMode="auto">
          <a:xfrm>
            <a:off x="1928813" y="2520927"/>
            <a:ext cx="107950" cy="107950"/>
          </a:xfrm>
          <a:prstGeom prst="ellipse">
            <a:avLst/>
          </a:prstGeom>
          <a:solidFill>
            <a:srgbClr val="A9E6E5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154" name="Oval 82"/>
          <p:cNvSpPr>
            <a:spLocks noChangeAspect="1" noChangeArrowheads="1"/>
          </p:cNvSpPr>
          <p:nvPr/>
        </p:nvSpPr>
        <p:spPr bwMode="auto">
          <a:xfrm>
            <a:off x="1928813" y="361927"/>
            <a:ext cx="107950" cy="107950"/>
          </a:xfrm>
          <a:prstGeom prst="ellipse">
            <a:avLst/>
          </a:prstGeom>
          <a:solidFill>
            <a:srgbClr val="A9E6E5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155" name="Oval 83"/>
          <p:cNvSpPr>
            <a:spLocks noChangeAspect="1" noChangeArrowheads="1"/>
          </p:cNvSpPr>
          <p:nvPr/>
        </p:nvSpPr>
        <p:spPr bwMode="auto">
          <a:xfrm>
            <a:off x="1928813" y="2881289"/>
            <a:ext cx="107950" cy="107950"/>
          </a:xfrm>
          <a:prstGeom prst="ellipse">
            <a:avLst/>
          </a:prstGeom>
          <a:solidFill>
            <a:srgbClr val="A9E6E5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156" name="Oval 84"/>
          <p:cNvSpPr>
            <a:spLocks noChangeAspect="1" noChangeArrowheads="1"/>
          </p:cNvSpPr>
          <p:nvPr/>
        </p:nvSpPr>
        <p:spPr bwMode="auto">
          <a:xfrm>
            <a:off x="1928813" y="3241652"/>
            <a:ext cx="107950" cy="107950"/>
          </a:xfrm>
          <a:prstGeom prst="ellipse">
            <a:avLst/>
          </a:prstGeom>
          <a:solidFill>
            <a:srgbClr val="A9E6E5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157" name="Oval 85"/>
          <p:cNvSpPr>
            <a:spLocks noChangeAspect="1" noChangeArrowheads="1"/>
          </p:cNvSpPr>
          <p:nvPr/>
        </p:nvSpPr>
        <p:spPr bwMode="auto">
          <a:xfrm>
            <a:off x="1928813" y="3600427"/>
            <a:ext cx="107950" cy="107950"/>
          </a:xfrm>
          <a:prstGeom prst="ellipse">
            <a:avLst/>
          </a:prstGeom>
          <a:solidFill>
            <a:srgbClr val="A9E6E5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158" name="Oval 86"/>
          <p:cNvSpPr>
            <a:spLocks noChangeAspect="1" noChangeArrowheads="1"/>
          </p:cNvSpPr>
          <p:nvPr userDrawn="1"/>
        </p:nvSpPr>
        <p:spPr bwMode="auto">
          <a:xfrm>
            <a:off x="1928813" y="-24"/>
            <a:ext cx="107950" cy="107951"/>
          </a:xfrm>
          <a:prstGeom prst="ellipse">
            <a:avLst/>
          </a:prstGeom>
          <a:solidFill>
            <a:srgbClr val="A9E6E5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03438"/>
            <a:ext cx="7772400" cy="1470025"/>
          </a:xfrm>
        </p:spPr>
        <p:txBody>
          <a:bodyPr/>
          <a:lstStyle>
            <a:lvl1pPr algn="ctr">
              <a:defRPr sz="4000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F7FEEC3-D30D-4098-BD01-AC17C1DA0AE0}" type="datetime1">
              <a:rPr lang="ja-JP" altLang="en-US"/>
              <a:pPr/>
              <a:t>2009/10/14</a:t>
            </a:fld>
            <a:endParaRPr lang="en-US" altLang="ja-JP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A8EBD4-81D7-4DEF-A545-BC84E86665E7}" type="slidenum">
              <a:rPr lang="en-US" altLang="ja-JP"/>
              <a:pPr/>
              <a:t>&lt;#&gt;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8CFD37B-F4B5-4630-9674-EFFB2C0B07B1}" type="datetime1">
              <a:rPr lang="ja-JP" altLang="en-US"/>
              <a:pPr/>
              <a:t>2009/10/14</a:t>
            </a:fld>
            <a:endParaRPr lang="en-US" altLang="ja-JP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1AEEC0-A622-49D1-B0B2-8400E40F207F}" type="slidenum">
              <a:rPr lang="en-US" altLang="ja-JP"/>
              <a:pPr/>
              <a:t>&lt;#&gt;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341438"/>
            <a:ext cx="40386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341438"/>
            <a:ext cx="4038600" cy="4784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988B1A1-EE07-42E9-9289-887F6BB227C7}" type="datetime1">
              <a:rPr lang="ja-JP" altLang="en-US"/>
              <a:pPr/>
              <a:t>2009/10/14</a:t>
            </a:fld>
            <a:endParaRPr lang="en-US" altLang="ja-JP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9334D9-4480-48D9-A6B6-DAAA9BA35B48}" type="slidenum">
              <a:rPr lang="en-US" altLang="ja-JP"/>
              <a:pPr/>
              <a:t>&lt;#&gt;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631E957-1A0F-4970-8FFD-4D96939B785F}" type="datetime1">
              <a:rPr lang="ja-JP" altLang="en-US"/>
              <a:pPr/>
              <a:t>2009/10/14</a:t>
            </a:fld>
            <a:endParaRPr lang="en-US" altLang="ja-JP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A4216A-8408-4D78-AEFB-7142973010C3}" type="slidenum">
              <a:rPr lang="en-US" altLang="ja-JP"/>
              <a:pPr/>
              <a:t>&lt;#&gt;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AF8387E-01EA-43F6-BDE4-E775D0890FB5}" type="datetime1">
              <a:rPr lang="ja-JP" altLang="en-US"/>
              <a:pPr/>
              <a:t>2009/10/14</a:t>
            </a:fld>
            <a:endParaRPr lang="en-US" altLang="ja-JP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12114F-2521-4F27-AAF9-C0A4253B5232}" type="slidenum">
              <a:rPr lang="en-US" altLang="ja-JP"/>
              <a:pPr/>
              <a:t>&lt;#&gt;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EDB561F-12CF-4AE3-8E6E-78D02D03BEF3}" type="datetime1">
              <a:rPr lang="ja-JP" altLang="en-US"/>
              <a:pPr/>
              <a:t>2009/10/14</a:t>
            </a:fld>
            <a:endParaRPr lang="en-US" altLang="ja-JP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51F0C1-CD61-4E38-A0F2-45E552FCE40D}" type="slidenum">
              <a:rPr lang="en-US" altLang="ja-JP"/>
              <a:pPr/>
              <a:t>&lt;#&gt;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06ECBCF-1411-47E7-ACAC-F491DDFD09F9}" type="datetime1">
              <a:rPr lang="ja-JP" altLang="en-US"/>
              <a:pPr/>
              <a:t>2009/10/14</a:t>
            </a:fld>
            <a:endParaRPr lang="en-US" altLang="ja-JP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6043B7-DE58-4A23-9604-E311EBFC4DA1}" type="slidenum">
              <a:rPr lang="en-US" altLang="ja-JP"/>
              <a:pPr/>
              <a:t>&lt;#&gt;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アイコンをクリックして図を追加</a:t>
            </a:r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A6266EB-D1FE-4453-B308-66C56388F19A}" type="datetime1">
              <a:rPr lang="ja-JP" altLang="en-US"/>
              <a:pPr/>
              <a:t>2009/10/14</a:t>
            </a:fld>
            <a:endParaRPr lang="en-US" altLang="ja-JP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0277C2-13F2-4007-AAF9-7C484984AAEE}" type="slidenum">
              <a:rPr lang="en-US" altLang="ja-JP"/>
              <a:pPr/>
              <a:t>&lt;#&gt;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10252B4-04D3-41F7-B7EF-F298C2806345}" type="datetime1">
              <a:rPr lang="ja-JP" altLang="en-US"/>
              <a:pPr/>
              <a:t>2009/10/14</a:t>
            </a:fld>
            <a:endParaRPr lang="en-US" altLang="ja-JP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F12847-EAF8-4077-9819-0B8901142ED3}" type="slidenum">
              <a:rPr lang="en-US" altLang="ja-JP"/>
              <a:pPr/>
              <a:t>&lt;#&gt;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83375" y="188913"/>
            <a:ext cx="2143125" cy="5937250"/>
          </a:xfrm>
        </p:spPr>
        <p:txBody>
          <a:bodyPr vert="eaVert"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252413" y="188913"/>
            <a:ext cx="6278562" cy="5937250"/>
          </a:xfrm>
        </p:spPr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9EEF1F8-1277-4C26-B976-D388938630A7}" type="datetime1">
              <a:rPr lang="ja-JP" altLang="en-US"/>
              <a:pPr/>
              <a:t>2009/10/14</a:t>
            </a:fld>
            <a:endParaRPr lang="en-US" altLang="ja-JP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F27122-F4B0-4CB1-A42D-4934D9512A4B}" type="slidenum">
              <a:rPr lang="en-US" altLang="ja-JP"/>
              <a:pPr/>
              <a:t>&lt;#&gt;</a:t>
            </a:fld>
            <a:endParaRPr lang="en-US" altLang="ja-JP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981075"/>
          </a:xfrm>
          <a:prstGeom prst="rect">
            <a:avLst/>
          </a:prstGeom>
          <a:gradFill rotWithShape="1">
            <a:gsLst>
              <a:gs pos="0">
                <a:srgbClr val="008080">
                  <a:gamma/>
                  <a:tint val="60392"/>
                  <a:invGamma/>
                </a:srgbClr>
              </a:gs>
              <a:gs pos="100000">
                <a:srgbClr val="008080"/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41438"/>
            <a:ext cx="8229600" cy="478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17500" y="6453188"/>
            <a:ext cx="2133600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144271C6-0FF2-4743-A98D-81FCDC84E7FE}" type="datetime1">
              <a:rPr lang="ja-JP" altLang="en-US"/>
              <a:pPr/>
              <a:t>2009/10/14</a:t>
            </a:fld>
            <a:endParaRPr lang="en-US" altLang="ja-JP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53188"/>
            <a:ext cx="2895600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ja-JP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92900" y="6453188"/>
            <a:ext cx="2133600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3FA3063-156A-4203-B0B2-0F46902B05DB}" type="slidenum">
              <a:rPr lang="en-US" altLang="ja-JP"/>
              <a:pPr/>
              <a:t>&lt;#&gt;</a:t>
            </a:fld>
            <a:endParaRPr lang="en-US" altLang="ja-JP"/>
          </a:p>
        </p:txBody>
      </p:sp>
      <p:sp>
        <p:nvSpPr>
          <p:cNvPr id="1059" name="Oval 35"/>
          <p:cNvSpPr>
            <a:spLocks noChangeAspect="1" noChangeArrowheads="1"/>
          </p:cNvSpPr>
          <p:nvPr/>
        </p:nvSpPr>
        <p:spPr bwMode="auto">
          <a:xfrm>
            <a:off x="8769350" y="820720"/>
            <a:ext cx="107950" cy="107950"/>
          </a:xfrm>
          <a:prstGeom prst="ellipse">
            <a:avLst/>
          </a:prstGeom>
          <a:solidFill>
            <a:srgbClr val="7ED8D8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60" name="Oval 36"/>
          <p:cNvSpPr>
            <a:spLocks noChangeAspect="1" noChangeArrowheads="1"/>
          </p:cNvSpPr>
          <p:nvPr/>
        </p:nvSpPr>
        <p:spPr bwMode="auto">
          <a:xfrm>
            <a:off x="8408988" y="820720"/>
            <a:ext cx="107950" cy="107950"/>
          </a:xfrm>
          <a:prstGeom prst="ellipse">
            <a:avLst/>
          </a:prstGeom>
          <a:solidFill>
            <a:srgbClr val="7ED8D8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61" name="Oval 37"/>
          <p:cNvSpPr>
            <a:spLocks noChangeAspect="1" noChangeArrowheads="1"/>
          </p:cNvSpPr>
          <p:nvPr/>
        </p:nvSpPr>
        <p:spPr bwMode="auto">
          <a:xfrm>
            <a:off x="8048625" y="820720"/>
            <a:ext cx="107950" cy="107950"/>
          </a:xfrm>
          <a:prstGeom prst="ellipse">
            <a:avLst/>
          </a:prstGeom>
          <a:solidFill>
            <a:srgbClr val="7ED8D8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62" name="Oval 38"/>
          <p:cNvSpPr>
            <a:spLocks noChangeAspect="1" noChangeArrowheads="1"/>
          </p:cNvSpPr>
          <p:nvPr/>
        </p:nvSpPr>
        <p:spPr bwMode="auto">
          <a:xfrm>
            <a:off x="7689850" y="820720"/>
            <a:ext cx="107950" cy="107950"/>
          </a:xfrm>
          <a:prstGeom prst="ellipse">
            <a:avLst/>
          </a:prstGeom>
          <a:solidFill>
            <a:srgbClr val="7ED8D8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63" name="Oval 39"/>
          <p:cNvSpPr>
            <a:spLocks noChangeAspect="1" noChangeArrowheads="1"/>
          </p:cNvSpPr>
          <p:nvPr/>
        </p:nvSpPr>
        <p:spPr bwMode="auto">
          <a:xfrm>
            <a:off x="7329488" y="820720"/>
            <a:ext cx="107950" cy="107950"/>
          </a:xfrm>
          <a:prstGeom prst="ellipse">
            <a:avLst/>
          </a:prstGeom>
          <a:solidFill>
            <a:srgbClr val="7ED8D8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64" name="Oval 40"/>
          <p:cNvSpPr>
            <a:spLocks noChangeAspect="1" noChangeArrowheads="1"/>
          </p:cNvSpPr>
          <p:nvPr/>
        </p:nvSpPr>
        <p:spPr bwMode="auto">
          <a:xfrm>
            <a:off x="6969125" y="820720"/>
            <a:ext cx="107950" cy="107950"/>
          </a:xfrm>
          <a:prstGeom prst="ellipse">
            <a:avLst/>
          </a:prstGeom>
          <a:solidFill>
            <a:srgbClr val="7ED8D8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65" name="Oval 41"/>
          <p:cNvSpPr>
            <a:spLocks noChangeAspect="1" noChangeArrowheads="1"/>
          </p:cNvSpPr>
          <p:nvPr/>
        </p:nvSpPr>
        <p:spPr bwMode="auto">
          <a:xfrm>
            <a:off x="6608763" y="820720"/>
            <a:ext cx="107950" cy="107950"/>
          </a:xfrm>
          <a:prstGeom prst="ellipse">
            <a:avLst/>
          </a:prstGeom>
          <a:solidFill>
            <a:srgbClr val="7ED8D8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66" name="Oval 42"/>
          <p:cNvSpPr>
            <a:spLocks noChangeAspect="1" noChangeArrowheads="1"/>
          </p:cNvSpPr>
          <p:nvPr/>
        </p:nvSpPr>
        <p:spPr bwMode="auto">
          <a:xfrm>
            <a:off x="6248400" y="820720"/>
            <a:ext cx="107950" cy="107950"/>
          </a:xfrm>
          <a:prstGeom prst="ellipse">
            <a:avLst/>
          </a:prstGeom>
          <a:solidFill>
            <a:srgbClr val="7ED8D8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67" name="Oval 43"/>
          <p:cNvSpPr>
            <a:spLocks noChangeAspect="1" noChangeArrowheads="1"/>
          </p:cNvSpPr>
          <p:nvPr/>
        </p:nvSpPr>
        <p:spPr bwMode="auto">
          <a:xfrm>
            <a:off x="5889625" y="820720"/>
            <a:ext cx="107950" cy="107950"/>
          </a:xfrm>
          <a:prstGeom prst="ellipse">
            <a:avLst/>
          </a:prstGeom>
          <a:solidFill>
            <a:srgbClr val="7ED8D8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68" name="Oval 44"/>
          <p:cNvSpPr>
            <a:spLocks noChangeAspect="1" noChangeArrowheads="1"/>
          </p:cNvSpPr>
          <p:nvPr/>
        </p:nvSpPr>
        <p:spPr bwMode="auto">
          <a:xfrm>
            <a:off x="5529263" y="820720"/>
            <a:ext cx="107950" cy="107950"/>
          </a:xfrm>
          <a:prstGeom prst="ellipse">
            <a:avLst/>
          </a:prstGeom>
          <a:solidFill>
            <a:srgbClr val="7ED8D8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69" name="Oval 45"/>
          <p:cNvSpPr>
            <a:spLocks noChangeAspect="1" noChangeArrowheads="1"/>
          </p:cNvSpPr>
          <p:nvPr/>
        </p:nvSpPr>
        <p:spPr bwMode="auto">
          <a:xfrm>
            <a:off x="5168900" y="820720"/>
            <a:ext cx="107950" cy="107950"/>
          </a:xfrm>
          <a:prstGeom prst="ellipse">
            <a:avLst/>
          </a:prstGeom>
          <a:solidFill>
            <a:srgbClr val="7ED8D8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70" name="Oval 46"/>
          <p:cNvSpPr>
            <a:spLocks noChangeAspect="1" noChangeArrowheads="1"/>
          </p:cNvSpPr>
          <p:nvPr/>
        </p:nvSpPr>
        <p:spPr bwMode="auto">
          <a:xfrm>
            <a:off x="4808538" y="820720"/>
            <a:ext cx="107950" cy="107950"/>
          </a:xfrm>
          <a:prstGeom prst="ellipse">
            <a:avLst/>
          </a:prstGeom>
          <a:solidFill>
            <a:srgbClr val="7ED8D8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71" name="Oval 47"/>
          <p:cNvSpPr>
            <a:spLocks noChangeAspect="1" noChangeArrowheads="1"/>
          </p:cNvSpPr>
          <p:nvPr/>
        </p:nvSpPr>
        <p:spPr bwMode="auto">
          <a:xfrm>
            <a:off x="4448175" y="820720"/>
            <a:ext cx="107950" cy="107950"/>
          </a:xfrm>
          <a:prstGeom prst="ellipse">
            <a:avLst/>
          </a:prstGeom>
          <a:solidFill>
            <a:srgbClr val="7ED8D8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72" name="Oval 48"/>
          <p:cNvSpPr>
            <a:spLocks noChangeAspect="1" noChangeArrowheads="1"/>
          </p:cNvSpPr>
          <p:nvPr/>
        </p:nvSpPr>
        <p:spPr bwMode="auto">
          <a:xfrm>
            <a:off x="4089400" y="820720"/>
            <a:ext cx="107950" cy="107950"/>
          </a:xfrm>
          <a:prstGeom prst="ellipse">
            <a:avLst/>
          </a:prstGeom>
          <a:solidFill>
            <a:srgbClr val="7ED8D8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73" name="Oval 49"/>
          <p:cNvSpPr>
            <a:spLocks noChangeAspect="1" noChangeArrowheads="1"/>
          </p:cNvSpPr>
          <p:nvPr/>
        </p:nvSpPr>
        <p:spPr bwMode="auto">
          <a:xfrm>
            <a:off x="3729038" y="820720"/>
            <a:ext cx="107950" cy="107950"/>
          </a:xfrm>
          <a:prstGeom prst="ellipse">
            <a:avLst/>
          </a:prstGeom>
          <a:solidFill>
            <a:srgbClr val="7ED8D8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74" name="Oval 50"/>
          <p:cNvSpPr>
            <a:spLocks noChangeAspect="1" noChangeArrowheads="1"/>
          </p:cNvSpPr>
          <p:nvPr/>
        </p:nvSpPr>
        <p:spPr bwMode="auto">
          <a:xfrm>
            <a:off x="3368675" y="820720"/>
            <a:ext cx="107950" cy="107950"/>
          </a:xfrm>
          <a:prstGeom prst="ellipse">
            <a:avLst/>
          </a:prstGeom>
          <a:solidFill>
            <a:srgbClr val="7ED8D8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75" name="Oval 51"/>
          <p:cNvSpPr>
            <a:spLocks noChangeAspect="1" noChangeArrowheads="1"/>
          </p:cNvSpPr>
          <p:nvPr/>
        </p:nvSpPr>
        <p:spPr bwMode="auto">
          <a:xfrm>
            <a:off x="3008313" y="820720"/>
            <a:ext cx="107950" cy="107950"/>
          </a:xfrm>
          <a:prstGeom prst="ellipse">
            <a:avLst/>
          </a:prstGeom>
          <a:solidFill>
            <a:srgbClr val="7ED8D8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76" name="Oval 52"/>
          <p:cNvSpPr>
            <a:spLocks noChangeAspect="1" noChangeArrowheads="1"/>
          </p:cNvSpPr>
          <p:nvPr/>
        </p:nvSpPr>
        <p:spPr bwMode="auto">
          <a:xfrm>
            <a:off x="2647950" y="820720"/>
            <a:ext cx="107950" cy="107950"/>
          </a:xfrm>
          <a:prstGeom prst="ellipse">
            <a:avLst/>
          </a:prstGeom>
          <a:solidFill>
            <a:srgbClr val="7ED8D8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77" name="Oval 53"/>
          <p:cNvSpPr>
            <a:spLocks noChangeAspect="1" noChangeArrowheads="1"/>
          </p:cNvSpPr>
          <p:nvPr/>
        </p:nvSpPr>
        <p:spPr bwMode="auto">
          <a:xfrm>
            <a:off x="2290763" y="820720"/>
            <a:ext cx="107950" cy="107950"/>
          </a:xfrm>
          <a:prstGeom prst="ellipse">
            <a:avLst/>
          </a:prstGeom>
          <a:solidFill>
            <a:srgbClr val="7ED8D8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78" name="Oval 54"/>
          <p:cNvSpPr>
            <a:spLocks noChangeAspect="1" noChangeArrowheads="1"/>
          </p:cNvSpPr>
          <p:nvPr/>
        </p:nvSpPr>
        <p:spPr bwMode="auto">
          <a:xfrm>
            <a:off x="1930400" y="820720"/>
            <a:ext cx="107950" cy="107950"/>
          </a:xfrm>
          <a:prstGeom prst="ellipse">
            <a:avLst/>
          </a:prstGeom>
          <a:solidFill>
            <a:srgbClr val="7ED8D8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79" name="Oval 55"/>
          <p:cNvSpPr>
            <a:spLocks noChangeAspect="1" noChangeArrowheads="1"/>
          </p:cNvSpPr>
          <p:nvPr/>
        </p:nvSpPr>
        <p:spPr bwMode="auto">
          <a:xfrm>
            <a:off x="1570038" y="820720"/>
            <a:ext cx="107950" cy="107950"/>
          </a:xfrm>
          <a:prstGeom prst="ellipse">
            <a:avLst/>
          </a:prstGeom>
          <a:solidFill>
            <a:srgbClr val="7ED8D8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80" name="Oval 56"/>
          <p:cNvSpPr>
            <a:spLocks noChangeAspect="1" noChangeArrowheads="1"/>
          </p:cNvSpPr>
          <p:nvPr/>
        </p:nvSpPr>
        <p:spPr bwMode="auto">
          <a:xfrm>
            <a:off x="1209675" y="820720"/>
            <a:ext cx="107950" cy="107950"/>
          </a:xfrm>
          <a:prstGeom prst="ellipse">
            <a:avLst/>
          </a:prstGeom>
          <a:solidFill>
            <a:srgbClr val="7ED8D8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81" name="Oval 57"/>
          <p:cNvSpPr>
            <a:spLocks noChangeAspect="1" noChangeArrowheads="1"/>
          </p:cNvSpPr>
          <p:nvPr/>
        </p:nvSpPr>
        <p:spPr bwMode="auto">
          <a:xfrm>
            <a:off x="849313" y="820720"/>
            <a:ext cx="107950" cy="107950"/>
          </a:xfrm>
          <a:prstGeom prst="ellipse">
            <a:avLst/>
          </a:prstGeom>
          <a:solidFill>
            <a:srgbClr val="7ED8D8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82" name="Oval 58"/>
          <p:cNvSpPr>
            <a:spLocks noChangeAspect="1" noChangeArrowheads="1"/>
          </p:cNvSpPr>
          <p:nvPr/>
        </p:nvSpPr>
        <p:spPr bwMode="auto">
          <a:xfrm>
            <a:off x="490538" y="820720"/>
            <a:ext cx="107950" cy="107950"/>
          </a:xfrm>
          <a:prstGeom prst="ellipse">
            <a:avLst/>
          </a:prstGeom>
          <a:solidFill>
            <a:srgbClr val="7ED8D8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83" name="Oval 59"/>
          <p:cNvSpPr>
            <a:spLocks noChangeAspect="1" noChangeArrowheads="1"/>
          </p:cNvSpPr>
          <p:nvPr/>
        </p:nvSpPr>
        <p:spPr bwMode="auto">
          <a:xfrm>
            <a:off x="130175" y="820720"/>
            <a:ext cx="107950" cy="107950"/>
          </a:xfrm>
          <a:prstGeom prst="ellipse">
            <a:avLst/>
          </a:prstGeom>
          <a:solidFill>
            <a:srgbClr val="7ED8D8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2413" y="188913"/>
            <a:ext cx="8574087" cy="633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Arial" charset="0"/>
          <a:ea typeface="ＭＳ Ｐゴシック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Arial" charset="0"/>
          <a:ea typeface="ＭＳ Ｐゴシック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Arial" charset="0"/>
          <a:ea typeface="ＭＳ Ｐゴシック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Arial" charset="0"/>
          <a:ea typeface="ＭＳ Ｐゴシック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Arial" charset="0"/>
          <a:ea typeface="ＭＳ Ｐゴシック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Arial" charset="0"/>
          <a:ea typeface="ＭＳ Ｐゴシック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Arial" charset="0"/>
          <a:ea typeface="ＭＳ Ｐゴシック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Arial" charset="0"/>
          <a:ea typeface="ＭＳ Ｐゴシック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wmf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ja-JP" sz="3600" dirty="0" smtClean="0"/>
              <a:t>Analyzing Code Review Practices in OSS Communities:</a:t>
            </a:r>
            <a:br>
              <a:rPr lang="en-US" altLang="ja-JP" sz="3600" dirty="0" smtClean="0"/>
            </a:br>
            <a:r>
              <a:rPr lang="en-US" altLang="ja-JP" sz="3600" dirty="0" smtClean="0"/>
              <a:t>Are OSS Communities Really Open?</a:t>
            </a:r>
            <a:endParaRPr lang="ja-JP" altLang="ja-JP" sz="3600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643174" y="4643446"/>
            <a:ext cx="6400800" cy="2009780"/>
          </a:xfrm>
        </p:spPr>
        <p:txBody>
          <a:bodyPr/>
          <a:lstStyle/>
          <a:p>
            <a:pPr algn="r"/>
            <a:r>
              <a:rPr lang="en-US" altLang="ja-JP" dirty="0" smtClean="0"/>
              <a:t>Shoji Fujita</a:t>
            </a:r>
          </a:p>
          <a:p>
            <a:pPr algn="r"/>
            <a:endParaRPr lang="en-US" altLang="ja-JP" dirty="0" smtClean="0"/>
          </a:p>
          <a:p>
            <a:pPr algn="r"/>
            <a:r>
              <a:rPr lang="en-US" altLang="ja-JP" sz="1800" dirty="0" smtClean="0"/>
              <a:t>Software Engineering Laboratory</a:t>
            </a:r>
          </a:p>
          <a:p>
            <a:pPr algn="r"/>
            <a:r>
              <a:rPr lang="en-US" altLang="ja-JP" sz="1800" dirty="0" smtClean="0"/>
              <a:t>Nara Institute of Science and Technology</a:t>
            </a:r>
            <a:endParaRPr lang="ja-JP" altLang="ja-JP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Introduction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Open source software (OSS) products are created by developers who voluntarily participate on the OSS projects.</a:t>
            </a:r>
          </a:p>
          <a:p>
            <a:r>
              <a:rPr lang="en-US" altLang="ja-JP" dirty="0" smtClean="0"/>
              <a:t>If an OSS community needs to provide high functional products, developers are likely to accept contributions from new developers in a positive manner.</a:t>
            </a:r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8EBD4-81D7-4DEF-A545-BC84E86665E7}" type="slidenum">
              <a:rPr lang="en-US" altLang="ja-JP" smtClean="0"/>
              <a:pPr/>
              <a:t>1</a:t>
            </a:fld>
            <a:endParaRPr lang="en-US" altLang="ja-JP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円/楕円 957"/>
          <p:cNvSpPr/>
          <p:nvPr/>
        </p:nvSpPr>
        <p:spPr>
          <a:xfrm>
            <a:off x="190440" y="2312071"/>
            <a:ext cx="1862104" cy="999242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8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dirty="0" smtClean="0"/>
              <a:t>Hypotheses of the </a:t>
            </a:r>
            <a:r>
              <a:rPr lang="en-US" altLang="ja-JP" dirty="0" smtClean="0"/>
              <a:t>review rate </a:t>
            </a:r>
            <a:r>
              <a:rPr lang="en-US" altLang="ja-JP" dirty="0" smtClean="0"/>
              <a:t>affecting</a:t>
            </a:r>
            <a:endParaRPr lang="ja-JP" altLang="en-US" dirty="0" smtClean="0"/>
          </a:p>
        </p:txBody>
      </p:sp>
      <p:grpSp>
        <p:nvGrpSpPr>
          <p:cNvPr id="2" name="グループ化 522"/>
          <p:cNvGrpSpPr/>
          <p:nvPr/>
        </p:nvGrpSpPr>
        <p:grpSpPr>
          <a:xfrm>
            <a:off x="726999" y="1845750"/>
            <a:ext cx="246512" cy="811601"/>
            <a:chOff x="5510241" y="1885908"/>
            <a:chExt cx="146806" cy="483342"/>
          </a:xfrm>
          <a:scene3d>
            <a:camera prst="orthographicFront">
              <a:rot lat="0" lon="10800000" rev="0"/>
            </a:camera>
            <a:lightRig rig="threePt" dir="t"/>
          </a:scene3d>
        </p:grpSpPr>
        <p:sp>
          <p:nvSpPr>
            <p:cNvPr id="491" name="Freeform 44"/>
            <p:cNvSpPr>
              <a:spLocks/>
            </p:cNvSpPr>
            <p:nvPr/>
          </p:nvSpPr>
          <p:spPr bwMode="auto">
            <a:xfrm flipH="1">
              <a:off x="5530846" y="1960599"/>
              <a:ext cx="66106" cy="83276"/>
            </a:xfrm>
            <a:custGeom>
              <a:avLst/>
              <a:gdLst/>
              <a:ahLst/>
              <a:cxnLst>
                <a:cxn ang="0">
                  <a:pos x="154" y="150"/>
                </a:cxn>
                <a:cxn ang="0">
                  <a:pos x="54" y="194"/>
                </a:cxn>
                <a:cxn ang="0">
                  <a:pos x="0" y="58"/>
                </a:cxn>
                <a:cxn ang="0">
                  <a:pos x="0" y="58"/>
                </a:cxn>
                <a:cxn ang="0">
                  <a:pos x="4" y="50"/>
                </a:cxn>
                <a:cxn ang="0">
                  <a:pos x="10" y="34"/>
                </a:cxn>
                <a:cxn ang="0">
                  <a:pos x="22" y="16"/>
                </a:cxn>
                <a:cxn ang="0">
                  <a:pos x="28" y="8"/>
                </a:cxn>
                <a:cxn ang="0">
                  <a:pos x="34" y="2"/>
                </a:cxn>
                <a:cxn ang="0">
                  <a:pos x="34" y="2"/>
                </a:cxn>
                <a:cxn ang="0">
                  <a:pos x="42" y="0"/>
                </a:cxn>
                <a:cxn ang="0">
                  <a:pos x="50" y="0"/>
                </a:cxn>
                <a:cxn ang="0">
                  <a:pos x="58" y="0"/>
                </a:cxn>
                <a:cxn ang="0">
                  <a:pos x="66" y="4"/>
                </a:cxn>
                <a:cxn ang="0">
                  <a:pos x="78" y="10"/>
                </a:cxn>
                <a:cxn ang="0">
                  <a:pos x="82" y="14"/>
                </a:cxn>
                <a:cxn ang="0">
                  <a:pos x="154" y="150"/>
                </a:cxn>
              </a:cxnLst>
              <a:rect l="0" t="0" r="r" b="b"/>
              <a:pathLst>
                <a:path w="154" h="194">
                  <a:moveTo>
                    <a:pt x="154" y="150"/>
                  </a:moveTo>
                  <a:lnTo>
                    <a:pt x="54" y="194"/>
                  </a:lnTo>
                  <a:lnTo>
                    <a:pt x="0" y="58"/>
                  </a:lnTo>
                  <a:lnTo>
                    <a:pt x="0" y="58"/>
                  </a:lnTo>
                  <a:lnTo>
                    <a:pt x="4" y="50"/>
                  </a:lnTo>
                  <a:lnTo>
                    <a:pt x="10" y="34"/>
                  </a:lnTo>
                  <a:lnTo>
                    <a:pt x="22" y="16"/>
                  </a:lnTo>
                  <a:lnTo>
                    <a:pt x="28" y="8"/>
                  </a:lnTo>
                  <a:lnTo>
                    <a:pt x="34" y="2"/>
                  </a:lnTo>
                  <a:lnTo>
                    <a:pt x="34" y="2"/>
                  </a:lnTo>
                  <a:lnTo>
                    <a:pt x="42" y="0"/>
                  </a:lnTo>
                  <a:lnTo>
                    <a:pt x="50" y="0"/>
                  </a:lnTo>
                  <a:lnTo>
                    <a:pt x="58" y="0"/>
                  </a:lnTo>
                  <a:lnTo>
                    <a:pt x="66" y="4"/>
                  </a:lnTo>
                  <a:lnTo>
                    <a:pt x="78" y="10"/>
                  </a:lnTo>
                  <a:lnTo>
                    <a:pt x="82" y="14"/>
                  </a:lnTo>
                  <a:lnTo>
                    <a:pt x="154" y="150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6600">
                <a:latin typeface="+mn-lt"/>
                <a:ea typeface="+mn-ea"/>
              </a:endParaRPr>
            </a:p>
          </p:txBody>
        </p:sp>
        <p:sp>
          <p:nvSpPr>
            <p:cNvPr id="492" name="Freeform 45"/>
            <p:cNvSpPr>
              <a:spLocks/>
            </p:cNvSpPr>
            <p:nvPr/>
          </p:nvSpPr>
          <p:spPr bwMode="auto">
            <a:xfrm flipH="1">
              <a:off x="5529987" y="2018119"/>
              <a:ext cx="49794" cy="24897"/>
            </a:xfrm>
            <a:custGeom>
              <a:avLst/>
              <a:gdLst/>
              <a:ahLst/>
              <a:cxnLst>
                <a:cxn ang="0">
                  <a:pos x="116" y="16"/>
                </a:cxn>
                <a:cxn ang="0">
                  <a:pos x="2" y="58"/>
                </a:cxn>
                <a:cxn ang="0">
                  <a:pos x="0" y="40"/>
                </a:cxn>
                <a:cxn ang="0">
                  <a:pos x="110" y="0"/>
                </a:cxn>
                <a:cxn ang="0">
                  <a:pos x="116" y="16"/>
                </a:cxn>
              </a:cxnLst>
              <a:rect l="0" t="0" r="r" b="b"/>
              <a:pathLst>
                <a:path w="116" h="58">
                  <a:moveTo>
                    <a:pt x="116" y="16"/>
                  </a:moveTo>
                  <a:lnTo>
                    <a:pt x="2" y="58"/>
                  </a:lnTo>
                  <a:lnTo>
                    <a:pt x="0" y="40"/>
                  </a:lnTo>
                  <a:lnTo>
                    <a:pt x="110" y="0"/>
                  </a:lnTo>
                  <a:lnTo>
                    <a:pt x="116" y="16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6600">
                <a:latin typeface="+mn-lt"/>
                <a:ea typeface="+mn-ea"/>
              </a:endParaRPr>
            </a:p>
          </p:txBody>
        </p:sp>
        <p:sp>
          <p:nvSpPr>
            <p:cNvPr id="493" name="Freeform 46"/>
            <p:cNvSpPr>
              <a:spLocks/>
            </p:cNvSpPr>
            <p:nvPr/>
          </p:nvSpPr>
          <p:spPr bwMode="auto">
            <a:xfrm flipH="1">
              <a:off x="5510241" y="2341778"/>
              <a:ext cx="59238" cy="20604"/>
            </a:xfrm>
            <a:custGeom>
              <a:avLst/>
              <a:gdLst/>
              <a:ahLst/>
              <a:cxnLst>
                <a:cxn ang="0">
                  <a:pos x="64" y="0"/>
                </a:cxn>
                <a:cxn ang="0">
                  <a:pos x="2" y="10"/>
                </a:cxn>
                <a:cxn ang="0">
                  <a:pos x="0" y="28"/>
                </a:cxn>
                <a:cxn ang="0">
                  <a:pos x="4" y="48"/>
                </a:cxn>
                <a:cxn ang="0">
                  <a:pos x="36" y="48"/>
                </a:cxn>
                <a:cxn ang="0">
                  <a:pos x="36" y="38"/>
                </a:cxn>
                <a:cxn ang="0">
                  <a:pos x="44" y="46"/>
                </a:cxn>
                <a:cxn ang="0">
                  <a:pos x="136" y="46"/>
                </a:cxn>
                <a:cxn ang="0">
                  <a:pos x="136" y="46"/>
                </a:cxn>
                <a:cxn ang="0">
                  <a:pos x="138" y="36"/>
                </a:cxn>
                <a:cxn ang="0">
                  <a:pos x="136" y="30"/>
                </a:cxn>
                <a:cxn ang="0">
                  <a:pos x="134" y="24"/>
                </a:cxn>
                <a:cxn ang="0">
                  <a:pos x="134" y="24"/>
                </a:cxn>
                <a:cxn ang="0">
                  <a:pos x="120" y="18"/>
                </a:cxn>
                <a:cxn ang="0">
                  <a:pos x="96" y="10"/>
                </a:cxn>
                <a:cxn ang="0">
                  <a:pos x="64" y="0"/>
                </a:cxn>
                <a:cxn ang="0">
                  <a:pos x="64" y="0"/>
                </a:cxn>
              </a:cxnLst>
              <a:rect l="0" t="0" r="r" b="b"/>
              <a:pathLst>
                <a:path w="138" h="48">
                  <a:moveTo>
                    <a:pt x="64" y="0"/>
                  </a:moveTo>
                  <a:lnTo>
                    <a:pt x="2" y="10"/>
                  </a:lnTo>
                  <a:lnTo>
                    <a:pt x="0" y="28"/>
                  </a:lnTo>
                  <a:lnTo>
                    <a:pt x="4" y="48"/>
                  </a:lnTo>
                  <a:lnTo>
                    <a:pt x="36" y="48"/>
                  </a:lnTo>
                  <a:lnTo>
                    <a:pt x="36" y="38"/>
                  </a:lnTo>
                  <a:lnTo>
                    <a:pt x="44" y="46"/>
                  </a:lnTo>
                  <a:lnTo>
                    <a:pt x="136" y="46"/>
                  </a:lnTo>
                  <a:lnTo>
                    <a:pt x="136" y="46"/>
                  </a:lnTo>
                  <a:lnTo>
                    <a:pt x="138" y="36"/>
                  </a:lnTo>
                  <a:lnTo>
                    <a:pt x="136" y="30"/>
                  </a:lnTo>
                  <a:lnTo>
                    <a:pt x="134" y="24"/>
                  </a:lnTo>
                  <a:lnTo>
                    <a:pt x="134" y="24"/>
                  </a:lnTo>
                  <a:lnTo>
                    <a:pt x="120" y="18"/>
                  </a:lnTo>
                  <a:lnTo>
                    <a:pt x="96" y="10"/>
                  </a:lnTo>
                  <a:lnTo>
                    <a:pt x="64" y="0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000000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6600">
                <a:latin typeface="+mn-lt"/>
                <a:ea typeface="+mn-ea"/>
              </a:endParaRPr>
            </a:p>
          </p:txBody>
        </p:sp>
        <p:sp>
          <p:nvSpPr>
            <p:cNvPr id="494" name="Freeform 47"/>
            <p:cNvSpPr>
              <a:spLocks/>
            </p:cNvSpPr>
            <p:nvPr/>
          </p:nvSpPr>
          <p:spPr bwMode="auto">
            <a:xfrm flipH="1">
              <a:off x="5590941" y="2347787"/>
              <a:ext cx="63530" cy="21463"/>
            </a:xfrm>
            <a:custGeom>
              <a:avLst/>
              <a:gdLst/>
              <a:ahLst/>
              <a:cxnLst>
                <a:cxn ang="0">
                  <a:pos x="70" y="0"/>
                </a:cxn>
                <a:cxn ang="0">
                  <a:pos x="4" y="10"/>
                </a:cxn>
                <a:cxn ang="0">
                  <a:pos x="0" y="30"/>
                </a:cxn>
                <a:cxn ang="0">
                  <a:pos x="4" y="50"/>
                </a:cxn>
                <a:cxn ang="0">
                  <a:pos x="40" y="50"/>
                </a:cxn>
                <a:cxn ang="0">
                  <a:pos x="40" y="42"/>
                </a:cxn>
                <a:cxn ang="0">
                  <a:pos x="50" y="50"/>
                </a:cxn>
                <a:cxn ang="0">
                  <a:pos x="148" y="50"/>
                </a:cxn>
                <a:cxn ang="0">
                  <a:pos x="148" y="50"/>
                </a:cxn>
                <a:cxn ang="0">
                  <a:pos x="148" y="38"/>
                </a:cxn>
                <a:cxn ang="0">
                  <a:pos x="146" y="30"/>
                </a:cxn>
                <a:cxn ang="0">
                  <a:pos x="144" y="26"/>
                </a:cxn>
                <a:cxn ang="0">
                  <a:pos x="142" y="24"/>
                </a:cxn>
                <a:cxn ang="0">
                  <a:pos x="142" y="24"/>
                </a:cxn>
                <a:cxn ang="0">
                  <a:pos x="128" y="20"/>
                </a:cxn>
                <a:cxn ang="0">
                  <a:pos x="104" y="10"/>
                </a:cxn>
                <a:cxn ang="0">
                  <a:pos x="70" y="0"/>
                </a:cxn>
                <a:cxn ang="0">
                  <a:pos x="70" y="0"/>
                </a:cxn>
              </a:cxnLst>
              <a:rect l="0" t="0" r="r" b="b"/>
              <a:pathLst>
                <a:path w="148" h="50">
                  <a:moveTo>
                    <a:pt x="70" y="0"/>
                  </a:moveTo>
                  <a:lnTo>
                    <a:pt x="4" y="10"/>
                  </a:lnTo>
                  <a:lnTo>
                    <a:pt x="0" y="30"/>
                  </a:lnTo>
                  <a:lnTo>
                    <a:pt x="4" y="50"/>
                  </a:lnTo>
                  <a:lnTo>
                    <a:pt x="40" y="50"/>
                  </a:lnTo>
                  <a:lnTo>
                    <a:pt x="40" y="42"/>
                  </a:lnTo>
                  <a:lnTo>
                    <a:pt x="50" y="50"/>
                  </a:lnTo>
                  <a:lnTo>
                    <a:pt x="148" y="50"/>
                  </a:lnTo>
                  <a:lnTo>
                    <a:pt x="148" y="50"/>
                  </a:lnTo>
                  <a:lnTo>
                    <a:pt x="148" y="38"/>
                  </a:lnTo>
                  <a:lnTo>
                    <a:pt x="146" y="30"/>
                  </a:lnTo>
                  <a:lnTo>
                    <a:pt x="144" y="26"/>
                  </a:lnTo>
                  <a:lnTo>
                    <a:pt x="142" y="24"/>
                  </a:lnTo>
                  <a:lnTo>
                    <a:pt x="142" y="24"/>
                  </a:lnTo>
                  <a:lnTo>
                    <a:pt x="128" y="20"/>
                  </a:lnTo>
                  <a:lnTo>
                    <a:pt x="104" y="10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000000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6600">
                <a:latin typeface="+mn-lt"/>
                <a:ea typeface="+mn-ea"/>
              </a:endParaRPr>
            </a:p>
          </p:txBody>
        </p:sp>
        <p:sp>
          <p:nvSpPr>
            <p:cNvPr id="495" name="Freeform 48"/>
            <p:cNvSpPr>
              <a:spLocks/>
            </p:cNvSpPr>
            <p:nvPr/>
          </p:nvSpPr>
          <p:spPr bwMode="auto">
            <a:xfrm flipH="1">
              <a:off x="5528270" y="2104829"/>
              <a:ext cx="79842" cy="24210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0" y="564"/>
                </a:cxn>
                <a:cxn ang="0">
                  <a:pos x="186" y="560"/>
                </a:cxn>
                <a:cxn ang="0">
                  <a:pos x="108" y="10"/>
                </a:cxn>
                <a:cxn ang="0">
                  <a:pos x="0" y="0"/>
                </a:cxn>
              </a:cxnLst>
              <a:rect l="0" t="0" r="r" b="b"/>
              <a:pathLst>
                <a:path w="186" h="564">
                  <a:moveTo>
                    <a:pt x="0" y="0"/>
                  </a:moveTo>
                  <a:lnTo>
                    <a:pt x="90" y="564"/>
                  </a:lnTo>
                  <a:lnTo>
                    <a:pt x="186" y="560"/>
                  </a:lnTo>
                  <a:lnTo>
                    <a:pt x="108" y="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6600">
                <a:latin typeface="+mn-lt"/>
                <a:ea typeface="+mn-ea"/>
              </a:endParaRPr>
            </a:p>
          </p:txBody>
        </p:sp>
        <p:sp>
          <p:nvSpPr>
            <p:cNvPr id="496" name="Freeform 49"/>
            <p:cNvSpPr>
              <a:spLocks/>
            </p:cNvSpPr>
            <p:nvPr/>
          </p:nvSpPr>
          <p:spPr bwMode="auto">
            <a:xfrm flipH="1">
              <a:off x="5583215" y="1921107"/>
              <a:ext cx="38633" cy="43784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0" y="76"/>
                </a:cxn>
                <a:cxn ang="0">
                  <a:pos x="0" y="76"/>
                </a:cxn>
                <a:cxn ang="0">
                  <a:pos x="10" y="82"/>
                </a:cxn>
                <a:cxn ang="0">
                  <a:pos x="34" y="92"/>
                </a:cxn>
                <a:cxn ang="0">
                  <a:pos x="48" y="96"/>
                </a:cxn>
                <a:cxn ang="0">
                  <a:pos x="62" y="100"/>
                </a:cxn>
                <a:cxn ang="0">
                  <a:pos x="74" y="102"/>
                </a:cxn>
                <a:cxn ang="0">
                  <a:pos x="86" y="102"/>
                </a:cxn>
                <a:cxn ang="0">
                  <a:pos x="86" y="102"/>
                </a:cxn>
                <a:cxn ang="0">
                  <a:pos x="88" y="100"/>
                </a:cxn>
                <a:cxn ang="0">
                  <a:pos x="90" y="98"/>
                </a:cxn>
                <a:cxn ang="0">
                  <a:pos x="90" y="90"/>
                </a:cxn>
                <a:cxn ang="0">
                  <a:pos x="86" y="80"/>
                </a:cxn>
                <a:cxn ang="0">
                  <a:pos x="84" y="68"/>
                </a:cxn>
                <a:cxn ang="0">
                  <a:pos x="84" y="68"/>
                </a:cxn>
                <a:cxn ang="0">
                  <a:pos x="80" y="24"/>
                </a:cxn>
                <a:cxn ang="0">
                  <a:pos x="80" y="0"/>
                </a:cxn>
                <a:cxn ang="0">
                  <a:pos x="10" y="0"/>
                </a:cxn>
              </a:cxnLst>
              <a:rect l="0" t="0" r="r" b="b"/>
              <a:pathLst>
                <a:path w="90" h="102">
                  <a:moveTo>
                    <a:pt x="10" y="0"/>
                  </a:moveTo>
                  <a:lnTo>
                    <a:pt x="0" y="76"/>
                  </a:lnTo>
                  <a:lnTo>
                    <a:pt x="0" y="76"/>
                  </a:lnTo>
                  <a:lnTo>
                    <a:pt x="10" y="82"/>
                  </a:lnTo>
                  <a:lnTo>
                    <a:pt x="34" y="92"/>
                  </a:lnTo>
                  <a:lnTo>
                    <a:pt x="48" y="96"/>
                  </a:lnTo>
                  <a:lnTo>
                    <a:pt x="62" y="100"/>
                  </a:lnTo>
                  <a:lnTo>
                    <a:pt x="74" y="102"/>
                  </a:lnTo>
                  <a:lnTo>
                    <a:pt x="86" y="102"/>
                  </a:lnTo>
                  <a:lnTo>
                    <a:pt x="86" y="102"/>
                  </a:lnTo>
                  <a:lnTo>
                    <a:pt x="88" y="100"/>
                  </a:lnTo>
                  <a:lnTo>
                    <a:pt x="90" y="98"/>
                  </a:lnTo>
                  <a:lnTo>
                    <a:pt x="90" y="90"/>
                  </a:lnTo>
                  <a:lnTo>
                    <a:pt x="86" y="80"/>
                  </a:lnTo>
                  <a:lnTo>
                    <a:pt x="84" y="68"/>
                  </a:lnTo>
                  <a:lnTo>
                    <a:pt x="84" y="68"/>
                  </a:lnTo>
                  <a:lnTo>
                    <a:pt x="80" y="24"/>
                  </a:lnTo>
                  <a:lnTo>
                    <a:pt x="80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6600">
                <a:latin typeface="+mn-lt"/>
                <a:ea typeface="+mn-ea"/>
              </a:endParaRPr>
            </a:p>
          </p:txBody>
        </p:sp>
        <p:sp>
          <p:nvSpPr>
            <p:cNvPr id="497" name="Freeform 50"/>
            <p:cNvSpPr>
              <a:spLocks/>
            </p:cNvSpPr>
            <p:nvPr/>
          </p:nvSpPr>
          <p:spPr bwMode="auto">
            <a:xfrm flipH="1">
              <a:off x="5550592" y="2005241"/>
              <a:ext cx="1717" cy="4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">
                  <a:moveTo>
                    <a:pt x="0" y="0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6600">
                <a:latin typeface="+mn-lt"/>
                <a:ea typeface="+mn-ea"/>
              </a:endParaRPr>
            </a:p>
          </p:txBody>
        </p:sp>
        <p:sp>
          <p:nvSpPr>
            <p:cNvPr id="498" name="Freeform 51"/>
            <p:cNvSpPr>
              <a:spLocks/>
            </p:cNvSpPr>
            <p:nvPr/>
          </p:nvSpPr>
          <p:spPr bwMode="auto">
            <a:xfrm flipH="1">
              <a:off x="5568620" y="2106546"/>
              <a:ext cx="86710" cy="248969"/>
            </a:xfrm>
            <a:custGeom>
              <a:avLst/>
              <a:gdLst/>
              <a:ahLst/>
              <a:cxnLst>
                <a:cxn ang="0">
                  <a:pos x="134" y="8"/>
                </a:cxn>
                <a:cxn ang="0">
                  <a:pos x="134" y="8"/>
                </a:cxn>
                <a:cxn ang="0">
                  <a:pos x="102" y="6"/>
                </a:cxn>
                <a:cxn ang="0">
                  <a:pos x="78" y="2"/>
                </a:cxn>
                <a:cxn ang="0">
                  <a:pos x="60" y="0"/>
                </a:cxn>
                <a:cxn ang="0">
                  <a:pos x="20" y="324"/>
                </a:cxn>
                <a:cxn ang="0">
                  <a:pos x="0" y="580"/>
                </a:cxn>
                <a:cxn ang="0">
                  <a:pos x="82" y="572"/>
                </a:cxn>
                <a:cxn ang="0">
                  <a:pos x="98" y="570"/>
                </a:cxn>
                <a:cxn ang="0">
                  <a:pos x="136" y="340"/>
                </a:cxn>
                <a:cxn ang="0">
                  <a:pos x="162" y="290"/>
                </a:cxn>
                <a:cxn ang="0">
                  <a:pos x="202" y="96"/>
                </a:cxn>
                <a:cxn ang="0">
                  <a:pos x="202" y="0"/>
                </a:cxn>
                <a:cxn ang="0">
                  <a:pos x="202" y="0"/>
                </a:cxn>
                <a:cxn ang="0">
                  <a:pos x="198" y="2"/>
                </a:cxn>
                <a:cxn ang="0">
                  <a:pos x="186" y="6"/>
                </a:cxn>
                <a:cxn ang="0">
                  <a:pos x="164" y="8"/>
                </a:cxn>
                <a:cxn ang="0">
                  <a:pos x="134" y="8"/>
                </a:cxn>
                <a:cxn ang="0">
                  <a:pos x="134" y="8"/>
                </a:cxn>
              </a:cxnLst>
              <a:rect l="0" t="0" r="r" b="b"/>
              <a:pathLst>
                <a:path w="202" h="580">
                  <a:moveTo>
                    <a:pt x="134" y="8"/>
                  </a:moveTo>
                  <a:lnTo>
                    <a:pt x="134" y="8"/>
                  </a:lnTo>
                  <a:lnTo>
                    <a:pt x="102" y="6"/>
                  </a:lnTo>
                  <a:lnTo>
                    <a:pt x="78" y="2"/>
                  </a:lnTo>
                  <a:lnTo>
                    <a:pt x="60" y="0"/>
                  </a:lnTo>
                  <a:lnTo>
                    <a:pt x="20" y="324"/>
                  </a:lnTo>
                  <a:lnTo>
                    <a:pt x="0" y="580"/>
                  </a:lnTo>
                  <a:lnTo>
                    <a:pt x="82" y="572"/>
                  </a:lnTo>
                  <a:lnTo>
                    <a:pt x="98" y="570"/>
                  </a:lnTo>
                  <a:lnTo>
                    <a:pt x="136" y="340"/>
                  </a:lnTo>
                  <a:lnTo>
                    <a:pt x="162" y="290"/>
                  </a:lnTo>
                  <a:lnTo>
                    <a:pt x="202" y="96"/>
                  </a:lnTo>
                  <a:lnTo>
                    <a:pt x="202" y="0"/>
                  </a:lnTo>
                  <a:lnTo>
                    <a:pt x="202" y="0"/>
                  </a:lnTo>
                  <a:lnTo>
                    <a:pt x="198" y="2"/>
                  </a:lnTo>
                  <a:lnTo>
                    <a:pt x="186" y="6"/>
                  </a:lnTo>
                  <a:lnTo>
                    <a:pt x="164" y="8"/>
                  </a:lnTo>
                  <a:lnTo>
                    <a:pt x="134" y="8"/>
                  </a:lnTo>
                  <a:lnTo>
                    <a:pt x="134" y="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6600">
                <a:latin typeface="+mn-lt"/>
                <a:ea typeface="+mn-ea"/>
              </a:endParaRPr>
            </a:p>
          </p:txBody>
        </p:sp>
        <p:sp>
          <p:nvSpPr>
            <p:cNvPr id="499" name="Freeform 52"/>
            <p:cNvSpPr>
              <a:spLocks/>
            </p:cNvSpPr>
            <p:nvPr/>
          </p:nvSpPr>
          <p:spPr bwMode="auto">
            <a:xfrm flipH="1">
              <a:off x="5552309" y="1951155"/>
              <a:ext cx="98729" cy="152815"/>
            </a:xfrm>
            <a:custGeom>
              <a:avLst/>
              <a:gdLst/>
              <a:ahLst/>
              <a:cxnLst>
                <a:cxn ang="0">
                  <a:pos x="74" y="0"/>
                </a:cxn>
                <a:cxn ang="0">
                  <a:pos x="74" y="0"/>
                </a:cxn>
                <a:cxn ang="0">
                  <a:pos x="58" y="8"/>
                </a:cxn>
                <a:cxn ang="0">
                  <a:pos x="42" y="18"/>
                </a:cxn>
                <a:cxn ang="0">
                  <a:pos x="30" y="28"/>
                </a:cxn>
                <a:cxn ang="0">
                  <a:pos x="24" y="38"/>
                </a:cxn>
                <a:cxn ang="0">
                  <a:pos x="0" y="92"/>
                </a:cxn>
                <a:cxn ang="0">
                  <a:pos x="28" y="302"/>
                </a:cxn>
                <a:cxn ang="0">
                  <a:pos x="58" y="344"/>
                </a:cxn>
                <a:cxn ang="0">
                  <a:pos x="58" y="344"/>
                </a:cxn>
                <a:cxn ang="0">
                  <a:pos x="88" y="352"/>
                </a:cxn>
                <a:cxn ang="0">
                  <a:pos x="126" y="356"/>
                </a:cxn>
                <a:cxn ang="0">
                  <a:pos x="146" y="356"/>
                </a:cxn>
                <a:cxn ang="0">
                  <a:pos x="166" y="356"/>
                </a:cxn>
                <a:cxn ang="0">
                  <a:pos x="184" y="354"/>
                </a:cxn>
                <a:cxn ang="0">
                  <a:pos x="198" y="350"/>
                </a:cxn>
                <a:cxn ang="0">
                  <a:pos x="198" y="350"/>
                </a:cxn>
                <a:cxn ang="0">
                  <a:pos x="204" y="346"/>
                </a:cxn>
                <a:cxn ang="0">
                  <a:pos x="210" y="340"/>
                </a:cxn>
                <a:cxn ang="0">
                  <a:pos x="220" y="322"/>
                </a:cxn>
                <a:cxn ang="0">
                  <a:pos x="226" y="306"/>
                </a:cxn>
                <a:cxn ang="0">
                  <a:pos x="230" y="294"/>
                </a:cxn>
                <a:cxn ang="0">
                  <a:pos x="230" y="294"/>
                </a:cxn>
                <a:cxn ang="0">
                  <a:pos x="228" y="226"/>
                </a:cxn>
                <a:cxn ang="0">
                  <a:pos x="228" y="186"/>
                </a:cxn>
                <a:cxn ang="0">
                  <a:pos x="228" y="186"/>
                </a:cxn>
                <a:cxn ang="0">
                  <a:pos x="226" y="148"/>
                </a:cxn>
                <a:cxn ang="0">
                  <a:pos x="222" y="118"/>
                </a:cxn>
                <a:cxn ang="0">
                  <a:pos x="218" y="92"/>
                </a:cxn>
                <a:cxn ang="0">
                  <a:pos x="210" y="70"/>
                </a:cxn>
                <a:cxn ang="0">
                  <a:pos x="204" y="56"/>
                </a:cxn>
                <a:cxn ang="0">
                  <a:pos x="198" y="44"/>
                </a:cxn>
                <a:cxn ang="0">
                  <a:pos x="194" y="36"/>
                </a:cxn>
                <a:cxn ang="0">
                  <a:pos x="160" y="12"/>
                </a:cxn>
                <a:cxn ang="0">
                  <a:pos x="160" y="12"/>
                </a:cxn>
                <a:cxn ang="0">
                  <a:pos x="144" y="16"/>
                </a:cxn>
                <a:cxn ang="0">
                  <a:pos x="74" y="0"/>
                </a:cxn>
              </a:cxnLst>
              <a:rect l="0" t="0" r="r" b="b"/>
              <a:pathLst>
                <a:path w="230" h="356">
                  <a:moveTo>
                    <a:pt x="74" y="0"/>
                  </a:moveTo>
                  <a:lnTo>
                    <a:pt x="74" y="0"/>
                  </a:lnTo>
                  <a:lnTo>
                    <a:pt x="58" y="8"/>
                  </a:lnTo>
                  <a:lnTo>
                    <a:pt x="42" y="18"/>
                  </a:lnTo>
                  <a:lnTo>
                    <a:pt x="30" y="28"/>
                  </a:lnTo>
                  <a:lnTo>
                    <a:pt x="24" y="38"/>
                  </a:lnTo>
                  <a:lnTo>
                    <a:pt x="0" y="92"/>
                  </a:lnTo>
                  <a:lnTo>
                    <a:pt x="28" y="302"/>
                  </a:lnTo>
                  <a:lnTo>
                    <a:pt x="58" y="344"/>
                  </a:lnTo>
                  <a:lnTo>
                    <a:pt x="58" y="344"/>
                  </a:lnTo>
                  <a:lnTo>
                    <a:pt x="88" y="352"/>
                  </a:lnTo>
                  <a:lnTo>
                    <a:pt x="126" y="356"/>
                  </a:lnTo>
                  <a:lnTo>
                    <a:pt x="146" y="356"/>
                  </a:lnTo>
                  <a:lnTo>
                    <a:pt x="166" y="356"/>
                  </a:lnTo>
                  <a:lnTo>
                    <a:pt x="184" y="354"/>
                  </a:lnTo>
                  <a:lnTo>
                    <a:pt x="198" y="350"/>
                  </a:lnTo>
                  <a:lnTo>
                    <a:pt x="198" y="350"/>
                  </a:lnTo>
                  <a:lnTo>
                    <a:pt x="204" y="346"/>
                  </a:lnTo>
                  <a:lnTo>
                    <a:pt x="210" y="340"/>
                  </a:lnTo>
                  <a:lnTo>
                    <a:pt x="220" y="322"/>
                  </a:lnTo>
                  <a:lnTo>
                    <a:pt x="226" y="306"/>
                  </a:lnTo>
                  <a:lnTo>
                    <a:pt x="230" y="294"/>
                  </a:lnTo>
                  <a:lnTo>
                    <a:pt x="230" y="294"/>
                  </a:lnTo>
                  <a:lnTo>
                    <a:pt x="228" y="226"/>
                  </a:lnTo>
                  <a:lnTo>
                    <a:pt x="228" y="186"/>
                  </a:lnTo>
                  <a:lnTo>
                    <a:pt x="228" y="186"/>
                  </a:lnTo>
                  <a:lnTo>
                    <a:pt x="226" y="148"/>
                  </a:lnTo>
                  <a:lnTo>
                    <a:pt x="222" y="118"/>
                  </a:lnTo>
                  <a:lnTo>
                    <a:pt x="218" y="92"/>
                  </a:lnTo>
                  <a:lnTo>
                    <a:pt x="210" y="70"/>
                  </a:lnTo>
                  <a:lnTo>
                    <a:pt x="204" y="56"/>
                  </a:lnTo>
                  <a:lnTo>
                    <a:pt x="198" y="44"/>
                  </a:lnTo>
                  <a:lnTo>
                    <a:pt x="194" y="36"/>
                  </a:lnTo>
                  <a:lnTo>
                    <a:pt x="160" y="12"/>
                  </a:lnTo>
                  <a:lnTo>
                    <a:pt x="160" y="12"/>
                  </a:lnTo>
                  <a:lnTo>
                    <a:pt x="144" y="16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6600">
                <a:latin typeface="+mn-lt"/>
                <a:ea typeface="+mn-ea"/>
              </a:endParaRPr>
            </a:p>
          </p:txBody>
        </p:sp>
        <p:sp>
          <p:nvSpPr>
            <p:cNvPr id="500" name="Freeform 53"/>
            <p:cNvSpPr>
              <a:spLocks/>
            </p:cNvSpPr>
            <p:nvPr/>
          </p:nvSpPr>
          <p:spPr bwMode="auto">
            <a:xfrm flipH="1">
              <a:off x="5577206" y="1887625"/>
              <a:ext cx="43784" cy="58379"/>
            </a:xfrm>
            <a:custGeom>
              <a:avLst/>
              <a:gdLst/>
              <a:ahLst/>
              <a:cxnLst>
                <a:cxn ang="0">
                  <a:pos x="102" y="34"/>
                </a:cxn>
                <a:cxn ang="0">
                  <a:pos x="102" y="34"/>
                </a:cxn>
                <a:cxn ang="0">
                  <a:pos x="90" y="18"/>
                </a:cxn>
                <a:cxn ang="0">
                  <a:pos x="90" y="18"/>
                </a:cxn>
                <a:cxn ang="0">
                  <a:pos x="82" y="12"/>
                </a:cxn>
                <a:cxn ang="0">
                  <a:pos x="70" y="4"/>
                </a:cxn>
                <a:cxn ang="0">
                  <a:pos x="62" y="2"/>
                </a:cxn>
                <a:cxn ang="0">
                  <a:pos x="54" y="0"/>
                </a:cxn>
                <a:cxn ang="0">
                  <a:pos x="46" y="0"/>
                </a:cxn>
                <a:cxn ang="0">
                  <a:pos x="38" y="0"/>
                </a:cxn>
                <a:cxn ang="0">
                  <a:pos x="38" y="0"/>
                </a:cxn>
                <a:cxn ang="0">
                  <a:pos x="24" y="4"/>
                </a:cxn>
                <a:cxn ang="0">
                  <a:pos x="18" y="8"/>
                </a:cxn>
                <a:cxn ang="0">
                  <a:pos x="12" y="12"/>
                </a:cxn>
                <a:cxn ang="0">
                  <a:pos x="8" y="20"/>
                </a:cxn>
                <a:cxn ang="0">
                  <a:pos x="4" y="28"/>
                </a:cxn>
                <a:cxn ang="0">
                  <a:pos x="2" y="38"/>
                </a:cxn>
                <a:cxn ang="0">
                  <a:pos x="0" y="50"/>
                </a:cxn>
                <a:cxn ang="0">
                  <a:pos x="0" y="50"/>
                </a:cxn>
                <a:cxn ang="0">
                  <a:pos x="8" y="76"/>
                </a:cxn>
                <a:cxn ang="0">
                  <a:pos x="18" y="98"/>
                </a:cxn>
                <a:cxn ang="0">
                  <a:pos x="28" y="116"/>
                </a:cxn>
                <a:cxn ang="0">
                  <a:pos x="42" y="134"/>
                </a:cxn>
                <a:cxn ang="0">
                  <a:pos x="42" y="134"/>
                </a:cxn>
                <a:cxn ang="0">
                  <a:pos x="46" y="136"/>
                </a:cxn>
                <a:cxn ang="0">
                  <a:pos x="54" y="136"/>
                </a:cxn>
                <a:cxn ang="0">
                  <a:pos x="74" y="134"/>
                </a:cxn>
                <a:cxn ang="0">
                  <a:pos x="94" y="130"/>
                </a:cxn>
                <a:cxn ang="0">
                  <a:pos x="100" y="128"/>
                </a:cxn>
                <a:cxn ang="0">
                  <a:pos x="102" y="126"/>
                </a:cxn>
                <a:cxn ang="0">
                  <a:pos x="102" y="126"/>
                </a:cxn>
                <a:cxn ang="0">
                  <a:pos x="100" y="104"/>
                </a:cxn>
                <a:cxn ang="0">
                  <a:pos x="100" y="74"/>
                </a:cxn>
                <a:cxn ang="0">
                  <a:pos x="102" y="34"/>
                </a:cxn>
                <a:cxn ang="0">
                  <a:pos x="102" y="34"/>
                </a:cxn>
              </a:cxnLst>
              <a:rect l="0" t="0" r="r" b="b"/>
              <a:pathLst>
                <a:path w="102" h="136">
                  <a:moveTo>
                    <a:pt x="102" y="34"/>
                  </a:moveTo>
                  <a:lnTo>
                    <a:pt x="102" y="34"/>
                  </a:lnTo>
                  <a:lnTo>
                    <a:pt x="90" y="18"/>
                  </a:lnTo>
                  <a:lnTo>
                    <a:pt x="90" y="18"/>
                  </a:lnTo>
                  <a:lnTo>
                    <a:pt x="82" y="12"/>
                  </a:lnTo>
                  <a:lnTo>
                    <a:pt x="70" y="4"/>
                  </a:lnTo>
                  <a:lnTo>
                    <a:pt x="62" y="2"/>
                  </a:lnTo>
                  <a:lnTo>
                    <a:pt x="54" y="0"/>
                  </a:lnTo>
                  <a:lnTo>
                    <a:pt x="46" y="0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24" y="4"/>
                  </a:lnTo>
                  <a:lnTo>
                    <a:pt x="18" y="8"/>
                  </a:lnTo>
                  <a:lnTo>
                    <a:pt x="12" y="12"/>
                  </a:lnTo>
                  <a:lnTo>
                    <a:pt x="8" y="20"/>
                  </a:lnTo>
                  <a:lnTo>
                    <a:pt x="4" y="28"/>
                  </a:lnTo>
                  <a:lnTo>
                    <a:pt x="2" y="38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8" y="76"/>
                  </a:lnTo>
                  <a:lnTo>
                    <a:pt x="18" y="98"/>
                  </a:lnTo>
                  <a:lnTo>
                    <a:pt x="28" y="116"/>
                  </a:lnTo>
                  <a:lnTo>
                    <a:pt x="42" y="134"/>
                  </a:lnTo>
                  <a:lnTo>
                    <a:pt x="42" y="134"/>
                  </a:lnTo>
                  <a:lnTo>
                    <a:pt x="46" y="136"/>
                  </a:lnTo>
                  <a:lnTo>
                    <a:pt x="54" y="136"/>
                  </a:lnTo>
                  <a:lnTo>
                    <a:pt x="74" y="134"/>
                  </a:lnTo>
                  <a:lnTo>
                    <a:pt x="94" y="130"/>
                  </a:lnTo>
                  <a:lnTo>
                    <a:pt x="100" y="128"/>
                  </a:lnTo>
                  <a:lnTo>
                    <a:pt x="102" y="126"/>
                  </a:lnTo>
                  <a:lnTo>
                    <a:pt x="102" y="126"/>
                  </a:lnTo>
                  <a:lnTo>
                    <a:pt x="100" y="104"/>
                  </a:lnTo>
                  <a:lnTo>
                    <a:pt x="100" y="74"/>
                  </a:lnTo>
                  <a:lnTo>
                    <a:pt x="102" y="34"/>
                  </a:lnTo>
                  <a:lnTo>
                    <a:pt x="102" y="34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6600">
                <a:latin typeface="+mn-lt"/>
                <a:ea typeface="+mn-ea"/>
              </a:endParaRPr>
            </a:p>
          </p:txBody>
        </p:sp>
        <p:sp>
          <p:nvSpPr>
            <p:cNvPr id="501" name="Freeform 54"/>
            <p:cNvSpPr>
              <a:spLocks/>
            </p:cNvSpPr>
            <p:nvPr/>
          </p:nvSpPr>
          <p:spPr bwMode="auto">
            <a:xfrm flipH="1">
              <a:off x="5582356" y="1885908"/>
              <a:ext cx="41209" cy="35199"/>
            </a:xfrm>
            <a:custGeom>
              <a:avLst/>
              <a:gdLst/>
              <a:ahLst/>
              <a:cxnLst>
                <a:cxn ang="0">
                  <a:pos x="24" y="80"/>
                </a:cxn>
                <a:cxn ang="0">
                  <a:pos x="32" y="82"/>
                </a:cxn>
                <a:cxn ang="0">
                  <a:pos x="26" y="58"/>
                </a:cxn>
                <a:cxn ang="0">
                  <a:pos x="26" y="58"/>
                </a:cxn>
                <a:cxn ang="0">
                  <a:pos x="26" y="48"/>
                </a:cxn>
                <a:cxn ang="0">
                  <a:pos x="28" y="40"/>
                </a:cxn>
                <a:cxn ang="0">
                  <a:pos x="32" y="34"/>
                </a:cxn>
                <a:cxn ang="0">
                  <a:pos x="36" y="30"/>
                </a:cxn>
                <a:cxn ang="0">
                  <a:pos x="44" y="26"/>
                </a:cxn>
                <a:cxn ang="0">
                  <a:pos x="48" y="24"/>
                </a:cxn>
                <a:cxn ang="0">
                  <a:pos x="38" y="36"/>
                </a:cxn>
                <a:cxn ang="0">
                  <a:pos x="60" y="26"/>
                </a:cxn>
                <a:cxn ang="0">
                  <a:pos x="58" y="38"/>
                </a:cxn>
                <a:cxn ang="0">
                  <a:pos x="58" y="38"/>
                </a:cxn>
                <a:cxn ang="0">
                  <a:pos x="62" y="32"/>
                </a:cxn>
                <a:cxn ang="0">
                  <a:pos x="68" y="28"/>
                </a:cxn>
                <a:cxn ang="0">
                  <a:pos x="78" y="24"/>
                </a:cxn>
                <a:cxn ang="0">
                  <a:pos x="88" y="22"/>
                </a:cxn>
                <a:cxn ang="0">
                  <a:pos x="96" y="22"/>
                </a:cxn>
                <a:cxn ang="0">
                  <a:pos x="96" y="22"/>
                </a:cxn>
                <a:cxn ang="0">
                  <a:pos x="82" y="6"/>
                </a:cxn>
                <a:cxn ang="0">
                  <a:pos x="82" y="6"/>
                </a:cxn>
                <a:cxn ang="0">
                  <a:pos x="80" y="4"/>
                </a:cxn>
                <a:cxn ang="0">
                  <a:pos x="74" y="2"/>
                </a:cxn>
                <a:cxn ang="0">
                  <a:pos x="64" y="0"/>
                </a:cxn>
                <a:cxn ang="0">
                  <a:pos x="50" y="2"/>
                </a:cxn>
                <a:cxn ang="0">
                  <a:pos x="36" y="4"/>
                </a:cxn>
                <a:cxn ang="0">
                  <a:pos x="36" y="4"/>
                </a:cxn>
                <a:cxn ang="0">
                  <a:pos x="24" y="8"/>
                </a:cxn>
                <a:cxn ang="0">
                  <a:pos x="14" y="14"/>
                </a:cxn>
                <a:cxn ang="0">
                  <a:pos x="6" y="20"/>
                </a:cxn>
                <a:cxn ang="0">
                  <a:pos x="6" y="20"/>
                </a:cxn>
                <a:cxn ang="0">
                  <a:pos x="4" y="30"/>
                </a:cxn>
                <a:cxn ang="0">
                  <a:pos x="0" y="36"/>
                </a:cxn>
                <a:cxn ang="0">
                  <a:pos x="0" y="44"/>
                </a:cxn>
                <a:cxn ang="0">
                  <a:pos x="4" y="56"/>
                </a:cxn>
                <a:cxn ang="0">
                  <a:pos x="4" y="56"/>
                </a:cxn>
                <a:cxn ang="0">
                  <a:pos x="10" y="56"/>
                </a:cxn>
                <a:cxn ang="0">
                  <a:pos x="14" y="56"/>
                </a:cxn>
                <a:cxn ang="0">
                  <a:pos x="16" y="60"/>
                </a:cxn>
                <a:cxn ang="0">
                  <a:pos x="20" y="66"/>
                </a:cxn>
                <a:cxn ang="0">
                  <a:pos x="22" y="76"/>
                </a:cxn>
                <a:cxn ang="0">
                  <a:pos x="24" y="80"/>
                </a:cxn>
                <a:cxn ang="0">
                  <a:pos x="24" y="80"/>
                </a:cxn>
              </a:cxnLst>
              <a:rect l="0" t="0" r="r" b="b"/>
              <a:pathLst>
                <a:path w="96" h="82">
                  <a:moveTo>
                    <a:pt x="24" y="80"/>
                  </a:moveTo>
                  <a:lnTo>
                    <a:pt x="32" y="82"/>
                  </a:lnTo>
                  <a:lnTo>
                    <a:pt x="26" y="58"/>
                  </a:lnTo>
                  <a:lnTo>
                    <a:pt x="26" y="58"/>
                  </a:lnTo>
                  <a:lnTo>
                    <a:pt x="26" y="48"/>
                  </a:lnTo>
                  <a:lnTo>
                    <a:pt x="28" y="40"/>
                  </a:lnTo>
                  <a:lnTo>
                    <a:pt x="32" y="34"/>
                  </a:lnTo>
                  <a:lnTo>
                    <a:pt x="36" y="30"/>
                  </a:lnTo>
                  <a:lnTo>
                    <a:pt x="44" y="26"/>
                  </a:lnTo>
                  <a:lnTo>
                    <a:pt x="48" y="24"/>
                  </a:lnTo>
                  <a:lnTo>
                    <a:pt x="38" y="36"/>
                  </a:lnTo>
                  <a:lnTo>
                    <a:pt x="60" y="26"/>
                  </a:lnTo>
                  <a:lnTo>
                    <a:pt x="58" y="38"/>
                  </a:lnTo>
                  <a:lnTo>
                    <a:pt x="58" y="38"/>
                  </a:lnTo>
                  <a:lnTo>
                    <a:pt x="62" y="32"/>
                  </a:lnTo>
                  <a:lnTo>
                    <a:pt x="68" y="28"/>
                  </a:lnTo>
                  <a:lnTo>
                    <a:pt x="78" y="24"/>
                  </a:lnTo>
                  <a:lnTo>
                    <a:pt x="88" y="22"/>
                  </a:lnTo>
                  <a:lnTo>
                    <a:pt x="96" y="22"/>
                  </a:lnTo>
                  <a:lnTo>
                    <a:pt x="96" y="22"/>
                  </a:lnTo>
                  <a:lnTo>
                    <a:pt x="82" y="6"/>
                  </a:lnTo>
                  <a:lnTo>
                    <a:pt x="82" y="6"/>
                  </a:lnTo>
                  <a:lnTo>
                    <a:pt x="80" y="4"/>
                  </a:lnTo>
                  <a:lnTo>
                    <a:pt x="74" y="2"/>
                  </a:lnTo>
                  <a:lnTo>
                    <a:pt x="64" y="0"/>
                  </a:lnTo>
                  <a:lnTo>
                    <a:pt x="50" y="2"/>
                  </a:lnTo>
                  <a:lnTo>
                    <a:pt x="36" y="4"/>
                  </a:lnTo>
                  <a:lnTo>
                    <a:pt x="36" y="4"/>
                  </a:lnTo>
                  <a:lnTo>
                    <a:pt x="24" y="8"/>
                  </a:lnTo>
                  <a:lnTo>
                    <a:pt x="14" y="14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4" y="30"/>
                  </a:lnTo>
                  <a:lnTo>
                    <a:pt x="0" y="36"/>
                  </a:lnTo>
                  <a:lnTo>
                    <a:pt x="0" y="44"/>
                  </a:lnTo>
                  <a:lnTo>
                    <a:pt x="4" y="56"/>
                  </a:lnTo>
                  <a:lnTo>
                    <a:pt x="4" y="56"/>
                  </a:lnTo>
                  <a:lnTo>
                    <a:pt x="10" y="56"/>
                  </a:lnTo>
                  <a:lnTo>
                    <a:pt x="14" y="56"/>
                  </a:lnTo>
                  <a:lnTo>
                    <a:pt x="16" y="60"/>
                  </a:lnTo>
                  <a:lnTo>
                    <a:pt x="20" y="66"/>
                  </a:lnTo>
                  <a:lnTo>
                    <a:pt x="22" y="76"/>
                  </a:lnTo>
                  <a:lnTo>
                    <a:pt x="24" y="80"/>
                  </a:lnTo>
                  <a:lnTo>
                    <a:pt x="24" y="80"/>
                  </a:lnTo>
                  <a:close/>
                </a:path>
              </a:pathLst>
            </a:custGeom>
            <a:solidFill>
              <a:srgbClr val="000000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6600">
                <a:latin typeface="+mn-lt"/>
                <a:ea typeface="+mn-ea"/>
              </a:endParaRPr>
            </a:p>
          </p:txBody>
        </p:sp>
        <p:sp>
          <p:nvSpPr>
            <p:cNvPr id="502" name="Freeform 57"/>
            <p:cNvSpPr>
              <a:spLocks/>
            </p:cNvSpPr>
            <p:nvPr/>
          </p:nvSpPr>
          <p:spPr bwMode="auto">
            <a:xfrm flipH="1">
              <a:off x="5613263" y="1909088"/>
              <a:ext cx="9444" cy="12878"/>
            </a:xfrm>
            <a:custGeom>
              <a:avLst/>
              <a:gdLst/>
              <a:ahLst/>
              <a:cxnLst>
                <a:cxn ang="0">
                  <a:pos x="18" y="16"/>
                </a:cxn>
                <a:cxn ang="0">
                  <a:pos x="18" y="16"/>
                </a:cxn>
                <a:cxn ang="0">
                  <a:pos x="18" y="12"/>
                </a:cxn>
                <a:cxn ang="0">
                  <a:pos x="12" y="4"/>
                </a:cxn>
                <a:cxn ang="0">
                  <a:pos x="10" y="2"/>
                </a:cxn>
                <a:cxn ang="0">
                  <a:pos x="8" y="0"/>
                </a:cxn>
                <a:cxn ang="0">
                  <a:pos x="4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2" y="10"/>
                </a:cxn>
                <a:cxn ang="0">
                  <a:pos x="6" y="18"/>
                </a:cxn>
                <a:cxn ang="0">
                  <a:pos x="6" y="18"/>
                </a:cxn>
                <a:cxn ang="0">
                  <a:pos x="10" y="24"/>
                </a:cxn>
                <a:cxn ang="0">
                  <a:pos x="14" y="28"/>
                </a:cxn>
                <a:cxn ang="0">
                  <a:pos x="18" y="30"/>
                </a:cxn>
                <a:cxn ang="0">
                  <a:pos x="20" y="28"/>
                </a:cxn>
                <a:cxn ang="0">
                  <a:pos x="22" y="26"/>
                </a:cxn>
                <a:cxn ang="0">
                  <a:pos x="18" y="16"/>
                </a:cxn>
              </a:cxnLst>
              <a:rect l="0" t="0" r="r" b="b"/>
              <a:pathLst>
                <a:path w="22" h="30">
                  <a:moveTo>
                    <a:pt x="18" y="16"/>
                  </a:moveTo>
                  <a:lnTo>
                    <a:pt x="18" y="16"/>
                  </a:lnTo>
                  <a:lnTo>
                    <a:pt x="18" y="12"/>
                  </a:lnTo>
                  <a:lnTo>
                    <a:pt x="12" y="4"/>
                  </a:lnTo>
                  <a:lnTo>
                    <a:pt x="10" y="2"/>
                  </a:lnTo>
                  <a:lnTo>
                    <a:pt x="8" y="0"/>
                  </a:lnTo>
                  <a:lnTo>
                    <a:pt x="4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10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10" y="24"/>
                  </a:lnTo>
                  <a:lnTo>
                    <a:pt x="14" y="28"/>
                  </a:lnTo>
                  <a:lnTo>
                    <a:pt x="18" y="30"/>
                  </a:lnTo>
                  <a:lnTo>
                    <a:pt x="20" y="28"/>
                  </a:lnTo>
                  <a:lnTo>
                    <a:pt x="22" y="26"/>
                  </a:lnTo>
                  <a:lnTo>
                    <a:pt x="18" y="16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6600">
                <a:latin typeface="+mn-lt"/>
                <a:ea typeface="+mn-ea"/>
              </a:endParaRPr>
            </a:p>
          </p:txBody>
        </p:sp>
        <p:sp>
          <p:nvSpPr>
            <p:cNvPr id="503" name="Freeform 58"/>
            <p:cNvSpPr>
              <a:spLocks/>
            </p:cNvSpPr>
            <p:nvPr/>
          </p:nvSpPr>
          <p:spPr bwMode="auto">
            <a:xfrm flipH="1">
              <a:off x="5614980" y="1911664"/>
              <a:ext cx="6009" cy="7727"/>
            </a:xfrm>
            <a:custGeom>
              <a:avLst/>
              <a:gdLst/>
              <a:ahLst/>
              <a:cxnLst>
                <a:cxn ang="0">
                  <a:pos x="14" y="10"/>
                </a:cxn>
                <a:cxn ang="0">
                  <a:pos x="14" y="10"/>
                </a:cxn>
                <a:cxn ang="0">
                  <a:pos x="10" y="4"/>
                </a:cxn>
                <a:cxn ang="0">
                  <a:pos x="6" y="0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6"/>
                </a:cxn>
                <a:cxn ang="0">
                  <a:pos x="4" y="12"/>
                </a:cxn>
                <a:cxn ang="0">
                  <a:pos x="4" y="12"/>
                </a:cxn>
                <a:cxn ang="0">
                  <a:pos x="8" y="18"/>
                </a:cxn>
                <a:cxn ang="0">
                  <a:pos x="10" y="18"/>
                </a:cxn>
                <a:cxn ang="0">
                  <a:pos x="12" y="18"/>
                </a:cxn>
                <a:cxn ang="0">
                  <a:pos x="14" y="10"/>
                </a:cxn>
              </a:cxnLst>
              <a:rect l="0" t="0" r="r" b="b"/>
              <a:pathLst>
                <a:path w="14" h="18">
                  <a:moveTo>
                    <a:pt x="14" y="10"/>
                  </a:moveTo>
                  <a:lnTo>
                    <a:pt x="14" y="10"/>
                  </a:lnTo>
                  <a:lnTo>
                    <a:pt x="10" y="4"/>
                  </a:lnTo>
                  <a:lnTo>
                    <a:pt x="6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6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8" y="18"/>
                  </a:lnTo>
                  <a:lnTo>
                    <a:pt x="10" y="18"/>
                  </a:lnTo>
                  <a:lnTo>
                    <a:pt x="12" y="18"/>
                  </a:lnTo>
                  <a:lnTo>
                    <a:pt x="14" y="10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6600">
                <a:latin typeface="+mn-lt"/>
                <a:ea typeface="+mn-ea"/>
              </a:endParaRPr>
            </a:p>
          </p:txBody>
        </p:sp>
        <p:sp>
          <p:nvSpPr>
            <p:cNvPr id="504" name="Freeform 59"/>
            <p:cNvSpPr>
              <a:spLocks/>
            </p:cNvSpPr>
            <p:nvPr/>
          </p:nvSpPr>
          <p:spPr bwMode="auto">
            <a:xfrm flipH="1">
              <a:off x="5614979" y="1912522"/>
              <a:ext cx="5151" cy="6868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6" y="2"/>
                </a:cxn>
                <a:cxn ang="0">
                  <a:pos x="6" y="2"/>
                </a:cxn>
                <a:cxn ang="0">
                  <a:pos x="10" y="8"/>
                </a:cxn>
                <a:cxn ang="0">
                  <a:pos x="12" y="16"/>
                </a:cxn>
                <a:cxn ang="0">
                  <a:pos x="12" y="16"/>
                </a:cxn>
                <a:cxn ang="0">
                  <a:pos x="10" y="16"/>
                </a:cxn>
                <a:cxn ang="0">
                  <a:pos x="10" y="16"/>
                </a:cxn>
                <a:cxn ang="0">
                  <a:pos x="10" y="16"/>
                </a:cxn>
                <a:cxn ang="0">
                  <a:pos x="10" y="16"/>
                </a:cxn>
                <a:cxn ang="0">
                  <a:pos x="8" y="10"/>
                </a:cxn>
                <a:cxn ang="0">
                  <a:pos x="6" y="4"/>
                </a:cxn>
                <a:cxn ang="0">
                  <a:pos x="6" y="4"/>
                </a:cxn>
                <a:cxn ang="0">
                  <a:pos x="4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12" h="16">
                  <a:moveTo>
                    <a:pt x="0" y="2"/>
                  </a:moveTo>
                  <a:lnTo>
                    <a:pt x="0" y="2"/>
                  </a:lnTo>
                  <a:lnTo>
                    <a:pt x="2" y="0"/>
                  </a:lnTo>
                  <a:lnTo>
                    <a:pt x="6" y="2"/>
                  </a:lnTo>
                  <a:lnTo>
                    <a:pt x="6" y="2"/>
                  </a:lnTo>
                  <a:lnTo>
                    <a:pt x="10" y="8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8" y="10"/>
                  </a:lnTo>
                  <a:lnTo>
                    <a:pt x="6" y="4"/>
                  </a:lnTo>
                  <a:lnTo>
                    <a:pt x="6" y="4"/>
                  </a:lnTo>
                  <a:lnTo>
                    <a:pt x="4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6600">
                <a:latin typeface="+mn-lt"/>
                <a:ea typeface="+mn-ea"/>
              </a:endParaRPr>
            </a:p>
          </p:txBody>
        </p:sp>
        <p:sp>
          <p:nvSpPr>
            <p:cNvPr id="505" name="Freeform 60"/>
            <p:cNvSpPr>
              <a:spLocks/>
            </p:cNvSpPr>
            <p:nvPr/>
          </p:nvSpPr>
          <p:spPr bwMode="auto">
            <a:xfrm flipH="1">
              <a:off x="5615838" y="1916814"/>
              <a:ext cx="1717" cy="1717"/>
            </a:xfrm>
            <a:custGeom>
              <a:avLst/>
              <a:gdLst/>
              <a:ahLst/>
              <a:cxnLst>
                <a:cxn ang="0">
                  <a:pos x="4" y="2"/>
                </a:cxn>
                <a:cxn ang="0">
                  <a:pos x="4" y="2"/>
                </a:cxn>
                <a:cxn ang="0">
                  <a:pos x="2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4" y="2"/>
                </a:cxn>
                <a:cxn ang="0">
                  <a:pos x="4" y="2"/>
                </a:cxn>
                <a:cxn ang="0">
                  <a:pos x="4" y="2"/>
                </a:cxn>
                <a:cxn ang="0">
                  <a:pos x="4" y="2"/>
                </a:cxn>
              </a:cxnLst>
              <a:rect l="0" t="0" r="r" b="b"/>
              <a:pathLst>
                <a:path w="4" h="4">
                  <a:moveTo>
                    <a:pt x="4" y="2"/>
                  </a:moveTo>
                  <a:lnTo>
                    <a:pt x="4" y="2"/>
                  </a:lnTo>
                  <a:lnTo>
                    <a:pt x="2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6600">
                <a:latin typeface="+mn-lt"/>
                <a:ea typeface="+mn-ea"/>
              </a:endParaRPr>
            </a:p>
          </p:txBody>
        </p:sp>
        <p:sp>
          <p:nvSpPr>
            <p:cNvPr id="506" name="Freeform 72"/>
            <p:cNvSpPr>
              <a:spLocks/>
            </p:cNvSpPr>
            <p:nvPr/>
          </p:nvSpPr>
          <p:spPr bwMode="auto">
            <a:xfrm flipH="1">
              <a:off x="5524836" y="2026704"/>
              <a:ext cx="64388" cy="26614"/>
            </a:xfrm>
            <a:custGeom>
              <a:avLst/>
              <a:gdLst/>
              <a:ahLst/>
              <a:cxnLst>
                <a:cxn ang="0">
                  <a:pos x="96" y="12"/>
                </a:cxn>
                <a:cxn ang="0">
                  <a:pos x="24" y="4"/>
                </a:cxn>
                <a:cxn ang="0">
                  <a:pos x="0" y="28"/>
                </a:cxn>
                <a:cxn ang="0">
                  <a:pos x="0" y="28"/>
                </a:cxn>
                <a:cxn ang="0">
                  <a:pos x="44" y="44"/>
                </a:cxn>
                <a:cxn ang="0">
                  <a:pos x="78" y="54"/>
                </a:cxn>
                <a:cxn ang="0">
                  <a:pos x="102" y="62"/>
                </a:cxn>
                <a:cxn ang="0">
                  <a:pos x="102" y="62"/>
                </a:cxn>
                <a:cxn ang="0">
                  <a:pos x="114" y="62"/>
                </a:cxn>
                <a:cxn ang="0">
                  <a:pos x="124" y="62"/>
                </a:cxn>
                <a:cxn ang="0">
                  <a:pos x="134" y="60"/>
                </a:cxn>
                <a:cxn ang="0">
                  <a:pos x="140" y="58"/>
                </a:cxn>
                <a:cxn ang="0">
                  <a:pos x="148" y="52"/>
                </a:cxn>
                <a:cxn ang="0">
                  <a:pos x="150" y="50"/>
                </a:cxn>
                <a:cxn ang="0">
                  <a:pos x="128" y="0"/>
                </a:cxn>
                <a:cxn ang="0">
                  <a:pos x="96" y="12"/>
                </a:cxn>
              </a:cxnLst>
              <a:rect l="0" t="0" r="r" b="b"/>
              <a:pathLst>
                <a:path w="150" h="62">
                  <a:moveTo>
                    <a:pt x="96" y="12"/>
                  </a:moveTo>
                  <a:lnTo>
                    <a:pt x="24" y="4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44" y="44"/>
                  </a:lnTo>
                  <a:lnTo>
                    <a:pt x="78" y="54"/>
                  </a:lnTo>
                  <a:lnTo>
                    <a:pt x="102" y="62"/>
                  </a:lnTo>
                  <a:lnTo>
                    <a:pt x="102" y="62"/>
                  </a:lnTo>
                  <a:lnTo>
                    <a:pt x="114" y="62"/>
                  </a:lnTo>
                  <a:lnTo>
                    <a:pt x="124" y="62"/>
                  </a:lnTo>
                  <a:lnTo>
                    <a:pt x="134" y="60"/>
                  </a:lnTo>
                  <a:lnTo>
                    <a:pt x="140" y="58"/>
                  </a:lnTo>
                  <a:lnTo>
                    <a:pt x="148" y="52"/>
                  </a:lnTo>
                  <a:lnTo>
                    <a:pt x="150" y="50"/>
                  </a:lnTo>
                  <a:lnTo>
                    <a:pt x="128" y="0"/>
                  </a:lnTo>
                  <a:lnTo>
                    <a:pt x="96" y="12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6600">
                <a:latin typeface="+mn-lt"/>
                <a:ea typeface="+mn-ea"/>
              </a:endParaRPr>
            </a:p>
          </p:txBody>
        </p:sp>
        <p:sp>
          <p:nvSpPr>
            <p:cNvPr id="507" name="Freeform 73"/>
            <p:cNvSpPr>
              <a:spLocks/>
            </p:cNvSpPr>
            <p:nvPr/>
          </p:nvSpPr>
          <p:spPr bwMode="auto">
            <a:xfrm flipH="1">
              <a:off x="5609829" y="2346071"/>
              <a:ext cx="47218" cy="11161"/>
            </a:xfrm>
            <a:custGeom>
              <a:avLst/>
              <a:gdLst/>
              <a:ahLst/>
              <a:cxnLst>
                <a:cxn ang="0">
                  <a:pos x="2" y="26"/>
                </a:cxn>
                <a:cxn ang="0">
                  <a:pos x="110" y="16"/>
                </a:cxn>
                <a:cxn ang="0">
                  <a:pos x="104" y="0"/>
                </a:cxn>
                <a:cxn ang="0">
                  <a:pos x="0" y="8"/>
                </a:cxn>
                <a:cxn ang="0">
                  <a:pos x="2" y="26"/>
                </a:cxn>
              </a:cxnLst>
              <a:rect l="0" t="0" r="r" b="b"/>
              <a:pathLst>
                <a:path w="110" h="26">
                  <a:moveTo>
                    <a:pt x="2" y="26"/>
                  </a:moveTo>
                  <a:lnTo>
                    <a:pt x="110" y="16"/>
                  </a:lnTo>
                  <a:lnTo>
                    <a:pt x="104" y="0"/>
                  </a:lnTo>
                  <a:lnTo>
                    <a:pt x="0" y="8"/>
                  </a:lnTo>
                  <a:lnTo>
                    <a:pt x="2" y="2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6600">
                <a:latin typeface="+mn-lt"/>
                <a:ea typeface="+mn-ea"/>
              </a:endParaRPr>
            </a:p>
          </p:txBody>
        </p:sp>
        <p:sp>
          <p:nvSpPr>
            <p:cNvPr id="508" name="Freeform 74"/>
            <p:cNvSpPr>
              <a:spLocks/>
            </p:cNvSpPr>
            <p:nvPr/>
          </p:nvSpPr>
          <p:spPr bwMode="auto">
            <a:xfrm flipH="1">
              <a:off x="5526553" y="2340061"/>
              <a:ext cx="45501" cy="11161"/>
            </a:xfrm>
            <a:custGeom>
              <a:avLst/>
              <a:gdLst/>
              <a:ahLst/>
              <a:cxnLst>
                <a:cxn ang="0">
                  <a:pos x="106" y="14"/>
                </a:cxn>
                <a:cxn ang="0">
                  <a:pos x="2" y="26"/>
                </a:cxn>
                <a:cxn ang="0">
                  <a:pos x="0" y="10"/>
                </a:cxn>
                <a:cxn ang="0">
                  <a:pos x="104" y="0"/>
                </a:cxn>
                <a:cxn ang="0">
                  <a:pos x="106" y="14"/>
                </a:cxn>
              </a:cxnLst>
              <a:rect l="0" t="0" r="r" b="b"/>
              <a:pathLst>
                <a:path w="106" h="26">
                  <a:moveTo>
                    <a:pt x="106" y="14"/>
                  </a:moveTo>
                  <a:lnTo>
                    <a:pt x="2" y="26"/>
                  </a:lnTo>
                  <a:lnTo>
                    <a:pt x="0" y="10"/>
                  </a:lnTo>
                  <a:lnTo>
                    <a:pt x="104" y="0"/>
                  </a:lnTo>
                  <a:lnTo>
                    <a:pt x="106" y="14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6600">
                <a:latin typeface="+mn-lt"/>
                <a:ea typeface="+mn-ea"/>
              </a:endParaRPr>
            </a:p>
          </p:txBody>
        </p:sp>
        <p:sp>
          <p:nvSpPr>
            <p:cNvPr id="509" name="Freeform 78"/>
            <p:cNvSpPr>
              <a:spLocks/>
            </p:cNvSpPr>
            <p:nvPr/>
          </p:nvSpPr>
          <p:spPr bwMode="auto">
            <a:xfrm flipH="1">
              <a:off x="5560893" y="2096243"/>
              <a:ext cx="68681" cy="16312"/>
            </a:xfrm>
            <a:custGeom>
              <a:avLst/>
              <a:gdLst/>
              <a:ahLst/>
              <a:cxnLst>
                <a:cxn ang="0">
                  <a:pos x="158" y="4"/>
                </a:cxn>
                <a:cxn ang="0">
                  <a:pos x="158" y="4"/>
                </a:cxn>
                <a:cxn ang="0">
                  <a:pos x="118" y="10"/>
                </a:cxn>
                <a:cxn ang="0">
                  <a:pos x="80" y="10"/>
                </a:cxn>
                <a:cxn ang="0">
                  <a:pos x="80" y="10"/>
                </a:cxn>
                <a:cxn ang="0">
                  <a:pos x="56" y="10"/>
                </a:cxn>
                <a:cxn ang="0">
                  <a:pos x="34" y="8"/>
                </a:cxn>
                <a:cxn ang="0">
                  <a:pos x="16" y="4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28"/>
                </a:cxn>
                <a:cxn ang="0">
                  <a:pos x="0" y="28"/>
                </a:cxn>
                <a:cxn ang="0">
                  <a:pos x="14" y="32"/>
                </a:cxn>
                <a:cxn ang="0">
                  <a:pos x="34" y="34"/>
                </a:cxn>
                <a:cxn ang="0">
                  <a:pos x="54" y="36"/>
                </a:cxn>
                <a:cxn ang="0">
                  <a:pos x="78" y="38"/>
                </a:cxn>
                <a:cxn ang="0">
                  <a:pos x="78" y="38"/>
                </a:cxn>
                <a:cxn ang="0">
                  <a:pos x="118" y="36"/>
                </a:cxn>
                <a:cxn ang="0">
                  <a:pos x="160" y="30"/>
                </a:cxn>
                <a:cxn ang="0">
                  <a:pos x="158" y="4"/>
                </a:cxn>
              </a:cxnLst>
              <a:rect l="0" t="0" r="r" b="b"/>
              <a:pathLst>
                <a:path w="160" h="38">
                  <a:moveTo>
                    <a:pt x="158" y="4"/>
                  </a:moveTo>
                  <a:lnTo>
                    <a:pt x="158" y="4"/>
                  </a:lnTo>
                  <a:lnTo>
                    <a:pt x="118" y="10"/>
                  </a:lnTo>
                  <a:lnTo>
                    <a:pt x="80" y="10"/>
                  </a:lnTo>
                  <a:lnTo>
                    <a:pt x="80" y="10"/>
                  </a:lnTo>
                  <a:lnTo>
                    <a:pt x="56" y="10"/>
                  </a:lnTo>
                  <a:lnTo>
                    <a:pt x="34" y="8"/>
                  </a:lnTo>
                  <a:lnTo>
                    <a:pt x="16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14" y="32"/>
                  </a:lnTo>
                  <a:lnTo>
                    <a:pt x="34" y="34"/>
                  </a:lnTo>
                  <a:lnTo>
                    <a:pt x="54" y="36"/>
                  </a:lnTo>
                  <a:lnTo>
                    <a:pt x="78" y="38"/>
                  </a:lnTo>
                  <a:lnTo>
                    <a:pt x="78" y="38"/>
                  </a:lnTo>
                  <a:lnTo>
                    <a:pt x="118" y="36"/>
                  </a:lnTo>
                  <a:lnTo>
                    <a:pt x="160" y="30"/>
                  </a:lnTo>
                  <a:lnTo>
                    <a:pt x="158" y="4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6600">
                <a:latin typeface="+mn-lt"/>
                <a:ea typeface="+mn-ea"/>
              </a:endParaRPr>
            </a:p>
          </p:txBody>
        </p:sp>
        <p:sp>
          <p:nvSpPr>
            <p:cNvPr id="510" name="Freeform 79"/>
            <p:cNvSpPr>
              <a:spLocks/>
            </p:cNvSpPr>
            <p:nvPr/>
          </p:nvSpPr>
          <p:spPr bwMode="auto">
            <a:xfrm flipH="1">
              <a:off x="5576347" y="1944287"/>
              <a:ext cx="47218" cy="24897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0" y="20"/>
                </a:cxn>
                <a:cxn ang="0">
                  <a:pos x="76" y="58"/>
                </a:cxn>
                <a:cxn ang="0">
                  <a:pos x="90" y="32"/>
                </a:cxn>
                <a:cxn ang="0">
                  <a:pos x="110" y="38"/>
                </a:cxn>
                <a:cxn ang="0">
                  <a:pos x="88" y="14"/>
                </a:cxn>
                <a:cxn ang="0">
                  <a:pos x="88" y="26"/>
                </a:cxn>
                <a:cxn ang="0">
                  <a:pos x="4" y="0"/>
                </a:cxn>
              </a:cxnLst>
              <a:rect l="0" t="0" r="r" b="b"/>
              <a:pathLst>
                <a:path w="110" h="58">
                  <a:moveTo>
                    <a:pt x="4" y="0"/>
                  </a:moveTo>
                  <a:lnTo>
                    <a:pt x="0" y="20"/>
                  </a:lnTo>
                  <a:lnTo>
                    <a:pt x="76" y="58"/>
                  </a:lnTo>
                  <a:lnTo>
                    <a:pt x="90" y="32"/>
                  </a:lnTo>
                  <a:lnTo>
                    <a:pt x="110" y="38"/>
                  </a:lnTo>
                  <a:lnTo>
                    <a:pt x="88" y="14"/>
                  </a:lnTo>
                  <a:lnTo>
                    <a:pt x="88" y="26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6600">
                <a:latin typeface="+mn-lt"/>
                <a:ea typeface="+mn-ea"/>
              </a:endParaRPr>
            </a:p>
          </p:txBody>
        </p:sp>
        <p:sp>
          <p:nvSpPr>
            <p:cNvPr id="511" name="Freeform 80"/>
            <p:cNvSpPr>
              <a:spLocks/>
            </p:cNvSpPr>
            <p:nvPr/>
          </p:nvSpPr>
          <p:spPr bwMode="auto">
            <a:xfrm flipH="1">
              <a:off x="5548016" y="2018978"/>
              <a:ext cx="84993" cy="63530"/>
            </a:xfrm>
            <a:custGeom>
              <a:avLst/>
              <a:gdLst/>
              <a:ahLst/>
              <a:cxnLst>
                <a:cxn ang="0">
                  <a:pos x="180" y="28"/>
                </a:cxn>
                <a:cxn ang="0">
                  <a:pos x="180" y="28"/>
                </a:cxn>
                <a:cxn ang="0">
                  <a:pos x="164" y="32"/>
                </a:cxn>
                <a:cxn ang="0">
                  <a:pos x="46" y="148"/>
                </a:cxn>
                <a:cxn ang="0">
                  <a:pos x="0" y="44"/>
                </a:cxn>
                <a:cxn ang="0">
                  <a:pos x="78" y="6"/>
                </a:cxn>
                <a:cxn ang="0">
                  <a:pos x="90" y="36"/>
                </a:cxn>
                <a:cxn ang="0">
                  <a:pos x="90" y="36"/>
                </a:cxn>
                <a:cxn ang="0">
                  <a:pos x="124" y="20"/>
                </a:cxn>
                <a:cxn ang="0">
                  <a:pos x="150" y="8"/>
                </a:cxn>
                <a:cxn ang="0">
                  <a:pos x="166" y="0"/>
                </a:cxn>
                <a:cxn ang="0">
                  <a:pos x="166" y="0"/>
                </a:cxn>
                <a:cxn ang="0">
                  <a:pos x="170" y="0"/>
                </a:cxn>
                <a:cxn ang="0">
                  <a:pos x="176" y="4"/>
                </a:cxn>
                <a:cxn ang="0">
                  <a:pos x="188" y="14"/>
                </a:cxn>
                <a:cxn ang="0">
                  <a:pos x="196" y="24"/>
                </a:cxn>
                <a:cxn ang="0">
                  <a:pos x="198" y="30"/>
                </a:cxn>
                <a:cxn ang="0">
                  <a:pos x="180" y="28"/>
                </a:cxn>
              </a:cxnLst>
              <a:rect l="0" t="0" r="r" b="b"/>
              <a:pathLst>
                <a:path w="198" h="148">
                  <a:moveTo>
                    <a:pt x="180" y="28"/>
                  </a:moveTo>
                  <a:lnTo>
                    <a:pt x="180" y="28"/>
                  </a:lnTo>
                  <a:lnTo>
                    <a:pt x="164" y="32"/>
                  </a:lnTo>
                  <a:lnTo>
                    <a:pt x="46" y="148"/>
                  </a:lnTo>
                  <a:lnTo>
                    <a:pt x="0" y="44"/>
                  </a:lnTo>
                  <a:lnTo>
                    <a:pt x="78" y="6"/>
                  </a:lnTo>
                  <a:lnTo>
                    <a:pt x="90" y="36"/>
                  </a:lnTo>
                  <a:lnTo>
                    <a:pt x="90" y="36"/>
                  </a:lnTo>
                  <a:lnTo>
                    <a:pt x="124" y="20"/>
                  </a:lnTo>
                  <a:lnTo>
                    <a:pt x="150" y="8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70" y="0"/>
                  </a:lnTo>
                  <a:lnTo>
                    <a:pt x="176" y="4"/>
                  </a:lnTo>
                  <a:lnTo>
                    <a:pt x="188" y="14"/>
                  </a:lnTo>
                  <a:lnTo>
                    <a:pt x="196" y="24"/>
                  </a:lnTo>
                  <a:lnTo>
                    <a:pt x="198" y="30"/>
                  </a:lnTo>
                  <a:lnTo>
                    <a:pt x="180" y="28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6600">
                <a:latin typeface="+mn-lt"/>
                <a:ea typeface="+mn-ea"/>
              </a:endParaRPr>
            </a:p>
          </p:txBody>
        </p:sp>
        <p:sp>
          <p:nvSpPr>
            <p:cNvPr id="512" name="Freeform 90"/>
            <p:cNvSpPr>
              <a:spLocks/>
            </p:cNvSpPr>
            <p:nvPr/>
          </p:nvSpPr>
          <p:spPr bwMode="auto">
            <a:xfrm flipH="1">
              <a:off x="5590083" y="1963174"/>
              <a:ext cx="63530" cy="95295"/>
            </a:xfrm>
            <a:custGeom>
              <a:avLst/>
              <a:gdLst/>
              <a:ahLst/>
              <a:cxnLst>
                <a:cxn ang="0">
                  <a:pos x="148" y="150"/>
                </a:cxn>
                <a:cxn ang="0">
                  <a:pos x="60" y="222"/>
                </a:cxn>
                <a:cxn ang="0">
                  <a:pos x="0" y="68"/>
                </a:cxn>
                <a:cxn ang="0">
                  <a:pos x="0" y="68"/>
                </a:cxn>
                <a:cxn ang="0">
                  <a:pos x="2" y="60"/>
                </a:cxn>
                <a:cxn ang="0">
                  <a:pos x="6" y="42"/>
                </a:cxn>
                <a:cxn ang="0">
                  <a:pos x="12" y="30"/>
                </a:cxn>
                <a:cxn ang="0">
                  <a:pos x="18" y="20"/>
                </a:cxn>
                <a:cxn ang="0">
                  <a:pos x="26" y="10"/>
                </a:cxn>
                <a:cxn ang="0">
                  <a:pos x="38" y="2"/>
                </a:cxn>
                <a:cxn ang="0">
                  <a:pos x="38" y="2"/>
                </a:cxn>
                <a:cxn ang="0">
                  <a:pos x="46" y="0"/>
                </a:cxn>
                <a:cxn ang="0">
                  <a:pos x="54" y="0"/>
                </a:cxn>
                <a:cxn ang="0">
                  <a:pos x="68" y="4"/>
                </a:cxn>
                <a:cxn ang="0">
                  <a:pos x="80" y="8"/>
                </a:cxn>
                <a:cxn ang="0">
                  <a:pos x="84" y="10"/>
                </a:cxn>
                <a:cxn ang="0">
                  <a:pos x="148" y="150"/>
                </a:cxn>
              </a:cxnLst>
              <a:rect l="0" t="0" r="r" b="b"/>
              <a:pathLst>
                <a:path w="148" h="222">
                  <a:moveTo>
                    <a:pt x="148" y="150"/>
                  </a:moveTo>
                  <a:lnTo>
                    <a:pt x="60" y="222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2" y="60"/>
                  </a:lnTo>
                  <a:lnTo>
                    <a:pt x="6" y="42"/>
                  </a:lnTo>
                  <a:lnTo>
                    <a:pt x="12" y="30"/>
                  </a:lnTo>
                  <a:lnTo>
                    <a:pt x="18" y="20"/>
                  </a:lnTo>
                  <a:lnTo>
                    <a:pt x="26" y="10"/>
                  </a:lnTo>
                  <a:lnTo>
                    <a:pt x="38" y="2"/>
                  </a:lnTo>
                  <a:lnTo>
                    <a:pt x="38" y="2"/>
                  </a:lnTo>
                  <a:lnTo>
                    <a:pt x="46" y="0"/>
                  </a:lnTo>
                  <a:lnTo>
                    <a:pt x="54" y="0"/>
                  </a:lnTo>
                  <a:lnTo>
                    <a:pt x="68" y="4"/>
                  </a:lnTo>
                  <a:lnTo>
                    <a:pt x="80" y="8"/>
                  </a:lnTo>
                  <a:lnTo>
                    <a:pt x="84" y="10"/>
                  </a:lnTo>
                  <a:lnTo>
                    <a:pt x="148" y="150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6600">
                <a:latin typeface="+mn-lt"/>
                <a:ea typeface="+mn-ea"/>
              </a:endParaRPr>
            </a:p>
          </p:txBody>
        </p:sp>
        <p:sp>
          <p:nvSpPr>
            <p:cNvPr id="513" name="Freeform 91"/>
            <p:cNvSpPr>
              <a:spLocks/>
            </p:cNvSpPr>
            <p:nvPr/>
          </p:nvSpPr>
          <p:spPr bwMode="auto">
            <a:xfrm flipH="1">
              <a:off x="5588366" y="2022412"/>
              <a:ext cx="43784" cy="39491"/>
            </a:xfrm>
            <a:custGeom>
              <a:avLst/>
              <a:gdLst/>
              <a:ahLst/>
              <a:cxnLst>
                <a:cxn ang="0">
                  <a:pos x="102" y="14"/>
                </a:cxn>
                <a:cxn ang="0">
                  <a:pos x="8" y="92"/>
                </a:cxn>
                <a:cxn ang="0">
                  <a:pos x="0" y="72"/>
                </a:cxn>
                <a:cxn ang="0">
                  <a:pos x="92" y="0"/>
                </a:cxn>
                <a:cxn ang="0">
                  <a:pos x="102" y="14"/>
                </a:cxn>
              </a:cxnLst>
              <a:rect l="0" t="0" r="r" b="b"/>
              <a:pathLst>
                <a:path w="102" h="92">
                  <a:moveTo>
                    <a:pt x="102" y="14"/>
                  </a:moveTo>
                  <a:lnTo>
                    <a:pt x="8" y="92"/>
                  </a:lnTo>
                  <a:lnTo>
                    <a:pt x="0" y="72"/>
                  </a:lnTo>
                  <a:lnTo>
                    <a:pt x="92" y="0"/>
                  </a:lnTo>
                  <a:lnTo>
                    <a:pt x="102" y="14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6600">
                <a:latin typeface="+mn-lt"/>
                <a:ea typeface="+mn-ea"/>
              </a:endParaRPr>
            </a:p>
          </p:txBody>
        </p:sp>
        <p:sp>
          <p:nvSpPr>
            <p:cNvPr id="514" name="Freeform 92"/>
            <p:cNvSpPr>
              <a:spLocks/>
            </p:cNvSpPr>
            <p:nvPr/>
          </p:nvSpPr>
          <p:spPr bwMode="auto">
            <a:xfrm flipH="1">
              <a:off x="5580639" y="2021553"/>
              <a:ext cx="30906" cy="29190"/>
            </a:xfrm>
            <a:custGeom>
              <a:avLst/>
              <a:gdLst/>
              <a:ahLst/>
              <a:cxnLst>
                <a:cxn ang="0">
                  <a:pos x="34" y="32"/>
                </a:cxn>
                <a:cxn ang="0">
                  <a:pos x="34" y="32"/>
                </a:cxn>
                <a:cxn ang="0">
                  <a:pos x="38" y="28"/>
                </a:cxn>
                <a:cxn ang="0">
                  <a:pos x="38" y="28"/>
                </a:cxn>
                <a:cxn ang="0">
                  <a:pos x="34" y="32"/>
                </a:cxn>
                <a:cxn ang="0">
                  <a:pos x="34" y="32"/>
                </a:cxn>
                <a:cxn ang="0">
                  <a:pos x="24" y="48"/>
                </a:cxn>
                <a:cxn ang="0">
                  <a:pos x="18" y="60"/>
                </a:cxn>
                <a:cxn ang="0">
                  <a:pos x="26" y="68"/>
                </a:cxn>
                <a:cxn ang="0">
                  <a:pos x="26" y="68"/>
                </a:cxn>
                <a:cxn ang="0">
                  <a:pos x="36" y="48"/>
                </a:cxn>
                <a:cxn ang="0">
                  <a:pos x="46" y="34"/>
                </a:cxn>
                <a:cxn ang="0">
                  <a:pos x="52" y="26"/>
                </a:cxn>
                <a:cxn ang="0">
                  <a:pos x="52" y="26"/>
                </a:cxn>
                <a:cxn ang="0">
                  <a:pos x="72" y="14"/>
                </a:cxn>
                <a:cxn ang="0">
                  <a:pos x="72" y="14"/>
                </a:cxn>
                <a:cxn ang="0">
                  <a:pos x="70" y="12"/>
                </a:cxn>
                <a:cxn ang="0">
                  <a:pos x="64" y="6"/>
                </a:cxn>
                <a:cxn ang="0">
                  <a:pos x="54" y="2"/>
                </a:cxn>
                <a:cxn ang="0">
                  <a:pos x="48" y="0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30" y="6"/>
                </a:cxn>
                <a:cxn ang="0">
                  <a:pos x="22" y="10"/>
                </a:cxn>
                <a:cxn ang="0">
                  <a:pos x="14" y="16"/>
                </a:cxn>
                <a:cxn ang="0">
                  <a:pos x="14" y="16"/>
                </a:cxn>
                <a:cxn ang="0">
                  <a:pos x="10" y="22"/>
                </a:cxn>
                <a:cxn ang="0">
                  <a:pos x="6" y="32"/>
                </a:cxn>
                <a:cxn ang="0">
                  <a:pos x="0" y="44"/>
                </a:cxn>
                <a:cxn ang="0">
                  <a:pos x="14" y="56"/>
                </a:cxn>
                <a:cxn ang="0">
                  <a:pos x="16" y="58"/>
                </a:cxn>
                <a:cxn ang="0">
                  <a:pos x="16" y="58"/>
                </a:cxn>
                <a:cxn ang="0">
                  <a:pos x="20" y="52"/>
                </a:cxn>
                <a:cxn ang="0">
                  <a:pos x="24" y="44"/>
                </a:cxn>
                <a:cxn ang="0">
                  <a:pos x="34" y="32"/>
                </a:cxn>
                <a:cxn ang="0">
                  <a:pos x="34" y="32"/>
                </a:cxn>
              </a:cxnLst>
              <a:rect l="0" t="0" r="r" b="b"/>
              <a:pathLst>
                <a:path w="72" h="68">
                  <a:moveTo>
                    <a:pt x="34" y="32"/>
                  </a:moveTo>
                  <a:lnTo>
                    <a:pt x="34" y="32"/>
                  </a:lnTo>
                  <a:lnTo>
                    <a:pt x="38" y="28"/>
                  </a:lnTo>
                  <a:lnTo>
                    <a:pt x="38" y="28"/>
                  </a:lnTo>
                  <a:lnTo>
                    <a:pt x="34" y="32"/>
                  </a:lnTo>
                  <a:lnTo>
                    <a:pt x="34" y="32"/>
                  </a:lnTo>
                  <a:lnTo>
                    <a:pt x="24" y="48"/>
                  </a:lnTo>
                  <a:lnTo>
                    <a:pt x="18" y="60"/>
                  </a:lnTo>
                  <a:lnTo>
                    <a:pt x="26" y="68"/>
                  </a:lnTo>
                  <a:lnTo>
                    <a:pt x="26" y="68"/>
                  </a:lnTo>
                  <a:lnTo>
                    <a:pt x="36" y="48"/>
                  </a:lnTo>
                  <a:lnTo>
                    <a:pt x="46" y="34"/>
                  </a:lnTo>
                  <a:lnTo>
                    <a:pt x="52" y="26"/>
                  </a:lnTo>
                  <a:lnTo>
                    <a:pt x="52" y="26"/>
                  </a:lnTo>
                  <a:lnTo>
                    <a:pt x="72" y="14"/>
                  </a:lnTo>
                  <a:lnTo>
                    <a:pt x="72" y="14"/>
                  </a:lnTo>
                  <a:lnTo>
                    <a:pt x="70" y="12"/>
                  </a:lnTo>
                  <a:lnTo>
                    <a:pt x="64" y="6"/>
                  </a:lnTo>
                  <a:lnTo>
                    <a:pt x="54" y="2"/>
                  </a:lnTo>
                  <a:lnTo>
                    <a:pt x="48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0" y="6"/>
                  </a:lnTo>
                  <a:lnTo>
                    <a:pt x="22" y="10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10" y="22"/>
                  </a:lnTo>
                  <a:lnTo>
                    <a:pt x="6" y="32"/>
                  </a:lnTo>
                  <a:lnTo>
                    <a:pt x="0" y="44"/>
                  </a:lnTo>
                  <a:lnTo>
                    <a:pt x="14" y="56"/>
                  </a:lnTo>
                  <a:lnTo>
                    <a:pt x="16" y="58"/>
                  </a:lnTo>
                  <a:lnTo>
                    <a:pt x="16" y="58"/>
                  </a:lnTo>
                  <a:lnTo>
                    <a:pt x="20" y="52"/>
                  </a:lnTo>
                  <a:lnTo>
                    <a:pt x="24" y="44"/>
                  </a:lnTo>
                  <a:lnTo>
                    <a:pt x="34" y="32"/>
                  </a:lnTo>
                  <a:lnTo>
                    <a:pt x="34" y="32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6600">
                <a:latin typeface="+mn-lt"/>
                <a:ea typeface="+mn-ea"/>
              </a:endParaRPr>
            </a:p>
          </p:txBody>
        </p:sp>
      </p:grpSp>
      <p:sp>
        <p:nvSpPr>
          <p:cNvPr id="516" name="テキスト ボックス 22"/>
          <p:cNvSpPr txBox="1">
            <a:spLocks noChangeArrowheads="1"/>
          </p:cNvSpPr>
          <p:nvPr/>
        </p:nvSpPr>
        <p:spPr bwMode="auto">
          <a:xfrm>
            <a:off x="580063" y="4969900"/>
            <a:ext cx="2471738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1600" dirty="0">
                <a:latin typeface="Calibri" pitchFamily="34" charset="0"/>
              </a:rPr>
              <a:t>Expert</a:t>
            </a:r>
          </a:p>
          <a:p>
            <a:r>
              <a:rPr lang="en-US" altLang="ja-JP" sz="1600" dirty="0">
                <a:latin typeface="Calibri" pitchFamily="34" charset="0"/>
              </a:rPr>
              <a:t>(e.g., Core developer)</a:t>
            </a:r>
            <a:endParaRPr lang="ja-JP" altLang="en-US" sz="1600" dirty="0">
              <a:latin typeface="Calibri" pitchFamily="34" charset="0"/>
            </a:endParaRPr>
          </a:p>
        </p:txBody>
      </p:sp>
      <p:sp>
        <p:nvSpPr>
          <p:cNvPr id="517" name="テキスト ボックス 23"/>
          <p:cNvSpPr txBox="1">
            <a:spLocks noChangeArrowheads="1"/>
          </p:cNvSpPr>
          <p:nvPr/>
        </p:nvSpPr>
        <p:spPr bwMode="auto">
          <a:xfrm>
            <a:off x="575301" y="5756862"/>
            <a:ext cx="2566987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1600">
                <a:latin typeface="Calibri" pitchFamily="34" charset="0"/>
              </a:rPr>
              <a:t>New face</a:t>
            </a:r>
          </a:p>
          <a:p>
            <a:r>
              <a:rPr lang="en-US" altLang="ja-JP" sz="1600">
                <a:latin typeface="Calibri" pitchFamily="34" charset="0"/>
              </a:rPr>
              <a:t>(e.g., Non-core developer)</a:t>
            </a:r>
          </a:p>
        </p:txBody>
      </p:sp>
      <p:grpSp>
        <p:nvGrpSpPr>
          <p:cNvPr id="3" name="グループ化 861"/>
          <p:cNvGrpSpPr/>
          <p:nvPr/>
        </p:nvGrpSpPr>
        <p:grpSpPr>
          <a:xfrm>
            <a:off x="296643" y="4926566"/>
            <a:ext cx="212325" cy="697391"/>
            <a:chOff x="5510241" y="1885908"/>
            <a:chExt cx="146806" cy="483342"/>
          </a:xfrm>
          <a:scene3d>
            <a:camera prst="orthographicFront">
              <a:rot lat="0" lon="10800000" rev="0"/>
            </a:camera>
            <a:lightRig rig="threePt" dir="t"/>
          </a:scene3d>
        </p:grpSpPr>
        <p:sp>
          <p:nvSpPr>
            <p:cNvPr id="519" name="Freeform 44"/>
            <p:cNvSpPr>
              <a:spLocks/>
            </p:cNvSpPr>
            <p:nvPr/>
          </p:nvSpPr>
          <p:spPr bwMode="auto">
            <a:xfrm flipH="1">
              <a:off x="5530846" y="1960599"/>
              <a:ext cx="66106" cy="83276"/>
            </a:xfrm>
            <a:custGeom>
              <a:avLst/>
              <a:gdLst/>
              <a:ahLst/>
              <a:cxnLst>
                <a:cxn ang="0">
                  <a:pos x="154" y="150"/>
                </a:cxn>
                <a:cxn ang="0">
                  <a:pos x="54" y="194"/>
                </a:cxn>
                <a:cxn ang="0">
                  <a:pos x="0" y="58"/>
                </a:cxn>
                <a:cxn ang="0">
                  <a:pos x="0" y="58"/>
                </a:cxn>
                <a:cxn ang="0">
                  <a:pos x="4" y="50"/>
                </a:cxn>
                <a:cxn ang="0">
                  <a:pos x="10" y="34"/>
                </a:cxn>
                <a:cxn ang="0">
                  <a:pos x="22" y="16"/>
                </a:cxn>
                <a:cxn ang="0">
                  <a:pos x="28" y="8"/>
                </a:cxn>
                <a:cxn ang="0">
                  <a:pos x="34" y="2"/>
                </a:cxn>
                <a:cxn ang="0">
                  <a:pos x="34" y="2"/>
                </a:cxn>
                <a:cxn ang="0">
                  <a:pos x="42" y="0"/>
                </a:cxn>
                <a:cxn ang="0">
                  <a:pos x="50" y="0"/>
                </a:cxn>
                <a:cxn ang="0">
                  <a:pos x="58" y="0"/>
                </a:cxn>
                <a:cxn ang="0">
                  <a:pos x="66" y="4"/>
                </a:cxn>
                <a:cxn ang="0">
                  <a:pos x="78" y="10"/>
                </a:cxn>
                <a:cxn ang="0">
                  <a:pos x="82" y="14"/>
                </a:cxn>
                <a:cxn ang="0">
                  <a:pos x="154" y="150"/>
                </a:cxn>
              </a:cxnLst>
              <a:rect l="0" t="0" r="r" b="b"/>
              <a:pathLst>
                <a:path w="154" h="194">
                  <a:moveTo>
                    <a:pt x="154" y="150"/>
                  </a:moveTo>
                  <a:lnTo>
                    <a:pt x="54" y="194"/>
                  </a:lnTo>
                  <a:lnTo>
                    <a:pt x="0" y="58"/>
                  </a:lnTo>
                  <a:lnTo>
                    <a:pt x="0" y="58"/>
                  </a:lnTo>
                  <a:lnTo>
                    <a:pt x="4" y="50"/>
                  </a:lnTo>
                  <a:lnTo>
                    <a:pt x="10" y="34"/>
                  </a:lnTo>
                  <a:lnTo>
                    <a:pt x="22" y="16"/>
                  </a:lnTo>
                  <a:lnTo>
                    <a:pt x="28" y="8"/>
                  </a:lnTo>
                  <a:lnTo>
                    <a:pt x="34" y="2"/>
                  </a:lnTo>
                  <a:lnTo>
                    <a:pt x="34" y="2"/>
                  </a:lnTo>
                  <a:lnTo>
                    <a:pt x="42" y="0"/>
                  </a:lnTo>
                  <a:lnTo>
                    <a:pt x="50" y="0"/>
                  </a:lnTo>
                  <a:lnTo>
                    <a:pt x="58" y="0"/>
                  </a:lnTo>
                  <a:lnTo>
                    <a:pt x="66" y="4"/>
                  </a:lnTo>
                  <a:lnTo>
                    <a:pt x="78" y="10"/>
                  </a:lnTo>
                  <a:lnTo>
                    <a:pt x="82" y="14"/>
                  </a:lnTo>
                  <a:lnTo>
                    <a:pt x="154" y="150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1600">
                <a:latin typeface="+mn-lt"/>
                <a:ea typeface="+mn-ea"/>
              </a:endParaRPr>
            </a:p>
          </p:txBody>
        </p:sp>
        <p:sp>
          <p:nvSpPr>
            <p:cNvPr id="520" name="Freeform 45"/>
            <p:cNvSpPr>
              <a:spLocks/>
            </p:cNvSpPr>
            <p:nvPr/>
          </p:nvSpPr>
          <p:spPr bwMode="auto">
            <a:xfrm flipH="1">
              <a:off x="5529987" y="2018119"/>
              <a:ext cx="49794" cy="24897"/>
            </a:xfrm>
            <a:custGeom>
              <a:avLst/>
              <a:gdLst/>
              <a:ahLst/>
              <a:cxnLst>
                <a:cxn ang="0">
                  <a:pos x="116" y="16"/>
                </a:cxn>
                <a:cxn ang="0">
                  <a:pos x="2" y="58"/>
                </a:cxn>
                <a:cxn ang="0">
                  <a:pos x="0" y="40"/>
                </a:cxn>
                <a:cxn ang="0">
                  <a:pos x="110" y="0"/>
                </a:cxn>
                <a:cxn ang="0">
                  <a:pos x="116" y="16"/>
                </a:cxn>
              </a:cxnLst>
              <a:rect l="0" t="0" r="r" b="b"/>
              <a:pathLst>
                <a:path w="116" h="58">
                  <a:moveTo>
                    <a:pt x="116" y="16"/>
                  </a:moveTo>
                  <a:lnTo>
                    <a:pt x="2" y="58"/>
                  </a:lnTo>
                  <a:lnTo>
                    <a:pt x="0" y="40"/>
                  </a:lnTo>
                  <a:lnTo>
                    <a:pt x="110" y="0"/>
                  </a:lnTo>
                  <a:lnTo>
                    <a:pt x="116" y="16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1600">
                <a:latin typeface="+mn-lt"/>
                <a:ea typeface="+mn-ea"/>
              </a:endParaRPr>
            </a:p>
          </p:txBody>
        </p:sp>
        <p:sp>
          <p:nvSpPr>
            <p:cNvPr id="521" name="Freeform 46"/>
            <p:cNvSpPr>
              <a:spLocks/>
            </p:cNvSpPr>
            <p:nvPr/>
          </p:nvSpPr>
          <p:spPr bwMode="auto">
            <a:xfrm flipH="1">
              <a:off x="5510241" y="2341778"/>
              <a:ext cx="59238" cy="20604"/>
            </a:xfrm>
            <a:custGeom>
              <a:avLst/>
              <a:gdLst/>
              <a:ahLst/>
              <a:cxnLst>
                <a:cxn ang="0">
                  <a:pos x="64" y="0"/>
                </a:cxn>
                <a:cxn ang="0">
                  <a:pos x="2" y="10"/>
                </a:cxn>
                <a:cxn ang="0">
                  <a:pos x="0" y="28"/>
                </a:cxn>
                <a:cxn ang="0">
                  <a:pos x="4" y="48"/>
                </a:cxn>
                <a:cxn ang="0">
                  <a:pos x="36" y="48"/>
                </a:cxn>
                <a:cxn ang="0">
                  <a:pos x="36" y="38"/>
                </a:cxn>
                <a:cxn ang="0">
                  <a:pos x="44" y="46"/>
                </a:cxn>
                <a:cxn ang="0">
                  <a:pos x="136" y="46"/>
                </a:cxn>
                <a:cxn ang="0">
                  <a:pos x="136" y="46"/>
                </a:cxn>
                <a:cxn ang="0">
                  <a:pos x="138" y="36"/>
                </a:cxn>
                <a:cxn ang="0">
                  <a:pos x="136" y="30"/>
                </a:cxn>
                <a:cxn ang="0">
                  <a:pos x="134" y="24"/>
                </a:cxn>
                <a:cxn ang="0">
                  <a:pos x="134" y="24"/>
                </a:cxn>
                <a:cxn ang="0">
                  <a:pos x="120" y="18"/>
                </a:cxn>
                <a:cxn ang="0">
                  <a:pos x="96" y="10"/>
                </a:cxn>
                <a:cxn ang="0">
                  <a:pos x="64" y="0"/>
                </a:cxn>
                <a:cxn ang="0">
                  <a:pos x="64" y="0"/>
                </a:cxn>
              </a:cxnLst>
              <a:rect l="0" t="0" r="r" b="b"/>
              <a:pathLst>
                <a:path w="138" h="48">
                  <a:moveTo>
                    <a:pt x="64" y="0"/>
                  </a:moveTo>
                  <a:lnTo>
                    <a:pt x="2" y="10"/>
                  </a:lnTo>
                  <a:lnTo>
                    <a:pt x="0" y="28"/>
                  </a:lnTo>
                  <a:lnTo>
                    <a:pt x="4" y="48"/>
                  </a:lnTo>
                  <a:lnTo>
                    <a:pt x="36" y="48"/>
                  </a:lnTo>
                  <a:lnTo>
                    <a:pt x="36" y="38"/>
                  </a:lnTo>
                  <a:lnTo>
                    <a:pt x="44" y="46"/>
                  </a:lnTo>
                  <a:lnTo>
                    <a:pt x="136" y="46"/>
                  </a:lnTo>
                  <a:lnTo>
                    <a:pt x="136" y="46"/>
                  </a:lnTo>
                  <a:lnTo>
                    <a:pt x="138" y="36"/>
                  </a:lnTo>
                  <a:lnTo>
                    <a:pt x="136" y="30"/>
                  </a:lnTo>
                  <a:lnTo>
                    <a:pt x="134" y="24"/>
                  </a:lnTo>
                  <a:lnTo>
                    <a:pt x="134" y="24"/>
                  </a:lnTo>
                  <a:lnTo>
                    <a:pt x="120" y="18"/>
                  </a:lnTo>
                  <a:lnTo>
                    <a:pt x="96" y="10"/>
                  </a:lnTo>
                  <a:lnTo>
                    <a:pt x="64" y="0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000000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1600">
                <a:latin typeface="+mn-lt"/>
                <a:ea typeface="+mn-ea"/>
              </a:endParaRPr>
            </a:p>
          </p:txBody>
        </p:sp>
        <p:sp>
          <p:nvSpPr>
            <p:cNvPr id="522" name="Freeform 47"/>
            <p:cNvSpPr>
              <a:spLocks/>
            </p:cNvSpPr>
            <p:nvPr/>
          </p:nvSpPr>
          <p:spPr bwMode="auto">
            <a:xfrm flipH="1">
              <a:off x="5590941" y="2347787"/>
              <a:ext cx="63530" cy="21463"/>
            </a:xfrm>
            <a:custGeom>
              <a:avLst/>
              <a:gdLst/>
              <a:ahLst/>
              <a:cxnLst>
                <a:cxn ang="0">
                  <a:pos x="70" y="0"/>
                </a:cxn>
                <a:cxn ang="0">
                  <a:pos x="4" y="10"/>
                </a:cxn>
                <a:cxn ang="0">
                  <a:pos x="0" y="30"/>
                </a:cxn>
                <a:cxn ang="0">
                  <a:pos x="4" y="50"/>
                </a:cxn>
                <a:cxn ang="0">
                  <a:pos x="40" y="50"/>
                </a:cxn>
                <a:cxn ang="0">
                  <a:pos x="40" y="42"/>
                </a:cxn>
                <a:cxn ang="0">
                  <a:pos x="50" y="50"/>
                </a:cxn>
                <a:cxn ang="0">
                  <a:pos x="148" y="50"/>
                </a:cxn>
                <a:cxn ang="0">
                  <a:pos x="148" y="50"/>
                </a:cxn>
                <a:cxn ang="0">
                  <a:pos x="148" y="38"/>
                </a:cxn>
                <a:cxn ang="0">
                  <a:pos x="146" y="30"/>
                </a:cxn>
                <a:cxn ang="0">
                  <a:pos x="144" y="26"/>
                </a:cxn>
                <a:cxn ang="0">
                  <a:pos x="142" y="24"/>
                </a:cxn>
                <a:cxn ang="0">
                  <a:pos x="142" y="24"/>
                </a:cxn>
                <a:cxn ang="0">
                  <a:pos x="128" y="20"/>
                </a:cxn>
                <a:cxn ang="0">
                  <a:pos x="104" y="10"/>
                </a:cxn>
                <a:cxn ang="0">
                  <a:pos x="70" y="0"/>
                </a:cxn>
                <a:cxn ang="0">
                  <a:pos x="70" y="0"/>
                </a:cxn>
              </a:cxnLst>
              <a:rect l="0" t="0" r="r" b="b"/>
              <a:pathLst>
                <a:path w="148" h="50">
                  <a:moveTo>
                    <a:pt x="70" y="0"/>
                  </a:moveTo>
                  <a:lnTo>
                    <a:pt x="4" y="10"/>
                  </a:lnTo>
                  <a:lnTo>
                    <a:pt x="0" y="30"/>
                  </a:lnTo>
                  <a:lnTo>
                    <a:pt x="4" y="50"/>
                  </a:lnTo>
                  <a:lnTo>
                    <a:pt x="40" y="50"/>
                  </a:lnTo>
                  <a:lnTo>
                    <a:pt x="40" y="42"/>
                  </a:lnTo>
                  <a:lnTo>
                    <a:pt x="50" y="50"/>
                  </a:lnTo>
                  <a:lnTo>
                    <a:pt x="148" y="50"/>
                  </a:lnTo>
                  <a:lnTo>
                    <a:pt x="148" y="50"/>
                  </a:lnTo>
                  <a:lnTo>
                    <a:pt x="148" y="38"/>
                  </a:lnTo>
                  <a:lnTo>
                    <a:pt x="146" y="30"/>
                  </a:lnTo>
                  <a:lnTo>
                    <a:pt x="144" y="26"/>
                  </a:lnTo>
                  <a:lnTo>
                    <a:pt x="142" y="24"/>
                  </a:lnTo>
                  <a:lnTo>
                    <a:pt x="142" y="24"/>
                  </a:lnTo>
                  <a:lnTo>
                    <a:pt x="128" y="20"/>
                  </a:lnTo>
                  <a:lnTo>
                    <a:pt x="104" y="10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000000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1600">
                <a:latin typeface="+mn-lt"/>
                <a:ea typeface="+mn-ea"/>
              </a:endParaRPr>
            </a:p>
          </p:txBody>
        </p:sp>
        <p:sp>
          <p:nvSpPr>
            <p:cNvPr id="523" name="Freeform 48"/>
            <p:cNvSpPr>
              <a:spLocks/>
            </p:cNvSpPr>
            <p:nvPr/>
          </p:nvSpPr>
          <p:spPr bwMode="auto">
            <a:xfrm flipH="1">
              <a:off x="5528270" y="2104829"/>
              <a:ext cx="79842" cy="24210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0" y="564"/>
                </a:cxn>
                <a:cxn ang="0">
                  <a:pos x="186" y="560"/>
                </a:cxn>
                <a:cxn ang="0">
                  <a:pos x="108" y="10"/>
                </a:cxn>
                <a:cxn ang="0">
                  <a:pos x="0" y="0"/>
                </a:cxn>
              </a:cxnLst>
              <a:rect l="0" t="0" r="r" b="b"/>
              <a:pathLst>
                <a:path w="186" h="564">
                  <a:moveTo>
                    <a:pt x="0" y="0"/>
                  </a:moveTo>
                  <a:lnTo>
                    <a:pt x="90" y="564"/>
                  </a:lnTo>
                  <a:lnTo>
                    <a:pt x="186" y="560"/>
                  </a:lnTo>
                  <a:lnTo>
                    <a:pt x="108" y="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1600">
                <a:latin typeface="+mn-lt"/>
                <a:ea typeface="+mn-ea"/>
              </a:endParaRPr>
            </a:p>
          </p:txBody>
        </p:sp>
        <p:sp>
          <p:nvSpPr>
            <p:cNvPr id="524" name="Freeform 49"/>
            <p:cNvSpPr>
              <a:spLocks/>
            </p:cNvSpPr>
            <p:nvPr/>
          </p:nvSpPr>
          <p:spPr bwMode="auto">
            <a:xfrm flipH="1">
              <a:off x="5583215" y="1921107"/>
              <a:ext cx="38633" cy="43784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0" y="76"/>
                </a:cxn>
                <a:cxn ang="0">
                  <a:pos x="0" y="76"/>
                </a:cxn>
                <a:cxn ang="0">
                  <a:pos x="10" y="82"/>
                </a:cxn>
                <a:cxn ang="0">
                  <a:pos x="34" y="92"/>
                </a:cxn>
                <a:cxn ang="0">
                  <a:pos x="48" y="96"/>
                </a:cxn>
                <a:cxn ang="0">
                  <a:pos x="62" y="100"/>
                </a:cxn>
                <a:cxn ang="0">
                  <a:pos x="74" y="102"/>
                </a:cxn>
                <a:cxn ang="0">
                  <a:pos x="86" y="102"/>
                </a:cxn>
                <a:cxn ang="0">
                  <a:pos x="86" y="102"/>
                </a:cxn>
                <a:cxn ang="0">
                  <a:pos x="88" y="100"/>
                </a:cxn>
                <a:cxn ang="0">
                  <a:pos x="90" y="98"/>
                </a:cxn>
                <a:cxn ang="0">
                  <a:pos x="90" y="90"/>
                </a:cxn>
                <a:cxn ang="0">
                  <a:pos x="86" y="80"/>
                </a:cxn>
                <a:cxn ang="0">
                  <a:pos x="84" y="68"/>
                </a:cxn>
                <a:cxn ang="0">
                  <a:pos x="84" y="68"/>
                </a:cxn>
                <a:cxn ang="0">
                  <a:pos x="80" y="24"/>
                </a:cxn>
                <a:cxn ang="0">
                  <a:pos x="80" y="0"/>
                </a:cxn>
                <a:cxn ang="0">
                  <a:pos x="10" y="0"/>
                </a:cxn>
              </a:cxnLst>
              <a:rect l="0" t="0" r="r" b="b"/>
              <a:pathLst>
                <a:path w="90" h="102">
                  <a:moveTo>
                    <a:pt x="10" y="0"/>
                  </a:moveTo>
                  <a:lnTo>
                    <a:pt x="0" y="76"/>
                  </a:lnTo>
                  <a:lnTo>
                    <a:pt x="0" y="76"/>
                  </a:lnTo>
                  <a:lnTo>
                    <a:pt x="10" y="82"/>
                  </a:lnTo>
                  <a:lnTo>
                    <a:pt x="34" y="92"/>
                  </a:lnTo>
                  <a:lnTo>
                    <a:pt x="48" y="96"/>
                  </a:lnTo>
                  <a:lnTo>
                    <a:pt x="62" y="100"/>
                  </a:lnTo>
                  <a:lnTo>
                    <a:pt x="74" y="102"/>
                  </a:lnTo>
                  <a:lnTo>
                    <a:pt x="86" y="102"/>
                  </a:lnTo>
                  <a:lnTo>
                    <a:pt x="86" y="102"/>
                  </a:lnTo>
                  <a:lnTo>
                    <a:pt x="88" y="100"/>
                  </a:lnTo>
                  <a:lnTo>
                    <a:pt x="90" y="98"/>
                  </a:lnTo>
                  <a:lnTo>
                    <a:pt x="90" y="90"/>
                  </a:lnTo>
                  <a:lnTo>
                    <a:pt x="86" y="80"/>
                  </a:lnTo>
                  <a:lnTo>
                    <a:pt x="84" y="68"/>
                  </a:lnTo>
                  <a:lnTo>
                    <a:pt x="84" y="68"/>
                  </a:lnTo>
                  <a:lnTo>
                    <a:pt x="80" y="24"/>
                  </a:lnTo>
                  <a:lnTo>
                    <a:pt x="80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1600">
                <a:latin typeface="+mn-lt"/>
                <a:ea typeface="+mn-ea"/>
              </a:endParaRPr>
            </a:p>
          </p:txBody>
        </p:sp>
        <p:sp>
          <p:nvSpPr>
            <p:cNvPr id="525" name="Freeform 50"/>
            <p:cNvSpPr>
              <a:spLocks/>
            </p:cNvSpPr>
            <p:nvPr/>
          </p:nvSpPr>
          <p:spPr bwMode="auto">
            <a:xfrm flipH="1">
              <a:off x="5550592" y="2005241"/>
              <a:ext cx="1717" cy="4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">
                  <a:moveTo>
                    <a:pt x="0" y="0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1600">
                <a:latin typeface="+mn-lt"/>
                <a:ea typeface="+mn-ea"/>
              </a:endParaRPr>
            </a:p>
          </p:txBody>
        </p:sp>
        <p:sp>
          <p:nvSpPr>
            <p:cNvPr id="526" name="Freeform 51"/>
            <p:cNvSpPr>
              <a:spLocks/>
            </p:cNvSpPr>
            <p:nvPr/>
          </p:nvSpPr>
          <p:spPr bwMode="auto">
            <a:xfrm flipH="1">
              <a:off x="5568620" y="2106546"/>
              <a:ext cx="86710" cy="248969"/>
            </a:xfrm>
            <a:custGeom>
              <a:avLst/>
              <a:gdLst/>
              <a:ahLst/>
              <a:cxnLst>
                <a:cxn ang="0">
                  <a:pos x="134" y="8"/>
                </a:cxn>
                <a:cxn ang="0">
                  <a:pos x="134" y="8"/>
                </a:cxn>
                <a:cxn ang="0">
                  <a:pos x="102" y="6"/>
                </a:cxn>
                <a:cxn ang="0">
                  <a:pos x="78" y="2"/>
                </a:cxn>
                <a:cxn ang="0">
                  <a:pos x="60" y="0"/>
                </a:cxn>
                <a:cxn ang="0">
                  <a:pos x="20" y="324"/>
                </a:cxn>
                <a:cxn ang="0">
                  <a:pos x="0" y="580"/>
                </a:cxn>
                <a:cxn ang="0">
                  <a:pos x="82" y="572"/>
                </a:cxn>
                <a:cxn ang="0">
                  <a:pos x="98" y="570"/>
                </a:cxn>
                <a:cxn ang="0">
                  <a:pos x="136" y="340"/>
                </a:cxn>
                <a:cxn ang="0">
                  <a:pos x="162" y="290"/>
                </a:cxn>
                <a:cxn ang="0">
                  <a:pos x="202" y="96"/>
                </a:cxn>
                <a:cxn ang="0">
                  <a:pos x="202" y="0"/>
                </a:cxn>
                <a:cxn ang="0">
                  <a:pos x="202" y="0"/>
                </a:cxn>
                <a:cxn ang="0">
                  <a:pos x="198" y="2"/>
                </a:cxn>
                <a:cxn ang="0">
                  <a:pos x="186" y="6"/>
                </a:cxn>
                <a:cxn ang="0">
                  <a:pos x="164" y="8"/>
                </a:cxn>
                <a:cxn ang="0">
                  <a:pos x="134" y="8"/>
                </a:cxn>
                <a:cxn ang="0">
                  <a:pos x="134" y="8"/>
                </a:cxn>
              </a:cxnLst>
              <a:rect l="0" t="0" r="r" b="b"/>
              <a:pathLst>
                <a:path w="202" h="580">
                  <a:moveTo>
                    <a:pt x="134" y="8"/>
                  </a:moveTo>
                  <a:lnTo>
                    <a:pt x="134" y="8"/>
                  </a:lnTo>
                  <a:lnTo>
                    <a:pt x="102" y="6"/>
                  </a:lnTo>
                  <a:lnTo>
                    <a:pt x="78" y="2"/>
                  </a:lnTo>
                  <a:lnTo>
                    <a:pt x="60" y="0"/>
                  </a:lnTo>
                  <a:lnTo>
                    <a:pt x="20" y="324"/>
                  </a:lnTo>
                  <a:lnTo>
                    <a:pt x="0" y="580"/>
                  </a:lnTo>
                  <a:lnTo>
                    <a:pt x="82" y="572"/>
                  </a:lnTo>
                  <a:lnTo>
                    <a:pt x="98" y="570"/>
                  </a:lnTo>
                  <a:lnTo>
                    <a:pt x="136" y="340"/>
                  </a:lnTo>
                  <a:lnTo>
                    <a:pt x="162" y="290"/>
                  </a:lnTo>
                  <a:lnTo>
                    <a:pt x="202" y="96"/>
                  </a:lnTo>
                  <a:lnTo>
                    <a:pt x="202" y="0"/>
                  </a:lnTo>
                  <a:lnTo>
                    <a:pt x="202" y="0"/>
                  </a:lnTo>
                  <a:lnTo>
                    <a:pt x="198" y="2"/>
                  </a:lnTo>
                  <a:lnTo>
                    <a:pt x="186" y="6"/>
                  </a:lnTo>
                  <a:lnTo>
                    <a:pt x="164" y="8"/>
                  </a:lnTo>
                  <a:lnTo>
                    <a:pt x="134" y="8"/>
                  </a:lnTo>
                  <a:lnTo>
                    <a:pt x="134" y="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1600">
                <a:latin typeface="+mn-lt"/>
                <a:ea typeface="+mn-ea"/>
              </a:endParaRPr>
            </a:p>
          </p:txBody>
        </p:sp>
        <p:sp>
          <p:nvSpPr>
            <p:cNvPr id="527" name="Freeform 52"/>
            <p:cNvSpPr>
              <a:spLocks/>
            </p:cNvSpPr>
            <p:nvPr/>
          </p:nvSpPr>
          <p:spPr bwMode="auto">
            <a:xfrm flipH="1">
              <a:off x="5552309" y="1951155"/>
              <a:ext cx="98729" cy="152815"/>
            </a:xfrm>
            <a:custGeom>
              <a:avLst/>
              <a:gdLst/>
              <a:ahLst/>
              <a:cxnLst>
                <a:cxn ang="0">
                  <a:pos x="74" y="0"/>
                </a:cxn>
                <a:cxn ang="0">
                  <a:pos x="74" y="0"/>
                </a:cxn>
                <a:cxn ang="0">
                  <a:pos x="58" y="8"/>
                </a:cxn>
                <a:cxn ang="0">
                  <a:pos x="42" y="18"/>
                </a:cxn>
                <a:cxn ang="0">
                  <a:pos x="30" y="28"/>
                </a:cxn>
                <a:cxn ang="0">
                  <a:pos x="24" y="38"/>
                </a:cxn>
                <a:cxn ang="0">
                  <a:pos x="0" y="92"/>
                </a:cxn>
                <a:cxn ang="0">
                  <a:pos x="28" y="302"/>
                </a:cxn>
                <a:cxn ang="0">
                  <a:pos x="58" y="344"/>
                </a:cxn>
                <a:cxn ang="0">
                  <a:pos x="58" y="344"/>
                </a:cxn>
                <a:cxn ang="0">
                  <a:pos x="88" y="352"/>
                </a:cxn>
                <a:cxn ang="0">
                  <a:pos x="126" y="356"/>
                </a:cxn>
                <a:cxn ang="0">
                  <a:pos x="146" y="356"/>
                </a:cxn>
                <a:cxn ang="0">
                  <a:pos x="166" y="356"/>
                </a:cxn>
                <a:cxn ang="0">
                  <a:pos x="184" y="354"/>
                </a:cxn>
                <a:cxn ang="0">
                  <a:pos x="198" y="350"/>
                </a:cxn>
                <a:cxn ang="0">
                  <a:pos x="198" y="350"/>
                </a:cxn>
                <a:cxn ang="0">
                  <a:pos x="204" y="346"/>
                </a:cxn>
                <a:cxn ang="0">
                  <a:pos x="210" y="340"/>
                </a:cxn>
                <a:cxn ang="0">
                  <a:pos x="220" y="322"/>
                </a:cxn>
                <a:cxn ang="0">
                  <a:pos x="226" y="306"/>
                </a:cxn>
                <a:cxn ang="0">
                  <a:pos x="230" y="294"/>
                </a:cxn>
                <a:cxn ang="0">
                  <a:pos x="230" y="294"/>
                </a:cxn>
                <a:cxn ang="0">
                  <a:pos x="228" y="226"/>
                </a:cxn>
                <a:cxn ang="0">
                  <a:pos x="228" y="186"/>
                </a:cxn>
                <a:cxn ang="0">
                  <a:pos x="228" y="186"/>
                </a:cxn>
                <a:cxn ang="0">
                  <a:pos x="226" y="148"/>
                </a:cxn>
                <a:cxn ang="0">
                  <a:pos x="222" y="118"/>
                </a:cxn>
                <a:cxn ang="0">
                  <a:pos x="218" y="92"/>
                </a:cxn>
                <a:cxn ang="0">
                  <a:pos x="210" y="70"/>
                </a:cxn>
                <a:cxn ang="0">
                  <a:pos x="204" y="56"/>
                </a:cxn>
                <a:cxn ang="0">
                  <a:pos x="198" y="44"/>
                </a:cxn>
                <a:cxn ang="0">
                  <a:pos x="194" y="36"/>
                </a:cxn>
                <a:cxn ang="0">
                  <a:pos x="160" y="12"/>
                </a:cxn>
                <a:cxn ang="0">
                  <a:pos x="160" y="12"/>
                </a:cxn>
                <a:cxn ang="0">
                  <a:pos x="144" y="16"/>
                </a:cxn>
                <a:cxn ang="0">
                  <a:pos x="74" y="0"/>
                </a:cxn>
              </a:cxnLst>
              <a:rect l="0" t="0" r="r" b="b"/>
              <a:pathLst>
                <a:path w="230" h="356">
                  <a:moveTo>
                    <a:pt x="74" y="0"/>
                  </a:moveTo>
                  <a:lnTo>
                    <a:pt x="74" y="0"/>
                  </a:lnTo>
                  <a:lnTo>
                    <a:pt x="58" y="8"/>
                  </a:lnTo>
                  <a:lnTo>
                    <a:pt x="42" y="18"/>
                  </a:lnTo>
                  <a:lnTo>
                    <a:pt x="30" y="28"/>
                  </a:lnTo>
                  <a:lnTo>
                    <a:pt x="24" y="38"/>
                  </a:lnTo>
                  <a:lnTo>
                    <a:pt x="0" y="92"/>
                  </a:lnTo>
                  <a:lnTo>
                    <a:pt x="28" y="302"/>
                  </a:lnTo>
                  <a:lnTo>
                    <a:pt x="58" y="344"/>
                  </a:lnTo>
                  <a:lnTo>
                    <a:pt x="58" y="344"/>
                  </a:lnTo>
                  <a:lnTo>
                    <a:pt x="88" y="352"/>
                  </a:lnTo>
                  <a:lnTo>
                    <a:pt x="126" y="356"/>
                  </a:lnTo>
                  <a:lnTo>
                    <a:pt x="146" y="356"/>
                  </a:lnTo>
                  <a:lnTo>
                    <a:pt x="166" y="356"/>
                  </a:lnTo>
                  <a:lnTo>
                    <a:pt x="184" y="354"/>
                  </a:lnTo>
                  <a:lnTo>
                    <a:pt x="198" y="350"/>
                  </a:lnTo>
                  <a:lnTo>
                    <a:pt x="198" y="350"/>
                  </a:lnTo>
                  <a:lnTo>
                    <a:pt x="204" y="346"/>
                  </a:lnTo>
                  <a:lnTo>
                    <a:pt x="210" y="340"/>
                  </a:lnTo>
                  <a:lnTo>
                    <a:pt x="220" y="322"/>
                  </a:lnTo>
                  <a:lnTo>
                    <a:pt x="226" y="306"/>
                  </a:lnTo>
                  <a:lnTo>
                    <a:pt x="230" y="294"/>
                  </a:lnTo>
                  <a:lnTo>
                    <a:pt x="230" y="294"/>
                  </a:lnTo>
                  <a:lnTo>
                    <a:pt x="228" y="226"/>
                  </a:lnTo>
                  <a:lnTo>
                    <a:pt x="228" y="186"/>
                  </a:lnTo>
                  <a:lnTo>
                    <a:pt x="228" y="186"/>
                  </a:lnTo>
                  <a:lnTo>
                    <a:pt x="226" y="148"/>
                  </a:lnTo>
                  <a:lnTo>
                    <a:pt x="222" y="118"/>
                  </a:lnTo>
                  <a:lnTo>
                    <a:pt x="218" y="92"/>
                  </a:lnTo>
                  <a:lnTo>
                    <a:pt x="210" y="70"/>
                  </a:lnTo>
                  <a:lnTo>
                    <a:pt x="204" y="56"/>
                  </a:lnTo>
                  <a:lnTo>
                    <a:pt x="198" y="44"/>
                  </a:lnTo>
                  <a:lnTo>
                    <a:pt x="194" y="36"/>
                  </a:lnTo>
                  <a:lnTo>
                    <a:pt x="160" y="12"/>
                  </a:lnTo>
                  <a:lnTo>
                    <a:pt x="160" y="12"/>
                  </a:lnTo>
                  <a:lnTo>
                    <a:pt x="144" y="16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1600">
                <a:latin typeface="+mn-lt"/>
                <a:ea typeface="+mn-ea"/>
              </a:endParaRPr>
            </a:p>
          </p:txBody>
        </p:sp>
        <p:sp>
          <p:nvSpPr>
            <p:cNvPr id="528" name="Freeform 53"/>
            <p:cNvSpPr>
              <a:spLocks/>
            </p:cNvSpPr>
            <p:nvPr/>
          </p:nvSpPr>
          <p:spPr bwMode="auto">
            <a:xfrm flipH="1">
              <a:off x="5577206" y="1887625"/>
              <a:ext cx="43784" cy="58379"/>
            </a:xfrm>
            <a:custGeom>
              <a:avLst/>
              <a:gdLst/>
              <a:ahLst/>
              <a:cxnLst>
                <a:cxn ang="0">
                  <a:pos x="102" y="34"/>
                </a:cxn>
                <a:cxn ang="0">
                  <a:pos x="102" y="34"/>
                </a:cxn>
                <a:cxn ang="0">
                  <a:pos x="90" y="18"/>
                </a:cxn>
                <a:cxn ang="0">
                  <a:pos x="90" y="18"/>
                </a:cxn>
                <a:cxn ang="0">
                  <a:pos x="82" y="12"/>
                </a:cxn>
                <a:cxn ang="0">
                  <a:pos x="70" y="4"/>
                </a:cxn>
                <a:cxn ang="0">
                  <a:pos x="62" y="2"/>
                </a:cxn>
                <a:cxn ang="0">
                  <a:pos x="54" y="0"/>
                </a:cxn>
                <a:cxn ang="0">
                  <a:pos x="46" y="0"/>
                </a:cxn>
                <a:cxn ang="0">
                  <a:pos x="38" y="0"/>
                </a:cxn>
                <a:cxn ang="0">
                  <a:pos x="38" y="0"/>
                </a:cxn>
                <a:cxn ang="0">
                  <a:pos x="24" y="4"/>
                </a:cxn>
                <a:cxn ang="0">
                  <a:pos x="18" y="8"/>
                </a:cxn>
                <a:cxn ang="0">
                  <a:pos x="12" y="12"/>
                </a:cxn>
                <a:cxn ang="0">
                  <a:pos x="8" y="20"/>
                </a:cxn>
                <a:cxn ang="0">
                  <a:pos x="4" y="28"/>
                </a:cxn>
                <a:cxn ang="0">
                  <a:pos x="2" y="38"/>
                </a:cxn>
                <a:cxn ang="0">
                  <a:pos x="0" y="50"/>
                </a:cxn>
                <a:cxn ang="0">
                  <a:pos x="0" y="50"/>
                </a:cxn>
                <a:cxn ang="0">
                  <a:pos x="8" y="76"/>
                </a:cxn>
                <a:cxn ang="0">
                  <a:pos x="18" y="98"/>
                </a:cxn>
                <a:cxn ang="0">
                  <a:pos x="28" y="116"/>
                </a:cxn>
                <a:cxn ang="0">
                  <a:pos x="42" y="134"/>
                </a:cxn>
                <a:cxn ang="0">
                  <a:pos x="42" y="134"/>
                </a:cxn>
                <a:cxn ang="0">
                  <a:pos x="46" y="136"/>
                </a:cxn>
                <a:cxn ang="0">
                  <a:pos x="54" y="136"/>
                </a:cxn>
                <a:cxn ang="0">
                  <a:pos x="74" y="134"/>
                </a:cxn>
                <a:cxn ang="0">
                  <a:pos x="94" y="130"/>
                </a:cxn>
                <a:cxn ang="0">
                  <a:pos x="100" y="128"/>
                </a:cxn>
                <a:cxn ang="0">
                  <a:pos x="102" y="126"/>
                </a:cxn>
                <a:cxn ang="0">
                  <a:pos x="102" y="126"/>
                </a:cxn>
                <a:cxn ang="0">
                  <a:pos x="100" y="104"/>
                </a:cxn>
                <a:cxn ang="0">
                  <a:pos x="100" y="74"/>
                </a:cxn>
                <a:cxn ang="0">
                  <a:pos x="102" y="34"/>
                </a:cxn>
                <a:cxn ang="0">
                  <a:pos x="102" y="34"/>
                </a:cxn>
              </a:cxnLst>
              <a:rect l="0" t="0" r="r" b="b"/>
              <a:pathLst>
                <a:path w="102" h="136">
                  <a:moveTo>
                    <a:pt x="102" y="34"/>
                  </a:moveTo>
                  <a:lnTo>
                    <a:pt x="102" y="34"/>
                  </a:lnTo>
                  <a:lnTo>
                    <a:pt x="90" y="18"/>
                  </a:lnTo>
                  <a:lnTo>
                    <a:pt x="90" y="18"/>
                  </a:lnTo>
                  <a:lnTo>
                    <a:pt x="82" y="12"/>
                  </a:lnTo>
                  <a:lnTo>
                    <a:pt x="70" y="4"/>
                  </a:lnTo>
                  <a:lnTo>
                    <a:pt x="62" y="2"/>
                  </a:lnTo>
                  <a:lnTo>
                    <a:pt x="54" y="0"/>
                  </a:lnTo>
                  <a:lnTo>
                    <a:pt x="46" y="0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24" y="4"/>
                  </a:lnTo>
                  <a:lnTo>
                    <a:pt x="18" y="8"/>
                  </a:lnTo>
                  <a:lnTo>
                    <a:pt x="12" y="12"/>
                  </a:lnTo>
                  <a:lnTo>
                    <a:pt x="8" y="20"/>
                  </a:lnTo>
                  <a:lnTo>
                    <a:pt x="4" y="28"/>
                  </a:lnTo>
                  <a:lnTo>
                    <a:pt x="2" y="38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8" y="76"/>
                  </a:lnTo>
                  <a:lnTo>
                    <a:pt x="18" y="98"/>
                  </a:lnTo>
                  <a:lnTo>
                    <a:pt x="28" y="116"/>
                  </a:lnTo>
                  <a:lnTo>
                    <a:pt x="42" y="134"/>
                  </a:lnTo>
                  <a:lnTo>
                    <a:pt x="42" y="134"/>
                  </a:lnTo>
                  <a:lnTo>
                    <a:pt x="46" y="136"/>
                  </a:lnTo>
                  <a:lnTo>
                    <a:pt x="54" y="136"/>
                  </a:lnTo>
                  <a:lnTo>
                    <a:pt x="74" y="134"/>
                  </a:lnTo>
                  <a:lnTo>
                    <a:pt x="94" y="130"/>
                  </a:lnTo>
                  <a:lnTo>
                    <a:pt x="100" y="128"/>
                  </a:lnTo>
                  <a:lnTo>
                    <a:pt x="102" y="126"/>
                  </a:lnTo>
                  <a:lnTo>
                    <a:pt x="102" y="126"/>
                  </a:lnTo>
                  <a:lnTo>
                    <a:pt x="100" y="104"/>
                  </a:lnTo>
                  <a:lnTo>
                    <a:pt x="100" y="74"/>
                  </a:lnTo>
                  <a:lnTo>
                    <a:pt x="102" y="34"/>
                  </a:lnTo>
                  <a:lnTo>
                    <a:pt x="102" y="34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1600">
                <a:latin typeface="+mn-lt"/>
                <a:ea typeface="+mn-ea"/>
              </a:endParaRPr>
            </a:p>
          </p:txBody>
        </p:sp>
        <p:sp>
          <p:nvSpPr>
            <p:cNvPr id="529" name="Freeform 54"/>
            <p:cNvSpPr>
              <a:spLocks/>
            </p:cNvSpPr>
            <p:nvPr/>
          </p:nvSpPr>
          <p:spPr bwMode="auto">
            <a:xfrm flipH="1">
              <a:off x="5582356" y="1885908"/>
              <a:ext cx="41209" cy="35199"/>
            </a:xfrm>
            <a:custGeom>
              <a:avLst/>
              <a:gdLst/>
              <a:ahLst/>
              <a:cxnLst>
                <a:cxn ang="0">
                  <a:pos x="24" y="80"/>
                </a:cxn>
                <a:cxn ang="0">
                  <a:pos x="32" y="82"/>
                </a:cxn>
                <a:cxn ang="0">
                  <a:pos x="26" y="58"/>
                </a:cxn>
                <a:cxn ang="0">
                  <a:pos x="26" y="58"/>
                </a:cxn>
                <a:cxn ang="0">
                  <a:pos x="26" y="48"/>
                </a:cxn>
                <a:cxn ang="0">
                  <a:pos x="28" y="40"/>
                </a:cxn>
                <a:cxn ang="0">
                  <a:pos x="32" y="34"/>
                </a:cxn>
                <a:cxn ang="0">
                  <a:pos x="36" y="30"/>
                </a:cxn>
                <a:cxn ang="0">
                  <a:pos x="44" y="26"/>
                </a:cxn>
                <a:cxn ang="0">
                  <a:pos x="48" y="24"/>
                </a:cxn>
                <a:cxn ang="0">
                  <a:pos x="38" y="36"/>
                </a:cxn>
                <a:cxn ang="0">
                  <a:pos x="60" y="26"/>
                </a:cxn>
                <a:cxn ang="0">
                  <a:pos x="58" y="38"/>
                </a:cxn>
                <a:cxn ang="0">
                  <a:pos x="58" y="38"/>
                </a:cxn>
                <a:cxn ang="0">
                  <a:pos x="62" y="32"/>
                </a:cxn>
                <a:cxn ang="0">
                  <a:pos x="68" y="28"/>
                </a:cxn>
                <a:cxn ang="0">
                  <a:pos x="78" y="24"/>
                </a:cxn>
                <a:cxn ang="0">
                  <a:pos x="88" y="22"/>
                </a:cxn>
                <a:cxn ang="0">
                  <a:pos x="96" y="22"/>
                </a:cxn>
                <a:cxn ang="0">
                  <a:pos x="96" y="22"/>
                </a:cxn>
                <a:cxn ang="0">
                  <a:pos x="82" y="6"/>
                </a:cxn>
                <a:cxn ang="0">
                  <a:pos x="82" y="6"/>
                </a:cxn>
                <a:cxn ang="0">
                  <a:pos x="80" y="4"/>
                </a:cxn>
                <a:cxn ang="0">
                  <a:pos x="74" y="2"/>
                </a:cxn>
                <a:cxn ang="0">
                  <a:pos x="64" y="0"/>
                </a:cxn>
                <a:cxn ang="0">
                  <a:pos x="50" y="2"/>
                </a:cxn>
                <a:cxn ang="0">
                  <a:pos x="36" y="4"/>
                </a:cxn>
                <a:cxn ang="0">
                  <a:pos x="36" y="4"/>
                </a:cxn>
                <a:cxn ang="0">
                  <a:pos x="24" y="8"/>
                </a:cxn>
                <a:cxn ang="0">
                  <a:pos x="14" y="14"/>
                </a:cxn>
                <a:cxn ang="0">
                  <a:pos x="6" y="20"/>
                </a:cxn>
                <a:cxn ang="0">
                  <a:pos x="6" y="20"/>
                </a:cxn>
                <a:cxn ang="0">
                  <a:pos x="4" y="30"/>
                </a:cxn>
                <a:cxn ang="0">
                  <a:pos x="0" y="36"/>
                </a:cxn>
                <a:cxn ang="0">
                  <a:pos x="0" y="44"/>
                </a:cxn>
                <a:cxn ang="0">
                  <a:pos x="4" y="56"/>
                </a:cxn>
                <a:cxn ang="0">
                  <a:pos x="4" y="56"/>
                </a:cxn>
                <a:cxn ang="0">
                  <a:pos x="10" y="56"/>
                </a:cxn>
                <a:cxn ang="0">
                  <a:pos x="14" y="56"/>
                </a:cxn>
                <a:cxn ang="0">
                  <a:pos x="16" y="60"/>
                </a:cxn>
                <a:cxn ang="0">
                  <a:pos x="20" y="66"/>
                </a:cxn>
                <a:cxn ang="0">
                  <a:pos x="22" y="76"/>
                </a:cxn>
                <a:cxn ang="0">
                  <a:pos x="24" y="80"/>
                </a:cxn>
                <a:cxn ang="0">
                  <a:pos x="24" y="80"/>
                </a:cxn>
              </a:cxnLst>
              <a:rect l="0" t="0" r="r" b="b"/>
              <a:pathLst>
                <a:path w="96" h="82">
                  <a:moveTo>
                    <a:pt x="24" y="80"/>
                  </a:moveTo>
                  <a:lnTo>
                    <a:pt x="32" y="82"/>
                  </a:lnTo>
                  <a:lnTo>
                    <a:pt x="26" y="58"/>
                  </a:lnTo>
                  <a:lnTo>
                    <a:pt x="26" y="58"/>
                  </a:lnTo>
                  <a:lnTo>
                    <a:pt x="26" y="48"/>
                  </a:lnTo>
                  <a:lnTo>
                    <a:pt x="28" y="40"/>
                  </a:lnTo>
                  <a:lnTo>
                    <a:pt x="32" y="34"/>
                  </a:lnTo>
                  <a:lnTo>
                    <a:pt x="36" y="30"/>
                  </a:lnTo>
                  <a:lnTo>
                    <a:pt x="44" y="26"/>
                  </a:lnTo>
                  <a:lnTo>
                    <a:pt x="48" y="24"/>
                  </a:lnTo>
                  <a:lnTo>
                    <a:pt x="38" y="36"/>
                  </a:lnTo>
                  <a:lnTo>
                    <a:pt x="60" y="26"/>
                  </a:lnTo>
                  <a:lnTo>
                    <a:pt x="58" y="38"/>
                  </a:lnTo>
                  <a:lnTo>
                    <a:pt x="58" y="38"/>
                  </a:lnTo>
                  <a:lnTo>
                    <a:pt x="62" y="32"/>
                  </a:lnTo>
                  <a:lnTo>
                    <a:pt x="68" y="28"/>
                  </a:lnTo>
                  <a:lnTo>
                    <a:pt x="78" y="24"/>
                  </a:lnTo>
                  <a:lnTo>
                    <a:pt x="88" y="22"/>
                  </a:lnTo>
                  <a:lnTo>
                    <a:pt x="96" y="22"/>
                  </a:lnTo>
                  <a:lnTo>
                    <a:pt x="96" y="22"/>
                  </a:lnTo>
                  <a:lnTo>
                    <a:pt x="82" y="6"/>
                  </a:lnTo>
                  <a:lnTo>
                    <a:pt x="82" y="6"/>
                  </a:lnTo>
                  <a:lnTo>
                    <a:pt x="80" y="4"/>
                  </a:lnTo>
                  <a:lnTo>
                    <a:pt x="74" y="2"/>
                  </a:lnTo>
                  <a:lnTo>
                    <a:pt x="64" y="0"/>
                  </a:lnTo>
                  <a:lnTo>
                    <a:pt x="50" y="2"/>
                  </a:lnTo>
                  <a:lnTo>
                    <a:pt x="36" y="4"/>
                  </a:lnTo>
                  <a:lnTo>
                    <a:pt x="36" y="4"/>
                  </a:lnTo>
                  <a:lnTo>
                    <a:pt x="24" y="8"/>
                  </a:lnTo>
                  <a:lnTo>
                    <a:pt x="14" y="14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4" y="30"/>
                  </a:lnTo>
                  <a:lnTo>
                    <a:pt x="0" y="36"/>
                  </a:lnTo>
                  <a:lnTo>
                    <a:pt x="0" y="44"/>
                  </a:lnTo>
                  <a:lnTo>
                    <a:pt x="4" y="56"/>
                  </a:lnTo>
                  <a:lnTo>
                    <a:pt x="4" y="56"/>
                  </a:lnTo>
                  <a:lnTo>
                    <a:pt x="10" y="56"/>
                  </a:lnTo>
                  <a:lnTo>
                    <a:pt x="14" y="56"/>
                  </a:lnTo>
                  <a:lnTo>
                    <a:pt x="16" y="60"/>
                  </a:lnTo>
                  <a:lnTo>
                    <a:pt x="20" y="66"/>
                  </a:lnTo>
                  <a:lnTo>
                    <a:pt x="22" y="76"/>
                  </a:lnTo>
                  <a:lnTo>
                    <a:pt x="24" y="80"/>
                  </a:lnTo>
                  <a:lnTo>
                    <a:pt x="24" y="80"/>
                  </a:lnTo>
                  <a:close/>
                </a:path>
              </a:pathLst>
            </a:custGeom>
            <a:solidFill>
              <a:srgbClr val="000000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1600">
                <a:latin typeface="+mn-lt"/>
                <a:ea typeface="+mn-ea"/>
              </a:endParaRPr>
            </a:p>
          </p:txBody>
        </p:sp>
        <p:sp>
          <p:nvSpPr>
            <p:cNvPr id="530" name="Freeform 57"/>
            <p:cNvSpPr>
              <a:spLocks/>
            </p:cNvSpPr>
            <p:nvPr/>
          </p:nvSpPr>
          <p:spPr bwMode="auto">
            <a:xfrm flipH="1">
              <a:off x="5613263" y="1909088"/>
              <a:ext cx="9444" cy="12878"/>
            </a:xfrm>
            <a:custGeom>
              <a:avLst/>
              <a:gdLst/>
              <a:ahLst/>
              <a:cxnLst>
                <a:cxn ang="0">
                  <a:pos x="18" y="16"/>
                </a:cxn>
                <a:cxn ang="0">
                  <a:pos x="18" y="16"/>
                </a:cxn>
                <a:cxn ang="0">
                  <a:pos x="18" y="12"/>
                </a:cxn>
                <a:cxn ang="0">
                  <a:pos x="12" y="4"/>
                </a:cxn>
                <a:cxn ang="0">
                  <a:pos x="10" y="2"/>
                </a:cxn>
                <a:cxn ang="0">
                  <a:pos x="8" y="0"/>
                </a:cxn>
                <a:cxn ang="0">
                  <a:pos x="4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2" y="10"/>
                </a:cxn>
                <a:cxn ang="0">
                  <a:pos x="6" y="18"/>
                </a:cxn>
                <a:cxn ang="0">
                  <a:pos x="6" y="18"/>
                </a:cxn>
                <a:cxn ang="0">
                  <a:pos x="10" y="24"/>
                </a:cxn>
                <a:cxn ang="0">
                  <a:pos x="14" y="28"/>
                </a:cxn>
                <a:cxn ang="0">
                  <a:pos x="18" y="30"/>
                </a:cxn>
                <a:cxn ang="0">
                  <a:pos x="20" y="28"/>
                </a:cxn>
                <a:cxn ang="0">
                  <a:pos x="22" y="26"/>
                </a:cxn>
                <a:cxn ang="0">
                  <a:pos x="18" y="16"/>
                </a:cxn>
              </a:cxnLst>
              <a:rect l="0" t="0" r="r" b="b"/>
              <a:pathLst>
                <a:path w="22" h="30">
                  <a:moveTo>
                    <a:pt x="18" y="16"/>
                  </a:moveTo>
                  <a:lnTo>
                    <a:pt x="18" y="16"/>
                  </a:lnTo>
                  <a:lnTo>
                    <a:pt x="18" y="12"/>
                  </a:lnTo>
                  <a:lnTo>
                    <a:pt x="12" y="4"/>
                  </a:lnTo>
                  <a:lnTo>
                    <a:pt x="10" y="2"/>
                  </a:lnTo>
                  <a:lnTo>
                    <a:pt x="8" y="0"/>
                  </a:lnTo>
                  <a:lnTo>
                    <a:pt x="4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10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10" y="24"/>
                  </a:lnTo>
                  <a:lnTo>
                    <a:pt x="14" y="28"/>
                  </a:lnTo>
                  <a:lnTo>
                    <a:pt x="18" y="30"/>
                  </a:lnTo>
                  <a:lnTo>
                    <a:pt x="20" y="28"/>
                  </a:lnTo>
                  <a:lnTo>
                    <a:pt x="22" y="26"/>
                  </a:lnTo>
                  <a:lnTo>
                    <a:pt x="18" y="16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1600">
                <a:latin typeface="+mn-lt"/>
                <a:ea typeface="+mn-ea"/>
              </a:endParaRPr>
            </a:p>
          </p:txBody>
        </p:sp>
        <p:sp>
          <p:nvSpPr>
            <p:cNvPr id="531" name="Freeform 58"/>
            <p:cNvSpPr>
              <a:spLocks/>
            </p:cNvSpPr>
            <p:nvPr/>
          </p:nvSpPr>
          <p:spPr bwMode="auto">
            <a:xfrm flipH="1">
              <a:off x="5614980" y="1911664"/>
              <a:ext cx="6009" cy="7727"/>
            </a:xfrm>
            <a:custGeom>
              <a:avLst/>
              <a:gdLst/>
              <a:ahLst/>
              <a:cxnLst>
                <a:cxn ang="0">
                  <a:pos x="14" y="10"/>
                </a:cxn>
                <a:cxn ang="0">
                  <a:pos x="14" y="10"/>
                </a:cxn>
                <a:cxn ang="0">
                  <a:pos x="10" y="4"/>
                </a:cxn>
                <a:cxn ang="0">
                  <a:pos x="6" y="0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6"/>
                </a:cxn>
                <a:cxn ang="0">
                  <a:pos x="4" y="12"/>
                </a:cxn>
                <a:cxn ang="0">
                  <a:pos x="4" y="12"/>
                </a:cxn>
                <a:cxn ang="0">
                  <a:pos x="8" y="18"/>
                </a:cxn>
                <a:cxn ang="0">
                  <a:pos x="10" y="18"/>
                </a:cxn>
                <a:cxn ang="0">
                  <a:pos x="12" y="18"/>
                </a:cxn>
                <a:cxn ang="0">
                  <a:pos x="14" y="10"/>
                </a:cxn>
              </a:cxnLst>
              <a:rect l="0" t="0" r="r" b="b"/>
              <a:pathLst>
                <a:path w="14" h="18">
                  <a:moveTo>
                    <a:pt x="14" y="10"/>
                  </a:moveTo>
                  <a:lnTo>
                    <a:pt x="14" y="10"/>
                  </a:lnTo>
                  <a:lnTo>
                    <a:pt x="10" y="4"/>
                  </a:lnTo>
                  <a:lnTo>
                    <a:pt x="6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6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8" y="18"/>
                  </a:lnTo>
                  <a:lnTo>
                    <a:pt x="10" y="18"/>
                  </a:lnTo>
                  <a:lnTo>
                    <a:pt x="12" y="18"/>
                  </a:lnTo>
                  <a:lnTo>
                    <a:pt x="14" y="10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1600">
                <a:latin typeface="+mn-lt"/>
                <a:ea typeface="+mn-ea"/>
              </a:endParaRPr>
            </a:p>
          </p:txBody>
        </p:sp>
        <p:sp>
          <p:nvSpPr>
            <p:cNvPr id="532" name="Freeform 59"/>
            <p:cNvSpPr>
              <a:spLocks/>
            </p:cNvSpPr>
            <p:nvPr/>
          </p:nvSpPr>
          <p:spPr bwMode="auto">
            <a:xfrm flipH="1">
              <a:off x="5614979" y="1912522"/>
              <a:ext cx="5151" cy="6868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6" y="2"/>
                </a:cxn>
                <a:cxn ang="0">
                  <a:pos x="6" y="2"/>
                </a:cxn>
                <a:cxn ang="0">
                  <a:pos x="10" y="8"/>
                </a:cxn>
                <a:cxn ang="0">
                  <a:pos x="12" y="16"/>
                </a:cxn>
                <a:cxn ang="0">
                  <a:pos x="12" y="16"/>
                </a:cxn>
                <a:cxn ang="0">
                  <a:pos x="10" y="16"/>
                </a:cxn>
                <a:cxn ang="0">
                  <a:pos x="10" y="16"/>
                </a:cxn>
                <a:cxn ang="0">
                  <a:pos x="10" y="16"/>
                </a:cxn>
                <a:cxn ang="0">
                  <a:pos x="10" y="16"/>
                </a:cxn>
                <a:cxn ang="0">
                  <a:pos x="8" y="10"/>
                </a:cxn>
                <a:cxn ang="0">
                  <a:pos x="6" y="4"/>
                </a:cxn>
                <a:cxn ang="0">
                  <a:pos x="6" y="4"/>
                </a:cxn>
                <a:cxn ang="0">
                  <a:pos x="4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12" h="16">
                  <a:moveTo>
                    <a:pt x="0" y="2"/>
                  </a:moveTo>
                  <a:lnTo>
                    <a:pt x="0" y="2"/>
                  </a:lnTo>
                  <a:lnTo>
                    <a:pt x="2" y="0"/>
                  </a:lnTo>
                  <a:lnTo>
                    <a:pt x="6" y="2"/>
                  </a:lnTo>
                  <a:lnTo>
                    <a:pt x="6" y="2"/>
                  </a:lnTo>
                  <a:lnTo>
                    <a:pt x="10" y="8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8" y="10"/>
                  </a:lnTo>
                  <a:lnTo>
                    <a:pt x="6" y="4"/>
                  </a:lnTo>
                  <a:lnTo>
                    <a:pt x="6" y="4"/>
                  </a:lnTo>
                  <a:lnTo>
                    <a:pt x="4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1600">
                <a:latin typeface="+mn-lt"/>
                <a:ea typeface="+mn-ea"/>
              </a:endParaRPr>
            </a:p>
          </p:txBody>
        </p:sp>
        <p:sp>
          <p:nvSpPr>
            <p:cNvPr id="533" name="Freeform 60"/>
            <p:cNvSpPr>
              <a:spLocks/>
            </p:cNvSpPr>
            <p:nvPr/>
          </p:nvSpPr>
          <p:spPr bwMode="auto">
            <a:xfrm flipH="1">
              <a:off x="5615838" y="1916814"/>
              <a:ext cx="1717" cy="1717"/>
            </a:xfrm>
            <a:custGeom>
              <a:avLst/>
              <a:gdLst/>
              <a:ahLst/>
              <a:cxnLst>
                <a:cxn ang="0">
                  <a:pos x="4" y="2"/>
                </a:cxn>
                <a:cxn ang="0">
                  <a:pos x="4" y="2"/>
                </a:cxn>
                <a:cxn ang="0">
                  <a:pos x="2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4" y="2"/>
                </a:cxn>
                <a:cxn ang="0">
                  <a:pos x="4" y="2"/>
                </a:cxn>
                <a:cxn ang="0">
                  <a:pos x="4" y="2"/>
                </a:cxn>
                <a:cxn ang="0">
                  <a:pos x="4" y="2"/>
                </a:cxn>
              </a:cxnLst>
              <a:rect l="0" t="0" r="r" b="b"/>
              <a:pathLst>
                <a:path w="4" h="4">
                  <a:moveTo>
                    <a:pt x="4" y="2"/>
                  </a:moveTo>
                  <a:lnTo>
                    <a:pt x="4" y="2"/>
                  </a:lnTo>
                  <a:lnTo>
                    <a:pt x="2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1600">
                <a:latin typeface="+mn-lt"/>
                <a:ea typeface="+mn-ea"/>
              </a:endParaRPr>
            </a:p>
          </p:txBody>
        </p:sp>
        <p:sp>
          <p:nvSpPr>
            <p:cNvPr id="534" name="Freeform 72"/>
            <p:cNvSpPr>
              <a:spLocks/>
            </p:cNvSpPr>
            <p:nvPr/>
          </p:nvSpPr>
          <p:spPr bwMode="auto">
            <a:xfrm flipH="1">
              <a:off x="5524836" y="2026704"/>
              <a:ext cx="64388" cy="26614"/>
            </a:xfrm>
            <a:custGeom>
              <a:avLst/>
              <a:gdLst/>
              <a:ahLst/>
              <a:cxnLst>
                <a:cxn ang="0">
                  <a:pos x="96" y="12"/>
                </a:cxn>
                <a:cxn ang="0">
                  <a:pos x="24" y="4"/>
                </a:cxn>
                <a:cxn ang="0">
                  <a:pos x="0" y="28"/>
                </a:cxn>
                <a:cxn ang="0">
                  <a:pos x="0" y="28"/>
                </a:cxn>
                <a:cxn ang="0">
                  <a:pos x="44" y="44"/>
                </a:cxn>
                <a:cxn ang="0">
                  <a:pos x="78" y="54"/>
                </a:cxn>
                <a:cxn ang="0">
                  <a:pos x="102" y="62"/>
                </a:cxn>
                <a:cxn ang="0">
                  <a:pos x="102" y="62"/>
                </a:cxn>
                <a:cxn ang="0">
                  <a:pos x="114" y="62"/>
                </a:cxn>
                <a:cxn ang="0">
                  <a:pos x="124" y="62"/>
                </a:cxn>
                <a:cxn ang="0">
                  <a:pos x="134" y="60"/>
                </a:cxn>
                <a:cxn ang="0">
                  <a:pos x="140" y="58"/>
                </a:cxn>
                <a:cxn ang="0">
                  <a:pos x="148" y="52"/>
                </a:cxn>
                <a:cxn ang="0">
                  <a:pos x="150" y="50"/>
                </a:cxn>
                <a:cxn ang="0">
                  <a:pos x="128" y="0"/>
                </a:cxn>
                <a:cxn ang="0">
                  <a:pos x="96" y="12"/>
                </a:cxn>
              </a:cxnLst>
              <a:rect l="0" t="0" r="r" b="b"/>
              <a:pathLst>
                <a:path w="150" h="62">
                  <a:moveTo>
                    <a:pt x="96" y="12"/>
                  </a:moveTo>
                  <a:lnTo>
                    <a:pt x="24" y="4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44" y="44"/>
                  </a:lnTo>
                  <a:lnTo>
                    <a:pt x="78" y="54"/>
                  </a:lnTo>
                  <a:lnTo>
                    <a:pt x="102" y="62"/>
                  </a:lnTo>
                  <a:lnTo>
                    <a:pt x="102" y="62"/>
                  </a:lnTo>
                  <a:lnTo>
                    <a:pt x="114" y="62"/>
                  </a:lnTo>
                  <a:lnTo>
                    <a:pt x="124" y="62"/>
                  </a:lnTo>
                  <a:lnTo>
                    <a:pt x="134" y="60"/>
                  </a:lnTo>
                  <a:lnTo>
                    <a:pt x="140" y="58"/>
                  </a:lnTo>
                  <a:lnTo>
                    <a:pt x="148" y="52"/>
                  </a:lnTo>
                  <a:lnTo>
                    <a:pt x="150" y="50"/>
                  </a:lnTo>
                  <a:lnTo>
                    <a:pt x="128" y="0"/>
                  </a:lnTo>
                  <a:lnTo>
                    <a:pt x="96" y="12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1600">
                <a:latin typeface="+mn-lt"/>
                <a:ea typeface="+mn-ea"/>
              </a:endParaRPr>
            </a:p>
          </p:txBody>
        </p:sp>
        <p:sp>
          <p:nvSpPr>
            <p:cNvPr id="535" name="Freeform 73"/>
            <p:cNvSpPr>
              <a:spLocks/>
            </p:cNvSpPr>
            <p:nvPr/>
          </p:nvSpPr>
          <p:spPr bwMode="auto">
            <a:xfrm flipH="1">
              <a:off x="5609829" y="2346071"/>
              <a:ext cx="47218" cy="11161"/>
            </a:xfrm>
            <a:custGeom>
              <a:avLst/>
              <a:gdLst/>
              <a:ahLst/>
              <a:cxnLst>
                <a:cxn ang="0">
                  <a:pos x="2" y="26"/>
                </a:cxn>
                <a:cxn ang="0">
                  <a:pos x="110" y="16"/>
                </a:cxn>
                <a:cxn ang="0">
                  <a:pos x="104" y="0"/>
                </a:cxn>
                <a:cxn ang="0">
                  <a:pos x="0" y="8"/>
                </a:cxn>
                <a:cxn ang="0">
                  <a:pos x="2" y="26"/>
                </a:cxn>
              </a:cxnLst>
              <a:rect l="0" t="0" r="r" b="b"/>
              <a:pathLst>
                <a:path w="110" h="26">
                  <a:moveTo>
                    <a:pt x="2" y="26"/>
                  </a:moveTo>
                  <a:lnTo>
                    <a:pt x="110" y="16"/>
                  </a:lnTo>
                  <a:lnTo>
                    <a:pt x="104" y="0"/>
                  </a:lnTo>
                  <a:lnTo>
                    <a:pt x="0" y="8"/>
                  </a:lnTo>
                  <a:lnTo>
                    <a:pt x="2" y="2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1600">
                <a:latin typeface="+mn-lt"/>
                <a:ea typeface="+mn-ea"/>
              </a:endParaRPr>
            </a:p>
          </p:txBody>
        </p:sp>
        <p:sp>
          <p:nvSpPr>
            <p:cNvPr id="536" name="Freeform 74"/>
            <p:cNvSpPr>
              <a:spLocks/>
            </p:cNvSpPr>
            <p:nvPr/>
          </p:nvSpPr>
          <p:spPr bwMode="auto">
            <a:xfrm flipH="1">
              <a:off x="5526553" y="2340061"/>
              <a:ext cx="45501" cy="11161"/>
            </a:xfrm>
            <a:custGeom>
              <a:avLst/>
              <a:gdLst/>
              <a:ahLst/>
              <a:cxnLst>
                <a:cxn ang="0">
                  <a:pos x="106" y="14"/>
                </a:cxn>
                <a:cxn ang="0">
                  <a:pos x="2" y="26"/>
                </a:cxn>
                <a:cxn ang="0">
                  <a:pos x="0" y="10"/>
                </a:cxn>
                <a:cxn ang="0">
                  <a:pos x="104" y="0"/>
                </a:cxn>
                <a:cxn ang="0">
                  <a:pos x="106" y="14"/>
                </a:cxn>
              </a:cxnLst>
              <a:rect l="0" t="0" r="r" b="b"/>
              <a:pathLst>
                <a:path w="106" h="26">
                  <a:moveTo>
                    <a:pt x="106" y="14"/>
                  </a:moveTo>
                  <a:lnTo>
                    <a:pt x="2" y="26"/>
                  </a:lnTo>
                  <a:lnTo>
                    <a:pt x="0" y="10"/>
                  </a:lnTo>
                  <a:lnTo>
                    <a:pt x="104" y="0"/>
                  </a:lnTo>
                  <a:lnTo>
                    <a:pt x="106" y="14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1600">
                <a:latin typeface="+mn-lt"/>
                <a:ea typeface="+mn-ea"/>
              </a:endParaRPr>
            </a:p>
          </p:txBody>
        </p:sp>
        <p:sp>
          <p:nvSpPr>
            <p:cNvPr id="537" name="Freeform 78"/>
            <p:cNvSpPr>
              <a:spLocks/>
            </p:cNvSpPr>
            <p:nvPr/>
          </p:nvSpPr>
          <p:spPr bwMode="auto">
            <a:xfrm flipH="1">
              <a:off x="5560893" y="2096243"/>
              <a:ext cx="68681" cy="16312"/>
            </a:xfrm>
            <a:custGeom>
              <a:avLst/>
              <a:gdLst/>
              <a:ahLst/>
              <a:cxnLst>
                <a:cxn ang="0">
                  <a:pos x="158" y="4"/>
                </a:cxn>
                <a:cxn ang="0">
                  <a:pos x="158" y="4"/>
                </a:cxn>
                <a:cxn ang="0">
                  <a:pos x="118" y="10"/>
                </a:cxn>
                <a:cxn ang="0">
                  <a:pos x="80" y="10"/>
                </a:cxn>
                <a:cxn ang="0">
                  <a:pos x="80" y="10"/>
                </a:cxn>
                <a:cxn ang="0">
                  <a:pos x="56" y="10"/>
                </a:cxn>
                <a:cxn ang="0">
                  <a:pos x="34" y="8"/>
                </a:cxn>
                <a:cxn ang="0">
                  <a:pos x="16" y="4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28"/>
                </a:cxn>
                <a:cxn ang="0">
                  <a:pos x="0" y="28"/>
                </a:cxn>
                <a:cxn ang="0">
                  <a:pos x="14" y="32"/>
                </a:cxn>
                <a:cxn ang="0">
                  <a:pos x="34" y="34"/>
                </a:cxn>
                <a:cxn ang="0">
                  <a:pos x="54" y="36"/>
                </a:cxn>
                <a:cxn ang="0">
                  <a:pos x="78" y="38"/>
                </a:cxn>
                <a:cxn ang="0">
                  <a:pos x="78" y="38"/>
                </a:cxn>
                <a:cxn ang="0">
                  <a:pos x="118" y="36"/>
                </a:cxn>
                <a:cxn ang="0">
                  <a:pos x="160" y="30"/>
                </a:cxn>
                <a:cxn ang="0">
                  <a:pos x="158" y="4"/>
                </a:cxn>
              </a:cxnLst>
              <a:rect l="0" t="0" r="r" b="b"/>
              <a:pathLst>
                <a:path w="160" h="38">
                  <a:moveTo>
                    <a:pt x="158" y="4"/>
                  </a:moveTo>
                  <a:lnTo>
                    <a:pt x="158" y="4"/>
                  </a:lnTo>
                  <a:lnTo>
                    <a:pt x="118" y="10"/>
                  </a:lnTo>
                  <a:lnTo>
                    <a:pt x="80" y="10"/>
                  </a:lnTo>
                  <a:lnTo>
                    <a:pt x="80" y="10"/>
                  </a:lnTo>
                  <a:lnTo>
                    <a:pt x="56" y="10"/>
                  </a:lnTo>
                  <a:lnTo>
                    <a:pt x="34" y="8"/>
                  </a:lnTo>
                  <a:lnTo>
                    <a:pt x="16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14" y="32"/>
                  </a:lnTo>
                  <a:lnTo>
                    <a:pt x="34" y="34"/>
                  </a:lnTo>
                  <a:lnTo>
                    <a:pt x="54" y="36"/>
                  </a:lnTo>
                  <a:lnTo>
                    <a:pt x="78" y="38"/>
                  </a:lnTo>
                  <a:lnTo>
                    <a:pt x="78" y="38"/>
                  </a:lnTo>
                  <a:lnTo>
                    <a:pt x="118" y="36"/>
                  </a:lnTo>
                  <a:lnTo>
                    <a:pt x="160" y="30"/>
                  </a:lnTo>
                  <a:lnTo>
                    <a:pt x="158" y="4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1600">
                <a:latin typeface="+mn-lt"/>
                <a:ea typeface="+mn-ea"/>
              </a:endParaRPr>
            </a:p>
          </p:txBody>
        </p:sp>
        <p:sp>
          <p:nvSpPr>
            <p:cNvPr id="538" name="Freeform 79"/>
            <p:cNvSpPr>
              <a:spLocks/>
            </p:cNvSpPr>
            <p:nvPr/>
          </p:nvSpPr>
          <p:spPr bwMode="auto">
            <a:xfrm flipH="1">
              <a:off x="5576347" y="1944287"/>
              <a:ext cx="47218" cy="24897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0" y="20"/>
                </a:cxn>
                <a:cxn ang="0">
                  <a:pos x="76" y="58"/>
                </a:cxn>
                <a:cxn ang="0">
                  <a:pos x="90" y="32"/>
                </a:cxn>
                <a:cxn ang="0">
                  <a:pos x="110" y="38"/>
                </a:cxn>
                <a:cxn ang="0">
                  <a:pos x="88" y="14"/>
                </a:cxn>
                <a:cxn ang="0">
                  <a:pos x="88" y="26"/>
                </a:cxn>
                <a:cxn ang="0">
                  <a:pos x="4" y="0"/>
                </a:cxn>
              </a:cxnLst>
              <a:rect l="0" t="0" r="r" b="b"/>
              <a:pathLst>
                <a:path w="110" h="58">
                  <a:moveTo>
                    <a:pt x="4" y="0"/>
                  </a:moveTo>
                  <a:lnTo>
                    <a:pt x="0" y="20"/>
                  </a:lnTo>
                  <a:lnTo>
                    <a:pt x="76" y="58"/>
                  </a:lnTo>
                  <a:lnTo>
                    <a:pt x="90" y="32"/>
                  </a:lnTo>
                  <a:lnTo>
                    <a:pt x="110" y="38"/>
                  </a:lnTo>
                  <a:lnTo>
                    <a:pt x="88" y="14"/>
                  </a:lnTo>
                  <a:lnTo>
                    <a:pt x="88" y="26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1600">
                <a:latin typeface="+mn-lt"/>
                <a:ea typeface="+mn-ea"/>
              </a:endParaRPr>
            </a:p>
          </p:txBody>
        </p:sp>
        <p:sp>
          <p:nvSpPr>
            <p:cNvPr id="539" name="Freeform 80"/>
            <p:cNvSpPr>
              <a:spLocks/>
            </p:cNvSpPr>
            <p:nvPr/>
          </p:nvSpPr>
          <p:spPr bwMode="auto">
            <a:xfrm flipH="1">
              <a:off x="5548016" y="2018978"/>
              <a:ext cx="84993" cy="63530"/>
            </a:xfrm>
            <a:custGeom>
              <a:avLst/>
              <a:gdLst/>
              <a:ahLst/>
              <a:cxnLst>
                <a:cxn ang="0">
                  <a:pos x="180" y="28"/>
                </a:cxn>
                <a:cxn ang="0">
                  <a:pos x="180" y="28"/>
                </a:cxn>
                <a:cxn ang="0">
                  <a:pos x="164" y="32"/>
                </a:cxn>
                <a:cxn ang="0">
                  <a:pos x="46" y="148"/>
                </a:cxn>
                <a:cxn ang="0">
                  <a:pos x="0" y="44"/>
                </a:cxn>
                <a:cxn ang="0">
                  <a:pos x="78" y="6"/>
                </a:cxn>
                <a:cxn ang="0">
                  <a:pos x="90" y="36"/>
                </a:cxn>
                <a:cxn ang="0">
                  <a:pos x="90" y="36"/>
                </a:cxn>
                <a:cxn ang="0">
                  <a:pos x="124" y="20"/>
                </a:cxn>
                <a:cxn ang="0">
                  <a:pos x="150" y="8"/>
                </a:cxn>
                <a:cxn ang="0">
                  <a:pos x="166" y="0"/>
                </a:cxn>
                <a:cxn ang="0">
                  <a:pos x="166" y="0"/>
                </a:cxn>
                <a:cxn ang="0">
                  <a:pos x="170" y="0"/>
                </a:cxn>
                <a:cxn ang="0">
                  <a:pos x="176" y="4"/>
                </a:cxn>
                <a:cxn ang="0">
                  <a:pos x="188" y="14"/>
                </a:cxn>
                <a:cxn ang="0">
                  <a:pos x="196" y="24"/>
                </a:cxn>
                <a:cxn ang="0">
                  <a:pos x="198" y="30"/>
                </a:cxn>
                <a:cxn ang="0">
                  <a:pos x="180" y="28"/>
                </a:cxn>
              </a:cxnLst>
              <a:rect l="0" t="0" r="r" b="b"/>
              <a:pathLst>
                <a:path w="198" h="148">
                  <a:moveTo>
                    <a:pt x="180" y="28"/>
                  </a:moveTo>
                  <a:lnTo>
                    <a:pt x="180" y="28"/>
                  </a:lnTo>
                  <a:lnTo>
                    <a:pt x="164" y="32"/>
                  </a:lnTo>
                  <a:lnTo>
                    <a:pt x="46" y="148"/>
                  </a:lnTo>
                  <a:lnTo>
                    <a:pt x="0" y="44"/>
                  </a:lnTo>
                  <a:lnTo>
                    <a:pt x="78" y="6"/>
                  </a:lnTo>
                  <a:lnTo>
                    <a:pt x="90" y="36"/>
                  </a:lnTo>
                  <a:lnTo>
                    <a:pt x="90" y="36"/>
                  </a:lnTo>
                  <a:lnTo>
                    <a:pt x="124" y="20"/>
                  </a:lnTo>
                  <a:lnTo>
                    <a:pt x="150" y="8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70" y="0"/>
                  </a:lnTo>
                  <a:lnTo>
                    <a:pt x="176" y="4"/>
                  </a:lnTo>
                  <a:lnTo>
                    <a:pt x="188" y="14"/>
                  </a:lnTo>
                  <a:lnTo>
                    <a:pt x="196" y="24"/>
                  </a:lnTo>
                  <a:lnTo>
                    <a:pt x="198" y="30"/>
                  </a:lnTo>
                  <a:lnTo>
                    <a:pt x="180" y="28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1600">
                <a:latin typeface="+mn-lt"/>
                <a:ea typeface="+mn-ea"/>
              </a:endParaRPr>
            </a:p>
          </p:txBody>
        </p:sp>
        <p:sp>
          <p:nvSpPr>
            <p:cNvPr id="540" name="Freeform 90"/>
            <p:cNvSpPr>
              <a:spLocks/>
            </p:cNvSpPr>
            <p:nvPr/>
          </p:nvSpPr>
          <p:spPr bwMode="auto">
            <a:xfrm flipH="1">
              <a:off x="5590083" y="1963174"/>
              <a:ext cx="63530" cy="95295"/>
            </a:xfrm>
            <a:custGeom>
              <a:avLst/>
              <a:gdLst/>
              <a:ahLst/>
              <a:cxnLst>
                <a:cxn ang="0">
                  <a:pos x="148" y="150"/>
                </a:cxn>
                <a:cxn ang="0">
                  <a:pos x="60" y="222"/>
                </a:cxn>
                <a:cxn ang="0">
                  <a:pos x="0" y="68"/>
                </a:cxn>
                <a:cxn ang="0">
                  <a:pos x="0" y="68"/>
                </a:cxn>
                <a:cxn ang="0">
                  <a:pos x="2" y="60"/>
                </a:cxn>
                <a:cxn ang="0">
                  <a:pos x="6" y="42"/>
                </a:cxn>
                <a:cxn ang="0">
                  <a:pos x="12" y="30"/>
                </a:cxn>
                <a:cxn ang="0">
                  <a:pos x="18" y="20"/>
                </a:cxn>
                <a:cxn ang="0">
                  <a:pos x="26" y="10"/>
                </a:cxn>
                <a:cxn ang="0">
                  <a:pos x="38" y="2"/>
                </a:cxn>
                <a:cxn ang="0">
                  <a:pos x="38" y="2"/>
                </a:cxn>
                <a:cxn ang="0">
                  <a:pos x="46" y="0"/>
                </a:cxn>
                <a:cxn ang="0">
                  <a:pos x="54" y="0"/>
                </a:cxn>
                <a:cxn ang="0">
                  <a:pos x="68" y="4"/>
                </a:cxn>
                <a:cxn ang="0">
                  <a:pos x="80" y="8"/>
                </a:cxn>
                <a:cxn ang="0">
                  <a:pos x="84" y="10"/>
                </a:cxn>
                <a:cxn ang="0">
                  <a:pos x="148" y="150"/>
                </a:cxn>
              </a:cxnLst>
              <a:rect l="0" t="0" r="r" b="b"/>
              <a:pathLst>
                <a:path w="148" h="222">
                  <a:moveTo>
                    <a:pt x="148" y="150"/>
                  </a:moveTo>
                  <a:lnTo>
                    <a:pt x="60" y="222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2" y="60"/>
                  </a:lnTo>
                  <a:lnTo>
                    <a:pt x="6" y="42"/>
                  </a:lnTo>
                  <a:lnTo>
                    <a:pt x="12" y="30"/>
                  </a:lnTo>
                  <a:lnTo>
                    <a:pt x="18" y="20"/>
                  </a:lnTo>
                  <a:lnTo>
                    <a:pt x="26" y="10"/>
                  </a:lnTo>
                  <a:lnTo>
                    <a:pt x="38" y="2"/>
                  </a:lnTo>
                  <a:lnTo>
                    <a:pt x="38" y="2"/>
                  </a:lnTo>
                  <a:lnTo>
                    <a:pt x="46" y="0"/>
                  </a:lnTo>
                  <a:lnTo>
                    <a:pt x="54" y="0"/>
                  </a:lnTo>
                  <a:lnTo>
                    <a:pt x="68" y="4"/>
                  </a:lnTo>
                  <a:lnTo>
                    <a:pt x="80" y="8"/>
                  </a:lnTo>
                  <a:lnTo>
                    <a:pt x="84" y="10"/>
                  </a:lnTo>
                  <a:lnTo>
                    <a:pt x="148" y="150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1600">
                <a:latin typeface="+mn-lt"/>
                <a:ea typeface="+mn-ea"/>
              </a:endParaRPr>
            </a:p>
          </p:txBody>
        </p:sp>
        <p:sp>
          <p:nvSpPr>
            <p:cNvPr id="541" name="Freeform 91"/>
            <p:cNvSpPr>
              <a:spLocks/>
            </p:cNvSpPr>
            <p:nvPr/>
          </p:nvSpPr>
          <p:spPr bwMode="auto">
            <a:xfrm flipH="1">
              <a:off x="5588366" y="2022412"/>
              <a:ext cx="43784" cy="39491"/>
            </a:xfrm>
            <a:custGeom>
              <a:avLst/>
              <a:gdLst/>
              <a:ahLst/>
              <a:cxnLst>
                <a:cxn ang="0">
                  <a:pos x="102" y="14"/>
                </a:cxn>
                <a:cxn ang="0">
                  <a:pos x="8" y="92"/>
                </a:cxn>
                <a:cxn ang="0">
                  <a:pos x="0" y="72"/>
                </a:cxn>
                <a:cxn ang="0">
                  <a:pos x="92" y="0"/>
                </a:cxn>
                <a:cxn ang="0">
                  <a:pos x="102" y="14"/>
                </a:cxn>
              </a:cxnLst>
              <a:rect l="0" t="0" r="r" b="b"/>
              <a:pathLst>
                <a:path w="102" h="92">
                  <a:moveTo>
                    <a:pt x="102" y="14"/>
                  </a:moveTo>
                  <a:lnTo>
                    <a:pt x="8" y="92"/>
                  </a:lnTo>
                  <a:lnTo>
                    <a:pt x="0" y="72"/>
                  </a:lnTo>
                  <a:lnTo>
                    <a:pt x="92" y="0"/>
                  </a:lnTo>
                  <a:lnTo>
                    <a:pt x="102" y="14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1600">
                <a:latin typeface="+mn-lt"/>
                <a:ea typeface="+mn-ea"/>
              </a:endParaRPr>
            </a:p>
          </p:txBody>
        </p:sp>
        <p:sp>
          <p:nvSpPr>
            <p:cNvPr id="542" name="Freeform 92"/>
            <p:cNvSpPr>
              <a:spLocks/>
            </p:cNvSpPr>
            <p:nvPr/>
          </p:nvSpPr>
          <p:spPr bwMode="auto">
            <a:xfrm flipH="1">
              <a:off x="5580639" y="2021553"/>
              <a:ext cx="30906" cy="29190"/>
            </a:xfrm>
            <a:custGeom>
              <a:avLst/>
              <a:gdLst/>
              <a:ahLst/>
              <a:cxnLst>
                <a:cxn ang="0">
                  <a:pos x="34" y="32"/>
                </a:cxn>
                <a:cxn ang="0">
                  <a:pos x="34" y="32"/>
                </a:cxn>
                <a:cxn ang="0">
                  <a:pos x="38" y="28"/>
                </a:cxn>
                <a:cxn ang="0">
                  <a:pos x="38" y="28"/>
                </a:cxn>
                <a:cxn ang="0">
                  <a:pos x="34" y="32"/>
                </a:cxn>
                <a:cxn ang="0">
                  <a:pos x="34" y="32"/>
                </a:cxn>
                <a:cxn ang="0">
                  <a:pos x="24" y="48"/>
                </a:cxn>
                <a:cxn ang="0">
                  <a:pos x="18" y="60"/>
                </a:cxn>
                <a:cxn ang="0">
                  <a:pos x="26" y="68"/>
                </a:cxn>
                <a:cxn ang="0">
                  <a:pos x="26" y="68"/>
                </a:cxn>
                <a:cxn ang="0">
                  <a:pos x="36" y="48"/>
                </a:cxn>
                <a:cxn ang="0">
                  <a:pos x="46" y="34"/>
                </a:cxn>
                <a:cxn ang="0">
                  <a:pos x="52" y="26"/>
                </a:cxn>
                <a:cxn ang="0">
                  <a:pos x="52" y="26"/>
                </a:cxn>
                <a:cxn ang="0">
                  <a:pos x="72" y="14"/>
                </a:cxn>
                <a:cxn ang="0">
                  <a:pos x="72" y="14"/>
                </a:cxn>
                <a:cxn ang="0">
                  <a:pos x="70" y="12"/>
                </a:cxn>
                <a:cxn ang="0">
                  <a:pos x="64" y="6"/>
                </a:cxn>
                <a:cxn ang="0">
                  <a:pos x="54" y="2"/>
                </a:cxn>
                <a:cxn ang="0">
                  <a:pos x="48" y="0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30" y="6"/>
                </a:cxn>
                <a:cxn ang="0">
                  <a:pos x="22" y="10"/>
                </a:cxn>
                <a:cxn ang="0">
                  <a:pos x="14" y="16"/>
                </a:cxn>
                <a:cxn ang="0">
                  <a:pos x="14" y="16"/>
                </a:cxn>
                <a:cxn ang="0">
                  <a:pos x="10" y="22"/>
                </a:cxn>
                <a:cxn ang="0">
                  <a:pos x="6" y="32"/>
                </a:cxn>
                <a:cxn ang="0">
                  <a:pos x="0" y="44"/>
                </a:cxn>
                <a:cxn ang="0">
                  <a:pos x="14" y="56"/>
                </a:cxn>
                <a:cxn ang="0">
                  <a:pos x="16" y="58"/>
                </a:cxn>
                <a:cxn ang="0">
                  <a:pos x="16" y="58"/>
                </a:cxn>
                <a:cxn ang="0">
                  <a:pos x="20" y="52"/>
                </a:cxn>
                <a:cxn ang="0">
                  <a:pos x="24" y="44"/>
                </a:cxn>
                <a:cxn ang="0">
                  <a:pos x="34" y="32"/>
                </a:cxn>
                <a:cxn ang="0">
                  <a:pos x="34" y="32"/>
                </a:cxn>
              </a:cxnLst>
              <a:rect l="0" t="0" r="r" b="b"/>
              <a:pathLst>
                <a:path w="72" h="68">
                  <a:moveTo>
                    <a:pt x="34" y="32"/>
                  </a:moveTo>
                  <a:lnTo>
                    <a:pt x="34" y="32"/>
                  </a:lnTo>
                  <a:lnTo>
                    <a:pt x="38" y="28"/>
                  </a:lnTo>
                  <a:lnTo>
                    <a:pt x="38" y="28"/>
                  </a:lnTo>
                  <a:lnTo>
                    <a:pt x="34" y="32"/>
                  </a:lnTo>
                  <a:lnTo>
                    <a:pt x="34" y="32"/>
                  </a:lnTo>
                  <a:lnTo>
                    <a:pt x="24" y="48"/>
                  </a:lnTo>
                  <a:lnTo>
                    <a:pt x="18" y="60"/>
                  </a:lnTo>
                  <a:lnTo>
                    <a:pt x="26" y="68"/>
                  </a:lnTo>
                  <a:lnTo>
                    <a:pt x="26" y="68"/>
                  </a:lnTo>
                  <a:lnTo>
                    <a:pt x="36" y="48"/>
                  </a:lnTo>
                  <a:lnTo>
                    <a:pt x="46" y="34"/>
                  </a:lnTo>
                  <a:lnTo>
                    <a:pt x="52" y="26"/>
                  </a:lnTo>
                  <a:lnTo>
                    <a:pt x="52" y="26"/>
                  </a:lnTo>
                  <a:lnTo>
                    <a:pt x="72" y="14"/>
                  </a:lnTo>
                  <a:lnTo>
                    <a:pt x="72" y="14"/>
                  </a:lnTo>
                  <a:lnTo>
                    <a:pt x="70" y="12"/>
                  </a:lnTo>
                  <a:lnTo>
                    <a:pt x="64" y="6"/>
                  </a:lnTo>
                  <a:lnTo>
                    <a:pt x="54" y="2"/>
                  </a:lnTo>
                  <a:lnTo>
                    <a:pt x="48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0" y="6"/>
                  </a:lnTo>
                  <a:lnTo>
                    <a:pt x="22" y="10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10" y="22"/>
                  </a:lnTo>
                  <a:lnTo>
                    <a:pt x="6" y="32"/>
                  </a:lnTo>
                  <a:lnTo>
                    <a:pt x="0" y="44"/>
                  </a:lnTo>
                  <a:lnTo>
                    <a:pt x="14" y="56"/>
                  </a:lnTo>
                  <a:lnTo>
                    <a:pt x="16" y="58"/>
                  </a:lnTo>
                  <a:lnTo>
                    <a:pt x="16" y="58"/>
                  </a:lnTo>
                  <a:lnTo>
                    <a:pt x="20" y="52"/>
                  </a:lnTo>
                  <a:lnTo>
                    <a:pt x="24" y="44"/>
                  </a:lnTo>
                  <a:lnTo>
                    <a:pt x="34" y="32"/>
                  </a:lnTo>
                  <a:lnTo>
                    <a:pt x="34" y="32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1600">
                <a:latin typeface="+mn-lt"/>
                <a:ea typeface="+mn-ea"/>
              </a:endParaRPr>
            </a:p>
          </p:txBody>
        </p:sp>
      </p:grpSp>
      <p:grpSp>
        <p:nvGrpSpPr>
          <p:cNvPr id="4" name="グループ化 886"/>
          <p:cNvGrpSpPr/>
          <p:nvPr/>
        </p:nvGrpSpPr>
        <p:grpSpPr>
          <a:xfrm>
            <a:off x="293150" y="5723050"/>
            <a:ext cx="211114" cy="697390"/>
            <a:chOff x="3429754" y="2408540"/>
            <a:chExt cx="583454" cy="1920964"/>
          </a:xfrm>
          <a:scene3d>
            <a:camera prst="orthographicFront">
              <a:rot lat="0" lon="10800000" rev="0"/>
            </a:camera>
            <a:lightRig rig="threePt" dir="t"/>
          </a:scene3d>
        </p:grpSpPr>
        <p:sp>
          <p:nvSpPr>
            <p:cNvPr id="544" name="Freeform 44"/>
            <p:cNvSpPr>
              <a:spLocks/>
            </p:cNvSpPr>
            <p:nvPr/>
          </p:nvSpPr>
          <p:spPr bwMode="auto">
            <a:xfrm>
              <a:off x="3668594" y="2705386"/>
              <a:ext cx="262725" cy="330966"/>
            </a:xfrm>
            <a:custGeom>
              <a:avLst/>
              <a:gdLst/>
              <a:ahLst/>
              <a:cxnLst>
                <a:cxn ang="0">
                  <a:pos x="154" y="150"/>
                </a:cxn>
                <a:cxn ang="0">
                  <a:pos x="54" y="194"/>
                </a:cxn>
                <a:cxn ang="0">
                  <a:pos x="0" y="58"/>
                </a:cxn>
                <a:cxn ang="0">
                  <a:pos x="0" y="58"/>
                </a:cxn>
                <a:cxn ang="0">
                  <a:pos x="4" y="50"/>
                </a:cxn>
                <a:cxn ang="0">
                  <a:pos x="10" y="34"/>
                </a:cxn>
                <a:cxn ang="0">
                  <a:pos x="22" y="16"/>
                </a:cxn>
                <a:cxn ang="0">
                  <a:pos x="28" y="8"/>
                </a:cxn>
                <a:cxn ang="0">
                  <a:pos x="34" y="2"/>
                </a:cxn>
                <a:cxn ang="0">
                  <a:pos x="34" y="2"/>
                </a:cxn>
                <a:cxn ang="0">
                  <a:pos x="42" y="0"/>
                </a:cxn>
                <a:cxn ang="0">
                  <a:pos x="50" y="0"/>
                </a:cxn>
                <a:cxn ang="0">
                  <a:pos x="58" y="0"/>
                </a:cxn>
                <a:cxn ang="0">
                  <a:pos x="66" y="4"/>
                </a:cxn>
                <a:cxn ang="0">
                  <a:pos x="78" y="10"/>
                </a:cxn>
                <a:cxn ang="0">
                  <a:pos x="82" y="14"/>
                </a:cxn>
                <a:cxn ang="0">
                  <a:pos x="154" y="150"/>
                </a:cxn>
              </a:cxnLst>
              <a:rect l="0" t="0" r="r" b="b"/>
              <a:pathLst>
                <a:path w="154" h="194">
                  <a:moveTo>
                    <a:pt x="154" y="150"/>
                  </a:moveTo>
                  <a:lnTo>
                    <a:pt x="54" y="194"/>
                  </a:lnTo>
                  <a:lnTo>
                    <a:pt x="0" y="58"/>
                  </a:lnTo>
                  <a:lnTo>
                    <a:pt x="0" y="58"/>
                  </a:lnTo>
                  <a:lnTo>
                    <a:pt x="4" y="50"/>
                  </a:lnTo>
                  <a:lnTo>
                    <a:pt x="10" y="34"/>
                  </a:lnTo>
                  <a:lnTo>
                    <a:pt x="22" y="16"/>
                  </a:lnTo>
                  <a:lnTo>
                    <a:pt x="28" y="8"/>
                  </a:lnTo>
                  <a:lnTo>
                    <a:pt x="34" y="2"/>
                  </a:lnTo>
                  <a:lnTo>
                    <a:pt x="34" y="2"/>
                  </a:lnTo>
                  <a:lnTo>
                    <a:pt x="42" y="0"/>
                  </a:lnTo>
                  <a:lnTo>
                    <a:pt x="50" y="0"/>
                  </a:lnTo>
                  <a:lnTo>
                    <a:pt x="58" y="0"/>
                  </a:lnTo>
                  <a:lnTo>
                    <a:pt x="66" y="4"/>
                  </a:lnTo>
                  <a:lnTo>
                    <a:pt x="78" y="10"/>
                  </a:lnTo>
                  <a:lnTo>
                    <a:pt x="82" y="14"/>
                  </a:lnTo>
                  <a:lnTo>
                    <a:pt x="154" y="150"/>
                  </a:lnTo>
                  <a:close/>
                </a:path>
              </a:pathLst>
            </a:custGeom>
            <a:solidFill>
              <a:schemeClr val="tx1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1600">
                <a:latin typeface="+mn-lt"/>
                <a:ea typeface="+mn-ea"/>
              </a:endParaRPr>
            </a:p>
          </p:txBody>
        </p:sp>
        <p:sp>
          <p:nvSpPr>
            <p:cNvPr id="545" name="Freeform 45"/>
            <p:cNvSpPr>
              <a:spLocks/>
            </p:cNvSpPr>
            <p:nvPr/>
          </p:nvSpPr>
          <p:spPr bwMode="auto">
            <a:xfrm>
              <a:off x="3736835" y="2933991"/>
              <a:ext cx="197897" cy="98949"/>
            </a:xfrm>
            <a:custGeom>
              <a:avLst/>
              <a:gdLst/>
              <a:ahLst/>
              <a:cxnLst>
                <a:cxn ang="0">
                  <a:pos x="116" y="16"/>
                </a:cxn>
                <a:cxn ang="0">
                  <a:pos x="2" y="58"/>
                </a:cxn>
                <a:cxn ang="0">
                  <a:pos x="0" y="40"/>
                </a:cxn>
                <a:cxn ang="0">
                  <a:pos x="110" y="0"/>
                </a:cxn>
                <a:cxn ang="0">
                  <a:pos x="116" y="16"/>
                </a:cxn>
              </a:cxnLst>
              <a:rect l="0" t="0" r="r" b="b"/>
              <a:pathLst>
                <a:path w="116" h="58">
                  <a:moveTo>
                    <a:pt x="116" y="16"/>
                  </a:moveTo>
                  <a:lnTo>
                    <a:pt x="2" y="58"/>
                  </a:lnTo>
                  <a:lnTo>
                    <a:pt x="0" y="40"/>
                  </a:lnTo>
                  <a:lnTo>
                    <a:pt x="110" y="0"/>
                  </a:lnTo>
                  <a:lnTo>
                    <a:pt x="116" y="16"/>
                  </a:lnTo>
                  <a:close/>
                </a:path>
              </a:pathLst>
            </a:custGeom>
            <a:solidFill>
              <a:schemeClr val="tx1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1600">
                <a:latin typeface="+mn-lt"/>
                <a:ea typeface="+mn-ea"/>
              </a:endParaRPr>
            </a:p>
          </p:txBody>
        </p:sp>
        <p:sp>
          <p:nvSpPr>
            <p:cNvPr id="546" name="Freeform 46"/>
            <p:cNvSpPr>
              <a:spLocks/>
            </p:cNvSpPr>
            <p:nvPr/>
          </p:nvSpPr>
          <p:spPr bwMode="auto">
            <a:xfrm>
              <a:off x="3777779" y="4220321"/>
              <a:ext cx="235429" cy="81889"/>
            </a:xfrm>
            <a:custGeom>
              <a:avLst/>
              <a:gdLst/>
              <a:ahLst/>
              <a:cxnLst>
                <a:cxn ang="0">
                  <a:pos x="64" y="0"/>
                </a:cxn>
                <a:cxn ang="0">
                  <a:pos x="2" y="10"/>
                </a:cxn>
                <a:cxn ang="0">
                  <a:pos x="0" y="28"/>
                </a:cxn>
                <a:cxn ang="0">
                  <a:pos x="4" y="48"/>
                </a:cxn>
                <a:cxn ang="0">
                  <a:pos x="36" y="48"/>
                </a:cxn>
                <a:cxn ang="0">
                  <a:pos x="36" y="38"/>
                </a:cxn>
                <a:cxn ang="0">
                  <a:pos x="44" y="46"/>
                </a:cxn>
                <a:cxn ang="0">
                  <a:pos x="136" y="46"/>
                </a:cxn>
                <a:cxn ang="0">
                  <a:pos x="136" y="46"/>
                </a:cxn>
                <a:cxn ang="0">
                  <a:pos x="138" y="36"/>
                </a:cxn>
                <a:cxn ang="0">
                  <a:pos x="136" y="30"/>
                </a:cxn>
                <a:cxn ang="0">
                  <a:pos x="134" y="24"/>
                </a:cxn>
                <a:cxn ang="0">
                  <a:pos x="134" y="24"/>
                </a:cxn>
                <a:cxn ang="0">
                  <a:pos x="120" y="18"/>
                </a:cxn>
                <a:cxn ang="0">
                  <a:pos x="96" y="10"/>
                </a:cxn>
                <a:cxn ang="0">
                  <a:pos x="64" y="0"/>
                </a:cxn>
                <a:cxn ang="0">
                  <a:pos x="64" y="0"/>
                </a:cxn>
              </a:cxnLst>
              <a:rect l="0" t="0" r="r" b="b"/>
              <a:pathLst>
                <a:path w="138" h="48">
                  <a:moveTo>
                    <a:pt x="64" y="0"/>
                  </a:moveTo>
                  <a:lnTo>
                    <a:pt x="2" y="10"/>
                  </a:lnTo>
                  <a:lnTo>
                    <a:pt x="0" y="28"/>
                  </a:lnTo>
                  <a:lnTo>
                    <a:pt x="4" y="48"/>
                  </a:lnTo>
                  <a:lnTo>
                    <a:pt x="36" y="48"/>
                  </a:lnTo>
                  <a:lnTo>
                    <a:pt x="36" y="38"/>
                  </a:lnTo>
                  <a:lnTo>
                    <a:pt x="44" y="46"/>
                  </a:lnTo>
                  <a:lnTo>
                    <a:pt x="136" y="46"/>
                  </a:lnTo>
                  <a:lnTo>
                    <a:pt x="136" y="46"/>
                  </a:lnTo>
                  <a:lnTo>
                    <a:pt x="138" y="36"/>
                  </a:lnTo>
                  <a:lnTo>
                    <a:pt x="136" y="30"/>
                  </a:lnTo>
                  <a:lnTo>
                    <a:pt x="134" y="24"/>
                  </a:lnTo>
                  <a:lnTo>
                    <a:pt x="134" y="24"/>
                  </a:lnTo>
                  <a:lnTo>
                    <a:pt x="120" y="18"/>
                  </a:lnTo>
                  <a:lnTo>
                    <a:pt x="96" y="10"/>
                  </a:lnTo>
                  <a:lnTo>
                    <a:pt x="64" y="0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000000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1600">
                <a:latin typeface="+mn-lt"/>
                <a:ea typeface="+mn-ea"/>
              </a:endParaRPr>
            </a:p>
          </p:txBody>
        </p:sp>
        <p:sp>
          <p:nvSpPr>
            <p:cNvPr id="547" name="Freeform 47"/>
            <p:cNvSpPr>
              <a:spLocks/>
            </p:cNvSpPr>
            <p:nvPr/>
          </p:nvSpPr>
          <p:spPr bwMode="auto">
            <a:xfrm>
              <a:off x="3439990" y="4244204"/>
              <a:ext cx="252489" cy="85300"/>
            </a:xfrm>
            <a:custGeom>
              <a:avLst/>
              <a:gdLst/>
              <a:ahLst/>
              <a:cxnLst>
                <a:cxn ang="0">
                  <a:pos x="70" y="0"/>
                </a:cxn>
                <a:cxn ang="0">
                  <a:pos x="4" y="10"/>
                </a:cxn>
                <a:cxn ang="0">
                  <a:pos x="0" y="30"/>
                </a:cxn>
                <a:cxn ang="0">
                  <a:pos x="4" y="50"/>
                </a:cxn>
                <a:cxn ang="0">
                  <a:pos x="40" y="50"/>
                </a:cxn>
                <a:cxn ang="0">
                  <a:pos x="40" y="42"/>
                </a:cxn>
                <a:cxn ang="0">
                  <a:pos x="50" y="50"/>
                </a:cxn>
                <a:cxn ang="0">
                  <a:pos x="148" y="50"/>
                </a:cxn>
                <a:cxn ang="0">
                  <a:pos x="148" y="50"/>
                </a:cxn>
                <a:cxn ang="0">
                  <a:pos x="148" y="38"/>
                </a:cxn>
                <a:cxn ang="0">
                  <a:pos x="146" y="30"/>
                </a:cxn>
                <a:cxn ang="0">
                  <a:pos x="144" y="26"/>
                </a:cxn>
                <a:cxn ang="0">
                  <a:pos x="142" y="24"/>
                </a:cxn>
                <a:cxn ang="0">
                  <a:pos x="142" y="24"/>
                </a:cxn>
                <a:cxn ang="0">
                  <a:pos x="128" y="20"/>
                </a:cxn>
                <a:cxn ang="0">
                  <a:pos x="104" y="10"/>
                </a:cxn>
                <a:cxn ang="0">
                  <a:pos x="70" y="0"/>
                </a:cxn>
                <a:cxn ang="0">
                  <a:pos x="70" y="0"/>
                </a:cxn>
              </a:cxnLst>
              <a:rect l="0" t="0" r="r" b="b"/>
              <a:pathLst>
                <a:path w="148" h="50">
                  <a:moveTo>
                    <a:pt x="70" y="0"/>
                  </a:moveTo>
                  <a:lnTo>
                    <a:pt x="4" y="10"/>
                  </a:lnTo>
                  <a:lnTo>
                    <a:pt x="0" y="30"/>
                  </a:lnTo>
                  <a:lnTo>
                    <a:pt x="4" y="50"/>
                  </a:lnTo>
                  <a:lnTo>
                    <a:pt x="40" y="50"/>
                  </a:lnTo>
                  <a:lnTo>
                    <a:pt x="40" y="42"/>
                  </a:lnTo>
                  <a:lnTo>
                    <a:pt x="50" y="50"/>
                  </a:lnTo>
                  <a:lnTo>
                    <a:pt x="148" y="50"/>
                  </a:lnTo>
                  <a:lnTo>
                    <a:pt x="148" y="50"/>
                  </a:lnTo>
                  <a:lnTo>
                    <a:pt x="148" y="38"/>
                  </a:lnTo>
                  <a:lnTo>
                    <a:pt x="146" y="30"/>
                  </a:lnTo>
                  <a:lnTo>
                    <a:pt x="144" y="26"/>
                  </a:lnTo>
                  <a:lnTo>
                    <a:pt x="142" y="24"/>
                  </a:lnTo>
                  <a:lnTo>
                    <a:pt x="142" y="24"/>
                  </a:lnTo>
                  <a:lnTo>
                    <a:pt x="128" y="20"/>
                  </a:lnTo>
                  <a:lnTo>
                    <a:pt x="104" y="10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000000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1600">
                <a:latin typeface="+mn-lt"/>
                <a:ea typeface="+mn-ea"/>
              </a:endParaRPr>
            </a:p>
          </p:txBody>
        </p:sp>
        <p:sp>
          <p:nvSpPr>
            <p:cNvPr id="548" name="Freeform 48"/>
            <p:cNvSpPr>
              <a:spLocks/>
            </p:cNvSpPr>
            <p:nvPr/>
          </p:nvSpPr>
          <p:spPr bwMode="auto">
            <a:xfrm>
              <a:off x="3624238" y="3278604"/>
              <a:ext cx="317316" cy="96218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0" y="564"/>
                </a:cxn>
                <a:cxn ang="0">
                  <a:pos x="186" y="560"/>
                </a:cxn>
                <a:cxn ang="0">
                  <a:pos x="108" y="10"/>
                </a:cxn>
                <a:cxn ang="0">
                  <a:pos x="0" y="0"/>
                </a:cxn>
              </a:cxnLst>
              <a:rect l="0" t="0" r="r" b="b"/>
              <a:pathLst>
                <a:path w="186" h="564">
                  <a:moveTo>
                    <a:pt x="0" y="0"/>
                  </a:moveTo>
                  <a:lnTo>
                    <a:pt x="90" y="564"/>
                  </a:lnTo>
                  <a:lnTo>
                    <a:pt x="186" y="560"/>
                  </a:lnTo>
                  <a:lnTo>
                    <a:pt x="108" y="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1600">
                <a:latin typeface="+mn-lt"/>
                <a:ea typeface="+mn-ea"/>
              </a:endParaRPr>
            </a:p>
          </p:txBody>
        </p:sp>
        <p:sp>
          <p:nvSpPr>
            <p:cNvPr id="549" name="Freeform 49"/>
            <p:cNvSpPr>
              <a:spLocks/>
            </p:cNvSpPr>
            <p:nvPr/>
          </p:nvSpPr>
          <p:spPr bwMode="auto">
            <a:xfrm>
              <a:off x="3569646" y="2548432"/>
              <a:ext cx="153541" cy="174012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0" y="76"/>
                </a:cxn>
                <a:cxn ang="0">
                  <a:pos x="0" y="76"/>
                </a:cxn>
                <a:cxn ang="0">
                  <a:pos x="10" y="82"/>
                </a:cxn>
                <a:cxn ang="0">
                  <a:pos x="34" y="92"/>
                </a:cxn>
                <a:cxn ang="0">
                  <a:pos x="48" y="96"/>
                </a:cxn>
                <a:cxn ang="0">
                  <a:pos x="62" y="100"/>
                </a:cxn>
                <a:cxn ang="0">
                  <a:pos x="74" y="102"/>
                </a:cxn>
                <a:cxn ang="0">
                  <a:pos x="86" y="102"/>
                </a:cxn>
                <a:cxn ang="0">
                  <a:pos x="86" y="102"/>
                </a:cxn>
                <a:cxn ang="0">
                  <a:pos x="88" y="100"/>
                </a:cxn>
                <a:cxn ang="0">
                  <a:pos x="90" y="98"/>
                </a:cxn>
                <a:cxn ang="0">
                  <a:pos x="90" y="90"/>
                </a:cxn>
                <a:cxn ang="0">
                  <a:pos x="86" y="80"/>
                </a:cxn>
                <a:cxn ang="0">
                  <a:pos x="84" y="68"/>
                </a:cxn>
                <a:cxn ang="0">
                  <a:pos x="84" y="68"/>
                </a:cxn>
                <a:cxn ang="0">
                  <a:pos x="80" y="24"/>
                </a:cxn>
                <a:cxn ang="0">
                  <a:pos x="80" y="0"/>
                </a:cxn>
                <a:cxn ang="0">
                  <a:pos x="10" y="0"/>
                </a:cxn>
              </a:cxnLst>
              <a:rect l="0" t="0" r="r" b="b"/>
              <a:pathLst>
                <a:path w="90" h="102">
                  <a:moveTo>
                    <a:pt x="10" y="0"/>
                  </a:moveTo>
                  <a:lnTo>
                    <a:pt x="0" y="76"/>
                  </a:lnTo>
                  <a:lnTo>
                    <a:pt x="0" y="76"/>
                  </a:lnTo>
                  <a:lnTo>
                    <a:pt x="10" y="82"/>
                  </a:lnTo>
                  <a:lnTo>
                    <a:pt x="34" y="92"/>
                  </a:lnTo>
                  <a:lnTo>
                    <a:pt x="48" y="96"/>
                  </a:lnTo>
                  <a:lnTo>
                    <a:pt x="62" y="100"/>
                  </a:lnTo>
                  <a:lnTo>
                    <a:pt x="74" y="102"/>
                  </a:lnTo>
                  <a:lnTo>
                    <a:pt x="86" y="102"/>
                  </a:lnTo>
                  <a:lnTo>
                    <a:pt x="86" y="102"/>
                  </a:lnTo>
                  <a:lnTo>
                    <a:pt x="88" y="100"/>
                  </a:lnTo>
                  <a:lnTo>
                    <a:pt x="90" y="98"/>
                  </a:lnTo>
                  <a:lnTo>
                    <a:pt x="90" y="90"/>
                  </a:lnTo>
                  <a:lnTo>
                    <a:pt x="86" y="80"/>
                  </a:lnTo>
                  <a:lnTo>
                    <a:pt x="84" y="68"/>
                  </a:lnTo>
                  <a:lnTo>
                    <a:pt x="84" y="68"/>
                  </a:lnTo>
                  <a:lnTo>
                    <a:pt x="80" y="24"/>
                  </a:lnTo>
                  <a:lnTo>
                    <a:pt x="80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1600">
                <a:latin typeface="+mn-lt"/>
                <a:ea typeface="+mn-ea"/>
              </a:endParaRPr>
            </a:p>
          </p:txBody>
        </p:sp>
        <p:sp>
          <p:nvSpPr>
            <p:cNvPr id="550" name="Freeform 50"/>
            <p:cNvSpPr>
              <a:spLocks/>
            </p:cNvSpPr>
            <p:nvPr/>
          </p:nvSpPr>
          <p:spPr bwMode="auto">
            <a:xfrm>
              <a:off x="3846018" y="2882811"/>
              <a:ext cx="6824" cy="170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">
                  <a:moveTo>
                    <a:pt x="0" y="0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17A57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1600">
                <a:latin typeface="+mn-lt"/>
                <a:ea typeface="+mn-ea"/>
              </a:endParaRPr>
            </a:p>
          </p:txBody>
        </p:sp>
        <p:sp>
          <p:nvSpPr>
            <p:cNvPr id="551" name="Freeform 51"/>
            <p:cNvSpPr>
              <a:spLocks/>
            </p:cNvSpPr>
            <p:nvPr/>
          </p:nvSpPr>
          <p:spPr bwMode="auto">
            <a:xfrm>
              <a:off x="3436578" y="3285428"/>
              <a:ext cx="344612" cy="989486"/>
            </a:xfrm>
            <a:custGeom>
              <a:avLst/>
              <a:gdLst/>
              <a:ahLst/>
              <a:cxnLst>
                <a:cxn ang="0">
                  <a:pos x="134" y="8"/>
                </a:cxn>
                <a:cxn ang="0">
                  <a:pos x="134" y="8"/>
                </a:cxn>
                <a:cxn ang="0">
                  <a:pos x="102" y="6"/>
                </a:cxn>
                <a:cxn ang="0">
                  <a:pos x="78" y="2"/>
                </a:cxn>
                <a:cxn ang="0">
                  <a:pos x="60" y="0"/>
                </a:cxn>
                <a:cxn ang="0">
                  <a:pos x="20" y="324"/>
                </a:cxn>
                <a:cxn ang="0">
                  <a:pos x="0" y="580"/>
                </a:cxn>
                <a:cxn ang="0">
                  <a:pos x="82" y="572"/>
                </a:cxn>
                <a:cxn ang="0">
                  <a:pos x="98" y="570"/>
                </a:cxn>
                <a:cxn ang="0">
                  <a:pos x="136" y="340"/>
                </a:cxn>
                <a:cxn ang="0">
                  <a:pos x="162" y="290"/>
                </a:cxn>
                <a:cxn ang="0">
                  <a:pos x="202" y="96"/>
                </a:cxn>
                <a:cxn ang="0">
                  <a:pos x="202" y="0"/>
                </a:cxn>
                <a:cxn ang="0">
                  <a:pos x="202" y="0"/>
                </a:cxn>
                <a:cxn ang="0">
                  <a:pos x="198" y="2"/>
                </a:cxn>
                <a:cxn ang="0">
                  <a:pos x="186" y="6"/>
                </a:cxn>
                <a:cxn ang="0">
                  <a:pos x="164" y="8"/>
                </a:cxn>
                <a:cxn ang="0">
                  <a:pos x="134" y="8"/>
                </a:cxn>
                <a:cxn ang="0">
                  <a:pos x="134" y="8"/>
                </a:cxn>
              </a:cxnLst>
              <a:rect l="0" t="0" r="r" b="b"/>
              <a:pathLst>
                <a:path w="202" h="580">
                  <a:moveTo>
                    <a:pt x="134" y="8"/>
                  </a:moveTo>
                  <a:lnTo>
                    <a:pt x="134" y="8"/>
                  </a:lnTo>
                  <a:lnTo>
                    <a:pt x="102" y="6"/>
                  </a:lnTo>
                  <a:lnTo>
                    <a:pt x="78" y="2"/>
                  </a:lnTo>
                  <a:lnTo>
                    <a:pt x="60" y="0"/>
                  </a:lnTo>
                  <a:lnTo>
                    <a:pt x="20" y="324"/>
                  </a:lnTo>
                  <a:lnTo>
                    <a:pt x="0" y="580"/>
                  </a:lnTo>
                  <a:lnTo>
                    <a:pt x="82" y="572"/>
                  </a:lnTo>
                  <a:lnTo>
                    <a:pt x="98" y="570"/>
                  </a:lnTo>
                  <a:lnTo>
                    <a:pt x="136" y="340"/>
                  </a:lnTo>
                  <a:lnTo>
                    <a:pt x="162" y="290"/>
                  </a:lnTo>
                  <a:lnTo>
                    <a:pt x="202" y="96"/>
                  </a:lnTo>
                  <a:lnTo>
                    <a:pt x="202" y="0"/>
                  </a:lnTo>
                  <a:lnTo>
                    <a:pt x="202" y="0"/>
                  </a:lnTo>
                  <a:lnTo>
                    <a:pt x="198" y="2"/>
                  </a:lnTo>
                  <a:lnTo>
                    <a:pt x="186" y="6"/>
                  </a:lnTo>
                  <a:lnTo>
                    <a:pt x="164" y="8"/>
                  </a:lnTo>
                  <a:lnTo>
                    <a:pt x="134" y="8"/>
                  </a:lnTo>
                  <a:lnTo>
                    <a:pt x="134" y="8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1600">
                <a:latin typeface="+mn-lt"/>
                <a:ea typeface="+mn-ea"/>
              </a:endParaRPr>
            </a:p>
          </p:txBody>
        </p:sp>
        <p:sp>
          <p:nvSpPr>
            <p:cNvPr id="552" name="Freeform 52"/>
            <p:cNvSpPr>
              <a:spLocks/>
            </p:cNvSpPr>
            <p:nvPr/>
          </p:nvSpPr>
          <p:spPr bwMode="auto">
            <a:xfrm>
              <a:off x="3453637" y="2667854"/>
              <a:ext cx="392381" cy="607340"/>
            </a:xfrm>
            <a:custGeom>
              <a:avLst/>
              <a:gdLst/>
              <a:ahLst/>
              <a:cxnLst>
                <a:cxn ang="0">
                  <a:pos x="74" y="0"/>
                </a:cxn>
                <a:cxn ang="0">
                  <a:pos x="74" y="0"/>
                </a:cxn>
                <a:cxn ang="0">
                  <a:pos x="58" y="8"/>
                </a:cxn>
                <a:cxn ang="0">
                  <a:pos x="42" y="18"/>
                </a:cxn>
                <a:cxn ang="0">
                  <a:pos x="30" y="28"/>
                </a:cxn>
                <a:cxn ang="0">
                  <a:pos x="24" y="38"/>
                </a:cxn>
                <a:cxn ang="0">
                  <a:pos x="0" y="92"/>
                </a:cxn>
                <a:cxn ang="0">
                  <a:pos x="28" y="302"/>
                </a:cxn>
                <a:cxn ang="0">
                  <a:pos x="58" y="344"/>
                </a:cxn>
                <a:cxn ang="0">
                  <a:pos x="58" y="344"/>
                </a:cxn>
                <a:cxn ang="0">
                  <a:pos x="88" y="352"/>
                </a:cxn>
                <a:cxn ang="0">
                  <a:pos x="126" y="356"/>
                </a:cxn>
                <a:cxn ang="0">
                  <a:pos x="146" y="356"/>
                </a:cxn>
                <a:cxn ang="0">
                  <a:pos x="166" y="356"/>
                </a:cxn>
                <a:cxn ang="0">
                  <a:pos x="184" y="354"/>
                </a:cxn>
                <a:cxn ang="0">
                  <a:pos x="198" y="350"/>
                </a:cxn>
                <a:cxn ang="0">
                  <a:pos x="198" y="350"/>
                </a:cxn>
                <a:cxn ang="0">
                  <a:pos x="204" y="346"/>
                </a:cxn>
                <a:cxn ang="0">
                  <a:pos x="210" y="340"/>
                </a:cxn>
                <a:cxn ang="0">
                  <a:pos x="220" y="322"/>
                </a:cxn>
                <a:cxn ang="0">
                  <a:pos x="226" y="306"/>
                </a:cxn>
                <a:cxn ang="0">
                  <a:pos x="230" y="294"/>
                </a:cxn>
                <a:cxn ang="0">
                  <a:pos x="230" y="294"/>
                </a:cxn>
                <a:cxn ang="0">
                  <a:pos x="228" y="226"/>
                </a:cxn>
                <a:cxn ang="0">
                  <a:pos x="228" y="186"/>
                </a:cxn>
                <a:cxn ang="0">
                  <a:pos x="228" y="186"/>
                </a:cxn>
                <a:cxn ang="0">
                  <a:pos x="226" y="148"/>
                </a:cxn>
                <a:cxn ang="0">
                  <a:pos x="222" y="118"/>
                </a:cxn>
                <a:cxn ang="0">
                  <a:pos x="218" y="92"/>
                </a:cxn>
                <a:cxn ang="0">
                  <a:pos x="210" y="70"/>
                </a:cxn>
                <a:cxn ang="0">
                  <a:pos x="204" y="56"/>
                </a:cxn>
                <a:cxn ang="0">
                  <a:pos x="198" y="44"/>
                </a:cxn>
                <a:cxn ang="0">
                  <a:pos x="194" y="36"/>
                </a:cxn>
                <a:cxn ang="0">
                  <a:pos x="160" y="12"/>
                </a:cxn>
                <a:cxn ang="0">
                  <a:pos x="160" y="12"/>
                </a:cxn>
                <a:cxn ang="0">
                  <a:pos x="144" y="16"/>
                </a:cxn>
                <a:cxn ang="0">
                  <a:pos x="74" y="0"/>
                </a:cxn>
              </a:cxnLst>
              <a:rect l="0" t="0" r="r" b="b"/>
              <a:pathLst>
                <a:path w="230" h="356">
                  <a:moveTo>
                    <a:pt x="74" y="0"/>
                  </a:moveTo>
                  <a:lnTo>
                    <a:pt x="74" y="0"/>
                  </a:lnTo>
                  <a:lnTo>
                    <a:pt x="58" y="8"/>
                  </a:lnTo>
                  <a:lnTo>
                    <a:pt x="42" y="18"/>
                  </a:lnTo>
                  <a:lnTo>
                    <a:pt x="30" y="28"/>
                  </a:lnTo>
                  <a:lnTo>
                    <a:pt x="24" y="38"/>
                  </a:lnTo>
                  <a:lnTo>
                    <a:pt x="0" y="92"/>
                  </a:lnTo>
                  <a:lnTo>
                    <a:pt x="28" y="302"/>
                  </a:lnTo>
                  <a:lnTo>
                    <a:pt x="58" y="344"/>
                  </a:lnTo>
                  <a:lnTo>
                    <a:pt x="58" y="344"/>
                  </a:lnTo>
                  <a:lnTo>
                    <a:pt x="88" y="352"/>
                  </a:lnTo>
                  <a:lnTo>
                    <a:pt x="126" y="356"/>
                  </a:lnTo>
                  <a:lnTo>
                    <a:pt x="146" y="356"/>
                  </a:lnTo>
                  <a:lnTo>
                    <a:pt x="166" y="356"/>
                  </a:lnTo>
                  <a:lnTo>
                    <a:pt x="184" y="354"/>
                  </a:lnTo>
                  <a:lnTo>
                    <a:pt x="198" y="350"/>
                  </a:lnTo>
                  <a:lnTo>
                    <a:pt x="198" y="350"/>
                  </a:lnTo>
                  <a:lnTo>
                    <a:pt x="204" y="346"/>
                  </a:lnTo>
                  <a:lnTo>
                    <a:pt x="210" y="340"/>
                  </a:lnTo>
                  <a:lnTo>
                    <a:pt x="220" y="322"/>
                  </a:lnTo>
                  <a:lnTo>
                    <a:pt x="226" y="306"/>
                  </a:lnTo>
                  <a:lnTo>
                    <a:pt x="230" y="294"/>
                  </a:lnTo>
                  <a:lnTo>
                    <a:pt x="230" y="294"/>
                  </a:lnTo>
                  <a:lnTo>
                    <a:pt x="228" y="226"/>
                  </a:lnTo>
                  <a:lnTo>
                    <a:pt x="228" y="186"/>
                  </a:lnTo>
                  <a:lnTo>
                    <a:pt x="228" y="186"/>
                  </a:lnTo>
                  <a:lnTo>
                    <a:pt x="226" y="148"/>
                  </a:lnTo>
                  <a:lnTo>
                    <a:pt x="222" y="118"/>
                  </a:lnTo>
                  <a:lnTo>
                    <a:pt x="218" y="92"/>
                  </a:lnTo>
                  <a:lnTo>
                    <a:pt x="210" y="70"/>
                  </a:lnTo>
                  <a:lnTo>
                    <a:pt x="204" y="56"/>
                  </a:lnTo>
                  <a:lnTo>
                    <a:pt x="198" y="44"/>
                  </a:lnTo>
                  <a:lnTo>
                    <a:pt x="194" y="36"/>
                  </a:lnTo>
                  <a:lnTo>
                    <a:pt x="160" y="12"/>
                  </a:lnTo>
                  <a:lnTo>
                    <a:pt x="160" y="12"/>
                  </a:lnTo>
                  <a:lnTo>
                    <a:pt x="144" y="16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chemeClr val="tx1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1600">
                <a:latin typeface="+mn-lt"/>
                <a:ea typeface="+mn-ea"/>
              </a:endParaRPr>
            </a:p>
          </p:txBody>
        </p:sp>
        <p:sp>
          <p:nvSpPr>
            <p:cNvPr id="553" name="Freeform 53"/>
            <p:cNvSpPr>
              <a:spLocks/>
            </p:cNvSpPr>
            <p:nvPr/>
          </p:nvSpPr>
          <p:spPr bwMode="auto">
            <a:xfrm>
              <a:off x="3573058" y="2415364"/>
              <a:ext cx="174011" cy="232017"/>
            </a:xfrm>
            <a:custGeom>
              <a:avLst/>
              <a:gdLst/>
              <a:ahLst/>
              <a:cxnLst>
                <a:cxn ang="0">
                  <a:pos x="102" y="34"/>
                </a:cxn>
                <a:cxn ang="0">
                  <a:pos x="102" y="34"/>
                </a:cxn>
                <a:cxn ang="0">
                  <a:pos x="90" y="18"/>
                </a:cxn>
                <a:cxn ang="0">
                  <a:pos x="90" y="18"/>
                </a:cxn>
                <a:cxn ang="0">
                  <a:pos x="82" y="12"/>
                </a:cxn>
                <a:cxn ang="0">
                  <a:pos x="70" y="4"/>
                </a:cxn>
                <a:cxn ang="0">
                  <a:pos x="62" y="2"/>
                </a:cxn>
                <a:cxn ang="0">
                  <a:pos x="54" y="0"/>
                </a:cxn>
                <a:cxn ang="0">
                  <a:pos x="46" y="0"/>
                </a:cxn>
                <a:cxn ang="0">
                  <a:pos x="38" y="0"/>
                </a:cxn>
                <a:cxn ang="0">
                  <a:pos x="38" y="0"/>
                </a:cxn>
                <a:cxn ang="0">
                  <a:pos x="24" y="4"/>
                </a:cxn>
                <a:cxn ang="0">
                  <a:pos x="18" y="8"/>
                </a:cxn>
                <a:cxn ang="0">
                  <a:pos x="12" y="12"/>
                </a:cxn>
                <a:cxn ang="0">
                  <a:pos x="8" y="20"/>
                </a:cxn>
                <a:cxn ang="0">
                  <a:pos x="4" y="28"/>
                </a:cxn>
                <a:cxn ang="0">
                  <a:pos x="2" y="38"/>
                </a:cxn>
                <a:cxn ang="0">
                  <a:pos x="0" y="50"/>
                </a:cxn>
                <a:cxn ang="0">
                  <a:pos x="0" y="50"/>
                </a:cxn>
                <a:cxn ang="0">
                  <a:pos x="8" y="76"/>
                </a:cxn>
                <a:cxn ang="0">
                  <a:pos x="18" y="98"/>
                </a:cxn>
                <a:cxn ang="0">
                  <a:pos x="28" y="116"/>
                </a:cxn>
                <a:cxn ang="0">
                  <a:pos x="42" y="134"/>
                </a:cxn>
                <a:cxn ang="0">
                  <a:pos x="42" y="134"/>
                </a:cxn>
                <a:cxn ang="0">
                  <a:pos x="46" y="136"/>
                </a:cxn>
                <a:cxn ang="0">
                  <a:pos x="54" y="136"/>
                </a:cxn>
                <a:cxn ang="0">
                  <a:pos x="74" y="134"/>
                </a:cxn>
                <a:cxn ang="0">
                  <a:pos x="94" y="130"/>
                </a:cxn>
                <a:cxn ang="0">
                  <a:pos x="100" y="128"/>
                </a:cxn>
                <a:cxn ang="0">
                  <a:pos x="102" y="126"/>
                </a:cxn>
                <a:cxn ang="0">
                  <a:pos x="102" y="126"/>
                </a:cxn>
                <a:cxn ang="0">
                  <a:pos x="100" y="104"/>
                </a:cxn>
                <a:cxn ang="0">
                  <a:pos x="100" y="74"/>
                </a:cxn>
                <a:cxn ang="0">
                  <a:pos x="102" y="34"/>
                </a:cxn>
                <a:cxn ang="0">
                  <a:pos x="102" y="34"/>
                </a:cxn>
              </a:cxnLst>
              <a:rect l="0" t="0" r="r" b="b"/>
              <a:pathLst>
                <a:path w="102" h="136">
                  <a:moveTo>
                    <a:pt x="102" y="34"/>
                  </a:moveTo>
                  <a:lnTo>
                    <a:pt x="102" y="34"/>
                  </a:lnTo>
                  <a:lnTo>
                    <a:pt x="90" y="18"/>
                  </a:lnTo>
                  <a:lnTo>
                    <a:pt x="90" y="18"/>
                  </a:lnTo>
                  <a:lnTo>
                    <a:pt x="82" y="12"/>
                  </a:lnTo>
                  <a:lnTo>
                    <a:pt x="70" y="4"/>
                  </a:lnTo>
                  <a:lnTo>
                    <a:pt x="62" y="2"/>
                  </a:lnTo>
                  <a:lnTo>
                    <a:pt x="54" y="0"/>
                  </a:lnTo>
                  <a:lnTo>
                    <a:pt x="46" y="0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24" y="4"/>
                  </a:lnTo>
                  <a:lnTo>
                    <a:pt x="18" y="8"/>
                  </a:lnTo>
                  <a:lnTo>
                    <a:pt x="12" y="12"/>
                  </a:lnTo>
                  <a:lnTo>
                    <a:pt x="8" y="20"/>
                  </a:lnTo>
                  <a:lnTo>
                    <a:pt x="4" y="28"/>
                  </a:lnTo>
                  <a:lnTo>
                    <a:pt x="2" y="38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8" y="76"/>
                  </a:lnTo>
                  <a:lnTo>
                    <a:pt x="18" y="98"/>
                  </a:lnTo>
                  <a:lnTo>
                    <a:pt x="28" y="116"/>
                  </a:lnTo>
                  <a:lnTo>
                    <a:pt x="42" y="134"/>
                  </a:lnTo>
                  <a:lnTo>
                    <a:pt x="42" y="134"/>
                  </a:lnTo>
                  <a:lnTo>
                    <a:pt x="46" y="136"/>
                  </a:lnTo>
                  <a:lnTo>
                    <a:pt x="54" y="136"/>
                  </a:lnTo>
                  <a:lnTo>
                    <a:pt x="74" y="134"/>
                  </a:lnTo>
                  <a:lnTo>
                    <a:pt x="94" y="130"/>
                  </a:lnTo>
                  <a:lnTo>
                    <a:pt x="100" y="128"/>
                  </a:lnTo>
                  <a:lnTo>
                    <a:pt x="102" y="126"/>
                  </a:lnTo>
                  <a:lnTo>
                    <a:pt x="102" y="126"/>
                  </a:lnTo>
                  <a:lnTo>
                    <a:pt x="100" y="104"/>
                  </a:lnTo>
                  <a:lnTo>
                    <a:pt x="100" y="74"/>
                  </a:lnTo>
                  <a:lnTo>
                    <a:pt x="102" y="34"/>
                  </a:lnTo>
                  <a:lnTo>
                    <a:pt x="102" y="34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1600">
                <a:latin typeface="+mn-lt"/>
                <a:ea typeface="+mn-ea"/>
              </a:endParaRPr>
            </a:p>
          </p:txBody>
        </p:sp>
        <p:sp>
          <p:nvSpPr>
            <p:cNvPr id="554" name="Freeform 54"/>
            <p:cNvSpPr>
              <a:spLocks/>
            </p:cNvSpPr>
            <p:nvPr/>
          </p:nvSpPr>
          <p:spPr bwMode="auto">
            <a:xfrm>
              <a:off x="3562822" y="2408540"/>
              <a:ext cx="163777" cy="139892"/>
            </a:xfrm>
            <a:custGeom>
              <a:avLst/>
              <a:gdLst/>
              <a:ahLst/>
              <a:cxnLst>
                <a:cxn ang="0">
                  <a:pos x="24" y="80"/>
                </a:cxn>
                <a:cxn ang="0">
                  <a:pos x="32" y="82"/>
                </a:cxn>
                <a:cxn ang="0">
                  <a:pos x="26" y="58"/>
                </a:cxn>
                <a:cxn ang="0">
                  <a:pos x="26" y="58"/>
                </a:cxn>
                <a:cxn ang="0">
                  <a:pos x="26" y="48"/>
                </a:cxn>
                <a:cxn ang="0">
                  <a:pos x="28" y="40"/>
                </a:cxn>
                <a:cxn ang="0">
                  <a:pos x="32" y="34"/>
                </a:cxn>
                <a:cxn ang="0">
                  <a:pos x="36" y="30"/>
                </a:cxn>
                <a:cxn ang="0">
                  <a:pos x="44" y="26"/>
                </a:cxn>
                <a:cxn ang="0">
                  <a:pos x="48" y="24"/>
                </a:cxn>
                <a:cxn ang="0">
                  <a:pos x="38" y="36"/>
                </a:cxn>
                <a:cxn ang="0">
                  <a:pos x="60" y="26"/>
                </a:cxn>
                <a:cxn ang="0">
                  <a:pos x="58" y="38"/>
                </a:cxn>
                <a:cxn ang="0">
                  <a:pos x="58" y="38"/>
                </a:cxn>
                <a:cxn ang="0">
                  <a:pos x="62" y="32"/>
                </a:cxn>
                <a:cxn ang="0">
                  <a:pos x="68" y="28"/>
                </a:cxn>
                <a:cxn ang="0">
                  <a:pos x="78" y="24"/>
                </a:cxn>
                <a:cxn ang="0">
                  <a:pos x="88" y="22"/>
                </a:cxn>
                <a:cxn ang="0">
                  <a:pos x="96" y="22"/>
                </a:cxn>
                <a:cxn ang="0">
                  <a:pos x="96" y="22"/>
                </a:cxn>
                <a:cxn ang="0">
                  <a:pos x="82" y="6"/>
                </a:cxn>
                <a:cxn ang="0">
                  <a:pos x="82" y="6"/>
                </a:cxn>
                <a:cxn ang="0">
                  <a:pos x="80" y="4"/>
                </a:cxn>
                <a:cxn ang="0">
                  <a:pos x="74" y="2"/>
                </a:cxn>
                <a:cxn ang="0">
                  <a:pos x="64" y="0"/>
                </a:cxn>
                <a:cxn ang="0">
                  <a:pos x="50" y="2"/>
                </a:cxn>
                <a:cxn ang="0">
                  <a:pos x="36" y="4"/>
                </a:cxn>
                <a:cxn ang="0">
                  <a:pos x="36" y="4"/>
                </a:cxn>
                <a:cxn ang="0">
                  <a:pos x="24" y="8"/>
                </a:cxn>
                <a:cxn ang="0">
                  <a:pos x="14" y="14"/>
                </a:cxn>
                <a:cxn ang="0">
                  <a:pos x="6" y="20"/>
                </a:cxn>
                <a:cxn ang="0">
                  <a:pos x="6" y="20"/>
                </a:cxn>
                <a:cxn ang="0">
                  <a:pos x="4" y="30"/>
                </a:cxn>
                <a:cxn ang="0">
                  <a:pos x="0" y="36"/>
                </a:cxn>
                <a:cxn ang="0">
                  <a:pos x="0" y="44"/>
                </a:cxn>
                <a:cxn ang="0">
                  <a:pos x="4" y="56"/>
                </a:cxn>
                <a:cxn ang="0">
                  <a:pos x="4" y="56"/>
                </a:cxn>
                <a:cxn ang="0">
                  <a:pos x="10" y="56"/>
                </a:cxn>
                <a:cxn ang="0">
                  <a:pos x="14" y="56"/>
                </a:cxn>
                <a:cxn ang="0">
                  <a:pos x="16" y="60"/>
                </a:cxn>
                <a:cxn ang="0">
                  <a:pos x="20" y="66"/>
                </a:cxn>
                <a:cxn ang="0">
                  <a:pos x="22" y="76"/>
                </a:cxn>
                <a:cxn ang="0">
                  <a:pos x="24" y="80"/>
                </a:cxn>
                <a:cxn ang="0">
                  <a:pos x="24" y="80"/>
                </a:cxn>
              </a:cxnLst>
              <a:rect l="0" t="0" r="r" b="b"/>
              <a:pathLst>
                <a:path w="96" h="82">
                  <a:moveTo>
                    <a:pt x="24" y="80"/>
                  </a:moveTo>
                  <a:lnTo>
                    <a:pt x="32" y="82"/>
                  </a:lnTo>
                  <a:lnTo>
                    <a:pt x="26" y="58"/>
                  </a:lnTo>
                  <a:lnTo>
                    <a:pt x="26" y="58"/>
                  </a:lnTo>
                  <a:lnTo>
                    <a:pt x="26" y="48"/>
                  </a:lnTo>
                  <a:lnTo>
                    <a:pt x="28" y="40"/>
                  </a:lnTo>
                  <a:lnTo>
                    <a:pt x="32" y="34"/>
                  </a:lnTo>
                  <a:lnTo>
                    <a:pt x="36" y="30"/>
                  </a:lnTo>
                  <a:lnTo>
                    <a:pt x="44" y="26"/>
                  </a:lnTo>
                  <a:lnTo>
                    <a:pt x="48" y="24"/>
                  </a:lnTo>
                  <a:lnTo>
                    <a:pt x="38" y="36"/>
                  </a:lnTo>
                  <a:lnTo>
                    <a:pt x="60" y="26"/>
                  </a:lnTo>
                  <a:lnTo>
                    <a:pt x="58" y="38"/>
                  </a:lnTo>
                  <a:lnTo>
                    <a:pt x="58" y="38"/>
                  </a:lnTo>
                  <a:lnTo>
                    <a:pt x="62" y="32"/>
                  </a:lnTo>
                  <a:lnTo>
                    <a:pt x="68" y="28"/>
                  </a:lnTo>
                  <a:lnTo>
                    <a:pt x="78" y="24"/>
                  </a:lnTo>
                  <a:lnTo>
                    <a:pt x="88" y="22"/>
                  </a:lnTo>
                  <a:lnTo>
                    <a:pt x="96" y="22"/>
                  </a:lnTo>
                  <a:lnTo>
                    <a:pt x="96" y="22"/>
                  </a:lnTo>
                  <a:lnTo>
                    <a:pt x="82" y="6"/>
                  </a:lnTo>
                  <a:lnTo>
                    <a:pt x="82" y="6"/>
                  </a:lnTo>
                  <a:lnTo>
                    <a:pt x="80" y="4"/>
                  </a:lnTo>
                  <a:lnTo>
                    <a:pt x="74" y="2"/>
                  </a:lnTo>
                  <a:lnTo>
                    <a:pt x="64" y="0"/>
                  </a:lnTo>
                  <a:lnTo>
                    <a:pt x="50" y="2"/>
                  </a:lnTo>
                  <a:lnTo>
                    <a:pt x="36" y="4"/>
                  </a:lnTo>
                  <a:lnTo>
                    <a:pt x="36" y="4"/>
                  </a:lnTo>
                  <a:lnTo>
                    <a:pt x="24" y="8"/>
                  </a:lnTo>
                  <a:lnTo>
                    <a:pt x="14" y="14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4" y="30"/>
                  </a:lnTo>
                  <a:lnTo>
                    <a:pt x="0" y="36"/>
                  </a:lnTo>
                  <a:lnTo>
                    <a:pt x="0" y="44"/>
                  </a:lnTo>
                  <a:lnTo>
                    <a:pt x="4" y="56"/>
                  </a:lnTo>
                  <a:lnTo>
                    <a:pt x="4" y="56"/>
                  </a:lnTo>
                  <a:lnTo>
                    <a:pt x="10" y="56"/>
                  </a:lnTo>
                  <a:lnTo>
                    <a:pt x="14" y="56"/>
                  </a:lnTo>
                  <a:lnTo>
                    <a:pt x="16" y="60"/>
                  </a:lnTo>
                  <a:lnTo>
                    <a:pt x="20" y="66"/>
                  </a:lnTo>
                  <a:lnTo>
                    <a:pt x="22" y="76"/>
                  </a:lnTo>
                  <a:lnTo>
                    <a:pt x="24" y="80"/>
                  </a:lnTo>
                  <a:lnTo>
                    <a:pt x="24" y="80"/>
                  </a:lnTo>
                  <a:close/>
                </a:path>
              </a:pathLst>
            </a:custGeom>
            <a:solidFill>
              <a:srgbClr val="000000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1600">
                <a:latin typeface="+mn-lt"/>
                <a:ea typeface="+mn-ea"/>
              </a:endParaRPr>
            </a:p>
          </p:txBody>
        </p:sp>
        <p:sp>
          <p:nvSpPr>
            <p:cNvPr id="555" name="Freeform 57"/>
            <p:cNvSpPr>
              <a:spLocks/>
            </p:cNvSpPr>
            <p:nvPr/>
          </p:nvSpPr>
          <p:spPr bwMode="auto">
            <a:xfrm>
              <a:off x="3566235" y="2500665"/>
              <a:ext cx="37532" cy="51180"/>
            </a:xfrm>
            <a:custGeom>
              <a:avLst/>
              <a:gdLst/>
              <a:ahLst/>
              <a:cxnLst>
                <a:cxn ang="0">
                  <a:pos x="18" y="16"/>
                </a:cxn>
                <a:cxn ang="0">
                  <a:pos x="18" y="16"/>
                </a:cxn>
                <a:cxn ang="0">
                  <a:pos x="18" y="12"/>
                </a:cxn>
                <a:cxn ang="0">
                  <a:pos x="12" y="4"/>
                </a:cxn>
                <a:cxn ang="0">
                  <a:pos x="10" y="2"/>
                </a:cxn>
                <a:cxn ang="0">
                  <a:pos x="8" y="0"/>
                </a:cxn>
                <a:cxn ang="0">
                  <a:pos x="4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2" y="10"/>
                </a:cxn>
                <a:cxn ang="0">
                  <a:pos x="6" y="18"/>
                </a:cxn>
                <a:cxn ang="0">
                  <a:pos x="6" y="18"/>
                </a:cxn>
                <a:cxn ang="0">
                  <a:pos x="10" y="24"/>
                </a:cxn>
                <a:cxn ang="0">
                  <a:pos x="14" y="28"/>
                </a:cxn>
                <a:cxn ang="0">
                  <a:pos x="18" y="30"/>
                </a:cxn>
                <a:cxn ang="0">
                  <a:pos x="20" y="28"/>
                </a:cxn>
                <a:cxn ang="0">
                  <a:pos x="22" y="26"/>
                </a:cxn>
                <a:cxn ang="0">
                  <a:pos x="18" y="16"/>
                </a:cxn>
              </a:cxnLst>
              <a:rect l="0" t="0" r="r" b="b"/>
              <a:pathLst>
                <a:path w="22" h="30">
                  <a:moveTo>
                    <a:pt x="18" y="16"/>
                  </a:moveTo>
                  <a:lnTo>
                    <a:pt x="18" y="16"/>
                  </a:lnTo>
                  <a:lnTo>
                    <a:pt x="18" y="12"/>
                  </a:lnTo>
                  <a:lnTo>
                    <a:pt x="12" y="4"/>
                  </a:lnTo>
                  <a:lnTo>
                    <a:pt x="10" y="2"/>
                  </a:lnTo>
                  <a:lnTo>
                    <a:pt x="8" y="0"/>
                  </a:lnTo>
                  <a:lnTo>
                    <a:pt x="4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10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10" y="24"/>
                  </a:lnTo>
                  <a:lnTo>
                    <a:pt x="14" y="28"/>
                  </a:lnTo>
                  <a:lnTo>
                    <a:pt x="18" y="30"/>
                  </a:lnTo>
                  <a:lnTo>
                    <a:pt x="20" y="28"/>
                  </a:lnTo>
                  <a:lnTo>
                    <a:pt x="22" y="26"/>
                  </a:lnTo>
                  <a:lnTo>
                    <a:pt x="18" y="16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1600">
                <a:latin typeface="+mn-lt"/>
                <a:ea typeface="+mn-ea"/>
              </a:endParaRPr>
            </a:p>
          </p:txBody>
        </p:sp>
        <p:sp>
          <p:nvSpPr>
            <p:cNvPr id="556" name="Freeform 58"/>
            <p:cNvSpPr>
              <a:spLocks/>
            </p:cNvSpPr>
            <p:nvPr/>
          </p:nvSpPr>
          <p:spPr bwMode="auto">
            <a:xfrm>
              <a:off x="3573058" y="2510902"/>
              <a:ext cx="23883" cy="30709"/>
            </a:xfrm>
            <a:custGeom>
              <a:avLst/>
              <a:gdLst/>
              <a:ahLst/>
              <a:cxnLst>
                <a:cxn ang="0">
                  <a:pos x="14" y="10"/>
                </a:cxn>
                <a:cxn ang="0">
                  <a:pos x="14" y="10"/>
                </a:cxn>
                <a:cxn ang="0">
                  <a:pos x="10" y="4"/>
                </a:cxn>
                <a:cxn ang="0">
                  <a:pos x="6" y="0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6"/>
                </a:cxn>
                <a:cxn ang="0">
                  <a:pos x="4" y="12"/>
                </a:cxn>
                <a:cxn ang="0">
                  <a:pos x="4" y="12"/>
                </a:cxn>
                <a:cxn ang="0">
                  <a:pos x="8" y="18"/>
                </a:cxn>
                <a:cxn ang="0">
                  <a:pos x="10" y="18"/>
                </a:cxn>
                <a:cxn ang="0">
                  <a:pos x="12" y="18"/>
                </a:cxn>
                <a:cxn ang="0">
                  <a:pos x="14" y="10"/>
                </a:cxn>
              </a:cxnLst>
              <a:rect l="0" t="0" r="r" b="b"/>
              <a:pathLst>
                <a:path w="14" h="18">
                  <a:moveTo>
                    <a:pt x="14" y="10"/>
                  </a:moveTo>
                  <a:lnTo>
                    <a:pt x="14" y="10"/>
                  </a:lnTo>
                  <a:lnTo>
                    <a:pt x="10" y="4"/>
                  </a:lnTo>
                  <a:lnTo>
                    <a:pt x="6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6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8" y="18"/>
                  </a:lnTo>
                  <a:lnTo>
                    <a:pt x="10" y="18"/>
                  </a:lnTo>
                  <a:lnTo>
                    <a:pt x="12" y="18"/>
                  </a:lnTo>
                  <a:lnTo>
                    <a:pt x="14" y="10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1600">
                <a:latin typeface="+mn-lt"/>
                <a:ea typeface="+mn-ea"/>
              </a:endParaRPr>
            </a:p>
          </p:txBody>
        </p:sp>
        <p:sp>
          <p:nvSpPr>
            <p:cNvPr id="557" name="Freeform 59"/>
            <p:cNvSpPr>
              <a:spLocks/>
            </p:cNvSpPr>
            <p:nvPr/>
          </p:nvSpPr>
          <p:spPr bwMode="auto">
            <a:xfrm>
              <a:off x="3576471" y="2514312"/>
              <a:ext cx="20473" cy="27296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6" y="2"/>
                </a:cxn>
                <a:cxn ang="0">
                  <a:pos x="6" y="2"/>
                </a:cxn>
                <a:cxn ang="0">
                  <a:pos x="10" y="8"/>
                </a:cxn>
                <a:cxn ang="0">
                  <a:pos x="12" y="16"/>
                </a:cxn>
                <a:cxn ang="0">
                  <a:pos x="12" y="16"/>
                </a:cxn>
                <a:cxn ang="0">
                  <a:pos x="10" y="16"/>
                </a:cxn>
                <a:cxn ang="0">
                  <a:pos x="10" y="16"/>
                </a:cxn>
                <a:cxn ang="0">
                  <a:pos x="10" y="16"/>
                </a:cxn>
                <a:cxn ang="0">
                  <a:pos x="10" y="16"/>
                </a:cxn>
                <a:cxn ang="0">
                  <a:pos x="8" y="10"/>
                </a:cxn>
                <a:cxn ang="0">
                  <a:pos x="6" y="4"/>
                </a:cxn>
                <a:cxn ang="0">
                  <a:pos x="6" y="4"/>
                </a:cxn>
                <a:cxn ang="0">
                  <a:pos x="4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12" h="16">
                  <a:moveTo>
                    <a:pt x="0" y="2"/>
                  </a:moveTo>
                  <a:lnTo>
                    <a:pt x="0" y="2"/>
                  </a:lnTo>
                  <a:lnTo>
                    <a:pt x="2" y="0"/>
                  </a:lnTo>
                  <a:lnTo>
                    <a:pt x="6" y="2"/>
                  </a:lnTo>
                  <a:lnTo>
                    <a:pt x="6" y="2"/>
                  </a:lnTo>
                  <a:lnTo>
                    <a:pt x="10" y="8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8" y="10"/>
                  </a:lnTo>
                  <a:lnTo>
                    <a:pt x="6" y="4"/>
                  </a:lnTo>
                  <a:lnTo>
                    <a:pt x="6" y="4"/>
                  </a:lnTo>
                  <a:lnTo>
                    <a:pt x="4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1600">
                <a:latin typeface="+mn-lt"/>
                <a:ea typeface="+mn-ea"/>
              </a:endParaRPr>
            </a:p>
          </p:txBody>
        </p:sp>
        <p:sp>
          <p:nvSpPr>
            <p:cNvPr id="558" name="Freeform 60"/>
            <p:cNvSpPr>
              <a:spLocks/>
            </p:cNvSpPr>
            <p:nvPr/>
          </p:nvSpPr>
          <p:spPr bwMode="auto">
            <a:xfrm>
              <a:off x="3586708" y="2531372"/>
              <a:ext cx="6824" cy="6824"/>
            </a:xfrm>
            <a:custGeom>
              <a:avLst/>
              <a:gdLst/>
              <a:ahLst/>
              <a:cxnLst>
                <a:cxn ang="0">
                  <a:pos x="4" y="2"/>
                </a:cxn>
                <a:cxn ang="0">
                  <a:pos x="4" y="2"/>
                </a:cxn>
                <a:cxn ang="0">
                  <a:pos x="2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4" y="2"/>
                </a:cxn>
                <a:cxn ang="0">
                  <a:pos x="4" y="2"/>
                </a:cxn>
                <a:cxn ang="0">
                  <a:pos x="4" y="2"/>
                </a:cxn>
                <a:cxn ang="0">
                  <a:pos x="4" y="2"/>
                </a:cxn>
              </a:cxnLst>
              <a:rect l="0" t="0" r="r" b="b"/>
              <a:pathLst>
                <a:path w="4" h="4">
                  <a:moveTo>
                    <a:pt x="4" y="2"/>
                  </a:moveTo>
                  <a:lnTo>
                    <a:pt x="4" y="2"/>
                  </a:lnTo>
                  <a:lnTo>
                    <a:pt x="2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1600">
                <a:latin typeface="+mn-lt"/>
                <a:ea typeface="+mn-ea"/>
              </a:endParaRPr>
            </a:p>
          </p:txBody>
        </p:sp>
        <p:sp>
          <p:nvSpPr>
            <p:cNvPr id="559" name="Freeform 72"/>
            <p:cNvSpPr>
              <a:spLocks/>
            </p:cNvSpPr>
            <p:nvPr/>
          </p:nvSpPr>
          <p:spPr bwMode="auto">
            <a:xfrm>
              <a:off x="3699303" y="2968111"/>
              <a:ext cx="255900" cy="105772"/>
            </a:xfrm>
            <a:custGeom>
              <a:avLst/>
              <a:gdLst/>
              <a:ahLst/>
              <a:cxnLst>
                <a:cxn ang="0">
                  <a:pos x="96" y="12"/>
                </a:cxn>
                <a:cxn ang="0">
                  <a:pos x="24" y="4"/>
                </a:cxn>
                <a:cxn ang="0">
                  <a:pos x="0" y="28"/>
                </a:cxn>
                <a:cxn ang="0">
                  <a:pos x="0" y="28"/>
                </a:cxn>
                <a:cxn ang="0">
                  <a:pos x="44" y="44"/>
                </a:cxn>
                <a:cxn ang="0">
                  <a:pos x="78" y="54"/>
                </a:cxn>
                <a:cxn ang="0">
                  <a:pos x="102" y="62"/>
                </a:cxn>
                <a:cxn ang="0">
                  <a:pos x="102" y="62"/>
                </a:cxn>
                <a:cxn ang="0">
                  <a:pos x="114" y="62"/>
                </a:cxn>
                <a:cxn ang="0">
                  <a:pos x="124" y="62"/>
                </a:cxn>
                <a:cxn ang="0">
                  <a:pos x="134" y="60"/>
                </a:cxn>
                <a:cxn ang="0">
                  <a:pos x="140" y="58"/>
                </a:cxn>
                <a:cxn ang="0">
                  <a:pos x="148" y="52"/>
                </a:cxn>
                <a:cxn ang="0">
                  <a:pos x="150" y="50"/>
                </a:cxn>
                <a:cxn ang="0">
                  <a:pos x="128" y="0"/>
                </a:cxn>
                <a:cxn ang="0">
                  <a:pos x="96" y="12"/>
                </a:cxn>
              </a:cxnLst>
              <a:rect l="0" t="0" r="r" b="b"/>
              <a:pathLst>
                <a:path w="150" h="62">
                  <a:moveTo>
                    <a:pt x="96" y="12"/>
                  </a:moveTo>
                  <a:lnTo>
                    <a:pt x="24" y="4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44" y="44"/>
                  </a:lnTo>
                  <a:lnTo>
                    <a:pt x="78" y="54"/>
                  </a:lnTo>
                  <a:lnTo>
                    <a:pt x="102" y="62"/>
                  </a:lnTo>
                  <a:lnTo>
                    <a:pt x="102" y="62"/>
                  </a:lnTo>
                  <a:lnTo>
                    <a:pt x="114" y="62"/>
                  </a:lnTo>
                  <a:lnTo>
                    <a:pt x="124" y="62"/>
                  </a:lnTo>
                  <a:lnTo>
                    <a:pt x="134" y="60"/>
                  </a:lnTo>
                  <a:lnTo>
                    <a:pt x="140" y="58"/>
                  </a:lnTo>
                  <a:lnTo>
                    <a:pt x="148" y="52"/>
                  </a:lnTo>
                  <a:lnTo>
                    <a:pt x="150" y="50"/>
                  </a:lnTo>
                  <a:lnTo>
                    <a:pt x="128" y="0"/>
                  </a:lnTo>
                  <a:lnTo>
                    <a:pt x="96" y="12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1600">
                <a:latin typeface="+mn-lt"/>
                <a:ea typeface="+mn-ea"/>
              </a:endParaRPr>
            </a:p>
          </p:txBody>
        </p:sp>
        <p:sp>
          <p:nvSpPr>
            <p:cNvPr id="560" name="Freeform 73"/>
            <p:cNvSpPr>
              <a:spLocks/>
            </p:cNvSpPr>
            <p:nvPr/>
          </p:nvSpPr>
          <p:spPr bwMode="auto">
            <a:xfrm>
              <a:off x="3429754" y="4237381"/>
              <a:ext cx="187660" cy="44356"/>
            </a:xfrm>
            <a:custGeom>
              <a:avLst/>
              <a:gdLst/>
              <a:ahLst/>
              <a:cxnLst>
                <a:cxn ang="0">
                  <a:pos x="2" y="26"/>
                </a:cxn>
                <a:cxn ang="0">
                  <a:pos x="110" y="16"/>
                </a:cxn>
                <a:cxn ang="0">
                  <a:pos x="104" y="0"/>
                </a:cxn>
                <a:cxn ang="0">
                  <a:pos x="0" y="8"/>
                </a:cxn>
                <a:cxn ang="0">
                  <a:pos x="2" y="26"/>
                </a:cxn>
              </a:cxnLst>
              <a:rect l="0" t="0" r="r" b="b"/>
              <a:pathLst>
                <a:path w="110" h="26">
                  <a:moveTo>
                    <a:pt x="2" y="26"/>
                  </a:moveTo>
                  <a:lnTo>
                    <a:pt x="110" y="16"/>
                  </a:lnTo>
                  <a:lnTo>
                    <a:pt x="104" y="0"/>
                  </a:lnTo>
                  <a:lnTo>
                    <a:pt x="0" y="8"/>
                  </a:lnTo>
                  <a:lnTo>
                    <a:pt x="2" y="2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1600">
                <a:latin typeface="+mn-lt"/>
                <a:ea typeface="+mn-ea"/>
              </a:endParaRPr>
            </a:p>
          </p:txBody>
        </p:sp>
        <p:sp>
          <p:nvSpPr>
            <p:cNvPr id="561" name="Freeform 74"/>
            <p:cNvSpPr>
              <a:spLocks/>
            </p:cNvSpPr>
            <p:nvPr/>
          </p:nvSpPr>
          <p:spPr bwMode="auto">
            <a:xfrm>
              <a:off x="3767542" y="4213497"/>
              <a:ext cx="180837" cy="44356"/>
            </a:xfrm>
            <a:custGeom>
              <a:avLst/>
              <a:gdLst/>
              <a:ahLst/>
              <a:cxnLst>
                <a:cxn ang="0">
                  <a:pos x="106" y="14"/>
                </a:cxn>
                <a:cxn ang="0">
                  <a:pos x="2" y="26"/>
                </a:cxn>
                <a:cxn ang="0">
                  <a:pos x="0" y="10"/>
                </a:cxn>
                <a:cxn ang="0">
                  <a:pos x="104" y="0"/>
                </a:cxn>
                <a:cxn ang="0">
                  <a:pos x="106" y="14"/>
                </a:cxn>
              </a:cxnLst>
              <a:rect l="0" t="0" r="r" b="b"/>
              <a:pathLst>
                <a:path w="106" h="26">
                  <a:moveTo>
                    <a:pt x="106" y="14"/>
                  </a:moveTo>
                  <a:lnTo>
                    <a:pt x="2" y="26"/>
                  </a:lnTo>
                  <a:lnTo>
                    <a:pt x="0" y="10"/>
                  </a:lnTo>
                  <a:lnTo>
                    <a:pt x="104" y="0"/>
                  </a:lnTo>
                  <a:lnTo>
                    <a:pt x="106" y="14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1600">
                <a:latin typeface="+mn-lt"/>
                <a:ea typeface="+mn-ea"/>
              </a:endParaRPr>
            </a:p>
          </p:txBody>
        </p:sp>
        <p:sp>
          <p:nvSpPr>
            <p:cNvPr id="562" name="Freeform 78"/>
            <p:cNvSpPr>
              <a:spLocks/>
            </p:cNvSpPr>
            <p:nvPr/>
          </p:nvSpPr>
          <p:spPr bwMode="auto">
            <a:xfrm>
              <a:off x="3538939" y="3244484"/>
              <a:ext cx="272960" cy="64829"/>
            </a:xfrm>
            <a:custGeom>
              <a:avLst/>
              <a:gdLst/>
              <a:ahLst/>
              <a:cxnLst>
                <a:cxn ang="0">
                  <a:pos x="158" y="4"/>
                </a:cxn>
                <a:cxn ang="0">
                  <a:pos x="158" y="4"/>
                </a:cxn>
                <a:cxn ang="0">
                  <a:pos x="118" y="10"/>
                </a:cxn>
                <a:cxn ang="0">
                  <a:pos x="80" y="10"/>
                </a:cxn>
                <a:cxn ang="0">
                  <a:pos x="80" y="10"/>
                </a:cxn>
                <a:cxn ang="0">
                  <a:pos x="56" y="10"/>
                </a:cxn>
                <a:cxn ang="0">
                  <a:pos x="34" y="8"/>
                </a:cxn>
                <a:cxn ang="0">
                  <a:pos x="16" y="4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28"/>
                </a:cxn>
                <a:cxn ang="0">
                  <a:pos x="0" y="28"/>
                </a:cxn>
                <a:cxn ang="0">
                  <a:pos x="14" y="32"/>
                </a:cxn>
                <a:cxn ang="0">
                  <a:pos x="34" y="34"/>
                </a:cxn>
                <a:cxn ang="0">
                  <a:pos x="54" y="36"/>
                </a:cxn>
                <a:cxn ang="0">
                  <a:pos x="78" y="38"/>
                </a:cxn>
                <a:cxn ang="0">
                  <a:pos x="78" y="38"/>
                </a:cxn>
                <a:cxn ang="0">
                  <a:pos x="118" y="36"/>
                </a:cxn>
                <a:cxn ang="0">
                  <a:pos x="160" y="30"/>
                </a:cxn>
                <a:cxn ang="0">
                  <a:pos x="158" y="4"/>
                </a:cxn>
              </a:cxnLst>
              <a:rect l="0" t="0" r="r" b="b"/>
              <a:pathLst>
                <a:path w="160" h="38">
                  <a:moveTo>
                    <a:pt x="158" y="4"/>
                  </a:moveTo>
                  <a:lnTo>
                    <a:pt x="158" y="4"/>
                  </a:lnTo>
                  <a:lnTo>
                    <a:pt x="118" y="10"/>
                  </a:lnTo>
                  <a:lnTo>
                    <a:pt x="80" y="10"/>
                  </a:lnTo>
                  <a:lnTo>
                    <a:pt x="80" y="10"/>
                  </a:lnTo>
                  <a:lnTo>
                    <a:pt x="56" y="10"/>
                  </a:lnTo>
                  <a:lnTo>
                    <a:pt x="34" y="8"/>
                  </a:lnTo>
                  <a:lnTo>
                    <a:pt x="16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14" y="32"/>
                  </a:lnTo>
                  <a:lnTo>
                    <a:pt x="34" y="34"/>
                  </a:lnTo>
                  <a:lnTo>
                    <a:pt x="54" y="36"/>
                  </a:lnTo>
                  <a:lnTo>
                    <a:pt x="78" y="38"/>
                  </a:lnTo>
                  <a:lnTo>
                    <a:pt x="78" y="38"/>
                  </a:lnTo>
                  <a:lnTo>
                    <a:pt x="118" y="36"/>
                  </a:lnTo>
                  <a:lnTo>
                    <a:pt x="160" y="30"/>
                  </a:lnTo>
                  <a:lnTo>
                    <a:pt x="158" y="4"/>
                  </a:lnTo>
                  <a:close/>
                </a:path>
              </a:pathLst>
            </a:custGeom>
            <a:solidFill>
              <a:srgbClr val="000000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1600">
                <a:latin typeface="+mn-lt"/>
                <a:ea typeface="+mn-ea"/>
              </a:endParaRPr>
            </a:p>
          </p:txBody>
        </p:sp>
        <p:sp>
          <p:nvSpPr>
            <p:cNvPr id="563" name="Freeform 79"/>
            <p:cNvSpPr>
              <a:spLocks/>
            </p:cNvSpPr>
            <p:nvPr/>
          </p:nvSpPr>
          <p:spPr bwMode="auto">
            <a:xfrm>
              <a:off x="3562822" y="2640557"/>
              <a:ext cx="187660" cy="98949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0" y="20"/>
                </a:cxn>
                <a:cxn ang="0">
                  <a:pos x="76" y="58"/>
                </a:cxn>
                <a:cxn ang="0">
                  <a:pos x="90" y="32"/>
                </a:cxn>
                <a:cxn ang="0">
                  <a:pos x="110" y="38"/>
                </a:cxn>
                <a:cxn ang="0">
                  <a:pos x="88" y="14"/>
                </a:cxn>
                <a:cxn ang="0">
                  <a:pos x="88" y="26"/>
                </a:cxn>
                <a:cxn ang="0">
                  <a:pos x="4" y="0"/>
                </a:cxn>
              </a:cxnLst>
              <a:rect l="0" t="0" r="r" b="b"/>
              <a:pathLst>
                <a:path w="110" h="58">
                  <a:moveTo>
                    <a:pt x="4" y="0"/>
                  </a:moveTo>
                  <a:lnTo>
                    <a:pt x="0" y="20"/>
                  </a:lnTo>
                  <a:lnTo>
                    <a:pt x="76" y="58"/>
                  </a:lnTo>
                  <a:lnTo>
                    <a:pt x="90" y="32"/>
                  </a:lnTo>
                  <a:lnTo>
                    <a:pt x="110" y="38"/>
                  </a:lnTo>
                  <a:lnTo>
                    <a:pt x="88" y="14"/>
                  </a:lnTo>
                  <a:lnTo>
                    <a:pt x="88" y="26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tx1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1600">
                <a:latin typeface="+mn-lt"/>
                <a:ea typeface="+mn-ea"/>
              </a:endParaRPr>
            </a:p>
          </p:txBody>
        </p:sp>
        <p:sp>
          <p:nvSpPr>
            <p:cNvPr id="564" name="Freeform 80"/>
            <p:cNvSpPr>
              <a:spLocks/>
            </p:cNvSpPr>
            <p:nvPr/>
          </p:nvSpPr>
          <p:spPr bwMode="auto">
            <a:xfrm>
              <a:off x="3525290" y="2937404"/>
              <a:ext cx="337788" cy="252490"/>
            </a:xfrm>
            <a:custGeom>
              <a:avLst/>
              <a:gdLst/>
              <a:ahLst/>
              <a:cxnLst>
                <a:cxn ang="0">
                  <a:pos x="180" y="28"/>
                </a:cxn>
                <a:cxn ang="0">
                  <a:pos x="180" y="28"/>
                </a:cxn>
                <a:cxn ang="0">
                  <a:pos x="164" y="32"/>
                </a:cxn>
                <a:cxn ang="0">
                  <a:pos x="46" y="148"/>
                </a:cxn>
                <a:cxn ang="0">
                  <a:pos x="0" y="44"/>
                </a:cxn>
                <a:cxn ang="0">
                  <a:pos x="78" y="6"/>
                </a:cxn>
                <a:cxn ang="0">
                  <a:pos x="90" y="36"/>
                </a:cxn>
                <a:cxn ang="0">
                  <a:pos x="90" y="36"/>
                </a:cxn>
                <a:cxn ang="0">
                  <a:pos x="124" y="20"/>
                </a:cxn>
                <a:cxn ang="0">
                  <a:pos x="150" y="8"/>
                </a:cxn>
                <a:cxn ang="0">
                  <a:pos x="166" y="0"/>
                </a:cxn>
                <a:cxn ang="0">
                  <a:pos x="166" y="0"/>
                </a:cxn>
                <a:cxn ang="0">
                  <a:pos x="170" y="0"/>
                </a:cxn>
                <a:cxn ang="0">
                  <a:pos x="176" y="4"/>
                </a:cxn>
                <a:cxn ang="0">
                  <a:pos x="188" y="14"/>
                </a:cxn>
                <a:cxn ang="0">
                  <a:pos x="196" y="24"/>
                </a:cxn>
                <a:cxn ang="0">
                  <a:pos x="198" y="30"/>
                </a:cxn>
                <a:cxn ang="0">
                  <a:pos x="180" y="28"/>
                </a:cxn>
              </a:cxnLst>
              <a:rect l="0" t="0" r="r" b="b"/>
              <a:pathLst>
                <a:path w="198" h="148">
                  <a:moveTo>
                    <a:pt x="180" y="28"/>
                  </a:moveTo>
                  <a:lnTo>
                    <a:pt x="180" y="28"/>
                  </a:lnTo>
                  <a:lnTo>
                    <a:pt x="164" y="32"/>
                  </a:lnTo>
                  <a:lnTo>
                    <a:pt x="46" y="148"/>
                  </a:lnTo>
                  <a:lnTo>
                    <a:pt x="0" y="44"/>
                  </a:lnTo>
                  <a:lnTo>
                    <a:pt x="78" y="6"/>
                  </a:lnTo>
                  <a:lnTo>
                    <a:pt x="90" y="36"/>
                  </a:lnTo>
                  <a:lnTo>
                    <a:pt x="90" y="36"/>
                  </a:lnTo>
                  <a:lnTo>
                    <a:pt x="124" y="20"/>
                  </a:lnTo>
                  <a:lnTo>
                    <a:pt x="150" y="8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70" y="0"/>
                  </a:lnTo>
                  <a:lnTo>
                    <a:pt x="176" y="4"/>
                  </a:lnTo>
                  <a:lnTo>
                    <a:pt x="188" y="14"/>
                  </a:lnTo>
                  <a:lnTo>
                    <a:pt x="196" y="24"/>
                  </a:lnTo>
                  <a:lnTo>
                    <a:pt x="198" y="30"/>
                  </a:lnTo>
                  <a:lnTo>
                    <a:pt x="180" y="28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1600">
                <a:latin typeface="+mn-lt"/>
                <a:ea typeface="+mn-ea"/>
              </a:endParaRPr>
            </a:p>
          </p:txBody>
        </p:sp>
        <p:sp>
          <p:nvSpPr>
            <p:cNvPr id="565" name="Freeform 90"/>
            <p:cNvSpPr>
              <a:spLocks/>
            </p:cNvSpPr>
            <p:nvPr/>
          </p:nvSpPr>
          <p:spPr bwMode="auto">
            <a:xfrm>
              <a:off x="3443403" y="2715623"/>
              <a:ext cx="252489" cy="378733"/>
            </a:xfrm>
            <a:custGeom>
              <a:avLst/>
              <a:gdLst/>
              <a:ahLst/>
              <a:cxnLst>
                <a:cxn ang="0">
                  <a:pos x="148" y="150"/>
                </a:cxn>
                <a:cxn ang="0">
                  <a:pos x="60" y="222"/>
                </a:cxn>
                <a:cxn ang="0">
                  <a:pos x="0" y="68"/>
                </a:cxn>
                <a:cxn ang="0">
                  <a:pos x="0" y="68"/>
                </a:cxn>
                <a:cxn ang="0">
                  <a:pos x="2" y="60"/>
                </a:cxn>
                <a:cxn ang="0">
                  <a:pos x="6" y="42"/>
                </a:cxn>
                <a:cxn ang="0">
                  <a:pos x="12" y="30"/>
                </a:cxn>
                <a:cxn ang="0">
                  <a:pos x="18" y="20"/>
                </a:cxn>
                <a:cxn ang="0">
                  <a:pos x="26" y="10"/>
                </a:cxn>
                <a:cxn ang="0">
                  <a:pos x="38" y="2"/>
                </a:cxn>
                <a:cxn ang="0">
                  <a:pos x="38" y="2"/>
                </a:cxn>
                <a:cxn ang="0">
                  <a:pos x="46" y="0"/>
                </a:cxn>
                <a:cxn ang="0">
                  <a:pos x="54" y="0"/>
                </a:cxn>
                <a:cxn ang="0">
                  <a:pos x="68" y="4"/>
                </a:cxn>
                <a:cxn ang="0">
                  <a:pos x="80" y="8"/>
                </a:cxn>
                <a:cxn ang="0">
                  <a:pos x="84" y="10"/>
                </a:cxn>
                <a:cxn ang="0">
                  <a:pos x="148" y="150"/>
                </a:cxn>
              </a:cxnLst>
              <a:rect l="0" t="0" r="r" b="b"/>
              <a:pathLst>
                <a:path w="148" h="222">
                  <a:moveTo>
                    <a:pt x="148" y="150"/>
                  </a:moveTo>
                  <a:lnTo>
                    <a:pt x="60" y="222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2" y="60"/>
                  </a:lnTo>
                  <a:lnTo>
                    <a:pt x="6" y="42"/>
                  </a:lnTo>
                  <a:lnTo>
                    <a:pt x="12" y="30"/>
                  </a:lnTo>
                  <a:lnTo>
                    <a:pt x="18" y="20"/>
                  </a:lnTo>
                  <a:lnTo>
                    <a:pt x="26" y="10"/>
                  </a:lnTo>
                  <a:lnTo>
                    <a:pt x="38" y="2"/>
                  </a:lnTo>
                  <a:lnTo>
                    <a:pt x="38" y="2"/>
                  </a:lnTo>
                  <a:lnTo>
                    <a:pt x="46" y="0"/>
                  </a:lnTo>
                  <a:lnTo>
                    <a:pt x="54" y="0"/>
                  </a:lnTo>
                  <a:lnTo>
                    <a:pt x="68" y="4"/>
                  </a:lnTo>
                  <a:lnTo>
                    <a:pt x="80" y="8"/>
                  </a:lnTo>
                  <a:lnTo>
                    <a:pt x="84" y="10"/>
                  </a:lnTo>
                  <a:lnTo>
                    <a:pt x="148" y="150"/>
                  </a:lnTo>
                  <a:close/>
                </a:path>
              </a:pathLst>
            </a:custGeom>
            <a:solidFill>
              <a:schemeClr val="tx1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1600">
                <a:latin typeface="+mn-lt"/>
                <a:ea typeface="+mn-ea"/>
              </a:endParaRPr>
            </a:p>
          </p:txBody>
        </p:sp>
        <p:sp>
          <p:nvSpPr>
            <p:cNvPr id="566" name="Freeform 91"/>
            <p:cNvSpPr>
              <a:spLocks/>
            </p:cNvSpPr>
            <p:nvPr/>
          </p:nvSpPr>
          <p:spPr bwMode="auto">
            <a:xfrm>
              <a:off x="3528702" y="2951051"/>
              <a:ext cx="174011" cy="156952"/>
            </a:xfrm>
            <a:custGeom>
              <a:avLst/>
              <a:gdLst/>
              <a:ahLst/>
              <a:cxnLst>
                <a:cxn ang="0">
                  <a:pos x="102" y="14"/>
                </a:cxn>
                <a:cxn ang="0">
                  <a:pos x="8" y="92"/>
                </a:cxn>
                <a:cxn ang="0">
                  <a:pos x="0" y="72"/>
                </a:cxn>
                <a:cxn ang="0">
                  <a:pos x="92" y="0"/>
                </a:cxn>
                <a:cxn ang="0">
                  <a:pos x="102" y="14"/>
                </a:cxn>
              </a:cxnLst>
              <a:rect l="0" t="0" r="r" b="b"/>
              <a:pathLst>
                <a:path w="102" h="92">
                  <a:moveTo>
                    <a:pt x="102" y="14"/>
                  </a:moveTo>
                  <a:lnTo>
                    <a:pt x="8" y="92"/>
                  </a:lnTo>
                  <a:lnTo>
                    <a:pt x="0" y="72"/>
                  </a:lnTo>
                  <a:lnTo>
                    <a:pt x="92" y="0"/>
                  </a:lnTo>
                  <a:lnTo>
                    <a:pt x="102" y="14"/>
                  </a:lnTo>
                  <a:close/>
                </a:path>
              </a:pathLst>
            </a:custGeom>
            <a:solidFill>
              <a:schemeClr val="tx1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1600">
                <a:latin typeface="+mn-lt"/>
                <a:ea typeface="+mn-ea"/>
              </a:endParaRPr>
            </a:p>
          </p:txBody>
        </p:sp>
        <p:sp>
          <p:nvSpPr>
            <p:cNvPr id="567" name="Freeform 92"/>
            <p:cNvSpPr>
              <a:spLocks/>
            </p:cNvSpPr>
            <p:nvPr/>
          </p:nvSpPr>
          <p:spPr bwMode="auto">
            <a:xfrm>
              <a:off x="3610591" y="2947638"/>
              <a:ext cx="122832" cy="116009"/>
            </a:xfrm>
            <a:custGeom>
              <a:avLst/>
              <a:gdLst/>
              <a:ahLst/>
              <a:cxnLst>
                <a:cxn ang="0">
                  <a:pos x="34" y="32"/>
                </a:cxn>
                <a:cxn ang="0">
                  <a:pos x="34" y="32"/>
                </a:cxn>
                <a:cxn ang="0">
                  <a:pos x="38" y="28"/>
                </a:cxn>
                <a:cxn ang="0">
                  <a:pos x="38" y="28"/>
                </a:cxn>
                <a:cxn ang="0">
                  <a:pos x="34" y="32"/>
                </a:cxn>
                <a:cxn ang="0">
                  <a:pos x="34" y="32"/>
                </a:cxn>
                <a:cxn ang="0">
                  <a:pos x="24" y="48"/>
                </a:cxn>
                <a:cxn ang="0">
                  <a:pos x="18" y="60"/>
                </a:cxn>
                <a:cxn ang="0">
                  <a:pos x="26" y="68"/>
                </a:cxn>
                <a:cxn ang="0">
                  <a:pos x="26" y="68"/>
                </a:cxn>
                <a:cxn ang="0">
                  <a:pos x="36" y="48"/>
                </a:cxn>
                <a:cxn ang="0">
                  <a:pos x="46" y="34"/>
                </a:cxn>
                <a:cxn ang="0">
                  <a:pos x="52" y="26"/>
                </a:cxn>
                <a:cxn ang="0">
                  <a:pos x="52" y="26"/>
                </a:cxn>
                <a:cxn ang="0">
                  <a:pos x="72" y="14"/>
                </a:cxn>
                <a:cxn ang="0">
                  <a:pos x="72" y="14"/>
                </a:cxn>
                <a:cxn ang="0">
                  <a:pos x="70" y="12"/>
                </a:cxn>
                <a:cxn ang="0">
                  <a:pos x="64" y="6"/>
                </a:cxn>
                <a:cxn ang="0">
                  <a:pos x="54" y="2"/>
                </a:cxn>
                <a:cxn ang="0">
                  <a:pos x="48" y="0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30" y="6"/>
                </a:cxn>
                <a:cxn ang="0">
                  <a:pos x="22" y="10"/>
                </a:cxn>
                <a:cxn ang="0">
                  <a:pos x="14" y="16"/>
                </a:cxn>
                <a:cxn ang="0">
                  <a:pos x="14" y="16"/>
                </a:cxn>
                <a:cxn ang="0">
                  <a:pos x="10" y="22"/>
                </a:cxn>
                <a:cxn ang="0">
                  <a:pos x="6" y="32"/>
                </a:cxn>
                <a:cxn ang="0">
                  <a:pos x="0" y="44"/>
                </a:cxn>
                <a:cxn ang="0">
                  <a:pos x="14" y="56"/>
                </a:cxn>
                <a:cxn ang="0">
                  <a:pos x="16" y="58"/>
                </a:cxn>
                <a:cxn ang="0">
                  <a:pos x="16" y="58"/>
                </a:cxn>
                <a:cxn ang="0">
                  <a:pos x="20" y="52"/>
                </a:cxn>
                <a:cxn ang="0">
                  <a:pos x="24" y="44"/>
                </a:cxn>
                <a:cxn ang="0">
                  <a:pos x="34" y="32"/>
                </a:cxn>
                <a:cxn ang="0">
                  <a:pos x="34" y="32"/>
                </a:cxn>
              </a:cxnLst>
              <a:rect l="0" t="0" r="r" b="b"/>
              <a:pathLst>
                <a:path w="72" h="68">
                  <a:moveTo>
                    <a:pt x="34" y="32"/>
                  </a:moveTo>
                  <a:lnTo>
                    <a:pt x="34" y="32"/>
                  </a:lnTo>
                  <a:lnTo>
                    <a:pt x="38" y="28"/>
                  </a:lnTo>
                  <a:lnTo>
                    <a:pt x="38" y="28"/>
                  </a:lnTo>
                  <a:lnTo>
                    <a:pt x="34" y="32"/>
                  </a:lnTo>
                  <a:lnTo>
                    <a:pt x="34" y="32"/>
                  </a:lnTo>
                  <a:lnTo>
                    <a:pt x="24" y="48"/>
                  </a:lnTo>
                  <a:lnTo>
                    <a:pt x="18" y="60"/>
                  </a:lnTo>
                  <a:lnTo>
                    <a:pt x="26" y="68"/>
                  </a:lnTo>
                  <a:lnTo>
                    <a:pt x="26" y="68"/>
                  </a:lnTo>
                  <a:lnTo>
                    <a:pt x="36" y="48"/>
                  </a:lnTo>
                  <a:lnTo>
                    <a:pt x="46" y="34"/>
                  </a:lnTo>
                  <a:lnTo>
                    <a:pt x="52" y="26"/>
                  </a:lnTo>
                  <a:lnTo>
                    <a:pt x="52" y="26"/>
                  </a:lnTo>
                  <a:lnTo>
                    <a:pt x="72" y="14"/>
                  </a:lnTo>
                  <a:lnTo>
                    <a:pt x="72" y="14"/>
                  </a:lnTo>
                  <a:lnTo>
                    <a:pt x="70" y="12"/>
                  </a:lnTo>
                  <a:lnTo>
                    <a:pt x="64" y="6"/>
                  </a:lnTo>
                  <a:lnTo>
                    <a:pt x="54" y="2"/>
                  </a:lnTo>
                  <a:lnTo>
                    <a:pt x="48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0" y="6"/>
                  </a:lnTo>
                  <a:lnTo>
                    <a:pt x="22" y="10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10" y="22"/>
                  </a:lnTo>
                  <a:lnTo>
                    <a:pt x="6" y="32"/>
                  </a:lnTo>
                  <a:lnTo>
                    <a:pt x="0" y="44"/>
                  </a:lnTo>
                  <a:lnTo>
                    <a:pt x="14" y="56"/>
                  </a:lnTo>
                  <a:lnTo>
                    <a:pt x="16" y="58"/>
                  </a:lnTo>
                  <a:lnTo>
                    <a:pt x="16" y="58"/>
                  </a:lnTo>
                  <a:lnTo>
                    <a:pt x="20" y="52"/>
                  </a:lnTo>
                  <a:lnTo>
                    <a:pt x="24" y="44"/>
                  </a:lnTo>
                  <a:lnTo>
                    <a:pt x="34" y="32"/>
                  </a:lnTo>
                  <a:lnTo>
                    <a:pt x="34" y="32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1600">
                <a:latin typeface="+mn-lt"/>
                <a:ea typeface="+mn-ea"/>
              </a:endParaRPr>
            </a:p>
          </p:txBody>
        </p:sp>
      </p:grpSp>
      <p:sp>
        <p:nvSpPr>
          <p:cNvPr id="569" name="円形吹き出し 36"/>
          <p:cNvSpPr>
            <a:spLocks noChangeArrowheads="1"/>
          </p:cNvSpPr>
          <p:nvPr/>
        </p:nvSpPr>
        <p:spPr bwMode="auto">
          <a:xfrm>
            <a:off x="731777" y="1533312"/>
            <a:ext cx="1174750" cy="280988"/>
          </a:xfrm>
          <a:prstGeom prst="wedgeEllipseCallout">
            <a:avLst>
              <a:gd name="adj1" fmla="val -33801"/>
              <a:gd name="adj2" fmla="val 62500"/>
            </a:avLst>
          </a:prstGeom>
          <a:noFill/>
          <a:ln w="635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ja-JP" altLang="en-US" sz="1200"/>
          </a:p>
        </p:txBody>
      </p:sp>
      <p:sp>
        <p:nvSpPr>
          <p:cNvPr id="570" name="円形吹き出し 37"/>
          <p:cNvSpPr>
            <a:spLocks noChangeArrowheads="1"/>
          </p:cNvSpPr>
          <p:nvPr/>
        </p:nvSpPr>
        <p:spPr bwMode="auto">
          <a:xfrm>
            <a:off x="739715" y="2079412"/>
            <a:ext cx="582612" cy="246063"/>
          </a:xfrm>
          <a:prstGeom prst="wedgeEllipseCallout">
            <a:avLst>
              <a:gd name="adj1" fmla="val -20833"/>
              <a:gd name="adj2" fmla="val 62500"/>
            </a:avLst>
          </a:prstGeom>
          <a:solidFill>
            <a:schemeClr val="bg1"/>
          </a:solidFill>
          <a:ln w="635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ja-JP" altLang="en-US" sz="1200"/>
          </a:p>
        </p:txBody>
      </p:sp>
      <p:sp>
        <p:nvSpPr>
          <p:cNvPr id="571" name="テキスト ボックス 38"/>
          <p:cNvSpPr txBox="1">
            <a:spLocks noChangeArrowheads="1"/>
          </p:cNvSpPr>
          <p:nvPr/>
        </p:nvSpPr>
        <p:spPr bwMode="auto">
          <a:xfrm>
            <a:off x="739715" y="2079412"/>
            <a:ext cx="514350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200">
                <a:latin typeface="Calibri" pitchFamily="34" charset="0"/>
              </a:rPr>
              <a:t>I mean</a:t>
            </a:r>
            <a:endParaRPr lang="ja-JP" altLang="en-US" sz="1200">
              <a:latin typeface="Calibri" pitchFamily="34" charset="0"/>
            </a:endParaRPr>
          </a:p>
        </p:txBody>
      </p:sp>
      <p:sp>
        <p:nvSpPr>
          <p:cNvPr id="572" name="テキスト ボックス 39"/>
          <p:cNvSpPr txBox="1">
            <a:spLocks noChangeArrowheads="1"/>
          </p:cNvSpPr>
          <p:nvPr/>
        </p:nvSpPr>
        <p:spPr bwMode="auto">
          <a:xfrm>
            <a:off x="847665" y="1558712"/>
            <a:ext cx="855662" cy="23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200">
                <a:latin typeface="Calibri" pitchFamily="34" charset="0"/>
              </a:rPr>
              <a:t>How about….</a:t>
            </a:r>
            <a:endParaRPr lang="ja-JP" altLang="en-US" sz="1200">
              <a:latin typeface="Calibri" pitchFamily="34" charset="0"/>
            </a:endParaRPr>
          </a:p>
        </p:txBody>
      </p:sp>
      <p:grpSp>
        <p:nvGrpSpPr>
          <p:cNvPr id="5" name="グループ化 547"/>
          <p:cNvGrpSpPr/>
          <p:nvPr/>
        </p:nvGrpSpPr>
        <p:grpSpPr>
          <a:xfrm>
            <a:off x="739305" y="2392217"/>
            <a:ext cx="246512" cy="811601"/>
            <a:chOff x="5510241" y="1885908"/>
            <a:chExt cx="146806" cy="483342"/>
          </a:xfrm>
          <a:scene3d>
            <a:camera prst="orthographicFront">
              <a:rot lat="0" lon="10800000" rev="0"/>
            </a:camera>
            <a:lightRig rig="threePt" dir="t"/>
          </a:scene3d>
        </p:grpSpPr>
        <p:sp>
          <p:nvSpPr>
            <p:cNvPr id="579" name="Freeform 44"/>
            <p:cNvSpPr>
              <a:spLocks/>
            </p:cNvSpPr>
            <p:nvPr/>
          </p:nvSpPr>
          <p:spPr bwMode="auto">
            <a:xfrm flipH="1">
              <a:off x="5530846" y="1960599"/>
              <a:ext cx="66106" cy="83276"/>
            </a:xfrm>
            <a:custGeom>
              <a:avLst/>
              <a:gdLst/>
              <a:ahLst/>
              <a:cxnLst>
                <a:cxn ang="0">
                  <a:pos x="154" y="150"/>
                </a:cxn>
                <a:cxn ang="0">
                  <a:pos x="54" y="194"/>
                </a:cxn>
                <a:cxn ang="0">
                  <a:pos x="0" y="58"/>
                </a:cxn>
                <a:cxn ang="0">
                  <a:pos x="0" y="58"/>
                </a:cxn>
                <a:cxn ang="0">
                  <a:pos x="4" y="50"/>
                </a:cxn>
                <a:cxn ang="0">
                  <a:pos x="10" y="34"/>
                </a:cxn>
                <a:cxn ang="0">
                  <a:pos x="22" y="16"/>
                </a:cxn>
                <a:cxn ang="0">
                  <a:pos x="28" y="8"/>
                </a:cxn>
                <a:cxn ang="0">
                  <a:pos x="34" y="2"/>
                </a:cxn>
                <a:cxn ang="0">
                  <a:pos x="34" y="2"/>
                </a:cxn>
                <a:cxn ang="0">
                  <a:pos x="42" y="0"/>
                </a:cxn>
                <a:cxn ang="0">
                  <a:pos x="50" y="0"/>
                </a:cxn>
                <a:cxn ang="0">
                  <a:pos x="58" y="0"/>
                </a:cxn>
                <a:cxn ang="0">
                  <a:pos x="66" y="4"/>
                </a:cxn>
                <a:cxn ang="0">
                  <a:pos x="78" y="10"/>
                </a:cxn>
                <a:cxn ang="0">
                  <a:pos x="82" y="14"/>
                </a:cxn>
                <a:cxn ang="0">
                  <a:pos x="154" y="150"/>
                </a:cxn>
              </a:cxnLst>
              <a:rect l="0" t="0" r="r" b="b"/>
              <a:pathLst>
                <a:path w="154" h="194">
                  <a:moveTo>
                    <a:pt x="154" y="150"/>
                  </a:moveTo>
                  <a:lnTo>
                    <a:pt x="54" y="194"/>
                  </a:lnTo>
                  <a:lnTo>
                    <a:pt x="0" y="58"/>
                  </a:lnTo>
                  <a:lnTo>
                    <a:pt x="0" y="58"/>
                  </a:lnTo>
                  <a:lnTo>
                    <a:pt x="4" y="50"/>
                  </a:lnTo>
                  <a:lnTo>
                    <a:pt x="10" y="34"/>
                  </a:lnTo>
                  <a:lnTo>
                    <a:pt x="22" y="16"/>
                  </a:lnTo>
                  <a:lnTo>
                    <a:pt x="28" y="8"/>
                  </a:lnTo>
                  <a:lnTo>
                    <a:pt x="34" y="2"/>
                  </a:lnTo>
                  <a:lnTo>
                    <a:pt x="34" y="2"/>
                  </a:lnTo>
                  <a:lnTo>
                    <a:pt x="42" y="0"/>
                  </a:lnTo>
                  <a:lnTo>
                    <a:pt x="50" y="0"/>
                  </a:lnTo>
                  <a:lnTo>
                    <a:pt x="58" y="0"/>
                  </a:lnTo>
                  <a:lnTo>
                    <a:pt x="66" y="4"/>
                  </a:lnTo>
                  <a:lnTo>
                    <a:pt x="78" y="10"/>
                  </a:lnTo>
                  <a:lnTo>
                    <a:pt x="82" y="14"/>
                  </a:lnTo>
                  <a:lnTo>
                    <a:pt x="154" y="150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6600">
                <a:latin typeface="+mn-lt"/>
                <a:ea typeface="+mn-ea"/>
              </a:endParaRPr>
            </a:p>
          </p:txBody>
        </p:sp>
        <p:sp>
          <p:nvSpPr>
            <p:cNvPr id="580" name="Freeform 45"/>
            <p:cNvSpPr>
              <a:spLocks/>
            </p:cNvSpPr>
            <p:nvPr/>
          </p:nvSpPr>
          <p:spPr bwMode="auto">
            <a:xfrm flipH="1">
              <a:off x="5529987" y="2018119"/>
              <a:ext cx="49794" cy="24897"/>
            </a:xfrm>
            <a:custGeom>
              <a:avLst/>
              <a:gdLst/>
              <a:ahLst/>
              <a:cxnLst>
                <a:cxn ang="0">
                  <a:pos x="116" y="16"/>
                </a:cxn>
                <a:cxn ang="0">
                  <a:pos x="2" y="58"/>
                </a:cxn>
                <a:cxn ang="0">
                  <a:pos x="0" y="40"/>
                </a:cxn>
                <a:cxn ang="0">
                  <a:pos x="110" y="0"/>
                </a:cxn>
                <a:cxn ang="0">
                  <a:pos x="116" y="16"/>
                </a:cxn>
              </a:cxnLst>
              <a:rect l="0" t="0" r="r" b="b"/>
              <a:pathLst>
                <a:path w="116" h="58">
                  <a:moveTo>
                    <a:pt x="116" y="16"/>
                  </a:moveTo>
                  <a:lnTo>
                    <a:pt x="2" y="58"/>
                  </a:lnTo>
                  <a:lnTo>
                    <a:pt x="0" y="40"/>
                  </a:lnTo>
                  <a:lnTo>
                    <a:pt x="110" y="0"/>
                  </a:lnTo>
                  <a:lnTo>
                    <a:pt x="116" y="16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6600">
                <a:latin typeface="+mn-lt"/>
                <a:ea typeface="+mn-ea"/>
              </a:endParaRPr>
            </a:p>
          </p:txBody>
        </p:sp>
        <p:sp>
          <p:nvSpPr>
            <p:cNvPr id="581" name="Freeform 46"/>
            <p:cNvSpPr>
              <a:spLocks/>
            </p:cNvSpPr>
            <p:nvPr/>
          </p:nvSpPr>
          <p:spPr bwMode="auto">
            <a:xfrm flipH="1">
              <a:off x="5510241" y="2341778"/>
              <a:ext cx="59238" cy="20604"/>
            </a:xfrm>
            <a:custGeom>
              <a:avLst/>
              <a:gdLst/>
              <a:ahLst/>
              <a:cxnLst>
                <a:cxn ang="0">
                  <a:pos x="64" y="0"/>
                </a:cxn>
                <a:cxn ang="0">
                  <a:pos x="2" y="10"/>
                </a:cxn>
                <a:cxn ang="0">
                  <a:pos x="0" y="28"/>
                </a:cxn>
                <a:cxn ang="0">
                  <a:pos x="4" y="48"/>
                </a:cxn>
                <a:cxn ang="0">
                  <a:pos x="36" y="48"/>
                </a:cxn>
                <a:cxn ang="0">
                  <a:pos x="36" y="38"/>
                </a:cxn>
                <a:cxn ang="0">
                  <a:pos x="44" y="46"/>
                </a:cxn>
                <a:cxn ang="0">
                  <a:pos x="136" y="46"/>
                </a:cxn>
                <a:cxn ang="0">
                  <a:pos x="136" y="46"/>
                </a:cxn>
                <a:cxn ang="0">
                  <a:pos x="138" y="36"/>
                </a:cxn>
                <a:cxn ang="0">
                  <a:pos x="136" y="30"/>
                </a:cxn>
                <a:cxn ang="0">
                  <a:pos x="134" y="24"/>
                </a:cxn>
                <a:cxn ang="0">
                  <a:pos x="134" y="24"/>
                </a:cxn>
                <a:cxn ang="0">
                  <a:pos x="120" y="18"/>
                </a:cxn>
                <a:cxn ang="0">
                  <a:pos x="96" y="10"/>
                </a:cxn>
                <a:cxn ang="0">
                  <a:pos x="64" y="0"/>
                </a:cxn>
                <a:cxn ang="0">
                  <a:pos x="64" y="0"/>
                </a:cxn>
              </a:cxnLst>
              <a:rect l="0" t="0" r="r" b="b"/>
              <a:pathLst>
                <a:path w="138" h="48">
                  <a:moveTo>
                    <a:pt x="64" y="0"/>
                  </a:moveTo>
                  <a:lnTo>
                    <a:pt x="2" y="10"/>
                  </a:lnTo>
                  <a:lnTo>
                    <a:pt x="0" y="28"/>
                  </a:lnTo>
                  <a:lnTo>
                    <a:pt x="4" y="48"/>
                  </a:lnTo>
                  <a:lnTo>
                    <a:pt x="36" y="48"/>
                  </a:lnTo>
                  <a:lnTo>
                    <a:pt x="36" y="38"/>
                  </a:lnTo>
                  <a:lnTo>
                    <a:pt x="44" y="46"/>
                  </a:lnTo>
                  <a:lnTo>
                    <a:pt x="136" y="46"/>
                  </a:lnTo>
                  <a:lnTo>
                    <a:pt x="136" y="46"/>
                  </a:lnTo>
                  <a:lnTo>
                    <a:pt x="138" y="36"/>
                  </a:lnTo>
                  <a:lnTo>
                    <a:pt x="136" y="30"/>
                  </a:lnTo>
                  <a:lnTo>
                    <a:pt x="134" y="24"/>
                  </a:lnTo>
                  <a:lnTo>
                    <a:pt x="134" y="24"/>
                  </a:lnTo>
                  <a:lnTo>
                    <a:pt x="120" y="18"/>
                  </a:lnTo>
                  <a:lnTo>
                    <a:pt x="96" y="10"/>
                  </a:lnTo>
                  <a:lnTo>
                    <a:pt x="64" y="0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000000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6600">
                <a:latin typeface="+mn-lt"/>
                <a:ea typeface="+mn-ea"/>
              </a:endParaRPr>
            </a:p>
          </p:txBody>
        </p:sp>
        <p:sp>
          <p:nvSpPr>
            <p:cNvPr id="582" name="Freeform 47"/>
            <p:cNvSpPr>
              <a:spLocks/>
            </p:cNvSpPr>
            <p:nvPr/>
          </p:nvSpPr>
          <p:spPr bwMode="auto">
            <a:xfrm flipH="1">
              <a:off x="5590941" y="2347787"/>
              <a:ext cx="63530" cy="21463"/>
            </a:xfrm>
            <a:custGeom>
              <a:avLst/>
              <a:gdLst/>
              <a:ahLst/>
              <a:cxnLst>
                <a:cxn ang="0">
                  <a:pos x="70" y="0"/>
                </a:cxn>
                <a:cxn ang="0">
                  <a:pos x="4" y="10"/>
                </a:cxn>
                <a:cxn ang="0">
                  <a:pos x="0" y="30"/>
                </a:cxn>
                <a:cxn ang="0">
                  <a:pos x="4" y="50"/>
                </a:cxn>
                <a:cxn ang="0">
                  <a:pos x="40" y="50"/>
                </a:cxn>
                <a:cxn ang="0">
                  <a:pos x="40" y="42"/>
                </a:cxn>
                <a:cxn ang="0">
                  <a:pos x="50" y="50"/>
                </a:cxn>
                <a:cxn ang="0">
                  <a:pos x="148" y="50"/>
                </a:cxn>
                <a:cxn ang="0">
                  <a:pos x="148" y="50"/>
                </a:cxn>
                <a:cxn ang="0">
                  <a:pos x="148" y="38"/>
                </a:cxn>
                <a:cxn ang="0">
                  <a:pos x="146" y="30"/>
                </a:cxn>
                <a:cxn ang="0">
                  <a:pos x="144" y="26"/>
                </a:cxn>
                <a:cxn ang="0">
                  <a:pos x="142" y="24"/>
                </a:cxn>
                <a:cxn ang="0">
                  <a:pos x="142" y="24"/>
                </a:cxn>
                <a:cxn ang="0">
                  <a:pos x="128" y="20"/>
                </a:cxn>
                <a:cxn ang="0">
                  <a:pos x="104" y="10"/>
                </a:cxn>
                <a:cxn ang="0">
                  <a:pos x="70" y="0"/>
                </a:cxn>
                <a:cxn ang="0">
                  <a:pos x="70" y="0"/>
                </a:cxn>
              </a:cxnLst>
              <a:rect l="0" t="0" r="r" b="b"/>
              <a:pathLst>
                <a:path w="148" h="50">
                  <a:moveTo>
                    <a:pt x="70" y="0"/>
                  </a:moveTo>
                  <a:lnTo>
                    <a:pt x="4" y="10"/>
                  </a:lnTo>
                  <a:lnTo>
                    <a:pt x="0" y="30"/>
                  </a:lnTo>
                  <a:lnTo>
                    <a:pt x="4" y="50"/>
                  </a:lnTo>
                  <a:lnTo>
                    <a:pt x="40" y="50"/>
                  </a:lnTo>
                  <a:lnTo>
                    <a:pt x="40" y="42"/>
                  </a:lnTo>
                  <a:lnTo>
                    <a:pt x="50" y="50"/>
                  </a:lnTo>
                  <a:lnTo>
                    <a:pt x="148" y="50"/>
                  </a:lnTo>
                  <a:lnTo>
                    <a:pt x="148" y="50"/>
                  </a:lnTo>
                  <a:lnTo>
                    <a:pt x="148" y="38"/>
                  </a:lnTo>
                  <a:lnTo>
                    <a:pt x="146" y="30"/>
                  </a:lnTo>
                  <a:lnTo>
                    <a:pt x="144" y="26"/>
                  </a:lnTo>
                  <a:lnTo>
                    <a:pt x="142" y="24"/>
                  </a:lnTo>
                  <a:lnTo>
                    <a:pt x="142" y="24"/>
                  </a:lnTo>
                  <a:lnTo>
                    <a:pt x="128" y="20"/>
                  </a:lnTo>
                  <a:lnTo>
                    <a:pt x="104" y="10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000000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6600">
                <a:latin typeface="+mn-lt"/>
                <a:ea typeface="+mn-ea"/>
              </a:endParaRPr>
            </a:p>
          </p:txBody>
        </p:sp>
        <p:sp>
          <p:nvSpPr>
            <p:cNvPr id="583" name="Freeform 48"/>
            <p:cNvSpPr>
              <a:spLocks/>
            </p:cNvSpPr>
            <p:nvPr/>
          </p:nvSpPr>
          <p:spPr bwMode="auto">
            <a:xfrm flipH="1">
              <a:off x="5528270" y="2104829"/>
              <a:ext cx="79842" cy="24210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0" y="564"/>
                </a:cxn>
                <a:cxn ang="0">
                  <a:pos x="186" y="560"/>
                </a:cxn>
                <a:cxn ang="0">
                  <a:pos x="108" y="10"/>
                </a:cxn>
                <a:cxn ang="0">
                  <a:pos x="0" y="0"/>
                </a:cxn>
              </a:cxnLst>
              <a:rect l="0" t="0" r="r" b="b"/>
              <a:pathLst>
                <a:path w="186" h="564">
                  <a:moveTo>
                    <a:pt x="0" y="0"/>
                  </a:moveTo>
                  <a:lnTo>
                    <a:pt x="90" y="564"/>
                  </a:lnTo>
                  <a:lnTo>
                    <a:pt x="186" y="560"/>
                  </a:lnTo>
                  <a:lnTo>
                    <a:pt x="108" y="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6600">
                <a:latin typeface="+mn-lt"/>
                <a:ea typeface="+mn-ea"/>
              </a:endParaRPr>
            </a:p>
          </p:txBody>
        </p:sp>
        <p:sp>
          <p:nvSpPr>
            <p:cNvPr id="584" name="Freeform 49"/>
            <p:cNvSpPr>
              <a:spLocks/>
            </p:cNvSpPr>
            <p:nvPr/>
          </p:nvSpPr>
          <p:spPr bwMode="auto">
            <a:xfrm flipH="1">
              <a:off x="5583215" y="1921107"/>
              <a:ext cx="38633" cy="43784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0" y="76"/>
                </a:cxn>
                <a:cxn ang="0">
                  <a:pos x="0" y="76"/>
                </a:cxn>
                <a:cxn ang="0">
                  <a:pos x="10" y="82"/>
                </a:cxn>
                <a:cxn ang="0">
                  <a:pos x="34" y="92"/>
                </a:cxn>
                <a:cxn ang="0">
                  <a:pos x="48" y="96"/>
                </a:cxn>
                <a:cxn ang="0">
                  <a:pos x="62" y="100"/>
                </a:cxn>
                <a:cxn ang="0">
                  <a:pos x="74" y="102"/>
                </a:cxn>
                <a:cxn ang="0">
                  <a:pos x="86" y="102"/>
                </a:cxn>
                <a:cxn ang="0">
                  <a:pos x="86" y="102"/>
                </a:cxn>
                <a:cxn ang="0">
                  <a:pos x="88" y="100"/>
                </a:cxn>
                <a:cxn ang="0">
                  <a:pos x="90" y="98"/>
                </a:cxn>
                <a:cxn ang="0">
                  <a:pos x="90" y="90"/>
                </a:cxn>
                <a:cxn ang="0">
                  <a:pos x="86" y="80"/>
                </a:cxn>
                <a:cxn ang="0">
                  <a:pos x="84" y="68"/>
                </a:cxn>
                <a:cxn ang="0">
                  <a:pos x="84" y="68"/>
                </a:cxn>
                <a:cxn ang="0">
                  <a:pos x="80" y="24"/>
                </a:cxn>
                <a:cxn ang="0">
                  <a:pos x="80" y="0"/>
                </a:cxn>
                <a:cxn ang="0">
                  <a:pos x="10" y="0"/>
                </a:cxn>
              </a:cxnLst>
              <a:rect l="0" t="0" r="r" b="b"/>
              <a:pathLst>
                <a:path w="90" h="102">
                  <a:moveTo>
                    <a:pt x="10" y="0"/>
                  </a:moveTo>
                  <a:lnTo>
                    <a:pt x="0" y="76"/>
                  </a:lnTo>
                  <a:lnTo>
                    <a:pt x="0" y="76"/>
                  </a:lnTo>
                  <a:lnTo>
                    <a:pt x="10" y="82"/>
                  </a:lnTo>
                  <a:lnTo>
                    <a:pt x="34" y="92"/>
                  </a:lnTo>
                  <a:lnTo>
                    <a:pt x="48" y="96"/>
                  </a:lnTo>
                  <a:lnTo>
                    <a:pt x="62" y="100"/>
                  </a:lnTo>
                  <a:lnTo>
                    <a:pt x="74" y="102"/>
                  </a:lnTo>
                  <a:lnTo>
                    <a:pt x="86" y="102"/>
                  </a:lnTo>
                  <a:lnTo>
                    <a:pt x="86" y="102"/>
                  </a:lnTo>
                  <a:lnTo>
                    <a:pt x="88" y="100"/>
                  </a:lnTo>
                  <a:lnTo>
                    <a:pt x="90" y="98"/>
                  </a:lnTo>
                  <a:lnTo>
                    <a:pt x="90" y="90"/>
                  </a:lnTo>
                  <a:lnTo>
                    <a:pt x="86" y="80"/>
                  </a:lnTo>
                  <a:lnTo>
                    <a:pt x="84" y="68"/>
                  </a:lnTo>
                  <a:lnTo>
                    <a:pt x="84" y="68"/>
                  </a:lnTo>
                  <a:lnTo>
                    <a:pt x="80" y="24"/>
                  </a:lnTo>
                  <a:lnTo>
                    <a:pt x="80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6600">
                <a:latin typeface="+mn-lt"/>
                <a:ea typeface="+mn-ea"/>
              </a:endParaRPr>
            </a:p>
          </p:txBody>
        </p:sp>
        <p:sp>
          <p:nvSpPr>
            <p:cNvPr id="585" name="Freeform 50"/>
            <p:cNvSpPr>
              <a:spLocks/>
            </p:cNvSpPr>
            <p:nvPr/>
          </p:nvSpPr>
          <p:spPr bwMode="auto">
            <a:xfrm flipH="1">
              <a:off x="5550592" y="2005241"/>
              <a:ext cx="1717" cy="4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">
                  <a:moveTo>
                    <a:pt x="0" y="0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6600">
                <a:latin typeface="+mn-lt"/>
                <a:ea typeface="+mn-ea"/>
              </a:endParaRPr>
            </a:p>
          </p:txBody>
        </p:sp>
        <p:sp>
          <p:nvSpPr>
            <p:cNvPr id="586" name="Freeform 51"/>
            <p:cNvSpPr>
              <a:spLocks/>
            </p:cNvSpPr>
            <p:nvPr/>
          </p:nvSpPr>
          <p:spPr bwMode="auto">
            <a:xfrm flipH="1">
              <a:off x="5568620" y="2106546"/>
              <a:ext cx="86710" cy="248969"/>
            </a:xfrm>
            <a:custGeom>
              <a:avLst/>
              <a:gdLst/>
              <a:ahLst/>
              <a:cxnLst>
                <a:cxn ang="0">
                  <a:pos x="134" y="8"/>
                </a:cxn>
                <a:cxn ang="0">
                  <a:pos x="134" y="8"/>
                </a:cxn>
                <a:cxn ang="0">
                  <a:pos x="102" y="6"/>
                </a:cxn>
                <a:cxn ang="0">
                  <a:pos x="78" y="2"/>
                </a:cxn>
                <a:cxn ang="0">
                  <a:pos x="60" y="0"/>
                </a:cxn>
                <a:cxn ang="0">
                  <a:pos x="20" y="324"/>
                </a:cxn>
                <a:cxn ang="0">
                  <a:pos x="0" y="580"/>
                </a:cxn>
                <a:cxn ang="0">
                  <a:pos x="82" y="572"/>
                </a:cxn>
                <a:cxn ang="0">
                  <a:pos x="98" y="570"/>
                </a:cxn>
                <a:cxn ang="0">
                  <a:pos x="136" y="340"/>
                </a:cxn>
                <a:cxn ang="0">
                  <a:pos x="162" y="290"/>
                </a:cxn>
                <a:cxn ang="0">
                  <a:pos x="202" y="96"/>
                </a:cxn>
                <a:cxn ang="0">
                  <a:pos x="202" y="0"/>
                </a:cxn>
                <a:cxn ang="0">
                  <a:pos x="202" y="0"/>
                </a:cxn>
                <a:cxn ang="0">
                  <a:pos x="198" y="2"/>
                </a:cxn>
                <a:cxn ang="0">
                  <a:pos x="186" y="6"/>
                </a:cxn>
                <a:cxn ang="0">
                  <a:pos x="164" y="8"/>
                </a:cxn>
                <a:cxn ang="0">
                  <a:pos x="134" y="8"/>
                </a:cxn>
                <a:cxn ang="0">
                  <a:pos x="134" y="8"/>
                </a:cxn>
              </a:cxnLst>
              <a:rect l="0" t="0" r="r" b="b"/>
              <a:pathLst>
                <a:path w="202" h="580">
                  <a:moveTo>
                    <a:pt x="134" y="8"/>
                  </a:moveTo>
                  <a:lnTo>
                    <a:pt x="134" y="8"/>
                  </a:lnTo>
                  <a:lnTo>
                    <a:pt x="102" y="6"/>
                  </a:lnTo>
                  <a:lnTo>
                    <a:pt x="78" y="2"/>
                  </a:lnTo>
                  <a:lnTo>
                    <a:pt x="60" y="0"/>
                  </a:lnTo>
                  <a:lnTo>
                    <a:pt x="20" y="324"/>
                  </a:lnTo>
                  <a:lnTo>
                    <a:pt x="0" y="580"/>
                  </a:lnTo>
                  <a:lnTo>
                    <a:pt x="82" y="572"/>
                  </a:lnTo>
                  <a:lnTo>
                    <a:pt x="98" y="570"/>
                  </a:lnTo>
                  <a:lnTo>
                    <a:pt x="136" y="340"/>
                  </a:lnTo>
                  <a:lnTo>
                    <a:pt x="162" y="290"/>
                  </a:lnTo>
                  <a:lnTo>
                    <a:pt x="202" y="96"/>
                  </a:lnTo>
                  <a:lnTo>
                    <a:pt x="202" y="0"/>
                  </a:lnTo>
                  <a:lnTo>
                    <a:pt x="202" y="0"/>
                  </a:lnTo>
                  <a:lnTo>
                    <a:pt x="198" y="2"/>
                  </a:lnTo>
                  <a:lnTo>
                    <a:pt x="186" y="6"/>
                  </a:lnTo>
                  <a:lnTo>
                    <a:pt x="164" y="8"/>
                  </a:lnTo>
                  <a:lnTo>
                    <a:pt x="134" y="8"/>
                  </a:lnTo>
                  <a:lnTo>
                    <a:pt x="134" y="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6600">
                <a:latin typeface="+mn-lt"/>
                <a:ea typeface="+mn-ea"/>
              </a:endParaRPr>
            </a:p>
          </p:txBody>
        </p:sp>
        <p:sp>
          <p:nvSpPr>
            <p:cNvPr id="587" name="Freeform 52"/>
            <p:cNvSpPr>
              <a:spLocks/>
            </p:cNvSpPr>
            <p:nvPr/>
          </p:nvSpPr>
          <p:spPr bwMode="auto">
            <a:xfrm flipH="1">
              <a:off x="5552309" y="1951155"/>
              <a:ext cx="98729" cy="152815"/>
            </a:xfrm>
            <a:custGeom>
              <a:avLst/>
              <a:gdLst/>
              <a:ahLst/>
              <a:cxnLst>
                <a:cxn ang="0">
                  <a:pos x="74" y="0"/>
                </a:cxn>
                <a:cxn ang="0">
                  <a:pos x="74" y="0"/>
                </a:cxn>
                <a:cxn ang="0">
                  <a:pos x="58" y="8"/>
                </a:cxn>
                <a:cxn ang="0">
                  <a:pos x="42" y="18"/>
                </a:cxn>
                <a:cxn ang="0">
                  <a:pos x="30" y="28"/>
                </a:cxn>
                <a:cxn ang="0">
                  <a:pos x="24" y="38"/>
                </a:cxn>
                <a:cxn ang="0">
                  <a:pos x="0" y="92"/>
                </a:cxn>
                <a:cxn ang="0">
                  <a:pos x="28" y="302"/>
                </a:cxn>
                <a:cxn ang="0">
                  <a:pos x="58" y="344"/>
                </a:cxn>
                <a:cxn ang="0">
                  <a:pos x="58" y="344"/>
                </a:cxn>
                <a:cxn ang="0">
                  <a:pos x="88" y="352"/>
                </a:cxn>
                <a:cxn ang="0">
                  <a:pos x="126" y="356"/>
                </a:cxn>
                <a:cxn ang="0">
                  <a:pos x="146" y="356"/>
                </a:cxn>
                <a:cxn ang="0">
                  <a:pos x="166" y="356"/>
                </a:cxn>
                <a:cxn ang="0">
                  <a:pos x="184" y="354"/>
                </a:cxn>
                <a:cxn ang="0">
                  <a:pos x="198" y="350"/>
                </a:cxn>
                <a:cxn ang="0">
                  <a:pos x="198" y="350"/>
                </a:cxn>
                <a:cxn ang="0">
                  <a:pos x="204" y="346"/>
                </a:cxn>
                <a:cxn ang="0">
                  <a:pos x="210" y="340"/>
                </a:cxn>
                <a:cxn ang="0">
                  <a:pos x="220" y="322"/>
                </a:cxn>
                <a:cxn ang="0">
                  <a:pos x="226" y="306"/>
                </a:cxn>
                <a:cxn ang="0">
                  <a:pos x="230" y="294"/>
                </a:cxn>
                <a:cxn ang="0">
                  <a:pos x="230" y="294"/>
                </a:cxn>
                <a:cxn ang="0">
                  <a:pos x="228" y="226"/>
                </a:cxn>
                <a:cxn ang="0">
                  <a:pos x="228" y="186"/>
                </a:cxn>
                <a:cxn ang="0">
                  <a:pos x="228" y="186"/>
                </a:cxn>
                <a:cxn ang="0">
                  <a:pos x="226" y="148"/>
                </a:cxn>
                <a:cxn ang="0">
                  <a:pos x="222" y="118"/>
                </a:cxn>
                <a:cxn ang="0">
                  <a:pos x="218" y="92"/>
                </a:cxn>
                <a:cxn ang="0">
                  <a:pos x="210" y="70"/>
                </a:cxn>
                <a:cxn ang="0">
                  <a:pos x="204" y="56"/>
                </a:cxn>
                <a:cxn ang="0">
                  <a:pos x="198" y="44"/>
                </a:cxn>
                <a:cxn ang="0">
                  <a:pos x="194" y="36"/>
                </a:cxn>
                <a:cxn ang="0">
                  <a:pos x="160" y="12"/>
                </a:cxn>
                <a:cxn ang="0">
                  <a:pos x="160" y="12"/>
                </a:cxn>
                <a:cxn ang="0">
                  <a:pos x="144" y="16"/>
                </a:cxn>
                <a:cxn ang="0">
                  <a:pos x="74" y="0"/>
                </a:cxn>
              </a:cxnLst>
              <a:rect l="0" t="0" r="r" b="b"/>
              <a:pathLst>
                <a:path w="230" h="356">
                  <a:moveTo>
                    <a:pt x="74" y="0"/>
                  </a:moveTo>
                  <a:lnTo>
                    <a:pt x="74" y="0"/>
                  </a:lnTo>
                  <a:lnTo>
                    <a:pt x="58" y="8"/>
                  </a:lnTo>
                  <a:lnTo>
                    <a:pt x="42" y="18"/>
                  </a:lnTo>
                  <a:lnTo>
                    <a:pt x="30" y="28"/>
                  </a:lnTo>
                  <a:lnTo>
                    <a:pt x="24" y="38"/>
                  </a:lnTo>
                  <a:lnTo>
                    <a:pt x="0" y="92"/>
                  </a:lnTo>
                  <a:lnTo>
                    <a:pt x="28" y="302"/>
                  </a:lnTo>
                  <a:lnTo>
                    <a:pt x="58" y="344"/>
                  </a:lnTo>
                  <a:lnTo>
                    <a:pt x="58" y="344"/>
                  </a:lnTo>
                  <a:lnTo>
                    <a:pt x="88" y="352"/>
                  </a:lnTo>
                  <a:lnTo>
                    <a:pt x="126" y="356"/>
                  </a:lnTo>
                  <a:lnTo>
                    <a:pt x="146" y="356"/>
                  </a:lnTo>
                  <a:lnTo>
                    <a:pt x="166" y="356"/>
                  </a:lnTo>
                  <a:lnTo>
                    <a:pt x="184" y="354"/>
                  </a:lnTo>
                  <a:lnTo>
                    <a:pt x="198" y="350"/>
                  </a:lnTo>
                  <a:lnTo>
                    <a:pt x="198" y="350"/>
                  </a:lnTo>
                  <a:lnTo>
                    <a:pt x="204" y="346"/>
                  </a:lnTo>
                  <a:lnTo>
                    <a:pt x="210" y="340"/>
                  </a:lnTo>
                  <a:lnTo>
                    <a:pt x="220" y="322"/>
                  </a:lnTo>
                  <a:lnTo>
                    <a:pt x="226" y="306"/>
                  </a:lnTo>
                  <a:lnTo>
                    <a:pt x="230" y="294"/>
                  </a:lnTo>
                  <a:lnTo>
                    <a:pt x="230" y="294"/>
                  </a:lnTo>
                  <a:lnTo>
                    <a:pt x="228" y="226"/>
                  </a:lnTo>
                  <a:lnTo>
                    <a:pt x="228" y="186"/>
                  </a:lnTo>
                  <a:lnTo>
                    <a:pt x="228" y="186"/>
                  </a:lnTo>
                  <a:lnTo>
                    <a:pt x="226" y="148"/>
                  </a:lnTo>
                  <a:lnTo>
                    <a:pt x="222" y="118"/>
                  </a:lnTo>
                  <a:lnTo>
                    <a:pt x="218" y="92"/>
                  </a:lnTo>
                  <a:lnTo>
                    <a:pt x="210" y="70"/>
                  </a:lnTo>
                  <a:lnTo>
                    <a:pt x="204" y="56"/>
                  </a:lnTo>
                  <a:lnTo>
                    <a:pt x="198" y="44"/>
                  </a:lnTo>
                  <a:lnTo>
                    <a:pt x="194" y="36"/>
                  </a:lnTo>
                  <a:lnTo>
                    <a:pt x="160" y="12"/>
                  </a:lnTo>
                  <a:lnTo>
                    <a:pt x="160" y="12"/>
                  </a:lnTo>
                  <a:lnTo>
                    <a:pt x="144" y="16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6600">
                <a:latin typeface="+mn-lt"/>
                <a:ea typeface="+mn-ea"/>
              </a:endParaRPr>
            </a:p>
          </p:txBody>
        </p:sp>
        <p:sp>
          <p:nvSpPr>
            <p:cNvPr id="588" name="Freeform 53"/>
            <p:cNvSpPr>
              <a:spLocks/>
            </p:cNvSpPr>
            <p:nvPr/>
          </p:nvSpPr>
          <p:spPr bwMode="auto">
            <a:xfrm flipH="1">
              <a:off x="5577206" y="1887625"/>
              <a:ext cx="43784" cy="58379"/>
            </a:xfrm>
            <a:custGeom>
              <a:avLst/>
              <a:gdLst/>
              <a:ahLst/>
              <a:cxnLst>
                <a:cxn ang="0">
                  <a:pos x="102" y="34"/>
                </a:cxn>
                <a:cxn ang="0">
                  <a:pos x="102" y="34"/>
                </a:cxn>
                <a:cxn ang="0">
                  <a:pos x="90" y="18"/>
                </a:cxn>
                <a:cxn ang="0">
                  <a:pos x="90" y="18"/>
                </a:cxn>
                <a:cxn ang="0">
                  <a:pos x="82" y="12"/>
                </a:cxn>
                <a:cxn ang="0">
                  <a:pos x="70" y="4"/>
                </a:cxn>
                <a:cxn ang="0">
                  <a:pos x="62" y="2"/>
                </a:cxn>
                <a:cxn ang="0">
                  <a:pos x="54" y="0"/>
                </a:cxn>
                <a:cxn ang="0">
                  <a:pos x="46" y="0"/>
                </a:cxn>
                <a:cxn ang="0">
                  <a:pos x="38" y="0"/>
                </a:cxn>
                <a:cxn ang="0">
                  <a:pos x="38" y="0"/>
                </a:cxn>
                <a:cxn ang="0">
                  <a:pos x="24" y="4"/>
                </a:cxn>
                <a:cxn ang="0">
                  <a:pos x="18" y="8"/>
                </a:cxn>
                <a:cxn ang="0">
                  <a:pos x="12" y="12"/>
                </a:cxn>
                <a:cxn ang="0">
                  <a:pos x="8" y="20"/>
                </a:cxn>
                <a:cxn ang="0">
                  <a:pos x="4" y="28"/>
                </a:cxn>
                <a:cxn ang="0">
                  <a:pos x="2" y="38"/>
                </a:cxn>
                <a:cxn ang="0">
                  <a:pos x="0" y="50"/>
                </a:cxn>
                <a:cxn ang="0">
                  <a:pos x="0" y="50"/>
                </a:cxn>
                <a:cxn ang="0">
                  <a:pos x="8" y="76"/>
                </a:cxn>
                <a:cxn ang="0">
                  <a:pos x="18" y="98"/>
                </a:cxn>
                <a:cxn ang="0">
                  <a:pos x="28" y="116"/>
                </a:cxn>
                <a:cxn ang="0">
                  <a:pos x="42" y="134"/>
                </a:cxn>
                <a:cxn ang="0">
                  <a:pos x="42" y="134"/>
                </a:cxn>
                <a:cxn ang="0">
                  <a:pos x="46" y="136"/>
                </a:cxn>
                <a:cxn ang="0">
                  <a:pos x="54" y="136"/>
                </a:cxn>
                <a:cxn ang="0">
                  <a:pos x="74" y="134"/>
                </a:cxn>
                <a:cxn ang="0">
                  <a:pos x="94" y="130"/>
                </a:cxn>
                <a:cxn ang="0">
                  <a:pos x="100" y="128"/>
                </a:cxn>
                <a:cxn ang="0">
                  <a:pos x="102" y="126"/>
                </a:cxn>
                <a:cxn ang="0">
                  <a:pos x="102" y="126"/>
                </a:cxn>
                <a:cxn ang="0">
                  <a:pos x="100" y="104"/>
                </a:cxn>
                <a:cxn ang="0">
                  <a:pos x="100" y="74"/>
                </a:cxn>
                <a:cxn ang="0">
                  <a:pos x="102" y="34"/>
                </a:cxn>
                <a:cxn ang="0">
                  <a:pos x="102" y="34"/>
                </a:cxn>
              </a:cxnLst>
              <a:rect l="0" t="0" r="r" b="b"/>
              <a:pathLst>
                <a:path w="102" h="136">
                  <a:moveTo>
                    <a:pt x="102" y="34"/>
                  </a:moveTo>
                  <a:lnTo>
                    <a:pt x="102" y="34"/>
                  </a:lnTo>
                  <a:lnTo>
                    <a:pt x="90" y="18"/>
                  </a:lnTo>
                  <a:lnTo>
                    <a:pt x="90" y="18"/>
                  </a:lnTo>
                  <a:lnTo>
                    <a:pt x="82" y="12"/>
                  </a:lnTo>
                  <a:lnTo>
                    <a:pt x="70" y="4"/>
                  </a:lnTo>
                  <a:lnTo>
                    <a:pt x="62" y="2"/>
                  </a:lnTo>
                  <a:lnTo>
                    <a:pt x="54" y="0"/>
                  </a:lnTo>
                  <a:lnTo>
                    <a:pt x="46" y="0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24" y="4"/>
                  </a:lnTo>
                  <a:lnTo>
                    <a:pt x="18" y="8"/>
                  </a:lnTo>
                  <a:lnTo>
                    <a:pt x="12" y="12"/>
                  </a:lnTo>
                  <a:lnTo>
                    <a:pt x="8" y="20"/>
                  </a:lnTo>
                  <a:lnTo>
                    <a:pt x="4" y="28"/>
                  </a:lnTo>
                  <a:lnTo>
                    <a:pt x="2" y="38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8" y="76"/>
                  </a:lnTo>
                  <a:lnTo>
                    <a:pt x="18" y="98"/>
                  </a:lnTo>
                  <a:lnTo>
                    <a:pt x="28" y="116"/>
                  </a:lnTo>
                  <a:lnTo>
                    <a:pt x="42" y="134"/>
                  </a:lnTo>
                  <a:lnTo>
                    <a:pt x="42" y="134"/>
                  </a:lnTo>
                  <a:lnTo>
                    <a:pt x="46" y="136"/>
                  </a:lnTo>
                  <a:lnTo>
                    <a:pt x="54" y="136"/>
                  </a:lnTo>
                  <a:lnTo>
                    <a:pt x="74" y="134"/>
                  </a:lnTo>
                  <a:lnTo>
                    <a:pt x="94" y="130"/>
                  </a:lnTo>
                  <a:lnTo>
                    <a:pt x="100" y="128"/>
                  </a:lnTo>
                  <a:lnTo>
                    <a:pt x="102" y="126"/>
                  </a:lnTo>
                  <a:lnTo>
                    <a:pt x="102" y="126"/>
                  </a:lnTo>
                  <a:lnTo>
                    <a:pt x="100" y="104"/>
                  </a:lnTo>
                  <a:lnTo>
                    <a:pt x="100" y="74"/>
                  </a:lnTo>
                  <a:lnTo>
                    <a:pt x="102" y="34"/>
                  </a:lnTo>
                  <a:lnTo>
                    <a:pt x="102" y="34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6600">
                <a:latin typeface="+mn-lt"/>
                <a:ea typeface="+mn-ea"/>
              </a:endParaRPr>
            </a:p>
          </p:txBody>
        </p:sp>
        <p:sp>
          <p:nvSpPr>
            <p:cNvPr id="589" name="Freeform 54"/>
            <p:cNvSpPr>
              <a:spLocks/>
            </p:cNvSpPr>
            <p:nvPr/>
          </p:nvSpPr>
          <p:spPr bwMode="auto">
            <a:xfrm flipH="1">
              <a:off x="5582356" y="1885908"/>
              <a:ext cx="41209" cy="35199"/>
            </a:xfrm>
            <a:custGeom>
              <a:avLst/>
              <a:gdLst/>
              <a:ahLst/>
              <a:cxnLst>
                <a:cxn ang="0">
                  <a:pos x="24" y="80"/>
                </a:cxn>
                <a:cxn ang="0">
                  <a:pos x="32" y="82"/>
                </a:cxn>
                <a:cxn ang="0">
                  <a:pos x="26" y="58"/>
                </a:cxn>
                <a:cxn ang="0">
                  <a:pos x="26" y="58"/>
                </a:cxn>
                <a:cxn ang="0">
                  <a:pos x="26" y="48"/>
                </a:cxn>
                <a:cxn ang="0">
                  <a:pos x="28" y="40"/>
                </a:cxn>
                <a:cxn ang="0">
                  <a:pos x="32" y="34"/>
                </a:cxn>
                <a:cxn ang="0">
                  <a:pos x="36" y="30"/>
                </a:cxn>
                <a:cxn ang="0">
                  <a:pos x="44" y="26"/>
                </a:cxn>
                <a:cxn ang="0">
                  <a:pos x="48" y="24"/>
                </a:cxn>
                <a:cxn ang="0">
                  <a:pos x="38" y="36"/>
                </a:cxn>
                <a:cxn ang="0">
                  <a:pos x="60" y="26"/>
                </a:cxn>
                <a:cxn ang="0">
                  <a:pos x="58" y="38"/>
                </a:cxn>
                <a:cxn ang="0">
                  <a:pos x="58" y="38"/>
                </a:cxn>
                <a:cxn ang="0">
                  <a:pos x="62" y="32"/>
                </a:cxn>
                <a:cxn ang="0">
                  <a:pos x="68" y="28"/>
                </a:cxn>
                <a:cxn ang="0">
                  <a:pos x="78" y="24"/>
                </a:cxn>
                <a:cxn ang="0">
                  <a:pos x="88" y="22"/>
                </a:cxn>
                <a:cxn ang="0">
                  <a:pos x="96" y="22"/>
                </a:cxn>
                <a:cxn ang="0">
                  <a:pos x="96" y="22"/>
                </a:cxn>
                <a:cxn ang="0">
                  <a:pos x="82" y="6"/>
                </a:cxn>
                <a:cxn ang="0">
                  <a:pos x="82" y="6"/>
                </a:cxn>
                <a:cxn ang="0">
                  <a:pos x="80" y="4"/>
                </a:cxn>
                <a:cxn ang="0">
                  <a:pos x="74" y="2"/>
                </a:cxn>
                <a:cxn ang="0">
                  <a:pos x="64" y="0"/>
                </a:cxn>
                <a:cxn ang="0">
                  <a:pos x="50" y="2"/>
                </a:cxn>
                <a:cxn ang="0">
                  <a:pos x="36" y="4"/>
                </a:cxn>
                <a:cxn ang="0">
                  <a:pos x="36" y="4"/>
                </a:cxn>
                <a:cxn ang="0">
                  <a:pos x="24" y="8"/>
                </a:cxn>
                <a:cxn ang="0">
                  <a:pos x="14" y="14"/>
                </a:cxn>
                <a:cxn ang="0">
                  <a:pos x="6" y="20"/>
                </a:cxn>
                <a:cxn ang="0">
                  <a:pos x="6" y="20"/>
                </a:cxn>
                <a:cxn ang="0">
                  <a:pos x="4" y="30"/>
                </a:cxn>
                <a:cxn ang="0">
                  <a:pos x="0" y="36"/>
                </a:cxn>
                <a:cxn ang="0">
                  <a:pos x="0" y="44"/>
                </a:cxn>
                <a:cxn ang="0">
                  <a:pos x="4" y="56"/>
                </a:cxn>
                <a:cxn ang="0">
                  <a:pos x="4" y="56"/>
                </a:cxn>
                <a:cxn ang="0">
                  <a:pos x="10" y="56"/>
                </a:cxn>
                <a:cxn ang="0">
                  <a:pos x="14" y="56"/>
                </a:cxn>
                <a:cxn ang="0">
                  <a:pos x="16" y="60"/>
                </a:cxn>
                <a:cxn ang="0">
                  <a:pos x="20" y="66"/>
                </a:cxn>
                <a:cxn ang="0">
                  <a:pos x="22" y="76"/>
                </a:cxn>
                <a:cxn ang="0">
                  <a:pos x="24" y="80"/>
                </a:cxn>
                <a:cxn ang="0">
                  <a:pos x="24" y="80"/>
                </a:cxn>
              </a:cxnLst>
              <a:rect l="0" t="0" r="r" b="b"/>
              <a:pathLst>
                <a:path w="96" h="82">
                  <a:moveTo>
                    <a:pt x="24" y="80"/>
                  </a:moveTo>
                  <a:lnTo>
                    <a:pt x="32" y="82"/>
                  </a:lnTo>
                  <a:lnTo>
                    <a:pt x="26" y="58"/>
                  </a:lnTo>
                  <a:lnTo>
                    <a:pt x="26" y="58"/>
                  </a:lnTo>
                  <a:lnTo>
                    <a:pt x="26" y="48"/>
                  </a:lnTo>
                  <a:lnTo>
                    <a:pt x="28" y="40"/>
                  </a:lnTo>
                  <a:lnTo>
                    <a:pt x="32" y="34"/>
                  </a:lnTo>
                  <a:lnTo>
                    <a:pt x="36" y="30"/>
                  </a:lnTo>
                  <a:lnTo>
                    <a:pt x="44" y="26"/>
                  </a:lnTo>
                  <a:lnTo>
                    <a:pt x="48" y="24"/>
                  </a:lnTo>
                  <a:lnTo>
                    <a:pt x="38" y="36"/>
                  </a:lnTo>
                  <a:lnTo>
                    <a:pt x="60" y="26"/>
                  </a:lnTo>
                  <a:lnTo>
                    <a:pt x="58" y="38"/>
                  </a:lnTo>
                  <a:lnTo>
                    <a:pt x="58" y="38"/>
                  </a:lnTo>
                  <a:lnTo>
                    <a:pt x="62" y="32"/>
                  </a:lnTo>
                  <a:lnTo>
                    <a:pt x="68" y="28"/>
                  </a:lnTo>
                  <a:lnTo>
                    <a:pt x="78" y="24"/>
                  </a:lnTo>
                  <a:lnTo>
                    <a:pt x="88" y="22"/>
                  </a:lnTo>
                  <a:lnTo>
                    <a:pt x="96" y="22"/>
                  </a:lnTo>
                  <a:lnTo>
                    <a:pt x="96" y="22"/>
                  </a:lnTo>
                  <a:lnTo>
                    <a:pt x="82" y="6"/>
                  </a:lnTo>
                  <a:lnTo>
                    <a:pt x="82" y="6"/>
                  </a:lnTo>
                  <a:lnTo>
                    <a:pt x="80" y="4"/>
                  </a:lnTo>
                  <a:lnTo>
                    <a:pt x="74" y="2"/>
                  </a:lnTo>
                  <a:lnTo>
                    <a:pt x="64" y="0"/>
                  </a:lnTo>
                  <a:lnTo>
                    <a:pt x="50" y="2"/>
                  </a:lnTo>
                  <a:lnTo>
                    <a:pt x="36" y="4"/>
                  </a:lnTo>
                  <a:lnTo>
                    <a:pt x="36" y="4"/>
                  </a:lnTo>
                  <a:lnTo>
                    <a:pt x="24" y="8"/>
                  </a:lnTo>
                  <a:lnTo>
                    <a:pt x="14" y="14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4" y="30"/>
                  </a:lnTo>
                  <a:lnTo>
                    <a:pt x="0" y="36"/>
                  </a:lnTo>
                  <a:lnTo>
                    <a:pt x="0" y="44"/>
                  </a:lnTo>
                  <a:lnTo>
                    <a:pt x="4" y="56"/>
                  </a:lnTo>
                  <a:lnTo>
                    <a:pt x="4" y="56"/>
                  </a:lnTo>
                  <a:lnTo>
                    <a:pt x="10" y="56"/>
                  </a:lnTo>
                  <a:lnTo>
                    <a:pt x="14" y="56"/>
                  </a:lnTo>
                  <a:lnTo>
                    <a:pt x="16" y="60"/>
                  </a:lnTo>
                  <a:lnTo>
                    <a:pt x="20" y="66"/>
                  </a:lnTo>
                  <a:lnTo>
                    <a:pt x="22" y="76"/>
                  </a:lnTo>
                  <a:lnTo>
                    <a:pt x="24" y="80"/>
                  </a:lnTo>
                  <a:lnTo>
                    <a:pt x="24" y="80"/>
                  </a:lnTo>
                  <a:close/>
                </a:path>
              </a:pathLst>
            </a:custGeom>
            <a:solidFill>
              <a:srgbClr val="000000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6600">
                <a:latin typeface="+mn-lt"/>
                <a:ea typeface="+mn-ea"/>
              </a:endParaRPr>
            </a:p>
          </p:txBody>
        </p:sp>
        <p:sp>
          <p:nvSpPr>
            <p:cNvPr id="590" name="Freeform 57"/>
            <p:cNvSpPr>
              <a:spLocks/>
            </p:cNvSpPr>
            <p:nvPr/>
          </p:nvSpPr>
          <p:spPr bwMode="auto">
            <a:xfrm flipH="1">
              <a:off x="5613263" y="1909088"/>
              <a:ext cx="9444" cy="12878"/>
            </a:xfrm>
            <a:custGeom>
              <a:avLst/>
              <a:gdLst/>
              <a:ahLst/>
              <a:cxnLst>
                <a:cxn ang="0">
                  <a:pos x="18" y="16"/>
                </a:cxn>
                <a:cxn ang="0">
                  <a:pos x="18" y="16"/>
                </a:cxn>
                <a:cxn ang="0">
                  <a:pos x="18" y="12"/>
                </a:cxn>
                <a:cxn ang="0">
                  <a:pos x="12" y="4"/>
                </a:cxn>
                <a:cxn ang="0">
                  <a:pos x="10" y="2"/>
                </a:cxn>
                <a:cxn ang="0">
                  <a:pos x="8" y="0"/>
                </a:cxn>
                <a:cxn ang="0">
                  <a:pos x="4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2" y="10"/>
                </a:cxn>
                <a:cxn ang="0">
                  <a:pos x="6" y="18"/>
                </a:cxn>
                <a:cxn ang="0">
                  <a:pos x="6" y="18"/>
                </a:cxn>
                <a:cxn ang="0">
                  <a:pos x="10" y="24"/>
                </a:cxn>
                <a:cxn ang="0">
                  <a:pos x="14" y="28"/>
                </a:cxn>
                <a:cxn ang="0">
                  <a:pos x="18" y="30"/>
                </a:cxn>
                <a:cxn ang="0">
                  <a:pos x="20" y="28"/>
                </a:cxn>
                <a:cxn ang="0">
                  <a:pos x="22" y="26"/>
                </a:cxn>
                <a:cxn ang="0">
                  <a:pos x="18" y="16"/>
                </a:cxn>
              </a:cxnLst>
              <a:rect l="0" t="0" r="r" b="b"/>
              <a:pathLst>
                <a:path w="22" h="30">
                  <a:moveTo>
                    <a:pt x="18" y="16"/>
                  </a:moveTo>
                  <a:lnTo>
                    <a:pt x="18" y="16"/>
                  </a:lnTo>
                  <a:lnTo>
                    <a:pt x="18" y="12"/>
                  </a:lnTo>
                  <a:lnTo>
                    <a:pt x="12" y="4"/>
                  </a:lnTo>
                  <a:lnTo>
                    <a:pt x="10" y="2"/>
                  </a:lnTo>
                  <a:lnTo>
                    <a:pt x="8" y="0"/>
                  </a:lnTo>
                  <a:lnTo>
                    <a:pt x="4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10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10" y="24"/>
                  </a:lnTo>
                  <a:lnTo>
                    <a:pt x="14" y="28"/>
                  </a:lnTo>
                  <a:lnTo>
                    <a:pt x="18" y="30"/>
                  </a:lnTo>
                  <a:lnTo>
                    <a:pt x="20" y="28"/>
                  </a:lnTo>
                  <a:lnTo>
                    <a:pt x="22" y="26"/>
                  </a:lnTo>
                  <a:lnTo>
                    <a:pt x="18" y="16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6600">
                <a:latin typeface="+mn-lt"/>
                <a:ea typeface="+mn-ea"/>
              </a:endParaRPr>
            </a:p>
          </p:txBody>
        </p:sp>
        <p:sp>
          <p:nvSpPr>
            <p:cNvPr id="591" name="Freeform 58"/>
            <p:cNvSpPr>
              <a:spLocks/>
            </p:cNvSpPr>
            <p:nvPr/>
          </p:nvSpPr>
          <p:spPr bwMode="auto">
            <a:xfrm flipH="1">
              <a:off x="5614980" y="1911664"/>
              <a:ext cx="6009" cy="7727"/>
            </a:xfrm>
            <a:custGeom>
              <a:avLst/>
              <a:gdLst/>
              <a:ahLst/>
              <a:cxnLst>
                <a:cxn ang="0">
                  <a:pos x="14" y="10"/>
                </a:cxn>
                <a:cxn ang="0">
                  <a:pos x="14" y="10"/>
                </a:cxn>
                <a:cxn ang="0">
                  <a:pos x="10" y="4"/>
                </a:cxn>
                <a:cxn ang="0">
                  <a:pos x="6" y="0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6"/>
                </a:cxn>
                <a:cxn ang="0">
                  <a:pos x="4" y="12"/>
                </a:cxn>
                <a:cxn ang="0">
                  <a:pos x="4" y="12"/>
                </a:cxn>
                <a:cxn ang="0">
                  <a:pos x="8" y="18"/>
                </a:cxn>
                <a:cxn ang="0">
                  <a:pos x="10" y="18"/>
                </a:cxn>
                <a:cxn ang="0">
                  <a:pos x="12" y="18"/>
                </a:cxn>
                <a:cxn ang="0">
                  <a:pos x="14" y="10"/>
                </a:cxn>
              </a:cxnLst>
              <a:rect l="0" t="0" r="r" b="b"/>
              <a:pathLst>
                <a:path w="14" h="18">
                  <a:moveTo>
                    <a:pt x="14" y="10"/>
                  </a:moveTo>
                  <a:lnTo>
                    <a:pt x="14" y="10"/>
                  </a:lnTo>
                  <a:lnTo>
                    <a:pt x="10" y="4"/>
                  </a:lnTo>
                  <a:lnTo>
                    <a:pt x="6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6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8" y="18"/>
                  </a:lnTo>
                  <a:lnTo>
                    <a:pt x="10" y="18"/>
                  </a:lnTo>
                  <a:lnTo>
                    <a:pt x="12" y="18"/>
                  </a:lnTo>
                  <a:lnTo>
                    <a:pt x="14" y="10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6600">
                <a:latin typeface="+mn-lt"/>
                <a:ea typeface="+mn-ea"/>
              </a:endParaRPr>
            </a:p>
          </p:txBody>
        </p:sp>
        <p:sp>
          <p:nvSpPr>
            <p:cNvPr id="592" name="Freeform 59"/>
            <p:cNvSpPr>
              <a:spLocks/>
            </p:cNvSpPr>
            <p:nvPr/>
          </p:nvSpPr>
          <p:spPr bwMode="auto">
            <a:xfrm flipH="1">
              <a:off x="5614979" y="1912522"/>
              <a:ext cx="5151" cy="6868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6" y="2"/>
                </a:cxn>
                <a:cxn ang="0">
                  <a:pos x="6" y="2"/>
                </a:cxn>
                <a:cxn ang="0">
                  <a:pos x="10" y="8"/>
                </a:cxn>
                <a:cxn ang="0">
                  <a:pos x="12" y="16"/>
                </a:cxn>
                <a:cxn ang="0">
                  <a:pos x="12" y="16"/>
                </a:cxn>
                <a:cxn ang="0">
                  <a:pos x="10" y="16"/>
                </a:cxn>
                <a:cxn ang="0">
                  <a:pos x="10" y="16"/>
                </a:cxn>
                <a:cxn ang="0">
                  <a:pos x="10" y="16"/>
                </a:cxn>
                <a:cxn ang="0">
                  <a:pos x="10" y="16"/>
                </a:cxn>
                <a:cxn ang="0">
                  <a:pos x="8" y="10"/>
                </a:cxn>
                <a:cxn ang="0">
                  <a:pos x="6" y="4"/>
                </a:cxn>
                <a:cxn ang="0">
                  <a:pos x="6" y="4"/>
                </a:cxn>
                <a:cxn ang="0">
                  <a:pos x="4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12" h="16">
                  <a:moveTo>
                    <a:pt x="0" y="2"/>
                  </a:moveTo>
                  <a:lnTo>
                    <a:pt x="0" y="2"/>
                  </a:lnTo>
                  <a:lnTo>
                    <a:pt x="2" y="0"/>
                  </a:lnTo>
                  <a:lnTo>
                    <a:pt x="6" y="2"/>
                  </a:lnTo>
                  <a:lnTo>
                    <a:pt x="6" y="2"/>
                  </a:lnTo>
                  <a:lnTo>
                    <a:pt x="10" y="8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8" y="10"/>
                  </a:lnTo>
                  <a:lnTo>
                    <a:pt x="6" y="4"/>
                  </a:lnTo>
                  <a:lnTo>
                    <a:pt x="6" y="4"/>
                  </a:lnTo>
                  <a:lnTo>
                    <a:pt x="4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6600">
                <a:latin typeface="+mn-lt"/>
                <a:ea typeface="+mn-ea"/>
              </a:endParaRPr>
            </a:p>
          </p:txBody>
        </p:sp>
        <p:sp>
          <p:nvSpPr>
            <p:cNvPr id="593" name="Freeform 60"/>
            <p:cNvSpPr>
              <a:spLocks/>
            </p:cNvSpPr>
            <p:nvPr/>
          </p:nvSpPr>
          <p:spPr bwMode="auto">
            <a:xfrm flipH="1">
              <a:off x="5615838" y="1916814"/>
              <a:ext cx="1717" cy="1717"/>
            </a:xfrm>
            <a:custGeom>
              <a:avLst/>
              <a:gdLst/>
              <a:ahLst/>
              <a:cxnLst>
                <a:cxn ang="0">
                  <a:pos x="4" y="2"/>
                </a:cxn>
                <a:cxn ang="0">
                  <a:pos x="4" y="2"/>
                </a:cxn>
                <a:cxn ang="0">
                  <a:pos x="2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4" y="2"/>
                </a:cxn>
                <a:cxn ang="0">
                  <a:pos x="4" y="2"/>
                </a:cxn>
                <a:cxn ang="0">
                  <a:pos x="4" y="2"/>
                </a:cxn>
                <a:cxn ang="0">
                  <a:pos x="4" y="2"/>
                </a:cxn>
              </a:cxnLst>
              <a:rect l="0" t="0" r="r" b="b"/>
              <a:pathLst>
                <a:path w="4" h="4">
                  <a:moveTo>
                    <a:pt x="4" y="2"/>
                  </a:moveTo>
                  <a:lnTo>
                    <a:pt x="4" y="2"/>
                  </a:lnTo>
                  <a:lnTo>
                    <a:pt x="2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6600">
                <a:latin typeface="+mn-lt"/>
                <a:ea typeface="+mn-ea"/>
              </a:endParaRPr>
            </a:p>
          </p:txBody>
        </p:sp>
        <p:sp>
          <p:nvSpPr>
            <p:cNvPr id="594" name="Freeform 72"/>
            <p:cNvSpPr>
              <a:spLocks/>
            </p:cNvSpPr>
            <p:nvPr/>
          </p:nvSpPr>
          <p:spPr bwMode="auto">
            <a:xfrm flipH="1">
              <a:off x="5524836" y="2026704"/>
              <a:ext cx="64388" cy="26614"/>
            </a:xfrm>
            <a:custGeom>
              <a:avLst/>
              <a:gdLst/>
              <a:ahLst/>
              <a:cxnLst>
                <a:cxn ang="0">
                  <a:pos x="96" y="12"/>
                </a:cxn>
                <a:cxn ang="0">
                  <a:pos x="24" y="4"/>
                </a:cxn>
                <a:cxn ang="0">
                  <a:pos x="0" y="28"/>
                </a:cxn>
                <a:cxn ang="0">
                  <a:pos x="0" y="28"/>
                </a:cxn>
                <a:cxn ang="0">
                  <a:pos x="44" y="44"/>
                </a:cxn>
                <a:cxn ang="0">
                  <a:pos x="78" y="54"/>
                </a:cxn>
                <a:cxn ang="0">
                  <a:pos x="102" y="62"/>
                </a:cxn>
                <a:cxn ang="0">
                  <a:pos x="102" y="62"/>
                </a:cxn>
                <a:cxn ang="0">
                  <a:pos x="114" y="62"/>
                </a:cxn>
                <a:cxn ang="0">
                  <a:pos x="124" y="62"/>
                </a:cxn>
                <a:cxn ang="0">
                  <a:pos x="134" y="60"/>
                </a:cxn>
                <a:cxn ang="0">
                  <a:pos x="140" y="58"/>
                </a:cxn>
                <a:cxn ang="0">
                  <a:pos x="148" y="52"/>
                </a:cxn>
                <a:cxn ang="0">
                  <a:pos x="150" y="50"/>
                </a:cxn>
                <a:cxn ang="0">
                  <a:pos x="128" y="0"/>
                </a:cxn>
                <a:cxn ang="0">
                  <a:pos x="96" y="12"/>
                </a:cxn>
              </a:cxnLst>
              <a:rect l="0" t="0" r="r" b="b"/>
              <a:pathLst>
                <a:path w="150" h="62">
                  <a:moveTo>
                    <a:pt x="96" y="12"/>
                  </a:moveTo>
                  <a:lnTo>
                    <a:pt x="24" y="4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44" y="44"/>
                  </a:lnTo>
                  <a:lnTo>
                    <a:pt x="78" y="54"/>
                  </a:lnTo>
                  <a:lnTo>
                    <a:pt x="102" y="62"/>
                  </a:lnTo>
                  <a:lnTo>
                    <a:pt x="102" y="62"/>
                  </a:lnTo>
                  <a:lnTo>
                    <a:pt x="114" y="62"/>
                  </a:lnTo>
                  <a:lnTo>
                    <a:pt x="124" y="62"/>
                  </a:lnTo>
                  <a:lnTo>
                    <a:pt x="134" y="60"/>
                  </a:lnTo>
                  <a:lnTo>
                    <a:pt x="140" y="58"/>
                  </a:lnTo>
                  <a:lnTo>
                    <a:pt x="148" y="52"/>
                  </a:lnTo>
                  <a:lnTo>
                    <a:pt x="150" y="50"/>
                  </a:lnTo>
                  <a:lnTo>
                    <a:pt x="128" y="0"/>
                  </a:lnTo>
                  <a:lnTo>
                    <a:pt x="96" y="12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6600">
                <a:latin typeface="+mn-lt"/>
                <a:ea typeface="+mn-ea"/>
              </a:endParaRPr>
            </a:p>
          </p:txBody>
        </p:sp>
        <p:sp>
          <p:nvSpPr>
            <p:cNvPr id="595" name="Freeform 73"/>
            <p:cNvSpPr>
              <a:spLocks/>
            </p:cNvSpPr>
            <p:nvPr/>
          </p:nvSpPr>
          <p:spPr bwMode="auto">
            <a:xfrm flipH="1">
              <a:off x="5609829" y="2346071"/>
              <a:ext cx="47218" cy="11161"/>
            </a:xfrm>
            <a:custGeom>
              <a:avLst/>
              <a:gdLst/>
              <a:ahLst/>
              <a:cxnLst>
                <a:cxn ang="0">
                  <a:pos x="2" y="26"/>
                </a:cxn>
                <a:cxn ang="0">
                  <a:pos x="110" y="16"/>
                </a:cxn>
                <a:cxn ang="0">
                  <a:pos x="104" y="0"/>
                </a:cxn>
                <a:cxn ang="0">
                  <a:pos x="0" y="8"/>
                </a:cxn>
                <a:cxn ang="0">
                  <a:pos x="2" y="26"/>
                </a:cxn>
              </a:cxnLst>
              <a:rect l="0" t="0" r="r" b="b"/>
              <a:pathLst>
                <a:path w="110" h="26">
                  <a:moveTo>
                    <a:pt x="2" y="26"/>
                  </a:moveTo>
                  <a:lnTo>
                    <a:pt x="110" y="16"/>
                  </a:lnTo>
                  <a:lnTo>
                    <a:pt x="104" y="0"/>
                  </a:lnTo>
                  <a:lnTo>
                    <a:pt x="0" y="8"/>
                  </a:lnTo>
                  <a:lnTo>
                    <a:pt x="2" y="2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6600">
                <a:latin typeface="+mn-lt"/>
                <a:ea typeface="+mn-ea"/>
              </a:endParaRPr>
            </a:p>
          </p:txBody>
        </p:sp>
        <p:sp>
          <p:nvSpPr>
            <p:cNvPr id="596" name="Freeform 74"/>
            <p:cNvSpPr>
              <a:spLocks/>
            </p:cNvSpPr>
            <p:nvPr/>
          </p:nvSpPr>
          <p:spPr bwMode="auto">
            <a:xfrm flipH="1">
              <a:off x="5526553" y="2340061"/>
              <a:ext cx="45501" cy="11161"/>
            </a:xfrm>
            <a:custGeom>
              <a:avLst/>
              <a:gdLst/>
              <a:ahLst/>
              <a:cxnLst>
                <a:cxn ang="0">
                  <a:pos x="106" y="14"/>
                </a:cxn>
                <a:cxn ang="0">
                  <a:pos x="2" y="26"/>
                </a:cxn>
                <a:cxn ang="0">
                  <a:pos x="0" y="10"/>
                </a:cxn>
                <a:cxn ang="0">
                  <a:pos x="104" y="0"/>
                </a:cxn>
                <a:cxn ang="0">
                  <a:pos x="106" y="14"/>
                </a:cxn>
              </a:cxnLst>
              <a:rect l="0" t="0" r="r" b="b"/>
              <a:pathLst>
                <a:path w="106" h="26">
                  <a:moveTo>
                    <a:pt x="106" y="14"/>
                  </a:moveTo>
                  <a:lnTo>
                    <a:pt x="2" y="26"/>
                  </a:lnTo>
                  <a:lnTo>
                    <a:pt x="0" y="10"/>
                  </a:lnTo>
                  <a:lnTo>
                    <a:pt x="104" y="0"/>
                  </a:lnTo>
                  <a:lnTo>
                    <a:pt x="106" y="14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6600">
                <a:latin typeface="+mn-lt"/>
                <a:ea typeface="+mn-ea"/>
              </a:endParaRPr>
            </a:p>
          </p:txBody>
        </p:sp>
        <p:sp>
          <p:nvSpPr>
            <p:cNvPr id="597" name="Freeform 78"/>
            <p:cNvSpPr>
              <a:spLocks/>
            </p:cNvSpPr>
            <p:nvPr/>
          </p:nvSpPr>
          <p:spPr bwMode="auto">
            <a:xfrm flipH="1">
              <a:off x="5560893" y="2096243"/>
              <a:ext cx="68681" cy="16312"/>
            </a:xfrm>
            <a:custGeom>
              <a:avLst/>
              <a:gdLst/>
              <a:ahLst/>
              <a:cxnLst>
                <a:cxn ang="0">
                  <a:pos x="158" y="4"/>
                </a:cxn>
                <a:cxn ang="0">
                  <a:pos x="158" y="4"/>
                </a:cxn>
                <a:cxn ang="0">
                  <a:pos x="118" y="10"/>
                </a:cxn>
                <a:cxn ang="0">
                  <a:pos x="80" y="10"/>
                </a:cxn>
                <a:cxn ang="0">
                  <a:pos x="80" y="10"/>
                </a:cxn>
                <a:cxn ang="0">
                  <a:pos x="56" y="10"/>
                </a:cxn>
                <a:cxn ang="0">
                  <a:pos x="34" y="8"/>
                </a:cxn>
                <a:cxn ang="0">
                  <a:pos x="16" y="4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28"/>
                </a:cxn>
                <a:cxn ang="0">
                  <a:pos x="0" y="28"/>
                </a:cxn>
                <a:cxn ang="0">
                  <a:pos x="14" y="32"/>
                </a:cxn>
                <a:cxn ang="0">
                  <a:pos x="34" y="34"/>
                </a:cxn>
                <a:cxn ang="0">
                  <a:pos x="54" y="36"/>
                </a:cxn>
                <a:cxn ang="0">
                  <a:pos x="78" y="38"/>
                </a:cxn>
                <a:cxn ang="0">
                  <a:pos x="78" y="38"/>
                </a:cxn>
                <a:cxn ang="0">
                  <a:pos x="118" y="36"/>
                </a:cxn>
                <a:cxn ang="0">
                  <a:pos x="160" y="30"/>
                </a:cxn>
                <a:cxn ang="0">
                  <a:pos x="158" y="4"/>
                </a:cxn>
              </a:cxnLst>
              <a:rect l="0" t="0" r="r" b="b"/>
              <a:pathLst>
                <a:path w="160" h="38">
                  <a:moveTo>
                    <a:pt x="158" y="4"/>
                  </a:moveTo>
                  <a:lnTo>
                    <a:pt x="158" y="4"/>
                  </a:lnTo>
                  <a:lnTo>
                    <a:pt x="118" y="10"/>
                  </a:lnTo>
                  <a:lnTo>
                    <a:pt x="80" y="10"/>
                  </a:lnTo>
                  <a:lnTo>
                    <a:pt x="80" y="10"/>
                  </a:lnTo>
                  <a:lnTo>
                    <a:pt x="56" y="10"/>
                  </a:lnTo>
                  <a:lnTo>
                    <a:pt x="34" y="8"/>
                  </a:lnTo>
                  <a:lnTo>
                    <a:pt x="16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14" y="32"/>
                  </a:lnTo>
                  <a:lnTo>
                    <a:pt x="34" y="34"/>
                  </a:lnTo>
                  <a:lnTo>
                    <a:pt x="54" y="36"/>
                  </a:lnTo>
                  <a:lnTo>
                    <a:pt x="78" y="38"/>
                  </a:lnTo>
                  <a:lnTo>
                    <a:pt x="78" y="38"/>
                  </a:lnTo>
                  <a:lnTo>
                    <a:pt x="118" y="36"/>
                  </a:lnTo>
                  <a:lnTo>
                    <a:pt x="160" y="30"/>
                  </a:lnTo>
                  <a:lnTo>
                    <a:pt x="158" y="4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6600">
                <a:latin typeface="+mn-lt"/>
                <a:ea typeface="+mn-ea"/>
              </a:endParaRPr>
            </a:p>
          </p:txBody>
        </p:sp>
        <p:sp>
          <p:nvSpPr>
            <p:cNvPr id="598" name="Freeform 79"/>
            <p:cNvSpPr>
              <a:spLocks/>
            </p:cNvSpPr>
            <p:nvPr/>
          </p:nvSpPr>
          <p:spPr bwMode="auto">
            <a:xfrm flipH="1">
              <a:off x="5576347" y="1944287"/>
              <a:ext cx="47218" cy="24897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0" y="20"/>
                </a:cxn>
                <a:cxn ang="0">
                  <a:pos x="76" y="58"/>
                </a:cxn>
                <a:cxn ang="0">
                  <a:pos x="90" y="32"/>
                </a:cxn>
                <a:cxn ang="0">
                  <a:pos x="110" y="38"/>
                </a:cxn>
                <a:cxn ang="0">
                  <a:pos x="88" y="14"/>
                </a:cxn>
                <a:cxn ang="0">
                  <a:pos x="88" y="26"/>
                </a:cxn>
                <a:cxn ang="0">
                  <a:pos x="4" y="0"/>
                </a:cxn>
              </a:cxnLst>
              <a:rect l="0" t="0" r="r" b="b"/>
              <a:pathLst>
                <a:path w="110" h="58">
                  <a:moveTo>
                    <a:pt x="4" y="0"/>
                  </a:moveTo>
                  <a:lnTo>
                    <a:pt x="0" y="20"/>
                  </a:lnTo>
                  <a:lnTo>
                    <a:pt x="76" y="58"/>
                  </a:lnTo>
                  <a:lnTo>
                    <a:pt x="90" y="32"/>
                  </a:lnTo>
                  <a:lnTo>
                    <a:pt x="110" y="38"/>
                  </a:lnTo>
                  <a:lnTo>
                    <a:pt x="88" y="14"/>
                  </a:lnTo>
                  <a:lnTo>
                    <a:pt x="88" y="26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6600">
                <a:latin typeface="+mn-lt"/>
                <a:ea typeface="+mn-ea"/>
              </a:endParaRPr>
            </a:p>
          </p:txBody>
        </p:sp>
        <p:sp>
          <p:nvSpPr>
            <p:cNvPr id="599" name="Freeform 80"/>
            <p:cNvSpPr>
              <a:spLocks/>
            </p:cNvSpPr>
            <p:nvPr/>
          </p:nvSpPr>
          <p:spPr bwMode="auto">
            <a:xfrm flipH="1">
              <a:off x="5548016" y="2018978"/>
              <a:ext cx="84993" cy="63530"/>
            </a:xfrm>
            <a:custGeom>
              <a:avLst/>
              <a:gdLst/>
              <a:ahLst/>
              <a:cxnLst>
                <a:cxn ang="0">
                  <a:pos x="180" y="28"/>
                </a:cxn>
                <a:cxn ang="0">
                  <a:pos x="180" y="28"/>
                </a:cxn>
                <a:cxn ang="0">
                  <a:pos x="164" y="32"/>
                </a:cxn>
                <a:cxn ang="0">
                  <a:pos x="46" y="148"/>
                </a:cxn>
                <a:cxn ang="0">
                  <a:pos x="0" y="44"/>
                </a:cxn>
                <a:cxn ang="0">
                  <a:pos x="78" y="6"/>
                </a:cxn>
                <a:cxn ang="0">
                  <a:pos x="90" y="36"/>
                </a:cxn>
                <a:cxn ang="0">
                  <a:pos x="90" y="36"/>
                </a:cxn>
                <a:cxn ang="0">
                  <a:pos x="124" y="20"/>
                </a:cxn>
                <a:cxn ang="0">
                  <a:pos x="150" y="8"/>
                </a:cxn>
                <a:cxn ang="0">
                  <a:pos x="166" y="0"/>
                </a:cxn>
                <a:cxn ang="0">
                  <a:pos x="166" y="0"/>
                </a:cxn>
                <a:cxn ang="0">
                  <a:pos x="170" y="0"/>
                </a:cxn>
                <a:cxn ang="0">
                  <a:pos x="176" y="4"/>
                </a:cxn>
                <a:cxn ang="0">
                  <a:pos x="188" y="14"/>
                </a:cxn>
                <a:cxn ang="0">
                  <a:pos x="196" y="24"/>
                </a:cxn>
                <a:cxn ang="0">
                  <a:pos x="198" y="30"/>
                </a:cxn>
                <a:cxn ang="0">
                  <a:pos x="180" y="28"/>
                </a:cxn>
              </a:cxnLst>
              <a:rect l="0" t="0" r="r" b="b"/>
              <a:pathLst>
                <a:path w="198" h="148">
                  <a:moveTo>
                    <a:pt x="180" y="28"/>
                  </a:moveTo>
                  <a:lnTo>
                    <a:pt x="180" y="28"/>
                  </a:lnTo>
                  <a:lnTo>
                    <a:pt x="164" y="32"/>
                  </a:lnTo>
                  <a:lnTo>
                    <a:pt x="46" y="148"/>
                  </a:lnTo>
                  <a:lnTo>
                    <a:pt x="0" y="44"/>
                  </a:lnTo>
                  <a:lnTo>
                    <a:pt x="78" y="6"/>
                  </a:lnTo>
                  <a:lnTo>
                    <a:pt x="90" y="36"/>
                  </a:lnTo>
                  <a:lnTo>
                    <a:pt x="90" y="36"/>
                  </a:lnTo>
                  <a:lnTo>
                    <a:pt x="124" y="20"/>
                  </a:lnTo>
                  <a:lnTo>
                    <a:pt x="150" y="8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70" y="0"/>
                  </a:lnTo>
                  <a:lnTo>
                    <a:pt x="176" y="4"/>
                  </a:lnTo>
                  <a:lnTo>
                    <a:pt x="188" y="14"/>
                  </a:lnTo>
                  <a:lnTo>
                    <a:pt x="196" y="24"/>
                  </a:lnTo>
                  <a:lnTo>
                    <a:pt x="198" y="30"/>
                  </a:lnTo>
                  <a:lnTo>
                    <a:pt x="180" y="28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6600">
                <a:latin typeface="+mn-lt"/>
                <a:ea typeface="+mn-ea"/>
              </a:endParaRPr>
            </a:p>
          </p:txBody>
        </p:sp>
        <p:sp>
          <p:nvSpPr>
            <p:cNvPr id="600" name="Freeform 90"/>
            <p:cNvSpPr>
              <a:spLocks/>
            </p:cNvSpPr>
            <p:nvPr/>
          </p:nvSpPr>
          <p:spPr bwMode="auto">
            <a:xfrm flipH="1">
              <a:off x="5590083" y="1963174"/>
              <a:ext cx="63530" cy="95295"/>
            </a:xfrm>
            <a:custGeom>
              <a:avLst/>
              <a:gdLst/>
              <a:ahLst/>
              <a:cxnLst>
                <a:cxn ang="0">
                  <a:pos x="148" y="150"/>
                </a:cxn>
                <a:cxn ang="0">
                  <a:pos x="60" y="222"/>
                </a:cxn>
                <a:cxn ang="0">
                  <a:pos x="0" y="68"/>
                </a:cxn>
                <a:cxn ang="0">
                  <a:pos x="0" y="68"/>
                </a:cxn>
                <a:cxn ang="0">
                  <a:pos x="2" y="60"/>
                </a:cxn>
                <a:cxn ang="0">
                  <a:pos x="6" y="42"/>
                </a:cxn>
                <a:cxn ang="0">
                  <a:pos x="12" y="30"/>
                </a:cxn>
                <a:cxn ang="0">
                  <a:pos x="18" y="20"/>
                </a:cxn>
                <a:cxn ang="0">
                  <a:pos x="26" y="10"/>
                </a:cxn>
                <a:cxn ang="0">
                  <a:pos x="38" y="2"/>
                </a:cxn>
                <a:cxn ang="0">
                  <a:pos x="38" y="2"/>
                </a:cxn>
                <a:cxn ang="0">
                  <a:pos x="46" y="0"/>
                </a:cxn>
                <a:cxn ang="0">
                  <a:pos x="54" y="0"/>
                </a:cxn>
                <a:cxn ang="0">
                  <a:pos x="68" y="4"/>
                </a:cxn>
                <a:cxn ang="0">
                  <a:pos x="80" y="8"/>
                </a:cxn>
                <a:cxn ang="0">
                  <a:pos x="84" y="10"/>
                </a:cxn>
                <a:cxn ang="0">
                  <a:pos x="148" y="150"/>
                </a:cxn>
              </a:cxnLst>
              <a:rect l="0" t="0" r="r" b="b"/>
              <a:pathLst>
                <a:path w="148" h="222">
                  <a:moveTo>
                    <a:pt x="148" y="150"/>
                  </a:moveTo>
                  <a:lnTo>
                    <a:pt x="60" y="222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2" y="60"/>
                  </a:lnTo>
                  <a:lnTo>
                    <a:pt x="6" y="42"/>
                  </a:lnTo>
                  <a:lnTo>
                    <a:pt x="12" y="30"/>
                  </a:lnTo>
                  <a:lnTo>
                    <a:pt x="18" y="20"/>
                  </a:lnTo>
                  <a:lnTo>
                    <a:pt x="26" y="10"/>
                  </a:lnTo>
                  <a:lnTo>
                    <a:pt x="38" y="2"/>
                  </a:lnTo>
                  <a:lnTo>
                    <a:pt x="38" y="2"/>
                  </a:lnTo>
                  <a:lnTo>
                    <a:pt x="46" y="0"/>
                  </a:lnTo>
                  <a:lnTo>
                    <a:pt x="54" y="0"/>
                  </a:lnTo>
                  <a:lnTo>
                    <a:pt x="68" y="4"/>
                  </a:lnTo>
                  <a:lnTo>
                    <a:pt x="80" y="8"/>
                  </a:lnTo>
                  <a:lnTo>
                    <a:pt x="84" y="10"/>
                  </a:lnTo>
                  <a:lnTo>
                    <a:pt x="148" y="150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6600">
                <a:latin typeface="+mn-lt"/>
                <a:ea typeface="+mn-ea"/>
              </a:endParaRPr>
            </a:p>
          </p:txBody>
        </p:sp>
        <p:sp>
          <p:nvSpPr>
            <p:cNvPr id="601" name="Freeform 91"/>
            <p:cNvSpPr>
              <a:spLocks/>
            </p:cNvSpPr>
            <p:nvPr/>
          </p:nvSpPr>
          <p:spPr bwMode="auto">
            <a:xfrm flipH="1">
              <a:off x="5588366" y="2022412"/>
              <a:ext cx="43784" cy="39491"/>
            </a:xfrm>
            <a:custGeom>
              <a:avLst/>
              <a:gdLst/>
              <a:ahLst/>
              <a:cxnLst>
                <a:cxn ang="0">
                  <a:pos x="102" y="14"/>
                </a:cxn>
                <a:cxn ang="0">
                  <a:pos x="8" y="92"/>
                </a:cxn>
                <a:cxn ang="0">
                  <a:pos x="0" y="72"/>
                </a:cxn>
                <a:cxn ang="0">
                  <a:pos x="92" y="0"/>
                </a:cxn>
                <a:cxn ang="0">
                  <a:pos x="102" y="14"/>
                </a:cxn>
              </a:cxnLst>
              <a:rect l="0" t="0" r="r" b="b"/>
              <a:pathLst>
                <a:path w="102" h="92">
                  <a:moveTo>
                    <a:pt x="102" y="14"/>
                  </a:moveTo>
                  <a:lnTo>
                    <a:pt x="8" y="92"/>
                  </a:lnTo>
                  <a:lnTo>
                    <a:pt x="0" y="72"/>
                  </a:lnTo>
                  <a:lnTo>
                    <a:pt x="92" y="0"/>
                  </a:lnTo>
                  <a:lnTo>
                    <a:pt x="102" y="14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6600">
                <a:latin typeface="+mn-lt"/>
                <a:ea typeface="+mn-ea"/>
              </a:endParaRPr>
            </a:p>
          </p:txBody>
        </p:sp>
        <p:sp>
          <p:nvSpPr>
            <p:cNvPr id="602" name="Freeform 92"/>
            <p:cNvSpPr>
              <a:spLocks/>
            </p:cNvSpPr>
            <p:nvPr/>
          </p:nvSpPr>
          <p:spPr bwMode="auto">
            <a:xfrm flipH="1">
              <a:off x="5580639" y="2021553"/>
              <a:ext cx="30906" cy="29190"/>
            </a:xfrm>
            <a:custGeom>
              <a:avLst/>
              <a:gdLst/>
              <a:ahLst/>
              <a:cxnLst>
                <a:cxn ang="0">
                  <a:pos x="34" y="32"/>
                </a:cxn>
                <a:cxn ang="0">
                  <a:pos x="34" y="32"/>
                </a:cxn>
                <a:cxn ang="0">
                  <a:pos x="38" y="28"/>
                </a:cxn>
                <a:cxn ang="0">
                  <a:pos x="38" y="28"/>
                </a:cxn>
                <a:cxn ang="0">
                  <a:pos x="34" y="32"/>
                </a:cxn>
                <a:cxn ang="0">
                  <a:pos x="34" y="32"/>
                </a:cxn>
                <a:cxn ang="0">
                  <a:pos x="24" y="48"/>
                </a:cxn>
                <a:cxn ang="0">
                  <a:pos x="18" y="60"/>
                </a:cxn>
                <a:cxn ang="0">
                  <a:pos x="26" y="68"/>
                </a:cxn>
                <a:cxn ang="0">
                  <a:pos x="26" y="68"/>
                </a:cxn>
                <a:cxn ang="0">
                  <a:pos x="36" y="48"/>
                </a:cxn>
                <a:cxn ang="0">
                  <a:pos x="46" y="34"/>
                </a:cxn>
                <a:cxn ang="0">
                  <a:pos x="52" y="26"/>
                </a:cxn>
                <a:cxn ang="0">
                  <a:pos x="52" y="26"/>
                </a:cxn>
                <a:cxn ang="0">
                  <a:pos x="72" y="14"/>
                </a:cxn>
                <a:cxn ang="0">
                  <a:pos x="72" y="14"/>
                </a:cxn>
                <a:cxn ang="0">
                  <a:pos x="70" y="12"/>
                </a:cxn>
                <a:cxn ang="0">
                  <a:pos x="64" y="6"/>
                </a:cxn>
                <a:cxn ang="0">
                  <a:pos x="54" y="2"/>
                </a:cxn>
                <a:cxn ang="0">
                  <a:pos x="48" y="0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30" y="6"/>
                </a:cxn>
                <a:cxn ang="0">
                  <a:pos x="22" y="10"/>
                </a:cxn>
                <a:cxn ang="0">
                  <a:pos x="14" y="16"/>
                </a:cxn>
                <a:cxn ang="0">
                  <a:pos x="14" y="16"/>
                </a:cxn>
                <a:cxn ang="0">
                  <a:pos x="10" y="22"/>
                </a:cxn>
                <a:cxn ang="0">
                  <a:pos x="6" y="32"/>
                </a:cxn>
                <a:cxn ang="0">
                  <a:pos x="0" y="44"/>
                </a:cxn>
                <a:cxn ang="0">
                  <a:pos x="14" y="56"/>
                </a:cxn>
                <a:cxn ang="0">
                  <a:pos x="16" y="58"/>
                </a:cxn>
                <a:cxn ang="0">
                  <a:pos x="16" y="58"/>
                </a:cxn>
                <a:cxn ang="0">
                  <a:pos x="20" y="52"/>
                </a:cxn>
                <a:cxn ang="0">
                  <a:pos x="24" y="44"/>
                </a:cxn>
                <a:cxn ang="0">
                  <a:pos x="34" y="32"/>
                </a:cxn>
                <a:cxn ang="0">
                  <a:pos x="34" y="32"/>
                </a:cxn>
              </a:cxnLst>
              <a:rect l="0" t="0" r="r" b="b"/>
              <a:pathLst>
                <a:path w="72" h="68">
                  <a:moveTo>
                    <a:pt x="34" y="32"/>
                  </a:moveTo>
                  <a:lnTo>
                    <a:pt x="34" y="32"/>
                  </a:lnTo>
                  <a:lnTo>
                    <a:pt x="38" y="28"/>
                  </a:lnTo>
                  <a:lnTo>
                    <a:pt x="38" y="28"/>
                  </a:lnTo>
                  <a:lnTo>
                    <a:pt x="34" y="32"/>
                  </a:lnTo>
                  <a:lnTo>
                    <a:pt x="34" y="32"/>
                  </a:lnTo>
                  <a:lnTo>
                    <a:pt x="24" y="48"/>
                  </a:lnTo>
                  <a:lnTo>
                    <a:pt x="18" y="60"/>
                  </a:lnTo>
                  <a:lnTo>
                    <a:pt x="26" y="68"/>
                  </a:lnTo>
                  <a:lnTo>
                    <a:pt x="26" y="68"/>
                  </a:lnTo>
                  <a:lnTo>
                    <a:pt x="36" y="48"/>
                  </a:lnTo>
                  <a:lnTo>
                    <a:pt x="46" y="34"/>
                  </a:lnTo>
                  <a:lnTo>
                    <a:pt x="52" y="26"/>
                  </a:lnTo>
                  <a:lnTo>
                    <a:pt x="52" y="26"/>
                  </a:lnTo>
                  <a:lnTo>
                    <a:pt x="72" y="14"/>
                  </a:lnTo>
                  <a:lnTo>
                    <a:pt x="72" y="14"/>
                  </a:lnTo>
                  <a:lnTo>
                    <a:pt x="70" y="12"/>
                  </a:lnTo>
                  <a:lnTo>
                    <a:pt x="64" y="6"/>
                  </a:lnTo>
                  <a:lnTo>
                    <a:pt x="54" y="2"/>
                  </a:lnTo>
                  <a:lnTo>
                    <a:pt x="48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0" y="6"/>
                  </a:lnTo>
                  <a:lnTo>
                    <a:pt x="22" y="10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10" y="22"/>
                  </a:lnTo>
                  <a:lnTo>
                    <a:pt x="6" y="32"/>
                  </a:lnTo>
                  <a:lnTo>
                    <a:pt x="0" y="44"/>
                  </a:lnTo>
                  <a:lnTo>
                    <a:pt x="14" y="56"/>
                  </a:lnTo>
                  <a:lnTo>
                    <a:pt x="16" y="58"/>
                  </a:lnTo>
                  <a:lnTo>
                    <a:pt x="16" y="58"/>
                  </a:lnTo>
                  <a:lnTo>
                    <a:pt x="20" y="52"/>
                  </a:lnTo>
                  <a:lnTo>
                    <a:pt x="24" y="44"/>
                  </a:lnTo>
                  <a:lnTo>
                    <a:pt x="34" y="32"/>
                  </a:lnTo>
                  <a:lnTo>
                    <a:pt x="34" y="32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6600">
                <a:latin typeface="+mn-lt"/>
                <a:ea typeface="+mn-ea"/>
              </a:endParaRPr>
            </a:p>
          </p:txBody>
        </p:sp>
      </p:grpSp>
      <p:grpSp>
        <p:nvGrpSpPr>
          <p:cNvPr id="6" name="グループ化 572"/>
          <p:cNvGrpSpPr/>
          <p:nvPr/>
        </p:nvGrpSpPr>
        <p:grpSpPr>
          <a:xfrm>
            <a:off x="1285771" y="1923819"/>
            <a:ext cx="246512" cy="811601"/>
            <a:chOff x="5510241" y="1885908"/>
            <a:chExt cx="146806" cy="483342"/>
          </a:xfrm>
          <a:scene3d>
            <a:camera prst="orthographicFront">
              <a:rot lat="0" lon="0" rev="0"/>
            </a:camera>
            <a:lightRig rig="threePt" dir="t"/>
          </a:scene3d>
        </p:grpSpPr>
        <p:sp>
          <p:nvSpPr>
            <p:cNvPr id="604" name="Freeform 44"/>
            <p:cNvSpPr>
              <a:spLocks/>
            </p:cNvSpPr>
            <p:nvPr/>
          </p:nvSpPr>
          <p:spPr bwMode="auto">
            <a:xfrm flipH="1">
              <a:off x="5530846" y="1960599"/>
              <a:ext cx="66106" cy="83276"/>
            </a:xfrm>
            <a:custGeom>
              <a:avLst/>
              <a:gdLst/>
              <a:ahLst/>
              <a:cxnLst>
                <a:cxn ang="0">
                  <a:pos x="154" y="150"/>
                </a:cxn>
                <a:cxn ang="0">
                  <a:pos x="54" y="194"/>
                </a:cxn>
                <a:cxn ang="0">
                  <a:pos x="0" y="58"/>
                </a:cxn>
                <a:cxn ang="0">
                  <a:pos x="0" y="58"/>
                </a:cxn>
                <a:cxn ang="0">
                  <a:pos x="4" y="50"/>
                </a:cxn>
                <a:cxn ang="0">
                  <a:pos x="10" y="34"/>
                </a:cxn>
                <a:cxn ang="0">
                  <a:pos x="22" y="16"/>
                </a:cxn>
                <a:cxn ang="0">
                  <a:pos x="28" y="8"/>
                </a:cxn>
                <a:cxn ang="0">
                  <a:pos x="34" y="2"/>
                </a:cxn>
                <a:cxn ang="0">
                  <a:pos x="34" y="2"/>
                </a:cxn>
                <a:cxn ang="0">
                  <a:pos x="42" y="0"/>
                </a:cxn>
                <a:cxn ang="0">
                  <a:pos x="50" y="0"/>
                </a:cxn>
                <a:cxn ang="0">
                  <a:pos x="58" y="0"/>
                </a:cxn>
                <a:cxn ang="0">
                  <a:pos x="66" y="4"/>
                </a:cxn>
                <a:cxn ang="0">
                  <a:pos x="78" y="10"/>
                </a:cxn>
                <a:cxn ang="0">
                  <a:pos x="82" y="14"/>
                </a:cxn>
                <a:cxn ang="0">
                  <a:pos x="154" y="150"/>
                </a:cxn>
              </a:cxnLst>
              <a:rect l="0" t="0" r="r" b="b"/>
              <a:pathLst>
                <a:path w="154" h="194">
                  <a:moveTo>
                    <a:pt x="154" y="150"/>
                  </a:moveTo>
                  <a:lnTo>
                    <a:pt x="54" y="194"/>
                  </a:lnTo>
                  <a:lnTo>
                    <a:pt x="0" y="58"/>
                  </a:lnTo>
                  <a:lnTo>
                    <a:pt x="0" y="58"/>
                  </a:lnTo>
                  <a:lnTo>
                    <a:pt x="4" y="50"/>
                  </a:lnTo>
                  <a:lnTo>
                    <a:pt x="10" y="34"/>
                  </a:lnTo>
                  <a:lnTo>
                    <a:pt x="22" y="16"/>
                  </a:lnTo>
                  <a:lnTo>
                    <a:pt x="28" y="8"/>
                  </a:lnTo>
                  <a:lnTo>
                    <a:pt x="34" y="2"/>
                  </a:lnTo>
                  <a:lnTo>
                    <a:pt x="34" y="2"/>
                  </a:lnTo>
                  <a:lnTo>
                    <a:pt x="42" y="0"/>
                  </a:lnTo>
                  <a:lnTo>
                    <a:pt x="50" y="0"/>
                  </a:lnTo>
                  <a:lnTo>
                    <a:pt x="58" y="0"/>
                  </a:lnTo>
                  <a:lnTo>
                    <a:pt x="66" y="4"/>
                  </a:lnTo>
                  <a:lnTo>
                    <a:pt x="78" y="10"/>
                  </a:lnTo>
                  <a:lnTo>
                    <a:pt x="82" y="14"/>
                  </a:lnTo>
                  <a:lnTo>
                    <a:pt x="154" y="150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6600">
                <a:latin typeface="+mn-lt"/>
                <a:ea typeface="+mn-ea"/>
              </a:endParaRPr>
            </a:p>
          </p:txBody>
        </p:sp>
        <p:sp>
          <p:nvSpPr>
            <p:cNvPr id="605" name="Freeform 45"/>
            <p:cNvSpPr>
              <a:spLocks/>
            </p:cNvSpPr>
            <p:nvPr/>
          </p:nvSpPr>
          <p:spPr bwMode="auto">
            <a:xfrm flipH="1">
              <a:off x="5529987" y="2018119"/>
              <a:ext cx="49794" cy="24897"/>
            </a:xfrm>
            <a:custGeom>
              <a:avLst/>
              <a:gdLst/>
              <a:ahLst/>
              <a:cxnLst>
                <a:cxn ang="0">
                  <a:pos x="116" y="16"/>
                </a:cxn>
                <a:cxn ang="0">
                  <a:pos x="2" y="58"/>
                </a:cxn>
                <a:cxn ang="0">
                  <a:pos x="0" y="40"/>
                </a:cxn>
                <a:cxn ang="0">
                  <a:pos x="110" y="0"/>
                </a:cxn>
                <a:cxn ang="0">
                  <a:pos x="116" y="16"/>
                </a:cxn>
              </a:cxnLst>
              <a:rect l="0" t="0" r="r" b="b"/>
              <a:pathLst>
                <a:path w="116" h="58">
                  <a:moveTo>
                    <a:pt x="116" y="16"/>
                  </a:moveTo>
                  <a:lnTo>
                    <a:pt x="2" y="58"/>
                  </a:lnTo>
                  <a:lnTo>
                    <a:pt x="0" y="40"/>
                  </a:lnTo>
                  <a:lnTo>
                    <a:pt x="110" y="0"/>
                  </a:lnTo>
                  <a:lnTo>
                    <a:pt x="116" y="16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6600">
                <a:latin typeface="+mn-lt"/>
                <a:ea typeface="+mn-ea"/>
              </a:endParaRPr>
            </a:p>
          </p:txBody>
        </p:sp>
        <p:sp>
          <p:nvSpPr>
            <p:cNvPr id="606" name="Freeform 46"/>
            <p:cNvSpPr>
              <a:spLocks/>
            </p:cNvSpPr>
            <p:nvPr/>
          </p:nvSpPr>
          <p:spPr bwMode="auto">
            <a:xfrm flipH="1">
              <a:off x="5510241" y="2341778"/>
              <a:ext cx="59238" cy="20604"/>
            </a:xfrm>
            <a:custGeom>
              <a:avLst/>
              <a:gdLst/>
              <a:ahLst/>
              <a:cxnLst>
                <a:cxn ang="0">
                  <a:pos x="64" y="0"/>
                </a:cxn>
                <a:cxn ang="0">
                  <a:pos x="2" y="10"/>
                </a:cxn>
                <a:cxn ang="0">
                  <a:pos x="0" y="28"/>
                </a:cxn>
                <a:cxn ang="0">
                  <a:pos x="4" y="48"/>
                </a:cxn>
                <a:cxn ang="0">
                  <a:pos x="36" y="48"/>
                </a:cxn>
                <a:cxn ang="0">
                  <a:pos x="36" y="38"/>
                </a:cxn>
                <a:cxn ang="0">
                  <a:pos x="44" y="46"/>
                </a:cxn>
                <a:cxn ang="0">
                  <a:pos x="136" y="46"/>
                </a:cxn>
                <a:cxn ang="0">
                  <a:pos x="136" y="46"/>
                </a:cxn>
                <a:cxn ang="0">
                  <a:pos x="138" y="36"/>
                </a:cxn>
                <a:cxn ang="0">
                  <a:pos x="136" y="30"/>
                </a:cxn>
                <a:cxn ang="0">
                  <a:pos x="134" y="24"/>
                </a:cxn>
                <a:cxn ang="0">
                  <a:pos x="134" y="24"/>
                </a:cxn>
                <a:cxn ang="0">
                  <a:pos x="120" y="18"/>
                </a:cxn>
                <a:cxn ang="0">
                  <a:pos x="96" y="10"/>
                </a:cxn>
                <a:cxn ang="0">
                  <a:pos x="64" y="0"/>
                </a:cxn>
                <a:cxn ang="0">
                  <a:pos x="64" y="0"/>
                </a:cxn>
              </a:cxnLst>
              <a:rect l="0" t="0" r="r" b="b"/>
              <a:pathLst>
                <a:path w="138" h="48">
                  <a:moveTo>
                    <a:pt x="64" y="0"/>
                  </a:moveTo>
                  <a:lnTo>
                    <a:pt x="2" y="10"/>
                  </a:lnTo>
                  <a:lnTo>
                    <a:pt x="0" y="28"/>
                  </a:lnTo>
                  <a:lnTo>
                    <a:pt x="4" y="48"/>
                  </a:lnTo>
                  <a:lnTo>
                    <a:pt x="36" y="48"/>
                  </a:lnTo>
                  <a:lnTo>
                    <a:pt x="36" y="38"/>
                  </a:lnTo>
                  <a:lnTo>
                    <a:pt x="44" y="46"/>
                  </a:lnTo>
                  <a:lnTo>
                    <a:pt x="136" y="46"/>
                  </a:lnTo>
                  <a:lnTo>
                    <a:pt x="136" y="46"/>
                  </a:lnTo>
                  <a:lnTo>
                    <a:pt x="138" y="36"/>
                  </a:lnTo>
                  <a:lnTo>
                    <a:pt x="136" y="30"/>
                  </a:lnTo>
                  <a:lnTo>
                    <a:pt x="134" y="24"/>
                  </a:lnTo>
                  <a:lnTo>
                    <a:pt x="134" y="24"/>
                  </a:lnTo>
                  <a:lnTo>
                    <a:pt x="120" y="18"/>
                  </a:lnTo>
                  <a:lnTo>
                    <a:pt x="96" y="10"/>
                  </a:lnTo>
                  <a:lnTo>
                    <a:pt x="64" y="0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000000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6600">
                <a:latin typeface="+mn-lt"/>
                <a:ea typeface="+mn-ea"/>
              </a:endParaRPr>
            </a:p>
          </p:txBody>
        </p:sp>
        <p:sp>
          <p:nvSpPr>
            <p:cNvPr id="607" name="Freeform 47"/>
            <p:cNvSpPr>
              <a:spLocks/>
            </p:cNvSpPr>
            <p:nvPr/>
          </p:nvSpPr>
          <p:spPr bwMode="auto">
            <a:xfrm flipH="1">
              <a:off x="5590941" y="2347787"/>
              <a:ext cx="63530" cy="21463"/>
            </a:xfrm>
            <a:custGeom>
              <a:avLst/>
              <a:gdLst/>
              <a:ahLst/>
              <a:cxnLst>
                <a:cxn ang="0">
                  <a:pos x="70" y="0"/>
                </a:cxn>
                <a:cxn ang="0">
                  <a:pos x="4" y="10"/>
                </a:cxn>
                <a:cxn ang="0">
                  <a:pos x="0" y="30"/>
                </a:cxn>
                <a:cxn ang="0">
                  <a:pos x="4" y="50"/>
                </a:cxn>
                <a:cxn ang="0">
                  <a:pos x="40" y="50"/>
                </a:cxn>
                <a:cxn ang="0">
                  <a:pos x="40" y="42"/>
                </a:cxn>
                <a:cxn ang="0">
                  <a:pos x="50" y="50"/>
                </a:cxn>
                <a:cxn ang="0">
                  <a:pos x="148" y="50"/>
                </a:cxn>
                <a:cxn ang="0">
                  <a:pos x="148" y="50"/>
                </a:cxn>
                <a:cxn ang="0">
                  <a:pos x="148" y="38"/>
                </a:cxn>
                <a:cxn ang="0">
                  <a:pos x="146" y="30"/>
                </a:cxn>
                <a:cxn ang="0">
                  <a:pos x="144" y="26"/>
                </a:cxn>
                <a:cxn ang="0">
                  <a:pos x="142" y="24"/>
                </a:cxn>
                <a:cxn ang="0">
                  <a:pos x="142" y="24"/>
                </a:cxn>
                <a:cxn ang="0">
                  <a:pos x="128" y="20"/>
                </a:cxn>
                <a:cxn ang="0">
                  <a:pos x="104" y="10"/>
                </a:cxn>
                <a:cxn ang="0">
                  <a:pos x="70" y="0"/>
                </a:cxn>
                <a:cxn ang="0">
                  <a:pos x="70" y="0"/>
                </a:cxn>
              </a:cxnLst>
              <a:rect l="0" t="0" r="r" b="b"/>
              <a:pathLst>
                <a:path w="148" h="50">
                  <a:moveTo>
                    <a:pt x="70" y="0"/>
                  </a:moveTo>
                  <a:lnTo>
                    <a:pt x="4" y="10"/>
                  </a:lnTo>
                  <a:lnTo>
                    <a:pt x="0" y="30"/>
                  </a:lnTo>
                  <a:lnTo>
                    <a:pt x="4" y="50"/>
                  </a:lnTo>
                  <a:lnTo>
                    <a:pt x="40" y="50"/>
                  </a:lnTo>
                  <a:lnTo>
                    <a:pt x="40" y="42"/>
                  </a:lnTo>
                  <a:lnTo>
                    <a:pt x="50" y="50"/>
                  </a:lnTo>
                  <a:lnTo>
                    <a:pt x="148" y="50"/>
                  </a:lnTo>
                  <a:lnTo>
                    <a:pt x="148" y="50"/>
                  </a:lnTo>
                  <a:lnTo>
                    <a:pt x="148" y="38"/>
                  </a:lnTo>
                  <a:lnTo>
                    <a:pt x="146" y="30"/>
                  </a:lnTo>
                  <a:lnTo>
                    <a:pt x="144" y="26"/>
                  </a:lnTo>
                  <a:lnTo>
                    <a:pt x="142" y="24"/>
                  </a:lnTo>
                  <a:lnTo>
                    <a:pt x="142" y="24"/>
                  </a:lnTo>
                  <a:lnTo>
                    <a:pt x="128" y="20"/>
                  </a:lnTo>
                  <a:lnTo>
                    <a:pt x="104" y="10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000000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6600">
                <a:latin typeface="+mn-lt"/>
                <a:ea typeface="+mn-ea"/>
              </a:endParaRPr>
            </a:p>
          </p:txBody>
        </p:sp>
        <p:sp>
          <p:nvSpPr>
            <p:cNvPr id="608" name="Freeform 48"/>
            <p:cNvSpPr>
              <a:spLocks/>
            </p:cNvSpPr>
            <p:nvPr/>
          </p:nvSpPr>
          <p:spPr bwMode="auto">
            <a:xfrm flipH="1">
              <a:off x="5528270" y="2104829"/>
              <a:ext cx="79842" cy="24210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0" y="564"/>
                </a:cxn>
                <a:cxn ang="0">
                  <a:pos x="186" y="560"/>
                </a:cxn>
                <a:cxn ang="0">
                  <a:pos x="108" y="10"/>
                </a:cxn>
                <a:cxn ang="0">
                  <a:pos x="0" y="0"/>
                </a:cxn>
              </a:cxnLst>
              <a:rect l="0" t="0" r="r" b="b"/>
              <a:pathLst>
                <a:path w="186" h="564">
                  <a:moveTo>
                    <a:pt x="0" y="0"/>
                  </a:moveTo>
                  <a:lnTo>
                    <a:pt x="90" y="564"/>
                  </a:lnTo>
                  <a:lnTo>
                    <a:pt x="186" y="560"/>
                  </a:lnTo>
                  <a:lnTo>
                    <a:pt x="108" y="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6600">
                <a:latin typeface="+mn-lt"/>
                <a:ea typeface="+mn-ea"/>
              </a:endParaRPr>
            </a:p>
          </p:txBody>
        </p:sp>
        <p:sp>
          <p:nvSpPr>
            <p:cNvPr id="609" name="Freeform 49"/>
            <p:cNvSpPr>
              <a:spLocks/>
            </p:cNvSpPr>
            <p:nvPr/>
          </p:nvSpPr>
          <p:spPr bwMode="auto">
            <a:xfrm flipH="1">
              <a:off x="5583215" y="1921107"/>
              <a:ext cx="38633" cy="43784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0" y="76"/>
                </a:cxn>
                <a:cxn ang="0">
                  <a:pos x="0" y="76"/>
                </a:cxn>
                <a:cxn ang="0">
                  <a:pos x="10" y="82"/>
                </a:cxn>
                <a:cxn ang="0">
                  <a:pos x="34" y="92"/>
                </a:cxn>
                <a:cxn ang="0">
                  <a:pos x="48" y="96"/>
                </a:cxn>
                <a:cxn ang="0">
                  <a:pos x="62" y="100"/>
                </a:cxn>
                <a:cxn ang="0">
                  <a:pos x="74" y="102"/>
                </a:cxn>
                <a:cxn ang="0">
                  <a:pos x="86" y="102"/>
                </a:cxn>
                <a:cxn ang="0">
                  <a:pos x="86" y="102"/>
                </a:cxn>
                <a:cxn ang="0">
                  <a:pos x="88" y="100"/>
                </a:cxn>
                <a:cxn ang="0">
                  <a:pos x="90" y="98"/>
                </a:cxn>
                <a:cxn ang="0">
                  <a:pos x="90" y="90"/>
                </a:cxn>
                <a:cxn ang="0">
                  <a:pos x="86" y="80"/>
                </a:cxn>
                <a:cxn ang="0">
                  <a:pos x="84" y="68"/>
                </a:cxn>
                <a:cxn ang="0">
                  <a:pos x="84" y="68"/>
                </a:cxn>
                <a:cxn ang="0">
                  <a:pos x="80" y="24"/>
                </a:cxn>
                <a:cxn ang="0">
                  <a:pos x="80" y="0"/>
                </a:cxn>
                <a:cxn ang="0">
                  <a:pos x="10" y="0"/>
                </a:cxn>
              </a:cxnLst>
              <a:rect l="0" t="0" r="r" b="b"/>
              <a:pathLst>
                <a:path w="90" h="102">
                  <a:moveTo>
                    <a:pt x="10" y="0"/>
                  </a:moveTo>
                  <a:lnTo>
                    <a:pt x="0" y="76"/>
                  </a:lnTo>
                  <a:lnTo>
                    <a:pt x="0" y="76"/>
                  </a:lnTo>
                  <a:lnTo>
                    <a:pt x="10" y="82"/>
                  </a:lnTo>
                  <a:lnTo>
                    <a:pt x="34" y="92"/>
                  </a:lnTo>
                  <a:lnTo>
                    <a:pt x="48" y="96"/>
                  </a:lnTo>
                  <a:lnTo>
                    <a:pt x="62" y="100"/>
                  </a:lnTo>
                  <a:lnTo>
                    <a:pt x="74" y="102"/>
                  </a:lnTo>
                  <a:lnTo>
                    <a:pt x="86" y="102"/>
                  </a:lnTo>
                  <a:lnTo>
                    <a:pt x="86" y="102"/>
                  </a:lnTo>
                  <a:lnTo>
                    <a:pt x="88" y="100"/>
                  </a:lnTo>
                  <a:lnTo>
                    <a:pt x="90" y="98"/>
                  </a:lnTo>
                  <a:lnTo>
                    <a:pt x="90" y="90"/>
                  </a:lnTo>
                  <a:lnTo>
                    <a:pt x="86" y="80"/>
                  </a:lnTo>
                  <a:lnTo>
                    <a:pt x="84" y="68"/>
                  </a:lnTo>
                  <a:lnTo>
                    <a:pt x="84" y="68"/>
                  </a:lnTo>
                  <a:lnTo>
                    <a:pt x="80" y="24"/>
                  </a:lnTo>
                  <a:lnTo>
                    <a:pt x="80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6600">
                <a:latin typeface="+mn-lt"/>
                <a:ea typeface="+mn-ea"/>
              </a:endParaRPr>
            </a:p>
          </p:txBody>
        </p:sp>
        <p:sp>
          <p:nvSpPr>
            <p:cNvPr id="610" name="Freeform 50"/>
            <p:cNvSpPr>
              <a:spLocks/>
            </p:cNvSpPr>
            <p:nvPr/>
          </p:nvSpPr>
          <p:spPr bwMode="auto">
            <a:xfrm flipH="1">
              <a:off x="5550592" y="2005241"/>
              <a:ext cx="1717" cy="4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">
                  <a:moveTo>
                    <a:pt x="0" y="0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6600">
                <a:latin typeface="+mn-lt"/>
                <a:ea typeface="+mn-ea"/>
              </a:endParaRPr>
            </a:p>
          </p:txBody>
        </p:sp>
        <p:sp>
          <p:nvSpPr>
            <p:cNvPr id="611" name="Freeform 51"/>
            <p:cNvSpPr>
              <a:spLocks/>
            </p:cNvSpPr>
            <p:nvPr/>
          </p:nvSpPr>
          <p:spPr bwMode="auto">
            <a:xfrm flipH="1">
              <a:off x="5568620" y="2106546"/>
              <a:ext cx="86710" cy="248969"/>
            </a:xfrm>
            <a:custGeom>
              <a:avLst/>
              <a:gdLst/>
              <a:ahLst/>
              <a:cxnLst>
                <a:cxn ang="0">
                  <a:pos x="134" y="8"/>
                </a:cxn>
                <a:cxn ang="0">
                  <a:pos x="134" y="8"/>
                </a:cxn>
                <a:cxn ang="0">
                  <a:pos x="102" y="6"/>
                </a:cxn>
                <a:cxn ang="0">
                  <a:pos x="78" y="2"/>
                </a:cxn>
                <a:cxn ang="0">
                  <a:pos x="60" y="0"/>
                </a:cxn>
                <a:cxn ang="0">
                  <a:pos x="20" y="324"/>
                </a:cxn>
                <a:cxn ang="0">
                  <a:pos x="0" y="580"/>
                </a:cxn>
                <a:cxn ang="0">
                  <a:pos x="82" y="572"/>
                </a:cxn>
                <a:cxn ang="0">
                  <a:pos x="98" y="570"/>
                </a:cxn>
                <a:cxn ang="0">
                  <a:pos x="136" y="340"/>
                </a:cxn>
                <a:cxn ang="0">
                  <a:pos x="162" y="290"/>
                </a:cxn>
                <a:cxn ang="0">
                  <a:pos x="202" y="96"/>
                </a:cxn>
                <a:cxn ang="0">
                  <a:pos x="202" y="0"/>
                </a:cxn>
                <a:cxn ang="0">
                  <a:pos x="202" y="0"/>
                </a:cxn>
                <a:cxn ang="0">
                  <a:pos x="198" y="2"/>
                </a:cxn>
                <a:cxn ang="0">
                  <a:pos x="186" y="6"/>
                </a:cxn>
                <a:cxn ang="0">
                  <a:pos x="164" y="8"/>
                </a:cxn>
                <a:cxn ang="0">
                  <a:pos x="134" y="8"/>
                </a:cxn>
                <a:cxn ang="0">
                  <a:pos x="134" y="8"/>
                </a:cxn>
              </a:cxnLst>
              <a:rect l="0" t="0" r="r" b="b"/>
              <a:pathLst>
                <a:path w="202" h="580">
                  <a:moveTo>
                    <a:pt x="134" y="8"/>
                  </a:moveTo>
                  <a:lnTo>
                    <a:pt x="134" y="8"/>
                  </a:lnTo>
                  <a:lnTo>
                    <a:pt x="102" y="6"/>
                  </a:lnTo>
                  <a:lnTo>
                    <a:pt x="78" y="2"/>
                  </a:lnTo>
                  <a:lnTo>
                    <a:pt x="60" y="0"/>
                  </a:lnTo>
                  <a:lnTo>
                    <a:pt x="20" y="324"/>
                  </a:lnTo>
                  <a:lnTo>
                    <a:pt x="0" y="580"/>
                  </a:lnTo>
                  <a:lnTo>
                    <a:pt x="82" y="572"/>
                  </a:lnTo>
                  <a:lnTo>
                    <a:pt x="98" y="570"/>
                  </a:lnTo>
                  <a:lnTo>
                    <a:pt x="136" y="340"/>
                  </a:lnTo>
                  <a:lnTo>
                    <a:pt x="162" y="290"/>
                  </a:lnTo>
                  <a:lnTo>
                    <a:pt x="202" y="96"/>
                  </a:lnTo>
                  <a:lnTo>
                    <a:pt x="202" y="0"/>
                  </a:lnTo>
                  <a:lnTo>
                    <a:pt x="202" y="0"/>
                  </a:lnTo>
                  <a:lnTo>
                    <a:pt x="198" y="2"/>
                  </a:lnTo>
                  <a:lnTo>
                    <a:pt x="186" y="6"/>
                  </a:lnTo>
                  <a:lnTo>
                    <a:pt x="164" y="8"/>
                  </a:lnTo>
                  <a:lnTo>
                    <a:pt x="134" y="8"/>
                  </a:lnTo>
                  <a:lnTo>
                    <a:pt x="134" y="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6600">
                <a:latin typeface="+mn-lt"/>
                <a:ea typeface="+mn-ea"/>
              </a:endParaRPr>
            </a:p>
          </p:txBody>
        </p:sp>
        <p:sp>
          <p:nvSpPr>
            <p:cNvPr id="612" name="Freeform 52"/>
            <p:cNvSpPr>
              <a:spLocks/>
            </p:cNvSpPr>
            <p:nvPr/>
          </p:nvSpPr>
          <p:spPr bwMode="auto">
            <a:xfrm flipH="1">
              <a:off x="5552309" y="1951155"/>
              <a:ext cx="98729" cy="152815"/>
            </a:xfrm>
            <a:custGeom>
              <a:avLst/>
              <a:gdLst/>
              <a:ahLst/>
              <a:cxnLst>
                <a:cxn ang="0">
                  <a:pos x="74" y="0"/>
                </a:cxn>
                <a:cxn ang="0">
                  <a:pos x="74" y="0"/>
                </a:cxn>
                <a:cxn ang="0">
                  <a:pos x="58" y="8"/>
                </a:cxn>
                <a:cxn ang="0">
                  <a:pos x="42" y="18"/>
                </a:cxn>
                <a:cxn ang="0">
                  <a:pos x="30" y="28"/>
                </a:cxn>
                <a:cxn ang="0">
                  <a:pos x="24" y="38"/>
                </a:cxn>
                <a:cxn ang="0">
                  <a:pos x="0" y="92"/>
                </a:cxn>
                <a:cxn ang="0">
                  <a:pos x="28" y="302"/>
                </a:cxn>
                <a:cxn ang="0">
                  <a:pos x="58" y="344"/>
                </a:cxn>
                <a:cxn ang="0">
                  <a:pos x="58" y="344"/>
                </a:cxn>
                <a:cxn ang="0">
                  <a:pos x="88" y="352"/>
                </a:cxn>
                <a:cxn ang="0">
                  <a:pos x="126" y="356"/>
                </a:cxn>
                <a:cxn ang="0">
                  <a:pos x="146" y="356"/>
                </a:cxn>
                <a:cxn ang="0">
                  <a:pos x="166" y="356"/>
                </a:cxn>
                <a:cxn ang="0">
                  <a:pos x="184" y="354"/>
                </a:cxn>
                <a:cxn ang="0">
                  <a:pos x="198" y="350"/>
                </a:cxn>
                <a:cxn ang="0">
                  <a:pos x="198" y="350"/>
                </a:cxn>
                <a:cxn ang="0">
                  <a:pos x="204" y="346"/>
                </a:cxn>
                <a:cxn ang="0">
                  <a:pos x="210" y="340"/>
                </a:cxn>
                <a:cxn ang="0">
                  <a:pos x="220" y="322"/>
                </a:cxn>
                <a:cxn ang="0">
                  <a:pos x="226" y="306"/>
                </a:cxn>
                <a:cxn ang="0">
                  <a:pos x="230" y="294"/>
                </a:cxn>
                <a:cxn ang="0">
                  <a:pos x="230" y="294"/>
                </a:cxn>
                <a:cxn ang="0">
                  <a:pos x="228" y="226"/>
                </a:cxn>
                <a:cxn ang="0">
                  <a:pos x="228" y="186"/>
                </a:cxn>
                <a:cxn ang="0">
                  <a:pos x="228" y="186"/>
                </a:cxn>
                <a:cxn ang="0">
                  <a:pos x="226" y="148"/>
                </a:cxn>
                <a:cxn ang="0">
                  <a:pos x="222" y="118"/>
                </a:cxn>
                <a:cxn ang="0">
                  <a:pos x="218" y="92"/>
                </a:cxn>
                <a:cxn ang="0">
                  <a:pos x="210" y="70"/>
                </a:cxn>
                <a:cxn ang="0">
                  <a:pos x="204" y="56"/>
                </a:cxn>
                <a:cxn ang="0">
                  <a:pos x="198" y="44"/>
                </a:cxn>
                <a:cxn ang="0">
                  <a:pos x="194" y="36"/>
                </a:cxn>
                <a:cxn ang="0">
                  <a:pos x="160" y="12"/>
                </a:cxn>
                <a:cxn ang="0">
                  <a:pos x="160" y="12"/>
                </a:cxn>
                <a:cxn ang="0">
                  <a:pos x="144" y="16"/>
                </a:cxn>
                <a:cxn ang="0">
                  <a:pos x="74" y="0"/>
                </a:cxn>
              </a:cxnLst>
              <a:rect l="0" t="0" r="r" b="b"/>
              <a:pathLst>
                <a:path w="230" h="356">
                  <a:moveTo>
                    <a:pt x="74" y="0"/>
                  </a:moveTo>
                  <a:lnTo>
                    <a:pt x="74" y="0"/>
                  </a:lnTo>
                  <a:lnTo>
                    <a:pt x="58" y="8"/>
                  </a:lnTo>
                  <a:lnTo>
                    <a:pt x="42" y="18"/>
                  </a:lnTo>
                  <a:lnTo>
                    <a:pt x="30" y="28"/>
                  </a:lnTo>
                  <a:lnTo>
                    <a:pt x="24" y="38"/>
                  </a:lnTo>
                  <a:lnTo>
                    <a:pt x="0" y="92"/>
                  </a:lnTo>
                  <a:lnTo>
                    <a:pt x="28" y="302"/>
                  </a:lnTo>
                  <a:lnTo>
                    <a:pt x="58" y="344"/>
                  </a:lnTo>
                  <a:lnTo>
                    <a:pt x="58" y="344"/>
                  </a:lnTo>
                  <a:lnTo>
                    <a:pt x="88" y="352"/>
                  </a:lnTo>
                  <a:lnTo>
                    <a:pt x="126" y="356"/>
                  </a:lnTo>
                  <a:lnTo>
                    <a:pt x="146" y="356"/>
                  </a:lnTo>
                  <a:lnTo>
                    <a:pt x="166" y="356"/>
                  </a:lnTo>
                  <a:lnTo>
                    <a:pt x="184" y="354"/>
                  </a:lnTo>
                  <a:lnTo>
                    <a:pt x="198" y="350"/>
                  </a:lnTo>
                  <a:lnTo>
                    <a:pt x="198" y="350"/>
                  </a:lnTo>
                  <a:lnTo>
                    <a:pt x="204" y="346"/>
                  </a:lnTo>
                  <a:lnTo>
                    <a:pt x="210" y="340"/>
                  </a:lnTo>
                  <a:lnTo>
                    <a:pt x="220" y="322"/>
                  </a:lnTo>
                  <a:lnTo>
                    <a:pt x="226" y="306"/>
                  </a:lnTo>
                  <a:lnTo>
                    <a:pt x="230" y="294"/>
                  </a:lnTo>
                  <a:lnTo>
                    <a:pt x="230" y="294"/>
                  </a:lnTo>
                  <a:lnTo>
                    <a:pt x="228" y="226"/>
                  </a:lnTo>
                  <a:lnTo>
                    <a:pt x="228" y="186"/>
                  </a:lnTo>
                  <a:lnTo>
                    <a:pt x="228" y="186"/>
                  </a:lnTo>
                  <a:lnTo>
                    <a:pt x="226" y="148"/>
                  </a:lnTo>
                  <a:lnTo>
                    <a:pt x="222" y="118"/>
                  </a:lnTo>
                  <a:lnTo>
                    <a:pt x="218" y="92"/>
                  </a:lnTo>
                  <a:lnTo>
                    <a:pt x="210" y="70"/>
                  </a:lnTo>
                  <a:lnTo>
                    <a:pt x="204" y="56"/>
                  </a:lnTo>
                  <a:lnTo>
                    <a:pt x="198" y="44"/>
                  </a:lnTo>
                  <a:lnTo>
                    <a:pt x="194" y="36"/>
                  </a:lnTo>
                  <a:lnTo>
                    <a:pt x="160" y="12"/>
                  </a:lnTo>
                  <a:lnTo>
                    <a:pt x="160" y="12"/>
                  </a:lnTo>
                  <a:lnTo>
                    <a:pt x="144" y="16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6600">
                <a:latin typeface="+mn-lt"/>
                <a:ea typeface="+mn-ea"/>
              </a:endParaRPr>
            </a:p>
          </p:txBody>
        </p:sp>
        <p:sp>
          <p:nvSpPr>
            <p:cNvPr id="613" name="Freeform 53"/>
            <p:cNvSpPr>
              <a:spLocks/>
            </p:cNvSpPr>
            <p:nvPr/>
          </p:nvSpPr>
          <p:spPr bwMode="auto">
            <a:xfrm flipH="1">
              <a:off x="5577206" y="1887625"/>
              <a:ext cx="43784" cy="58379"/>
            </a:xfrm>
            <a:custGeom>
              <a:avLst/>
              <a:gdLst/>
              <a:ahLst/>
              <a:cxnLst>
                <a:cxn ang="0">
                  <a:pos x="102" y="34"/>
                </a:cxn>
                <a:cxn ang="0">
                  <a:pos x="102" y="34"/>
                </a:cxn>
                <a:cxn ang="0">
                  <a:pos x="90" y="18"/>
                </a:cxn>
                <a:cxn ang="0">
                  <a:pos x="90" y="18"/>
                </a:cxn>
                <a:cxn ang="0">
                  <a:pos x="82" y="12"/>
                </a:cxn>
                <a:cxn ang="0">
                  <a:pos x="70" y="4"/>
                </a:cxn>
                <a:cxn ang="0">
                  <a:pos x="62" y="2"/>
                </a:cxn>
                <a:cxn ang="0">
                  <a:pos x="54" y="0"/>
                </a:cxn>
                <a:cxn ang="0">
                  <a:pos x="46" y="0"/>
                </a:cxn>
                <a:cxn ang="0">
                  <a:pos x="38" y="0"/>
                </a:cxn>
                <a:cxn ang="0">
                  <a:pos x="38" y="0"/>
                </a:cxn>
                <a:cxn ang="0">
                  <a:pos x="24" y="4"/>
                </a:cxn>
                <a:cxn ang="0">
                  <a:pos x="18" y="8"/>
                </a:cxn>
                <a:cxn ang="0">
                  <a:pos x="12" y="12"/>
                </a:cxn>
                <a:cxn ang="0">
                  <a:pos x="8" y="20"/>
                </a:cxn>
                <a:cxn ang="0">
                  <a:pos x="4" y="28"/>
                </a:cxn>
                <a:cxn ang="0">
                  <a:pos x="2" y="38"/>
                </a:cxn>
                <a:cxn ang="0">
                  <a:pos x="0" y="50"/>
                </a:cxn>
                <a:cxn ang="0">
                  <a:pos x="0" y="50"/>
                </a:cxn>
                <a:cxn ang="0">
                  <a:pos x="8" y="76"/>
                </a:cxn>
                <a:cxn ang="0">
                  <a:pos x="18" y="98"/>
                </a:cxn>
                <a:cxn ang="0">
                  <a:pos x="28" y="116"/>
                </a:cxn>
                <a:cxn ang="0">
                  <a:pos x="42" y="134"/>
                </a:cxn>
                <a:cxn ang="0">
                  <a:pos x="42" y="134"/>
                </a:cxn>
                <a:cxn ang="0">
                  <a:pos x="46" y="136"/>
                </a:cxn>
                <a:cxn ang="0">
                  <a:pos x="54" y="136"/>
                </a:cxn>
                <a:cxn ang="0">
                  <a:pos x="74" y="134"/>
                </a:cxn>
                <a:cxn ang="0">
                  <a:pos x="94" y="130"/>
                </a:cxn>
                <a:cxn ang="0">
                  <a:pos x="100" y="128"/>
                </a:cxn>
                <a:cxn ang="0">
                  <a:pos x="102" y="126"/>
                </a:cxn>
                <a:cxn ang="0">
                  <a:pos x="102" y="126"/>
                </a:cxn>
                <a:cxn ang="0">
                  <a:pos x="100" y="104"/>
                </a:cxn>
                <a:cxn ang="0">
                  <a:pos x="100" y="74"/>
                </a:cxn>
                <a:cxn ang="0">
                  <a:pos x="102" y="34"/>
                </a:cxn>
                <a:cxn ang="0">
                  <a:pos x="102" y="34"/>
                </a:cxn>
              </a:cxnLst>
              <a:rect l="0" t="0" r="r" b="b"/>
              <a:pathLst>
                <a:path w="102" h="136">
                  <a:moveTo>
                    <a:pt x="102" y="34"/>
                  </a:moveTo>
                  <a:lnTo>
                    <a:pt x="102" y="34"/>
                  </a:lnTo>
                  <a:lnTo>
                    <a:pt x="90" y="18"/>
                  </a:lnTo>
                  <a:lnTo>
                    <a:pt x="90" y="18"/>
                  </a:lnTo>
                  <a:lnTo>
                    <a:pt x="82" y="12"/>
                  </a:lnTo>
                  <a:lnTo>
                    <a:pt x="70" y="4"/>
                  </a:lnTo>
                  <a:lnTo>
                    <a:pt x="62" y="2"/>
                  </a:lnTo>
                  <a:lnTo>
                    <a:pt x="54" y="0"/>
                  </a:lnTo>
                  <a:lnTo>
                    <a:pt x="46" y="0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24" y="4"/>
                  </a:lnTo>
                  <a:lnTo>
                    <a:pt x="18" y="8"/>
                  </a:lnTo>
                  <a:lnTo>
                    <a:pt x="12" y="12"/>
                  </a:lnTo>
                  <a:lnTo>
                    <a:pt x="8" y="20"/>
                  </a:lnTo>
                  <a:lnTo>
                    <a:pt x="4" y="28"/>
                  </a:lnTo>
                  <a:lnTo>
                    <a:pt x="2" y="38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8" y="76"/>
                  </a:lnTo>
                  <a:lnTo>
                    <a:pt x="18" y="98"/>
                  </a:lnTo>
                  <a:lnTo>
                    <a:pt x="28" y="116"/>
                  </a:lnTo>
                  <a:lnTo>
                    <a:pt x="42" y="134"/>
                  </a:lnTo>
                  <a:lnTo>
                    <a:pt x="42" y="134"/>
                  </a:lnTo>
                  <a:lnTo>
                    <a:pt x="46" y="136"/>
                  </a:lnTo>
                  <a:lnTo>
                    <a:pt x="54" y="136"/>
                  </a:lnTo>
                  <a:lnTo>
                    <a:pt x="74" y="134"/>
                  </a:lnTo>
                  <a:lnTo>
                    <a:pt x="94" y="130"/>
                  </a:lnTo>
                  <a:lnTo>
                    <a:pt x="100" y="128"/>
                  </a:lnTo>
                  <a:lnTo>
                    <a:pt x="102" y="126"/>
                  </a:lnTo>
                  <a:lnTo>
                    <a:pt x="102" y="126"/>
                  </a:lnTo>
                  <a:lnTo>
                    <a:pt x="100" y="104"/>
                  </a:lnTo>
                  <a:lnTo>
                    <a:pt x="100" y="74"/>
                  </a:lnTo>
                  <a:lnTo>
                    <a:pt x="102" y="34"/>
                  </a:lnTo>
                  <a:lnTo>
                    <a:pt x="102" y="34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6600">
                <a:latin typeface="+mn-lt"/>
                <a:ea typeface="+mn-ea"/>
              </a:endParaRPr>
            </a:p>
          </p:txBody>
        </p:sp>
        <p:sp>
          <p:nvSpPr>
            <p:cNvPr id="614" name="Freeform 54"/>
            <p:cNvSpPr>
              <a:spLocks/>
            </p:cNvSpPr>
            <p:nvPr/>
          </p:nvSpPr>
          <p:spPr bwMode="auto">
            <a:xfrm flipH="1">
              <a:off x="5582356" y="1885908"/>
              <a:ext cx="41209" cy="35199"/>
            </a:xfrm>
            <a:custGeom>
              <a:avLst/>
              <a:gdLst/>
              <a:ahLst/>
              <a:cxnLst>
                <a:cxn ang="0">
                  <a:pos x="24" y="80"/>
                </a:cxn>
                <a:cxn ang="0">
                  <a:pos x="32" y="82"/>
                </a:cxn>
                <a:cxn ang="0">
                  <a:pos x="26" y="58"/>
                </a:cxn>
                <a:cxn ang="0">
                  <a:pos x="26" y="58"/>
                </a:cxn>
                <a:cxn ang="0">
                  <a:pos x="26" y="48"/>
                </a:cxn>
                <a:cxn ang="0">
                  <a:pos x="28" y="40"/>
                </a:cxn>
                <a:cxn ang="0">
                  <a:pos x="32" y="34"/>
                </a:cxn>
                <a:cxn ang="0">
                  <a:pos x="36" y="30"/>
                </a:cxn>
                <a:cxn ang="0">
                  <a:pos x="44" y="26"/>
                </a:cxn>
                <a:cxn ang="0">
                  <a:pos x="48" y="24"/>
                </a:cxn>
                <a:cxn ang="0">
                  <a:pos x="38" y="36"/>
                </a:cxn>
                <a:cxn ang="0">
                  <a:pos x="60" y="26"/>
                </a:cxn>
                <a:cxn ang="0">
                  <a:pos x="58" y="38"/>
                </a:cxn>
                <a:cxn ang="0">
                  <a:pos x="58" y="38"/>
                </a:cxn>
                <a:cxn ang="0">
                  <a:pos x="62" y="32"/>
                </a:cxn>
                <a:cxn ang="0">
                  <a:pos x="68" y="28"/>
                </a:cxn>
                <a:cxn ang="0">
                  <a:pos x="78" y="24"/>
                </a:cxn>
                <a:cxn ang="0">
                  <a:pos x="88" y="22"/>
                </a:cxn>
                <a:cxn ang="0">
                  <a:pos x="96" y="22"/>
                </a:cxn>
                <a:cxn ang="0">
                  <a:pos x="96" y="22"/>
                </a:cxn>
                <a:cxn ang="0">
                  <a:pos x="82" y="6"/>
                </a:cxn>
                <a:cxn ang="0">
                  <a:pos x="82" y="6"/>
                </a:cxn>
                <a:cxn ang="0">
                  <a:pos x="80" y="4"/>
                </a:cxn>
                <a:cxn ang="0">
                  <a:pos x="74" y="2"/>
                </a:cxn>
                <a:cxn ang="0">
                  <a:pos x="64" y="0"/>
                </a:cxn>
                <a:cxn ang="0">
                  <a:pos x="50" y="2"/>
                </a:cxn>
                <a:cxn ang="0">
                  <a:pos x="36" y="4"/>
                </a:cxn>
                <a:cxn ang="0">
                  <a:pos x="36" y="4"/>
                </a:cxn>
                <a:cxn ang="0">
                  <a:pos x="24" y="8"/>
                </a:cxn>
                <a:cxn ang="0">
                  <a:pos x="14" y="14"/>
                </a:cxn>
                <a:cxn ang="0">
                  <a:pos x="6" y="20"/>
                </a:cxn>
                <a:cxn ang="0">
                  <a:pos x="6" y="20"/>
                </a:cxn>
                <a:cxn ang="0">
                  <a:pos x="4" y="30"/>
                </a:cxn>
                <a:cxn ang="0">
                  <a:pos x="0" y="36"/>
                </a:cxn>
                <a:cxn ang="0">
                  <a:pos x="0" y="44"/>
                </a:cxn>
                <a:cxn ang="0">
                  <a:pos x="4" y="56"/>
                </a:cxn>
                <a:cxn ang="0">
                  <a:pos x="4" y="56"/>
                </a:cxn>
                <a:cxn ang="0">
                  <a:pos x="10" y="56"/>
                </a:cxn>
                <a:cxn ang="0">
                  <a:pos x="14" y="56"/>
                </a:cxn>
                <a:cxn ang="0">
                  <a:pos x="16" y="60"/>
                </a:cxn>
                <a:cxn ang="0">
                  <a:pos x="20" y="66"/>
                </a:cxn>
                <a:cxn ang="0">
                  <a:pos x="22" y="76"/>
                </a:cxn>
                <a:cxn ang="0">
                  <a:pos x="24" y="80"/>
                </a:cxn>
                <a:cxn ang="0">
                  <a:pos x="24" y="80"/>
                </a:cxn>
              </a:cxnLst>
              <a:rect l="0" t="0" r="r" b="b"/>
              <a:pathLst>
                <a:path w="96" h="82">
                  <a:moveTo>
                    <a:pt x="24" y="80"/>
                  </a:moveTo>
                  <a:lnTo>
                    <a:pt x="32" y="82"/>
                  </a:lnTo>
                  <a:lnTo>
                    <a:pt x="26" y="58"/>
                  </a:lnTo>
                  <a:lnTo>
                    <a:pt x="26" y="58"/>
                  </a:lnTo>
                  <a:lnTo>
                    <a:pt x="26" y="48"/>
                  </a:lnTo>
                  <a:lnTo>
                    <a:pt x="28" y="40"/>
                  </a:lnTo>
                  <a:lnTo>
                    <a:pt x="32" y="34"/>
                  </a:lnTo>
                  <a:lnTo>
                    <a:pt x="36" y="30"/>
                  </a:lnTo>
                  <a:lnTo>
                    <a:pt x="44" y="26"/>
                  </a:lnTo>
                  <a:lnTo>
                    <a:pt x="48" y="24"/>
                  </a:lnTo>
                  <a:lnTo>
                    <a:pt x="38" y="36"/>
                  </a:lnTo>
                  <a:lnTo>
                    <a:pt x="60" y="26"/>
                  </a:lnTo>
                  <a:lnTo>
                    <a:pt x="58" y="38"/>
                  </a:lnTo>
                  <a:lnTo>
                    <a:pt x="58" y="38"/>
                  </a:lnTo>
                  <a:lnTo>
                    <a:pt x="62" y="32"/>
                  </a:lnTo>
                  <a:lnTo>
                    <a:pt x="68" y="28"/>
                  </a:lnTo>
                  <a:lnTo>
                    <a:pt x="78" y="24"/>
                  </a:lnTo>
                  <a:lnTo>
                    <a:pt x="88" y="22"/>
                  </a:lnTo>
                  <a:lnTo>
                    <a:pt x="96" y="22"/>
                  </a:lnTo>
                  <a:lnTo>
                    <a:pt x="96" y="22"/>
                  </a:lnTo>
                  <a:lnTo>
                    <a:pt x="82" y="6"/>
                  </a:lnTo>
                  <a:lnTo>
                    <a:pt x="82" y="6"/>
                  </a:lnTo>
                  <a:lnTo>
                    <a:pt x="80" y="4"/>
                  </a:lnTo>
                  <a:lnTo>
                    <a:pt x="74" y="2"/>
                  </a:lnTo>
                  <a:lnTo>
                    <a:pt x="64" y="0"/>
                  </a:lnTo>
                  <a:lnTo>
                    <a:pt x="50" y="2"/>
                  </a:lnTo>
                  <a:lnTo>
                    <a:pt x="36" y="4"/>
                  </a:lnTo>
                  <a:lnTo>
                    <a:pt x="36" y="4"/>
                  </a:lnTo>
                  <a:lnTo>
                    <a:pt x="24" y="8"/>
                  </a:lnTo>
                  <a:lnTo>
                    <a:pt x="14" y="14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4" y="30"/>
                  </a:lnTo>
                  <a:lnTo>
                    <a:pt x="0" y="36"/>
                  </a:lnTo>
                  <a:lnTo>
                    <a:pt x="0" y="44"/>
                  </a:lnTo>
                  <a:lnTo>
                    <a:pt x="4" y="56"/>
                  </a:lnTo>
                  <a:lnTo>
                    <a:pt x="4" y="56"/>
                  </a:lnTo>
                  <a:lnTo>
                    <a:pt x="10" y="56"/>
                  </a:lnTo>
                  <a:lnTo>
                    <a:pt x="14" y="56"/>
                  </a:lnTo>
                  <a:lnTo>
                    <a:pt x="16" y="60"/>
                  </a:lnTo>
                  <a:lnTo>
                    <a:pt x="20" y="66"/>
                  </a:lnTo>
                  <a:lnTo>
                    <a:pt x="22" y="76"/>
                  </a:lnTo>
                  <a:lnTo>
                    <a:pt x="24" y="80"/>
                  </a:lnTo>
                  <a:lnTo>
                    <a:pt x="24" y="80"/>
                  </a:lnTo>
                  <a:close/>
                </a:path>
              </a:pathLst>
            </a:custGeom>
            <a:solidFill>
              <a:srgbClr val="000000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6600">
                <a:latin typeface="+mn-lt"/>
                <a:ea typeface="+mn-ea"/>
              </a:endParaRPr>
            </a:p>
          </p:txBody>
        </p:sp>
        <p:sp>
          <p:nvSpPr>
            <p:cNvPr id="615" name="Freeform 57"/>
            <p:cNvSpPr>
              <a:spLocks/>
            </p:cNvSpPr>
            <p:nvPr/>
          </p:nvSpPr>
          <p:spPr bwMode="auto">
            <a:xfrm flipH="1">
              <a:off x="5613263" y="1909088"/>
              <a:ext cx="9444" cy="12878"/>
            </a:xfrm>
            <a:custGeom>
              <a:avLst/>
              <a:gdLst/>
              <a:ahLst/>
              <a:cxnLst>
                <a:cxn ang="0">
                  <a:pos x="18" y="16"/>
                </a:cxn>
                <a:cxn ang="0">
                  <a:pos x="18" y="16"/>
                </a:cxn>
                <a:cxn ang="0">
                  <a:pos x="18" y="12"/>
                </a:cxn>
                <a:cxn ang="0">
                  <a:pos x="12" y="4"/>
                </a:cxn>
                <a:cxn ang="0">
                  <a:pos x="10" y="2"/>
                </a:cxn>
                <a:cxn ang="0">
                  <a:pos x="8" y="0"/>
                </a:cxn>
                <a:cxn ang="0">
                  <a:pos x="4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2" y="10"/>
                </a:cxn>
                <a:cxn ang="0">
                  <a:pos x="6" y="18"/>
                </a:cxn>
                <a:cxn ang="0">
                  <a:pos x="6" y="18"/>
                </a:cxn>
                <a:cxn ang="0">
                  <a:pos x="10" y="24"/>
                </a:cxn>
                <a:cxn ang="0">
                  <a:pos x="14" y="28"/>
                </a:cxn>
                <a:cxn ang="0">
                  <a:pos x="18" y="30"/>
                </a:cxn>
                <a:cxn ang="0">
                  <a:pos x="20" y="28"/>
                </a:cxn>
                <a:cxn ang="0">
                  <a:pos x="22" y="26"/>
                </a:cxn>
                <a:cxn ang="0">
                  <a:pos x="18" y="16"/>
                </a:cxn>
              </a:cxnLst>
              <a:rect l="0" t="0" r="r" b="b"/>
              <a:pathLst>
                <a:path w="22" h="30">
                  <a:moveTo>
                    <a:pt x="18" y="16"/>
                  </a:moveTo>
                  <a:lnTo>
                    <a:pt x="18" y="16"/>
                  </a:lnTo>
                  <a:lnTo>
                    <a:pt x="18" y="12"/>
                  </a:lnTo>
                  <a:lnTo>
                    <a:pt x="12" y="4"/>
                  </a:lnTo>
                  <a:lnTo>
                    <a:pt x="10" y="2"/>
                  </a:lnTo>
                  <a:lnTo>
                    <a:pt x="8" y="0"/>
                  </a:lnTo>
                  <a:lnTo>
                    <a:pt x="4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10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10" y="24"/>
                  </a:lnTo>
                  <a:lnTo>
                    <a:pt x="14" y="28"/>
                  </a:lnTo>
                  <a:lnTo>
                    <a:pt x="18" y="30"/>
                  </a:lnTo>
                  <a:lnTo>
                    <a:pt x="20" y="28"/>
                  </a:lnTo>
                  <a:lnTo>
                    <a:pt x="22" y="26"/>
                  </a:lnTo>
                  <a:lnTo>
                    <a:pt x="18" y="16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6600">
                <a:latin typeface="+mn-lt"/>
                <a:ea typeface="+mn-ea"/>
              </a:endParaRPr>
            </a:p>
          </p:txBody>
        </p:sp>
        <p:sp>
          <p:nvSpPr>
            <p:cNvPr id="616" name="Freeform 58"/>
            <p:cNvSpPr>
              <a:spLocks/>
            </p:cNvSpPr>
            <p:nvPr/>
          </p:nvSpPr>
          <p:spPr bwMode="auto">
            <a:xfrm flipH="1">
              <a:off x="5614980" y="1911664"/>
              <a:ext cx="6009" cy="7727"/>
            </a:xfrm>
            <a:custGeom>
              <a:avLst/>
              <a:gdLst/>
              <a:ahLst/>
              <a:cxnLst>
                <a:cxn ang="0">
                  <a:pos x="14" y="10"/>
                </a:cxn>
                <a:cxn ang="0">
                  <a:pos x="14" y="10"/>
                </a:cxn>
                <a:cxn ang="0">
                  <a:pos x="10" y="4"/>
                </a:cxn>
                <a:cxn ang="0">
                  <a:pos x="6" y="0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6"/>
                </a:cxn>
                <a:cxn ang="0">
                  <a:pos x="4" y="12"/>
                </a:cxn>
                <a:cxn ang="0">
                  <a:pos x="4" y="12"/>
                </a:cxn>
                <a:cxn ang="0">
                  <a:pos x="8" y="18"/>
                </a:cxn>
                <a:cxn ang="0">
                  <a:pos x="10" y="18"/>
                </a:cxn>
                <a:cxn ang="0">
                  <a:pos x="12" y="18"/>
                </a:cxn>
                <a:cxn ang="0">
                  <a:pos x="14" y="10"/>
                </a:cxn>
              </a:cxnLst>
              <a:rect l="0" t="0" r="r" b="b"/>
              <a:pathLst>
                <a:path w="14" h="18">
                  <a:moveTo>
                    <a:pt x="14" y="10"/>
                  </a:moveTo>
                  <a:lnTo>
                    <a:pt x="14" y="10"/>
                  </a:lnTo>
                  <a:lnTo>
                    <a:pt x="10" y="4"/>
                  </a:lnTo>
                  <a:lnTo>
                    <a:pt x="6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6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8" y="18"/>
                  </a:lnTo>
                  <a:lnTo>
                    <a:pt x="10" y="18"/>
                  </a:lnTo>
                  <a:lnTo>
                    <a:pt x="12" y="18"/>
                  </a:lnTo>
                  <a:lnTo>
                    <a:pt x="14" y="10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6600">
                <a:latin typeface="+mn-lt"/>
                <a:ea typeface="+mn-ea"/>
              </a:endParaRPr>
            </a:p>
          </p:txBody>
        </p:sp>
        <p:sp>
          <p:nvSpPr>
            <p:cNvPr id="617" name="Freeform 59"/>
            <p:cNvSpPr>
              <a:spLocks/>
            </p:cNvSpPr>
            <p:nvPr/>
          </p:nvSpPr>
          <p:spPr bwMode="auto">
            <a:xfrm flipH="1">
              <a:off x="5614979" y="1912522"/>
              <a:ext cx="5151" cy="6868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6" y="2"/>
                </a:cxn>
                <a:cxn ang="0">
                  <a:pos x="6" y="2"/>
                </a:cxn>
                <a:cxn ang="0">
                  <a:pos x="10" y="8"/>
                </a:cxn>
                <a:cxn ang="0">
                  <a:pos x="12" y="16"/>
                </a:cxn>
                <a:cxn ang="0">
                  <a:pos x="12" y="16"/>
                </a:cxn>
                <a:cxn ang="0">
                  <a:pos x="10" y="16"/>
                </a:cxn>
                <a:cxn ang="0">
                  <a:pos x="10" y="16"/>
                </a:cxn>
                <a:cxn ang="0">
                  <a:pos x="10" y="16"/>
                </a:cxn>
                <a:cxn ang="0">
                  <a:pos x="10" y="16"/>
                </a:cxn>
                <a:cxn ang="0">
                  <a:pos x="8" y="10"/>
                </a:cxn>
                <a:cxn ang="0">
                  <a:pos x="6" y="4"/>
                </a:cxn>
                <a:cxn ang="0">
                  <a:pos x="6" y="4"/>
                </a:cxn>
                <a:cxn ang="0">
                  <a:pos x="4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12" h="16">
                  <a:moveTo>
                    <a:pt x="0" y="2"/>
                  </a:moveTo>
                  <a:lnTo>
                    <a:pt x="0" y="2"/>
                  </a:lnTo>
                  <a:lnTo>
                    <a:pt x="2" y="0"/>
                  </a:lnTo>
                  <a:lnTo>
                    <a:pt x="6" y="2"/>
                  </a:lnTo>
                  <a:lnTo>
                    <a:pt x="6" y="2"/>
                  </a:lnTo>
                  <a:lnTo>
                    <a:pt x="10" y="8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8" y="10"/>
                  </a:lnTo>
                  <a:lnTo>
                    <a:pt x="6" y="4"/>
                  </a:lnTo>
                  <a:lnTo>
                    <a:pt x="6" y="4"/>
                  </a:lnTo>
                  <a:lnTo>
                    <a:pt x="4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6600">
                <a:latin typeface="+mn-lt"/>
                <a:ea typeface="+mn-ea"/>
              </a:endParaRPr>
            </a:p>
          </p:txBody>
        </p:sp>
        <p:sp>
          <p:nvSpPr>
            <p:cNvPr id="618" name="Freeform 60"/>
            <p:cNvSpPr>
              <a:spLocks/>
            </p:cNvSpPr>
            <p:nvPr/>
          </p:nvSpPr>
          <p:spPr bwMode="auto">
            <a:xfrm flipH="1">
              <a:off x="5615838" y="1916814"/>
              <a:ext cx="1717" cy="1717"/>
            </a:xfrm>
            <a:custGeom>
              <a:avLst/>
              <a:gdLst/>
              <a:ahLst/>
              <a:cxnLst>
                <a:cxn ang="0">
                  <a:pos x="4" y="2"/>
                </a:cxn>
                <a:cxn ang="0">
                  <a:pos x="4" y="2"/>
                </a:cxn>
                <a:cxn ang="0">
                  <a:pos x="2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4" y="2"/>
                </a:cxn>
                <a:cxn ang="0">
                  <a:pos x="4" y="2"/>
                </a:cxn>
                <a:cxn ang="0">
                  <a:pos x="4" y="2"/>
                </a:cxn>
                <a:cxn ang="0">
                  <a:pos x="4" y="2"/>
                </a:cxn>
              </a:cxnLst>
              <a:rect l="0" t="0" r="r" b="b"/>
              <a:pathLst>
                <a:path w="4" h="4">
                  <a:moveTo>
                    <a:pt x="4" y="2"/>
                  </a:moveTo>
                  <a:lnTo>
                    <a:pt x="4" y="2"/>
                  </a:lnTo>
                  <a:lnTo>
                    <a:pt x="2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6600">
                <a:latin typeface="+mn-lt"/>
                <a:ea typeface="+mn-ea"/>
              </a:endParaRPr>
            </a:p>
          </p:txBody>
        </p:sp>
        <p:sp>
          <p:nvSpPr>
            <p:cNvPr id="619" name="Freeform 72"/>
            <p:cNvSpPr>
              <a:spLocks/>
            </p:cNvSpPr>
            <p:nvPr/>
          </p:nvSpPr>
          <p:spPr bwMode="auto">
            <a:xfrm flipH="1">
              <a:off x="5524836" y="2026704"/>
              <a:ext cx="64388" cy="26614"/>
            </a:xfrm>
            <a:custGeom>
              <a:avLst/>
              <a:gdLst/>
              <a:ahLst/>
              <a:cxnLst>
                <a:cxn ang="0">
                  <a:pos x="96" y="12"/>
                </a:cxn>
                <a:cxn ang="0">
                  <a:pos x="24" y="4"/>
                </a:cxn>
                <a:cxn ang="0">
                  <a:pos x="0" y="28"/>
                </a:cxn>
                <a:cxn ang="0">
                  <a:pos x="0" y="28"/>
                </a:cxn>
                <a:cxn ang="0">
                  <a:pos x="44" y="44"/>
                </a:cxn>
                <a:cxn ang="0">
                  <a:pos x="78" y="54"/>
                </a:cxn>
                <a:cxn ang="0">
                  <a:pos x="102" y="62"/>
                </a:cxn>
                <a:cxn ang="0">
                  <a:pos x="102" y="62"/>
                </a:cxn>
                <a:cxn ang="0">
                  <a:pos x="114" y="62"/>
                </a:cxn>
                <a:cxn ang="0">
                  <a:pos x="124" y="62"/>
                </a:cxn>
                <a:cxn ang="0">
                  <a:pos x="134" y="60"/>
                </a:cxn>
                <a:cxn ang="0">
                  <a:pos x="140" y="58"/>
                </a:cxn>
                <a:cxn ang="0">
                  <a:pos x="148" y="52"/>
                </a:cxn>
                <a:cxn ang="0">
                  <a:pos x="150" y="50"/>
                </a:cxn>
                <a:cxn ang="0">
                  <a:pos x="128" y="0"/>
                </a:cxn>
                <a:cxn ang="0">
                  <a:pos x="96" y="12"/>
                </a:cxn>
              </a:cxnLst>
              <a:rect l="0" t="0" r="r" b="b"/>
              <a:pathLst>
                <a:path w="150" h="62">
                  <a:moveTo>
                    <a:pt x="96" y="12"/>
                  </a:moveTo>
                  <a:lnTo>
                    <a:pt x="24" y="4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44" y="44"/>
                  </a:lnTo>
                  <a:lnTo>
                    <a:pt x="78" y="54"/>
                  </a:lnTo>
                  <a:lnTo>
                    <a:pt x="102" y="62"/>
                  </a:lnTo>
                  <a:lnTo>
                    <a:pt x="102" y="62"/>
                  </a:lnTo>
                  <a:lnTo>
                    <a:pt x="114" y="62"/>
                  </a:lnTo>
                  <a:lnTo>
                    <a:pt x="124" y="62"/>
                  </a:lnTo>
                  <a:lnTo>
                    <a:pt x="134" y="60"/>
                  </a:lnTo>
                  <a:lnTo>
                    <a:pt x="140" y="58"/>
                  </a:lnTo>
                  <a:lnTo>
                    <a:pt x="148" y="52"/>
                  </a:lnTo>
                  <a:lnTo>
                    <a:pt x="150" y="50"/>
                  </a:lnTo>
                  <a:lnTo>
                    <a:pt x="128" y="0"/>
                  </a:lnTo>
                  <a:lnTo>
                    <a:pt x="96" y="12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6600">
                <a:latin typeface="+mn-lt"/>
                <a:ea typeface="+mn-ea"/>
              </a:endParaRPr>
            </a:p>
          </p:txBody>
        </p:sp>
        <p:sp>
          <p:nvSpPr>
            <p:cNvPr id="620" name="Freeform 73"/>
            <p:cNvSpPr>
              <a:spLocks/>
            </p:cNvSpPr>
            <p:nvPr/>
          </p:nvSpPr>
          <p:spPr bwMode="auto">
            <a:xfrm flipH="1">
              <a:off x="5609829" y="2346071"/>
              <a:ext cx="47218" cy="11161"/>
            </a:xfrm>
            <a:custGeom>
              <a:avLst/>
              <a:gdLst/>
              <a:ahLst/>
              <a:cxnLst>
                <a:cxn ang="0">
                  <a:pos x="2" y="26"/>
                </a:cxn>
                <a:cxn ang="0">
                  <a:pos x="110" y="16"/>
                </a:cxn>
                <a:cxn ang="0">
                  <a:pos x="104" y="0"/>
                </a:cxn>
                <a:cxn ang="0">
                  <a:pos x="0" y="8"/>
                </a:cxn>
                <a:cxn ang="0">
                  <a:pos x="2" y="26"/>
                </a:cxn>
              </a:cxnLst>
              <a:rect l="0" t="0" r="r" b="b"/>
              <a:pathLst>
                <a:path w="110" h="26">
                  <a:moveTo>
                    <a:pt x="2" y="26"/>
                  </a:moveTo>
                  <a:lnTo>
                    <a:pt x="110" y="16"/>
                  </a:lnTo>
                  <a:lnTo>
                    <a:pt x="104" y="0"/>
                  </a:lnTo>
                  <a:lnTo>
                    <a:pt x="0" y="8"/>
                  </a:lnTo>
                  <a:lnTo>
                    <a:pt x="2" y="2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6600">
                <a:latin typeface="+mn-lt"/>
                <a:ea typeface="+mn-ea"/>
              </a:endParaRPr>
            </a:p>
          </p:txBody>
        </p:sp>
        <p:sp>
          <p:nvSpPr>
            <p:cNvPr id="621" name="Freeform 74"/>
            <p:cNvSpPr>
              <a:spLocks/>
            </p:cNvSpPr>
            <p:nvPr/>
          </p:nvSpPr>
          <p:spPr bwMode="auto">
            <a:xfrm flipH="1">
              <a:off x="5526553" y="2340061"/>
              <a:ext cx="45501" cy="11161"/>
            </a:xfrm>
            <a:custGeom>
              <a:avLst/>
              <a:gdLst/>
              <a:ahLst/>
              <a:cxnLst>
                <a:cxn ang="0">
                  <a:pos x="106" y="14"/>
                </a:cxn>
                <a:cxn ang="0">
                  <a:pos x="2" y="26"/>
                </a:cxn>
                <a:cxn ang="0">
                  <a:pos x="0" y="10"/>
                </a:cxn>
                <a:cxn ang="0">
                  <a:pos x="104" y="0"/>
                </a:cxn>
                <a:cxn ang="0">
                  <a:pos x="106" y="14"/>
                </a:cxn>
              </a:cxnLst>
              <a:rect l="0" t="0" r="r" b="b"/>
              <a:pathLst>
                <a:path w="106" h="26">
                  <a:moveTo>
                    <a:pt x="106" y="14"/>
                  </a:moveTo>
                  <a:lnTo>
                    <a:pt x="2" y="26"/>
                  </a:lnTo>
                  <a:lnTo>
                    <a:pt x="0" y="10"/>
                  </a:lnTo>
                  <a:lnTo>
                    <a:pt x="104" y="0"/>
                  </a:lnTo>
                  <a:lnTo>
                    <a:pt x="106" y="14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6600">
                <a:latin typeface="+mn-lt"/>
                <a:ea typeface="+mn-ea"/>
              </a:endParaRPr>
            </a:p>
          </p:txBody>
        </p:sp>
        <p:sp>
          <p:nvSpPr>
            <p:cNvPr id="622" name="Freeform 78"/>
            <p:cNvSpPr>
              <a:spLocks/>
            </p:cNvSpPr>
            <p:nvPr/>
          </p:nvSpPr>
          <p:spPr bwMode="auto">
            <a:xfrm flipH="1">
              <a:off x="5560893" y="2096243"/>
              <a:ext cx="68681" cy="16312"/>
            </a:xfrm>
            <a:custGeom>
              <a:avLst/>
              <a:gdLst/>
              <a:ahLst/>
              <a:cxnLst>
                <a:cxn ang="0">
                  <a:pos x="158" y="4"/>
                </a:cxn>
                <a:cxn ang="0">
                  <a:pos x="158" y="4"/>
                </a:cxn>
                <a:cxn ang="0">
                  <a:pos x="118" y="10"/>
                </a:cxn>
                <a:cxn ang="0">
                  <a:pos x="80" y="10"/>
                </a:cxn>
                <a:cxn ang="0">
                  <a:pos x="80" y="10"/>
                </a:cxn>
                <a:cxn ang="0">
                  <a:pos x="56" y="10"/>
                </a:cxn>
                <a:cxn ang="0">
                  <a:pos x="34" y="8"/>
                </a:cxn>
                <a:cxn ang="0">
                  <a:pos x="16" y="4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28"/>
                </a:cxn>
                <a:cxn ang="0">
                  <a:pos x="0" y="28"/>
                </a:cxn>
                <a:cxn ang="0">
                  <a:pos x="14" y="32"/>
                </a:cxn>
                <a:cxn ang="0">
                  <a:pos x="34" y="34"/>
                </a:cxn>
                <a:cxn ang="0">
                  <a:pos x="54" y="36"/>
                </a:cxn>
                <a:cxn ang="0">
                  <a:pos x="78" y="38"/>
                </a:cxn>
                <a:cxn ang="0">
                  <a:pos x="78" y="38"/>
                </a:cxn>
                <a:cxn ang="0">
                  <a:pos x="118" y="36"/>
                </a:cxn>
                <a:cxn ang="0">
                  <a:pos x="160" y="30"/>
                </a:cxn>
                <a:cxn ang="0">
                  <a:pos x="158" y="4"/>
                </a:cxn>
              </a:cxnLst>
              <a:rect l="0" t="0" r="r" b="b"/>
              <a:pathLst>
                <a:path w="160" h="38">
                  <a:moveTo>
                    <a:pt x="158" y="4"/>
                  </a:moveTo>
                  <a:lnTo>
                    <a:pt x="158" y="4"/>
                  </a:lnTo>
                  <a:lnTo>
                    <a:pt x="118" y="10"/>
                  </a:lnTo>
                  <a:lnTo>
                    <a:pt x="80" y="10"/>
                  </a:lnTo>
                  <a:lnTo>
                    <a:pt x="80" y="10"/>
                  </a:lnTo>
                  <a:lnTo>
                    <a:pt x="56" y="10"/>
                  </a:lnTo>
                  <a:lnTo>
                    <a:pt x="34" y="8"/>
                  </a:lnTo>
                  <a:lnTo>
                    <a:pt x="16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14" y="32"/>
                  </a:lnTo>
                  <a:lnTo>
                    <a:pt x="34" y="34"/>
                  </a:lnTo>
                  <a:lnTo>
                    <a:pt x="54" y="36"/>
                  </a:lnTo>
                  <a:lnTo>
                    <a:pt x="78" y="38"/>
                  </a:lnTo>
                  <a:lnTo>
                    <a:pt x="78" y="38"/>
                  </a:lnTo>
                  <a:lnTo>
                    <a:pt x="118" y="36"/>
                  </a:lnTo>
                  <a:lnTo>
                    <a:pt x="160" y="30"/>
                  </a:lnTo>
                  <a:lnTo>
                    <a:pt x="158" y="4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6600">
                <a:latin typeface="+mn-lt"/>
                <a:ea typeface="+mn-ea"/>
              </a:endParaRPr>
            </a:p>
          </p:txBody>
        </p:sp>
        <p:sp>
          <p:nvSpPr>
            <p:cNvPr id="623" name="Freeform 79"/>
            <p:cNvSpPr>
              <a:spLocks/>
            </p:cNvSpPr>
            <p:nvPr/>
          </p:nvSpPr>
          <p:spPr bwMode="auto">
            <a:xfrm flipH="1">
              <a:off x="5576347" y="1944287"/>
              <a:ext cx="47218" cy="24897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0" y="20"/>
                </a:cxn>
                <a:cxn ang="0">
                  <a:pos x="76" y="58"/>
                </a:cxn>
                <a:cxn ang="0">
                  <a:pos x="90" y="32"/>
                </a:cxn>
                <a:cxn ang="0">
                  <a:pos x="110" y="38"/>
                </a:cxn>
                <a:cxn ang="0">
                  <a:pos x="88" y="14"/>
                </a:cxn>
                <a:cxn ang="0">
                  <a:pos x="88" y="26"/>
                </a:cxn>
                <a:cxn ang="0">
                  <a:pos x="4" y="0"/>
                </a:cxn>
              </a:cxnLst>
              <a:rect l="0" t="0" r="r" b="b"/>
              <a:pathLst>
                <a:path w="110" h="58">
                  <a:moveTo>
                    <a:pt x="4" y="0"/>
                  </a:moveTo>
                  <a:lnTo>
                    <a:pt x="0" y="20"/>
                  </a:lnTo>
                  <a:lnTo>
                    <a:pt x="76" y="58"/>
                  </a:lnTo>
                  <a:lnTo>
                    <a:pt x="90" y="32"/>
                  </a:lnTo>
                  <a:lnTo>
                    <a:pt x="110" y="38"/>
                  </a:lnTo>
                  <a:lnTo>
                    <a:pt x="88" y="14"/>
                  </a:lnTo>
                  <a:lnTo>
                    <a:pt x="88" y="26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6600">
                <a:latin typeface="+mn-lt"/>
                <a:ea typeface="+mn-ea"/>
              </a:endParaRPr>
            </a:p>
          </p:txBody>
        </p:sp>
        <p:sp>
          <p:nvSpPr>
            <p:cNvPr id="624" name="Freeform 80"/>
            <p:cNvSpPr>
              <a:spLocks/>
            </p:cNvSpPr>
            <p:nvPr/>
          </p:nvSpPr>
          <p:spPr bwMode="auto">
            <a:xfrm flipH="1">
              <a:off x="5548016" y="2018978"/>
              <a:ext cx="84993" cy="63530"/>
            </a:xfrm>
            <a:custGeom>
              <a:avLst/>
              <a:gdLst/>
              <a:ahLst/>
              <a:cxnLst>
                <a:cxn ang="0">
                  <a:pos x="180" y="28"/>
                </a:cxn>
                <a:cxn ang="0">
                  <a:pos x="180" y="28"/>
                </a:cxn>
                <a:cxn ang="0">
                  <a:pos x="164" y="32"/>
                </a:cxn>
                <a:cxn ang="0">
                  <a:pos x="46" y="148"/>
                </a:cxn>
                <a:cxn ang="0">
                  <a:pos x="0" y="44"/>
                </a:cxn>
                <a:cxn ang="0">
                  <a:pos x="78" y="6"/>
                </a:cxn>
                <a:cxn ang="0">
                  <a:pos x="90" y="36"/>
                </a:cxn>
                <a:cxn ang="0">
                  <a:pos x="90" y="36"/>
                </a:cxn>
                <a:cxn ang="0">
                  <a:pos x="124" y="20"/>
                </a:cxn>
                <a:cxn ang="0">
                  <a:pos x="150" y="8"/>
                </a:cxn>
                <a:cxn ang="0">
                  <a:pos x="166" y="0"/>
                </a:cxn>
                <a:cxn ang="0">
                  <a:pos x="166" y="0"/>
                </a:cxn>
                <a:cxn ang="0">
                  <a:pos x="170" y="0"/>
                </a:cxn>
                <a:cxn ang="0">
                  <a:pos x="176" y="4"/>
                </a:cxn>
                <a:cxn ang="0">
                  <a:pos x="188" y="14"/>
                </a:cxn>
                <a:cxn ang="0">
                  <a:pos x="196" y="24"/>
                </a:cxn>
                <a:cxn ang="0">
                  <a:pos x="198" y="30"/>
                </a:cxn>
                <a:cxn ang="0">
                  <a:pos x="180" y="28"/>
                </a:cxn>
              </a:cxnLst>
              <a:rect l="0" t="0" r="r" b="b"/>
              <a:pathLst>
                <a:path w="198" h="148">
                  <a:moveTo>
                    <a:pt x="180" y="28"/>
                  </a:moveTo>
                  <a:lnTo>
                    <a:pt x="180" y="28"/>
                  </a:lnTo>
                  <a:lnTo>
                    <a:pt x="164" y="32"/>
                  </a:lnTo>
                  <a:lnTo>
                    <a:pt x="46" y="148"/>
                  </a:lnTo>
                  <a:lnTo>
                    <a:pt x="0" y="44"/>
                  </a:lnTo>
                  <a:lnTo>
                    <a:pt x="78" y="6"/>
                  </a:lnTo>
                  <a:lnTo>
                    <a:pt x="90" y="36"/>
                  </a:lnTo>
                  <a:lnTo>
                    <a:pt x="90" y="36"/>
                  </a:lnTo>
                  <a:lnTo>
                    <a:pt x="124" y="20"/>
                  </a:lnTo>
                  <a:lnTo>
                    <a:pt x="150" y="8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70" y="0"/>
                  </a:lnTo>
                  <a:lnTo>
                    <a:pt x="176" y="4"/>
                  </a:lnTo>
                  <a:lnTo>
                    <a:pt x="188" y="14"/>
                  </a:lnTo>
                  <a:lnTo>
                    <a:pt x="196" y="24"/>
                  </a:lnTo>
                  <a:lnTo>
                    <a:pt x="198" y="30"/>
                  </a:lnTo>
                  <a:lnTo>
                    <a:pt x="180" y="28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6600">
                <a:latin typeface="+mn-lt"/>
                <a:ea typeface="+mn-ea"/>
              </a:endParaRPr>
            </a:p>
          </p:txBody>
        </p:sp>
        <p:sp>
          <p:nvSpPr>
            <p:cNvPr id="625" name="Freeform 90"/>
            <p:cNvSpPr>
              <a:spLocks/>
            </p:cNvSpPr>
            <p:nvPr/>
          </p:nvSpPr>
          <p:spPr bwMode="auto">
            <a:xfrm flipH="1">
              <a:off x="5590083" y="1963174"/>
              <a:ext cx="63530" cy="95295"/>
            </a:xfrm>
            <a:custGeom>
              <a:avLst/>
              <a:gdLst/>
              <a:ahLst/>
              <a:cxnLst>
                <a:cxn ang="0">
                  <a:pos x="148" y="150"/>
                </a:cxn>
                <a:cxn ang="0">
                  <a:pos x="60" y="222"/>
                </a:cxn>
                <a:cxn ang="0">
                  <a:pos x="0" y="68"/>
                </a:cxn>
                <a:cxn ang="0">
                  <a:pos x="0" y="68"/>
                </a:cxn>
                <a:cxn ang="0">
                  <a:pos x="2" y="60"/>
                </a:cxn>
                <a:cxn ang="0">
                  <a:pos x="6" y="42"/>
                </a:cxn>
                <a:cxn ang="0">
                  <a:pos x="12" y="30"/>
                </a:cxn>
                <a:cxn ang="0">
                  <a:pos x="18" y="20"/>
                </a:cxn>
                <a:cxn ang="0">
                  <a:pos x="26" y="10"/>
                </a:cxn>
                <a:cxn ang="0">
                  <a:pos x="38" y="2"/>
                </a:cxn>
                <a:cxn ang="0">
                  <a:pos x="38" y="2"/>
                </a:cxn>
                <a:cxn ang="0">
                  <a:pos x="46" y="0"/>
                </a:cxn>
                <a:cxn ang="0">
                  <a:pos x="54" y="0"/>
                </a:cxn>
                <a:cxn ang="0">
                  <a:pos x="68" y="4"/>
                </a:cxn>
                <a:cxn ang="0">
                  <a:pos x="80" y="8"/>
                </a:cxn>
                <a:cxn ang="0">
                  <a:pos x="84" y="10"/>
                </a:cxn>
                <a:cxn ang="0">
                  <a:pos x="148" y="150"/>
                </a:cxn>
              </a:cxnLst>
              <a:rect l="0" t="0" r="r" b="b"/>
              <a:pathLst>
                <a:path w="148" h="222">
                  <a:moveTo>
                    <a:pt x="148" y="150"/>
                  </a:moveTo>
                  <a:lnTo>
                    <a:pt x="60" y="222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2" y="60"/>
                  </a:lnTo>
                  <a:lnTo>
                    <a:pt x="6" y="42"/>
                  </a:lnTo>
                  <a:lnTo>
                    <a:pt x="12" y="30"/>
                  </a:lnTo>
                  <a:lnTo>
                    <a:pt x="18" y="20"/>
                  </a:lnTo>
                  <a:lnTo>
                    <a:pt x="26" y="10"/>
                  </a:lnTo>
                  <a:lnTo>
                    <a:pt x="38" y="2"/>
                  </a:lnTo>
                  <a:lnTo>
                    <a:pt x="38" y="2"/>
                  </a:lnTo>
                  <a:lnTo>
                    <a:pt x="46" y="0"/>
                  </a:lnTo>
                  <a:lnTo>
                    <a:pt x="54" y="0"/>
                  </a:lnTo>
                  <a:lnTo>
                    <a:pt x="68" y="4"/>
                  </a:lnTo>
                  <a:lnTo>
                    <a:pt x="80" y="8"/>
                  </a:lnTo>
                  <a:lnTo>
                    <a:pt x="84" y="10"/>
                  </a:lnTo>
                  <a:lnTo>
                    <a:pt x="148" y="150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6600">
                <a:latin typeface="+mn-lt"/>
                <a:ea typeface="+mn-ea"/>
              </a:endParaRPr>
            </a:p>
          </p:txBody>
        </p:sp>
        <p:sp>
          <p:nvSpPr>
            <p:cNvPr id="626" name="Freeform 91"/>
            <p:cNvSpPr>
              <a:spLocks/>
            </p:cNvSpPr>
            <p:nvPr/>
          </p:nvSpPr>
          <p:spPr bwMode="auto">
            <a:xfrm flipH="1">
              <a:off x="5588366" y="2022412"/>
              <a:ext cx="43784" cy="39491"/>
            </a:xfrm>
            <a:custGeom>
              <a:avLst/>
              <a:gdLst/>
              <a:ahLst/>
              <a:cxnLst>
                <a:cxn ang="0">
                  <a:pos x="102" y="14"/>
                </a:cxn>
                <a:cxn ang="0">
                  <a:pos x="8" y="92"/>
                </a:cxn>
                <a:cxn ang="0">
                  <a:pos x="0" y="72"/>
                </a:cxn>
                <a:cxn ang="0">
                  <a:pos x="92" y="0"/>
                </a:cxn>
                <a:cxn ang="0">
                  <a:pos x="102" y="14"/>
                </a:cxn>
              </a:cxnLst>
              <a:rect l="0" t="0" r="r" b="b"/>
              <a:pathLst>
                <a:path w="102" h="92">
                  <a:moveTo>
                    <a:pt x="102" y="14"/>
                  </a:moveTo>
                  <a:lnTo>
                    <a:pt x="8" y="92"/>
                  </a:lnTo>
                  <a:lnTo>
                    <a:pt x="0" y="72"/>
                  </a:lnTo>
                  <a:lnTo>
                    <a:pt x="92" y="0"/>
                  </a:lnTo>
                  <a:lnTo>
                    <a:pt x="102" y="14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6600">
                <a:latin typeface="+mn-lt"/>
                <a:ea typeface="+mn-ea"/>
              </a:endParaRPr>
            </a:p>
          </p:txBody>
        </p:sp>
        <p:sp>
          <p:nvSpPr>
            <p:cNvPr id="627" name="Freeform 92"/>
            <p:cNvSpPr>
              <a:spLocks/>
            </p:cNvSpPr>
            <p:nvPr/>
          </p:nvSpPr>
          <p:spPr bwMode="auto">
            <a:xfrm flipH="1">
              <a:off x="5580639" y="2021553"/>
              <a:ext cx="30906" cy="29190"/>
            </a:xfrm>
            <a:custGeom>
              <a:avLst/>
              <a:gdLst/>
              <a:ahLst/>
              <a:cxnLst>
                <a:cxn ang="0">
                  <a:pos x="34" y="32"/>
                </a:cxn>
                <a:cxn ang="0">
                  <a:pos x="34" y="32"/>
                </a:cxn>
                <a:cxn ang="0">
                  <a:pos x="38" y="28"/>
                </a:cxn>
                <a:cxn ang="0">
                  <a:pos x="38" y="28"/>
                </a:cxn>
                <a:cxn ang="0">
                  <a:pos x="34" y="32"/>
                </a:cxn>
                <a:cxn ang="0">
                  <a:pos x="34" y="32"/>
                </a:cxn>
                <a:cxn ang="0">
                  <a:pos x="24" y="48"/>
                </a:cxn>
                <a:cxn ang="0">
                  <a:pos x="18" y="60"/>
                </a:cxn>
                <a:cxn ang="0">
                  <a:pos x="26" y="68"/>
                </a:cxn>
                <a:cxn ang="0">
                  <a:pos x="26" y="68"/>
                </a:cxn>
                <a:cxn ang="0">
                  <a:pos x="36" y="48"/>
                </a:cxn>
                <a:cxn ang="0">
                  <a:pos x="46" y="34"/>
                </a:cxn>
                <a:cxn ang="0">
                  <a:pos x="52" y="26"/>
                </a:cxn>
                <a:cxn ang="0">
                  <a:pos x="52" y="26"/>
                </a:cxn>
                <a:cxn ang="0">
                  <a:pos x="72" y="14"/>
                </a:cxn>
                <a:cxn ang="0">
                  <a:pos x="72" y="14"/>
                </a:cxn>
                <a:cxn ang="0">
                  <a:pos x="70" y="12"/>
                </a:cxn>
                <a:cxn ang="0">
                  <a:pos x="64" y="6"/>
                </a:cxn>
                <a:cxn ang="0">
                  <a:pos x="54" y="2"/>
                </a:cxn>
                <a:cxn ang="0">
                  <a:pos x="48" y="0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30" y="6"/>
                </a:cxn>
                <a:cxn ang="0">
                  <a:pos x="22" y="10"/>
                </a:cxn>
                <a:cxn ang="0">
                  <a:pos x="14" y="16"/>
                </a:cxn>
                <a:cxn ang="0">
                  <a:pos x="14" y="16"/>
                </a:cxn>
                <a:cxn ang="0">
                  <a:pos x="10" y="22"/>
                </a:cxn>
                <a:cxn ang="0">
                  <a:pos x="6" y="32"/>
                </a:cxn>
                <a:cxn ang="0">
                  <a:pos x="0" y="44"/>
                </a:cxn>
                <a:cxn ang="0">
                  <a:pos x="14" y="56"/>
                </a:cxn>
                <a:cxn ang="0">
                  <a:pos x="16" y="58"/>
                </a:cxn>
                <a:cxn ang="0">
                  <a:pos x="16" y="58"/>
                </a:cxn>
                <a:cxn ang="0">
                  <a:pos x="20" y="52"/>
                </a:cxn>
                <a:cxn ang="0">
                  <a:pos x="24" y="44"/>
                </a:cxn>
                <a:cxn ang="0">
                  <a:pos x="34" y="32"/>
                </a:cxn>
                <a:cxn ang="0">
                  <a:pos x="34" y="32"/>
                </a:cxn>
              </a:cxnLst>
              <a:rect l="0" t="0" r="r" b="b"/>
              <a:pathLst>
                <a:path w="72" h="68">
                  <a:moveTo>
                    <a:pt x="34" y="32"/>
                  </a:moveTo>
                  <a:lnTo>
                    <a:pt x="34" y="32"/>
                  </a:lnTo>
                  <a:lnTo>
                    <a:pt x="38" y="28"/>
                  </a:lnTo>
                  <a:lnTo>
                    <a:pt x="38" y="28"/>
                  </a:lnTo>
                  <a:lnTo>
                    <a:pt x="34" y="32"/>
                  </a:lnTo>
                  <a:lnTo>
                    <a:pt x="34" y="32"/>
                  </a:lnTo>
                  <a:lnTo>
                    <a:pt x="24" y="48"/>
                  </a:lnTo>
                  <a:lnTo>
                    <a:pt x="18" y="60"/>
                  </a:lnTo>
                  <a:lnTo>
                    <a:pt x="26" y="68"/>
                  </a:lnTo>
                  <a:lnTo>
                    <a:pt x="26" y="68"/>
                  </a:lnTo>
                  <a:lnTo>
                    <a:pt x="36" y="48"/>
                  </a:lnTo>
                  <a:lnTo>
                    <a:pt x="46" y="34"/>
                  </a:lnTo>
                  <a:lnTo>
                    <a:pt x="52" y="26"/>
                  </a:lnTo>
                  <a:lnTo>
                    <a:pt x="52" y="26"/>
                  </a:lnTo>
                  <a:lnTo>
                    <a:pt x="72" y="14"/>
                  </a:lnTo>
                  <a:lnTo>
                    <a:pt x="72" y="14"/>
                  </a:lnTo>
                  <a:lnTo>
                    <a:pt x="70" y="12"/>
                  </a:lnTo>
                  <a:lnTo>
                    <a:pt x="64" y="6"/>
                  </a:lnTo>
                  <a:lnTo>
                    <a:pt x="54" y="2"/>
                  </a:lnTo>
                  <a:lnTo>
                    <a:pt x="48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0" y="6"/>
                  </a:lnTo>
                  <a:lnTo>
                    <a:pt x="22" y="10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10" y="22"/>
                  </a:lnTo>
                  <a:lnTo>
                    <a:pt x="6" y="32"/>
                  </a:lnTo>
                  <a:lnTo>
                    <a:pt x="0" y="44"/>
                  </a:lnTo>
                  <a:lnTo>
                    <a:pt x="14" y="56"/>
                  </a:lnTo>
                  <a:lnTo>
                    <a:pt x="16" y="58"/>
                  </a:lnTo>
                  <a:lnTo>
                    <a:pt x="16" y="58"/>
                  </a:lnTo>
                  <a:lnTo>
                    <a:pt x="20" y="52"/>
                  </a:lnTo>
                  <a:lnTo>
                    <a:pt x="24" y="44"/>
                  </a:lnTo>
                  <a:lnTo>
                    <a:pt x="34" y="32"/>
                  </a:lnTo>
                  <a:lnTo>
                    <a:pt x="34" y="32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 sz="6600">
                <a:latin typeface="+mn-lt"/>
                <a:ea typeface="+mn-ea"/>
              </a:endParaRPr>
            </a:p>
          </p:txBody>
        </p:sp>
      </p:grpSp>
      <p:grpSp>
        <p:nvGrpSpPr>
          <p:cNvPr id="7" name="グループ化 967"/>
          <p:cNvGrpSpPr/>
          <p:nvPr/>
        </p:nvGrpSpPr>
        <p:grpSpPr>
          <a:xfrm>
            <a:off x="586205" y="2954060"/>
            <a:ext cx="1795463" cy="1142776"/>
            <a:chOff x="10998288" y="2910928"/>
            <a:chExt cx="1795463" cy="1142776"/>
          </a:xfrm>
        </p:grpSpPr>
        <p:sp>
          <p:nvSpPr>
            <p:cNvPr id="573" name="円形吹き出し 40"/>
            <p:cNvSpPr>
              <a:spLocks noChangeArrowheads="1"/>
            </p:cNvSpPr>
            <p:nvPr/>
          </p:nvSpPr>
          <p:spPr bwMode="auto">
            <a:xfrm>
              <a:off x="11472951" y="2950392"/>
              <a:ext cx="1314450" cy="219075"/>
            </a:xfrm>
            <a:prstGeom prst="wedgeEllipseCallout">
              <a:avLst>
                <a:gd name="adj1" fmla="val 14602"/>
                <a:gd name="adj2" fmla="val 104241"/>
              </a:avLst>
            </a:prstGeom>
            <a:solidFill>
              <a:schemeClr val="bg1"/>
            </a:solidFill>
            <a:ln w="6350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spcBef>
                  <a:spcPct val="20000"/>
                </a:spcBef>
              </a:pPr>
              <a:endParaRPr lang="ja-JP" altLang="en-US" sz="1600"/>
            </a:p>
          </p:txBody>
        </p:sp>
        <p:grpSp>
          <p:nvGrpSpPr>
            <p:cNvPr id="8" name="グループ化 485"/>
            <p:cNvGrpSpPr>
              <a:grpSpLocks/>
            </p:cNvGrpSpPr>
            <p:nvPr/>
          </p:nvGrpSpPr>
          <p:grpSpPr bwMode="auto">
            <a:xfrm>
              <a:off x="10998288" y="2910928"/>
              <a:ext cx="1795463" cy="1142776"/>
              <a:chOff x="3184506" y="3645327"/>
              <a:chExt cx="1795523" cy="1142971"/>
            </a:xfrm>
          </p:grpSpPr>
          <p:sp>
            <p:nvSpPr>
              <p:cNvPr id="631" name="テキスト ボックス 44"/>
              <p:cNvSpPr txBox="1">
                <a:spLocks noChangeArrowheads="1"/>
              </p:cNvSpPr>
              <p:nvPr/>
            </p:nvSpPr>
            <p:spPr bwMode="auto">
              <a:xfrm>
                <a:off x="3878253" y="3645327"/>
                <a:ext cx="876423" cy="3078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400" dirty="0" smtClean="0">
                    <a:latin typeface="Calibri" pitchFamily="34" charset="0"/>
                  </a:rPr>
                  <a:t>Hi, there!</a:t>
                </a:r>
                <a:endParaRPr lang="ja-JP" altLang="en-US" sz="1400" dirty="0">
                  <a:latin typeface="Calibri" pitchFamily="34" charset="0"/>
                </a:endParaRPr>
              </a:p>
            </p:txBody>
          </p:sp>
          <p:sp>
            <p:nvSpPr>
              <p:cNvPr id="632" name="テキスト ボックス 52"/>
              <p:cNvSpPr txBox="1">
                <a:spLocks noChangeArrowheads="1"/>
              </p:cNvSpPr>
              <p:nvPr/>
            </p:nvSpPr>
            <p:spPr bwMode="auto">
              <a:xfrm>
                <a:off x="3184506" y="4013208"/>
                <a:ext cx="1795523" cy="69751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altLang="ja-JP" sz="2400" b="1" dirty="0">
                    <a:latin typeface="Calibri" pitchFamily="34" charset="0"/>
                  </a:rPr>
                  <a:t>New face coming!</a:t>
                </a:r>
                <a:endParaRPr lang="ja-JP" altLang="en-US" sz="2400" b="1" dirty="0">
                  <a:latin typeface="Calibri" pitchFamily="34" charset="0"/>
                </a:endParaRPr>
              </a:p>
            </p:txBody>
          </p:sp>
          <p:grpSp>
            <p:nvGrpSpPr>
              <p:cNvPr id="9" name="グループ化 672"/>
              <p:cNvGrpSpPr/>
              <p:nvPr/>
            </p:nvGrpSpPr>
            <p:grpSpPr>
              <a:xfrm>
                <a:off x="4462480" y="3976696"/>
                <a:ext cx="246502" cy="811602"/>
                <a:chOff x="3429754" y="2408540"/>
                <a:chExt cx="583454" cy="1920964"/>
              </a:xfrm>
              <a:scene3d>
                <a:camera prst="orthographicFront">
                  <a:rot lat="0" lon="10800000" rev="0"/>
                </a:camera>
                <a:lightRig rig="threePt" dir="t"/>
              </a:scene3d>
            </p:grpSpPr>
            <p:sp>
              <p:nvSpPr>
                <p:cNvPr id="634" name="Freeform 44"/>
                <p:cNvSpPr>
                  <a:spLocks/>
                </p:cNvSpPr>
                <p:nvPr/>
              </p:nvSpPr>
              <p:spPr bwMode="auto">
                <a:xfrm>
                  <a:off x="3668594" y="2705386"/>
                  <a:ext cx="262725" cy="330966"/>
                </a:xfrm>
                <a:custGeom>
                  <a:avLst/>
                  <a:gdLst/>
                  <a:ahLst/>
                  <a:cxnLst>
                    <a:cxn ang="0">
                      <a:pos x="154" y="150"/>
                    </a:cxn>
                    <a:cxn ang="0">
                      <a:pos x="54" y="194"/>
                    </a:cxn>
                    <a:cxn ang="0">
                      <a:pos x="0" y="58"/>
                    </a:cxn>
                    <a:cxn ang="0">
                      <a:pos x="0" y="58"/>
                    </a:cxn>
                    <a:cxn ang="0">
                      <a:pos x="4" y="50"/>
                    </a:cxn>
                    <a:cxn ang="0">
                      <a:pos x="10" y="34"/>
                    </a:cxn>
                    <a:cxn ang="0">
                      <a:pos x="22" y="16"/>
                    </a:cxn>
                    <a:cxn ang="0">
                      <a:pos x="28" y="8"/>
                    </a:cxn>
                    <a:cxn ang="0">
                      <a:pos x="34" y="2"/>
                    </a:cxn>
                    <a:cxn ang="0">
                      <a:pos x="34" y="2"/>
                    </a:cxn>
                    <a:cxn ang="0">
                      <a:pos x="42" y="0"/>
                    </a:cxn>
                    <a:cxn ang="0">
                      <a:pos x="50" y="0"/>
                    </a:cxn>
                    <a:cxn ang="0">
                      <a:pos x="58" y="0"/>
                    </a:cxn>
                    <a:cxn ang="0">
                      <a:pos x="66" y="4"/>
                    </a:cxn>
                    <a:cxn ang="0">
                      <a:pos x="78" y="10"/>
                    </a:cxn>
                    <a:cxn ang="0">
                      <a:pos x="82" y="14"/>
                    </a:cxn>
                    <a:cxn ang="0">
                      <a:pos x="154" y="150"/>
                    </a:cxn>
                  </a:cxnLst>
                  <a:rect l="0" t="0" r="r" b="b"/>
                  <a:pathLst>
                    <a:path w="154" h="194">
                      <a:moveTo>
                        <a:pt x="154" y="150"/>
                      </a:moveTo>
                      <a:lnTo>
                        <a:pt x="54" y="194"/>
                      </a:lnTo>
                      <a:lnTo>
                        <a:pt x="0" y="58"/>
                      </a:lnTo>
                      <a:lnTo>
                        <a:pt x="0" y="58"/>
                      </a:lnTo>
                      <a:lnTo>
                        <a:pt x="4" y="50"/>
                      </a:lnTo>
                      <a:lnTo>
                        <a:pt x="10" y="34"/>
                      </a:lnTo>
                      <a:lnTo>
                        <a:pt x="22" y="16"/>
                      </a:lnTo>
                      <a:lnTo>
                        <a:pt x="28" y="8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42" y="0"/>
                      </a:lnTo>
                      <a:lnTo>
                        <a:pt x="50" y="0"/>
                      </a:lnTo>
                      <a:lnTo>
                        <a:pt x="58" y="0"/>
                      </a:lnTo>
                      <a:lnTo>
                        <a:pt x="66" y="4"/>
                      </a:lnTo>
                      <a:lnTo>
                        <a:pt x="78" y="10"/>
                      </a:lnTo>
                      <a:lnTo>
                        <a:pt x="82" y="14"/>
                      </a:lnTo>
                      <a:lnTo>
                        <a:pt x="154" y="15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  <p:sp>
              <p:nvSpPr>
                <p:cNvPr id="635" name="Freeform 45"/>
                <p:cNvSpPr>
                  <a:spLocks/>
                </p:cNvSpPr>
                <p:nvPr/>
              </p:nvSpPr>
              <p:spPr bwMode="auto">
                <a:xfrm>
                  <a:off x="3736835" y="2933991"/>
                  <a:ext cx="197897" cy="98949"/>
                </a:xfrm>
                <a:custGeom>
                  <a:avLst/>
                  <a:gdLst/>
                  <a:ahLst/>
                  <a:cxnLst>
                    <a:cxn ang="0">
                      <a:pos x="116" y="16"/>
                    </a:cxn>
                    <a:cxn ang="0">
                      <a:pos x="2" y="58"/>
                    </a:cxn>
                    <a:cxn ang="0">
                      <a:pos x="0" y="40"/>
                    </a:cxn>
                    <a:cxn ang="0">
                      <a:pos x="110" y="0"/>
                    </a:cxn>
                    <a:cxn ang="0">
                      <a:pos x="116" y="16"/>
                    </a:cxn>
                  </a:cxnLst>
                  <a:rect l="0" t="0" r="r" b="b"/>
                  <a:pathLst>
                    <a:path w="116" h="58">
                      <a:moveTo>
                        <a:pt x="116" y="16"/>
                      </a:moveTo>
                      <a:lnTo>
                        <a:pt x="2" y="58"/>
                      </a:lnTo>
                      <a:lnTo>
                        <a:pt x="0" y="40"/>
                      </a:lnTo>
                      <a:lnTo>
                        <a:pt x="110" y="0"/>
                      </a:lnTo>
                      <a:lnTo>
                        <a:pt x="116" y="16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  <p:sp>
              <p:nvSpPr>
                <p:cNvPr id="636" name="Freeform 46"/>
                <p:cNvSpPr>
                  <a:spLocks/>
                </p:cNvSpPr>
                <p:nvPr/>
              </p:nvSpPr>
              <p:spPr bwMode="auto">
                <a:xfrm>
                  <a:off x="3777779" y="4220321"/>
                  <a:ext cx="235429" cy="81889"/>
                </a:xfrm>
                <a:custGeom>
                  <a:avLst/>
                  <a:gdLst/>
                  <a:ahLst/>
                  <a:cxnLst>
                    <a:cxn ang="0">
                      <a:pos x="64" y="0"/>
                    </a:cxn>
                    <a:cxn ang="0">
                      <a:pos x="2" y="10"/>
                    </a:cxn>
                    <a:cxn ang="0">
                      <a:pos x="0" y="28"/>
                    </a:cxn>
                    <a:cxn ang="0">
                      <a:pos x="4" y="48"/>
                    </a:cxn>
                    <a:cxn ang="0">
                      <a:pos x="36" y="48"/>
                    </a:cxn>
                    <a:cxn ang="0">
                      <a:pos x="36" y="38"/>
                    </a:cxn>
                    <a:cxn ang="0">
                      <a:pos x="44" y="46"/>
                    </a:cxn>
                    <a:cxn ang="0">
                      <a:pos x="136" y="46"/>
                    </a:cxn>
                    <a:cxn ang="0">
                      <a:pos x="136" y="46"/>
                    </a:cxn>
                    <a:cxn ang="0">
                      <a:pos x="138" y="36"/>
                    </a:cxn>
                    <a:cxn ang="0">
                      <a:pos x="136" y="30"/>
                    </a:cxn>
                    <a:cxn ang="0">
                      <a:pos x="134" y="24"/>
                    </a:cxn>
                    <a:cxn ang="0">
                      <a:pos x="134" y="24"/>
                    </a:cxn>
                    <a:cxn ang="0">
                      <a:pos x="120" y="18"/>
                    </a:cxn>
                    <a:cxn ang="0">
                      <a:pos x="96" y="10"/>
                    </a:cxn>
                    <a:cxn ang="0">
                      <a:pos x="64" y="0"/>
                    </a:cxn>
                    <a:cxn ang="0">
                      <a:pos x="64" y="0"/>
                    </a:cxn>
                  </a:cxnLst>
                  <a:rect l="0" t="0" r="r" b="b"/>
                  <a:pathLst>
                    <a:path w="138" h="48">
                      <a:moveTo>
                        <a:pt x="64" y="0"/>
                      </a:moveTo>
                      <a:lnTo>
                        <a:pt x="2" y="10"/>
                      </a:lnTo>
                      <a:lnTo>
                        <a:pt x="0" y="28"/>
                      </a:lnTo>
                      <a:lnTo>
                        <a:pt x="4" y="48"/>
                      </a:lnTo>
                      <a:lnTo>
                        <a:pt x="36" y="48"/>
                      </a:lnTo>
                      <a:lnTo>
                        <a:pt x="36" y="38"/>
                      </a:lnTo>
                      <a:lnTo>
                        <a:pt x="44" y="46"/>
                      </a:lnTo>
                      <a:lnTo>
                        <a:pt x="136" y="46"/>
                      </a:lnTo>
                      <a:lnTo>
                        <a:pt x="136" y="46"/>
                      </a:lnTo>
                      <a:lnTo>
                        <a:pt x="138" y="36"/>
                      </a:lnTo>
                      <a:lnTo>
                        <a:pt x="136" y="30"/>
                      </a:lnTo>
                      <a:lnTo>
                        <a:pt x="134" y="24"/>
                      </a:lnTo>
                      <a:lnTo>
                        <a:pt x="134" y="24"/>
                      </a:lnTo>
                      <a:lnTo>
                        <a:pt x="120" y="18"/>
                      </a:lnTo>
                      <a:lnTo>
                        <a:pt x="96" y="10"/>
                      </a:lnTo>
                      <a:lnTo>
                        <a:pt x="64" y="0"/>
                      </a:lnTo>
                      <a:lnTo>
                        <a:pt x="6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  <p:sp>
              <p:nvSpPr>
                <p:cNvPr id="637" name="Freeform 47"/>
                <p:cNvSpPr>
                  <a:spLocks/>
                </p:cNvSpPr>
                <p:nvPr/>
              </p:nvSpPr>
              <p:spPr bwMode="auto">
                <a:xfrm>
                  <a:off x="3439990" y="4244204"/>
                  <a:ext cx="252489" cy="85300"/>
                </a:xfrm>
                <a:custGeom>
                  <a:avLst/>
                  <a:gdLst/>
                  <a:ahLst/>
                  <a:cxnLst>
                    <a:cxn ang="0">
                      <a:pos x="70" y="0"/>
                    </a:cxn>
                    <a:cxn ang="0">
                      <a:pos x="4" y="10"/>
                    </a:cxn>
                    <a:cxn ang="0">
                      <a:pos x="0" y="30"/>
                    </a:cxn>
                    <a:cxn ang="0">
                      <a:pos x="4" y="50"/>
                    </a:cxn>
                    <a:cxn ang="0">
                      <a:pos x="40" y="50"/>
                    </a:cxn>
                    <a:cxn ang="0">
                      <a:pos x="40" y="42"/>
                    </a:cxn>
                    <a:cxn ang="0">
                      <a:pos x="50" y="50"/>
                    </a:cxn>
                    <a:cxn ang="0">
                      <a:pos x="148" y="50"/>
                    </a:cxn>
                    <a:cxn ang="0">
                      <a:pos x="148" y="50"/>
                    </a:cxn>
                    <a:cxn ang="0">
                      <a:pos x="148" y="38"/>
                    </a:cxn>
                    <a:cxn ang="0">
                      <a:pos x="146" y="30"/>
                    </a:cxn>
                    <a:cxn ang="0">
                      <a:pos x="144" y="26"/>
                    </a:cxn>
                    <a:cxn ang="0">
                      <a:pos x="142" y="24"/>
                    </a:cxn>
                    <a:cxn ang="0">
                      <a:pos x="142" y="24"/>
                    </a:cxn>
                    <a:cxn ang="0">
                      <a:pos x="128" y="20"/>
                    </a:cxn>
                    <a:cxn ang="0">
                      <a:pos x="104" y="10"/>
                    </a:cxn>
                    <a:cxn ang="0">
                      <a:pos x="70" y="0"/>
                    </a:cxn>
                    <a:cxn ang="0">
                      <a:pos x="70" y="0"/>
                    </a:cxn>
                  </a:cxnLst>
                  <a:rect l="0" t="0" r="r" b="b"/>
                  <a:pathLst>
                    <a:path w="148" h="50">
                      <a:moveTo>
                        <a:pt x="70" y="0"/>
                      </a:moveTo>
                      <a:lnTo>
                        <a:pt x="4" y="10"/>
                      </a:lnTo>
                      <a:lnTo>
                        <a:pt x="0" y="30"/>
                      </a:lnTo>
                      <a:lnTo>
                        <a:pt x="4" y="50"/>
                      </a:lnTo>
                      <a:lnTo>
                        <a:pt x="40" y="50"/>
                      </a:lnTo>
                      <a:lnTo>
                        <a:pt x="40" y="42"/>
                      </a:lnTo>
                      <a:lnTo>
                        <a:pt x="50" y="50"/>
                      </a:lnTo>
                      <a:lnTo>
                        <a:pt x="148" y="50"/>
                      </a:lnTo>
                      <a:lnTo>
                        <a:pt x="148" y="50"/>
                      </a:lnTo>
                      <a:lnTo>
                        <a:pt x="148" y="38"/>
                      </a:lnTo>
                      <a:lnTo>
                        <a:pt x="146" y="30"/>
                      </a:lnTo>
                      <a:lnTo>
                        <a:pt x="144" y="26"/>
                      </a:lnTo>
                      <a:lnTo>
                        <a:pt x="142" y="24"/>
                      </a:lnTo>
                      <a:lnTo>
                        <a:pt x="142" y="24"/>
                      </a:lnTo>
                      <a:lnTo>
                        <a:pt x="128" y="20"/>
                      </a:lnTo>
                      <a:lnTo>
                        <a:pt x="104" y="10"/>
                      </a:lnTo>
                      <a:lnTo>
                        <a:pt x="70" y="0"/>
                      </a:lnTo>
                      <a:lnTo>
                        <a:pt x="7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  <p:sp>
              <p:nvSpPr>
                <p:cNvPr id="638" name="Freeform 48"/>
                <p:cNvSpPr>
                  <a:spLocks/>
                </p:cNvSpPr>
                <p:nvPr/>
              </p:nvSpPr>
              <p:spPr bwMode="auto">
                <a:xfrm>
                  <a:off x="3624238" y="3278604"/>
                  <a:ext cx="317316" cy="96218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90" y="564"/>
                    </a:cxn>
                    <a:cxn ang="0">
                      <a:pos x="186" y="560"/>
                    </a:cxn>
                    <a:cxn ang="0">
                      <a:pos x="108" y="1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86" h="564">
                      <a:moveTo>
                        <a:pt x="0" y="0"/>
                      </a:moveTo>
                      <a:lnTo>
                        <a:pt x="90" y="564"/>
                      </a:lnTo>
                      <a:lnTo>
                        <a:pt x="186" y="560"/>
                      </a:lnTo>
                      <a:lnTo>
                        <a:pt x="108" y="1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tx1">
                    <a:lumMod val="65000"/>
                    <a:lumOff val="35000"/>
                  </a:schemeClr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  <p:sp>
              <p:nvSpPr>
                <p:cNvPr id="639" name="Freeform 49"/>
                <p:cNvSpPr>
                  <a:spLocks/>
                </p:cNvSpPr>
                <p:nvPr/>
              </p:nvSpPr>
              <p:spPr bwMode="auto">
                <a:xfrm>
                  <a:off x="3569646" y="2548432"/>
                  <a:ext cx="153541" cy="174012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0" y="76"/>
                    </a:cxn>
                    <a:cxn ang="0">
                      <a:pos x="0" y="76"/>
                    </a:cxn>
                    <a:cxn ang="0">
                      <a:pos x="10" y="82"/>
                    </a:cxn>
                    <a:cxn ang="0">
                      <a:pos x="34" y="92"/>
                    </a:cxn>
                    <a:cxn ang="0">
                      <a:pos x="48" y="96"/>
                    </a:cxn>
                    <a:cxn ang="0">
                      <a:pos x="62" y="100"/>
                    </a:cxn>
                    <a:cxn ang="0">
                      <a:pos x="74" y="102"/>
                    </a:cxn>
                    <a:cxn ang="0">
                      <a:pos x="86" y="102"/>
                    </a:cxn>
                    <a:cxn ang="0">
                      <a:pos x="86" y="102"/>
                    </a:cxn>
                    <a:cxn ang="0">
                      <a:pos x="88" y="100"/>
                    </a:cxn>
                    <a:cxn ang="0">
                      <a:pos x="90" y="98"/>
                    </a:cxn>
                    <a:cxn ang="0">
                      <a:pos x="90" y="90"/>
                    </a:cxn>
                    <a:cxn ang="0">
                      <a:pos x="86" y="80"/>
                    </a:cxn>
                    <a:cxn ang="0">
                      <a:pos x="84" y="68"/>
                    </a:cxn>
                    <a:cxn ang="0">
                      <a:pos x="84" y="68"/>
                    </a:cxn>
                    <a:cxn ang="0">
                      <a:pos x="80" y="24"/>
                    </a:cxn>
                    <a:cxn ang="0">
                      <a:pos x="80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90" h="102">
                      <a:moveTo>
                        <a:pt x="10" y="0"/>
                      </a:moveTo>
                      <a:lnTo>
                        <a:pt x="0" y="76"/>
                      </a:lnTo>
                      <a:lnTo>
                        <a:pt x="0" y="76"/>
                      </a:lnTo>
                      <a:lnTo>
                        <a:pt x="10" y="82"/>
                      </a:lnTo>
                      <a:lnTo>
                        <a:pt x="34" y="92"/>
                      </a:lnTo>
                      <a:lnTo>
                        <a:pt x="48" y="96"/>
                      </a:lnTo>
                      <a:lnTo>
                        <a:pt x="62" y="100"/>
                      </a:lnTo>
                      <a:lnTo>
                        <a:pt x="74" y="102"/>
                      </a:lnTo>
                      <a:lnTo>
                        <a:pt x="86" y="102"/>
                      </a:lnTo>
                      <a:lnTo>
                        <a:pt x="86" y="102"/>
                      </a:lnTo>
                      <a:lnTo>
                        <a:pt x="88" y="100"/>
                      </a:lnTo>
                      <a:lnTo>
                        <a:pt x="90" y="98"/>
                      </a:lnTo>
                      <a:lnTo>
                        <a:pt x="90" y="90"/>
                      </a:lnTo>
                      <a:lnTo>
                        <a:pt x="86" y="80"/>
                      </a:lnTo>
                      <a:lnTo>
                        <a:pt x="84" y="68"/>
                      </a:lnTo>
                      <a:lnTo>
                        <a:pt x="84" y="68"/>
                      </a:lnTo>
                      <a:lnTo>
                        <a:pt x="80" y="24"/>
                      </a:lnTo>
                      <a:lnTo>
                        <a:pt x="80" y="0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  <p:sp>
              <p:nvSpPr>
                <p:cNvPr id="640" name="Freeform 50"/>
                <p:cNvSpPr>
                  <a:spLocks/>
                </p:cNvSpPr>
                <p:nvPr/>
              </p:nvSpPr>
              <p:spPr bwMode="auto">
                <a:xfrm>
                  <a:off x="3846018" y="2882811"/>
                  <a:ext cx="6824" cy="170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4" y="0"/>
                    </a:cxn>
                    <a:cxn ang="0">
                      <a:pos x="4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A17A57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  <p:sp>
              <p:nvSpPr>
                <p:cNvPr id="641" name="Freeform 51"/>
                <p:cNvSpPr>
                  <a:spLocks/>
                </p:cNvSpPr>
                <p:nvPr/>
              </p:nvSpPr>
              <p:spPr bwMode="auto">
                <a:xfrm>
                  <a:off x="3436578" y="3285428"/>
                  <a:ext cx="344612" cy="989486"/>
                </a:xfrm>
                <a:custGeom>
                  <a:avLst/>
                  <a:gdLst/>
                  <a:ahLst/>
                  <a:cxnLst>
                    <a:cxn ang="0">
                      <a:pos x="134" y="8"/>
                    </a:cxn>
                    <a:cxn ang="0">
                      <a:pos x="134" y="8"/>
                    </a:cxn>
                    <a:cxn ang="0">
                      <a:pos x="102" y="6"/>
                    </a:cxn>
                    <a:cxn ang="0">
                      <a:pos x="78" y="2"/>
                    </a:cxn>
                    <a:cxn ang="0">
                      <a:pos x="60" y="0"/>
                    </a:cxn>
                    <a:cxn ang="0">
                      <a:pos x="20" y="324"/>
                    </a:cxn>
                    <a:cxn ang="0">
                      <a:pos x="0" y="580"/>
                    </a:cxn>
                    <a:cxn ang="0">
                      <a:pos x="82" y="572"/>
                    </a:cxn>
                    <a:cxn ang="0">
                      <a:pos x="98" y="570"/>
                    </a:cxn>
                    <a:cxn ang="0">
                      <a:pos x="136" y="340"/>
                    </a:cxn>
                    <a:cxn ang="0">
                      <a:pos x="162" y="290"/>
                    </a:cxn>
                    <a:cxn ang="0">
                      <a:pos x="202" y="96"/>
                    </a:cxn>
                    <a:cxn ang="0">
                      <a:pos x="202" y="0"/>
                    </a:cxn>
                    <a:cxn ang="0">
                      <a:pos x="202" y="0"/>
                    </a:cxn>
                    <a:cxn ang="0">
                      <a:pos x="198" y="2"/>
                    </a:cxn>
                    <a:cxn ang="0">
                      <a:pos x="186" y="6"/>
                    </a:cxn>
                    <a:cxn ang="0">
                      <a:pos x="164" y="8"/>
                    </a:cxn>
                    <a:cxn ang="0">
                      <a:pos x="134" y="8"/>
                    </a:cxn>
                    <a:cxn ang="0">
                      <a:pos x="134" y="8"/>
                    </a:cxn>
                  </a:cxnLst>
                  <a:rect l="0" t="0" r="r" b="b"/>
                  <a:pathLst>
                    <a:path w="202" h="580">
                      <a:moveTo>
                        <a:pt x="134" y="8"/>
                      </a:moveTo>
                      <a:lnTo>
                        <a:pt x="134" y="8"/>
                      </a:lnTo>
                      <a:lnTo>
                        <a:pt x="102" y="6"/>
                      </a:lnTo>
                      <a:lnTo>
                        <a:pt x="78" y="2"/>
                      </a:lnTo>
                      <a:lnTo>
                        <a:pt x="60" y="0"/>
                      </a:lnTo>
                      <a:lnTo>
                        <a:pt x="20" y="324"/>
                      </a:lnTo>
                      <a:lnTo>
                        <a:pt x="0" y="580"/>
                      </a:lnTo>
                      <a:lnTo>
                        <a:pt x="82" y="572"/>
                      </a:lnTo>
                      <a:lnTo>
                        <a:pt x="98" y="570"/>
                      </a:lnTo>
                      <a:lnTo>
                        <a:pt x="136" y="340"/>
                      </a:lnTo>
                      <a:lnTo>
                        <a:pt x="162" y="290"/>
                      </a:lnTo>
                      <a:lnTo>
                        <a:pt x="202" y="96"/>
                      </a:lnTo>
                      <a:lnTo>
                        <a:pt x="202" y="0"/>
                      </a:lnTo>
                      <a:lnTo>
                        <a:pt x="202" y="0"/>
                      </a:lnTo>
                      <a:lnTo>
                        <a:pt x="198" y="2"/>
                      </a:lnTo>
                      <a:lnTo>
                        <a:pt x="186" y="6"/>
                      </a:lnTo>
                      <a:lnTo>
                        <a:pt x="164" y="8"/>
                      </a:lnTo>
                      <a:lnTo>
                        <a:pt x="134" y="8"/>
                      </a:lnTo>
                      <a:lnTo>
                        <a:pt x="134" y="8"/>
                      </a:lnTo>
                      <a:close/>
                    </a:path>
                  </a:pathLst>
                </a:custGeom>
                <a:solidFill>
                  <a:schemeClr val="tx1">
                    <a:lumMod val="65000"/>
                    <a:lumOff val="35000"/>
                  </a:schemeClr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  <p:sp>
              <p:nvSpPr>
                <p:cNvPr id="642" name="Freeform 52"/>
                <p:cNvSpPr>
                  <a:spLocks/>
                </p:cNvSpPr>
                <p:nvPr/>
              </p:nvSpPr>
              <p:spPr bwMode="auto">
                <a:xfrm>
                  <a:off x="3453637" y="2667854"/>
                  <a:ext cx="392381" cy="607340"/>
                </a:xfrm>
                <a:custGeom>
                  <a:avLst/>
                  <a:gdLst/>
                  <a:ahLst/>
                  <a:cxnLst>
                    <a:cxn ang="0">
                      <a:pos x="74" y="0"/>
                    </a:cxn>
                    <a:cxn ang="0">
                      <a:pos x="74" y="0"/>
                    </a:cxn>
                    <a:cxn ang="0">
                      <a:pos x="58" y="8"/>
                    </a:cxn>
                    <a:cxn ang="0">
                      <a:pos x="42" y="18"/>
                    </a:cxn>
                    <a:cxn ang="0">
                      <a:pos x="30" y="28"/>
                    </a:cxn>
                    <a:cxn ang="0">
                      <a:pos x="24" y="38"/>
                    </a:cxn>
                    <a:cxn ang="0">
                      <a:pos x="0" y="92"/>
                    </a:cxn>
                    <a:cxn ang="0">
                      <a:pos x="28" y="302"/>
                    </a:cxn>
                    <a:cxn ang="0">
                      <a:pos x="58" y="344"/>
                    </a:cxn>
                    <a:cxn ang="0">
                      <a:pos x="58" y="344"/>
                    </a:cxn>
                    <a:cxn ang="0">
                      <a:pos x="88" y="352"/>
                    </a:cxn>
                    <a:cxn ang="0">
                      <a:pos x="126" y="356"/>
                    </a:cxn>
                    <a:cxn ang="0">
                      <a:pos x="146" y="356"/>
                    </a:cxn>
                    <a:cxn ang="0">
                      <a:pos x="166" y="356"/>
                    </a:cxn>
                    <a:cxn ang="0">
                      <a:pos x="184" y="354"/>
                    </a:cxn>
                    <a:cxn ang="0">
                      <a:pos x="198" y="350"/>
                    </a:cxn>
                    <a:cxn ang="0">
                      <a:pos x="198" y="350"/>
                    </a:cxn>
                    <a:cxn ang="0">
                      <a:pos x="204" y="346"/>
                    </a:cxn>
                    <a:cxn ang="0">
                      <a:pos x="210" y="340"/>
                    </a:cxn>
                    <a:cxn ang="0">
                      <a:pos x="220" y="322"/>
                    </a:cxn>
                    <a:cxn ang="0">
                      <a:pos x="226" y="306"/>
                    </a:cxn>
                    <a:cxn ang="0">
                      <a:pos x="230" y="294"/>
                    </a:cxn>
                    <a:cxn ang="0">
                      <a:pos x="230" y="294"/>
                    </a:cxn>
                    <a:cxn ang="0">
                      <a:pos x="228" y="226"/>
                    </a:cxn>
                    <a:cxn ang="0">
                      <a:pos x="228" y="186"/>
                    </a:cxn>
                    <a:cxn ang="0">
                      <a:pos x="228" y="186"/>
                    </a:cxn>
                    <a:cxn ang="0">
                      <a:pos x="226" y="148"/>
                    </a:cxn>
                    <a:cxn ang="0">
                      <a:pos x="222" y="118"/>
                    </a:cxn>
                    <a:cxn ang="0">
                      <a:pos x="218" y="92"/>
                    </a:cxn>
                    <a:cxn ang="0">
                      <a:pos x="210" y="70"/>
                    </a:cxn>
                    <a:cxn ang="0">
                      <a:pos x="204" y="56"/>
                    </a:cxn>
                    <a:cxn ang="0">
                      <a:pos x="198" y="44"/>
                    </a:cxn>
                    <a:cxn ang="0">
                      <a:pos x="194" y="36"/>
                    </a:cxn>
                    <a:cxn ang="0">
                      <a:pos x="160" y="12"/>
                    </a:cxn>
                    <a:cxn ang="0">
                      <a:pos x="160" y="12"/>
                    </a:cxn>
                    <a:cxn ang="0">
                      <a:pos x="144" y="16"/>
                    </a:cxn>
                    <a:cxn ang="0">
                      <a:pos x="74" y="0"/>
                    </a:cxn>
                  </a:cxnLst>
                  <a:rect l="0" t="0" r="r" b="b"/>
                  <a:pathLst>
                    <a:path w="230" h="356">
                      <a:moveTo>
                        <a:pt x="74" y="0"/>
                      </a:moveTo>
                      <a:lnTo>
                        <a:pt x="74" y="0"/>
                      </a:lnTo>
                      <a:lnTo>
                        <a:pt x="58" y="8"/>
                      </a:lnTo>
                      <a:lnTo>
                        <a:pt x="42" y="18"/>
                      </a:lnTo>
                      <a:lnTo>
                        <a:pt x="30" y="28"/>
                      </a:lnTo>
                      <a:lnTo>
                        <a:pt x="24" y="38"/>
                      </a:lnTo>
                      <a:lnTo>
                        <a:pt x="0" y="92"/>
                      </a:lnTo>
                      <a:lnTo>
                        <a:pt x="28" y="302"/>
                      </a:lnTo>
                      <a:lnTo>
                        <a:pt x="58" y="344"/>
                      </a:lnTo>
                      <a:lnTo>
                        <a:pt x="58" y="344"/>
                      </a:lnTo>
                      <a:lnTo>
                        <a:pt x="88" y="352"/>
                      </a:lnTo>
                      <a:lnTo>
                        <a:pt x="126" y="356"/>
                      </a:lnTo>
                      <a:lnTo>
                        <a:pt x="146" y="356"/>
                      </a:lnTo>
                      <a:lnTo>
                        <a:pt x="166" y="356"/>
                      </a:lnTo>
                      <a:lnTo>
                        <a:pt x="184" y="354"/>
                      </a:lnTo>
                      <a:lnTo>
                        <a:pt x="198" y="350"/>
                      </a:lnTo>
                      <a:lnTo>
                        <a:pt x="198" y="350"/>
                      </a:lnTo>
                      <a:lnTo>
                        <a:pt x="204" y="346"/>
                      </a:lnTo>
                      <a:lnTo>
                        <a:pt x="210" y="340"/>
                      </a:lnTo>
                      <a:lnTo>
                        <a:pt x="220" y="322"/>
                      </a:lnTo>
                      <a:lnTo>
                        <a:pt x="226" y="306"/>
                      </a:lnTo>
                      <a:lnTo>
                        <a:pt x="230" y="294"/>
                      </a:lnTo>
                      <a:lnTo>
                        <a:pt x="230" y="294"/>
                      </a:lnTo>
                      <a:lnTo>
                        <a:pt x="228" y="226"/>
                      </a:lnTo>
                      <a:lnTo>
                        <a:pt x="228" y="186"/>
                      </a:lnTo>
                      <a:lnTo>
                        <a:pt x="228" y="186"/>
                      </a:lnTo>
                      <a:lnTo>
                        <a:pt x="226" y="148"/>
                      </a:lnTo>
                      <a:lnTo>
                        <a:pt x="222" y="118"/>
                      </a:lnTo>
                      <a:lnTo>
                        <a:pt x="218" y="92"/>
                      </a:lnTo>
                      <a:lnTo>
                        <a:pt x="210" y="70"/>
                      </a:lnTo>
                      <a:lnTo>
                        <a:pt x="204" y="56"/>
                      </a:lnTo>
                      <a:lnTo>
                        <a:pt x="198" y="44"/>
                      </a:lnTo>
                      <a:lnTo>
                        <a:pt x="194" y="36"/>
                      </a:lnTo>
                      <a:lnTo>
                        <a:pt x="160" y="12"/>
                      </a:lnTo>
                      <a:lnTo>
                        <a:pt x="160" y="12"/>
                      </a:lnTo>
                      <a:lnTo>
                        <a:pt x="144" y="16"/>
                      </a:lnTo>
                      <a:lnTo>
                        <a:pt x="74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  <p:sp>
              <p:nvSpPr>
                <p:cNvPr id="643" name="Freeform 53"/>
                <p:cNvSpPr>
                  <a:spLocks/>
                </p:cNvSpPr>
                <p:nvPr/>
              </p:nvSpPr>
              <p:spPr bwMode="auto">
                <a:xfrm>
                  <a:off x="3573058" y="2415364"/>
                  <a:ext cx="174011" cy="232017"/>
                </a:xfrm>
                <a:custGeom>
                  <a:avLst/>
                  <a:gdLst/>
                  <a:ahLst/>
                  <a:cxnLst>
                    <a:cxn ang="0">
                      <a:pos x="102" y="34"/>
                    </a:cxn>
                    <a:cxn ang="0">
                      <a:pos x="102" y="34"/>
                    </a:cxn>
                    <a:cxn ang="0">
                      <a:pos x="90" y="18"/>
                    </a:cxn>
                    <a:cxn ang="0">
                      <a:pos x="90" y="18"/>
                    </a:cxn>
                    <a:cxn ang="0">
                      <a:pos x="82" y="12"/>
                    </a:cxn>
                    <a:cxn ang="0">
                      <a:pos x="70" y="4"/>
                    </a:cxn>
                    <a:cxn ang="0">
                      <a:pos x="62" y="2"/>
                    </a:cxn>
                    <a:cxn ang="0">
                      <a:pos x="54" y="0"/>
                    </a:cxn>
                    <a:cxn ang="0">
                      <a:pos x="46" y="0"/>
                    </a:cxn>
                    <a:cxn ang="0">
                      <a:pos x="38" y="0"/>
                    </a:cxn>
                    <a:cxn ang="0">
                      <a:pos x="38" y="0"/>
                    </a:cxn>
                    <a:cxn ang="0">
                      <a:pos x="24" y="4"/>
                    </a:cxn>
                    <a:cxn ang="0">
                      <a:pos x="18" y="8"/>
                    </a:cxn>
                    <a:cxn ang="0">
                      <a:pos x="12" y="12"/>
                    </a:cxn>
                    <a:cxn ang="0">
                      <a:pos x="8" y="20"/>
                    </a:cxn>
                    <a:cxn ang="0">
                      <a:pos x="4" y="28"/>
                    </a:cxn>
                    <a:cxn ang="0">
                      <a:pos x="2" y="38"/>
                    </a:cxn>
                    <a:cxn ang="0">
                      <a:pos x="0" y="50"/>
                    </a:cxn>
                    <a:cxn ang="0">
                      <a:pos x="0" y="50"/>
                    </a:cxn>
                    <a:cxn ang="0">
                      <a:pos x="8" y="76"/>
                    </a:cxn>
                    <a:cxn ang="0">
                      <a:pos x="18" y="98"/>
                    </a:cxn>
                    <a:cxn ang="0">
                      <a:pos x="28" y="116"/>
                    </a:cxn>
                    <a:cxn ang="0">
                      <a:pos x="42" y="134"/>
                    </a:cxn>
                    <a:cxn ang="0">
                      <a:pos x="42" y="134"/>
                    </a:cxn>
                    <a:cxn ang="0">
                      <a:pos x="46" y="136"/>
                    </a:cxn>
                    <a:cxn ang="0">
                      <a:pos x="54" y="136"/>
                    </a:cxn>
                    <a:cxn ang="0">
                      <a:pos x="74" y="134"/>
                    </a:cxn>
                    <a:cxn ang="0">
                      <a:pos x="94" y="130"/>
                    </a:cxn>
                    <a:cxn ang="0">
                      <a:pos x="100" y="128"/>
                    </a:cxn>
                    <a:cxn ang="0">
                      <a:pos x="102" y="126"/>
                    </a:cxn>
                    <a:cxn ang="0">
                      <a:pos x="102" y="126"/>
                    </a:cxn>
                    <a:cxn ang="0">
                      <a:pos x="100" y="104"/>
                    </a:cxn>
                    <a:cxn ang="0">
                      <a:pos x="100" y="74"/>
                    </a:cxn>
                    <a:cxn ang="0">
                      <a:pos x="102" y="34"/>
                    </a:cxn>
                    <a:cxn ang="0">
                      <a:pos x="102" y="34"/>
                    </a:cxn>
                  </a:cxnLst>
                  <a:rect l="0" t="0" r="r" b="b"/>
                  <a:pathLst>
                    <a:path w="102" h="136">
                      <a:moveTo>
                        <a:pt x="102" y="34"/>
                      </a:moveTo>
                      <a:lnTo>
                        <a:pt x="102" y="34"/>
                      </a:lnTo>
                      <a:lnTo>
                        <a:pt x="90" y="18"/>
                      </a:lnTo>
                      <a:lnTo>
                        <a:pt x="90" y="18"/>
                      </a:lnTo>
                      <a:lnTo>
                        <a:pt x="82" y="12"/>
                      </a:lnTo>
                      <a:lnTo>
                        <a:pt x="70" y="4"/>
                      </a:lnTo>
                      <a:lnTo>
                        <a:pt x="62" y="2"/>
                      </a:lnTo>
                      <a:lnTo>
                        <a:pt x="54" y="0"/>
                      </a:lnTo>
                      <a:lnTo>
                        <a:pt x="46" y="0"/>
                      </a:lnTo>
                      <a:lnTo>
                        <a:pt x="38" y="0"/>
                      </a:lnTo>
                      <a:lnTo>
                        <a:pt x="38" y="0"/>
                      </a:lnTo>
                      <a:lnTo>
                        <a:pt x="24" y="4"/>
                      </a:lnTo>
                      <a:lnTo>
                        <a:pt x="18" y="8"/>
                      </a:lnTo>
                      <a:lnTo>
                        <a:pt x="12" y="12"/>
                      </a:lnTo>
                      <a:lnTo>
                        <a:pt x="8" y="20"/>
                      </a:lnTo>
                      <a:lnTo>
                        <a:pt x="4" y="28"/>
                      </a:lnTo>
                      <a:lnTo>
                        <a:pt x="2" y="38"/>
                      </a:lnTo>
                      <a:lnTo>
                        <a:pt x="0" y="50"/>
                      </a:lnTo>
                      <a:lnTo>
                        <a:pt x="0" y="50"/>
                      </a:lnTo>
                      <a:lnTo>
                        <a:pt x="8" y="76"/>
                      </a:lnTo>
                      <a:lnTo>
                        <a:pt x="18" y="98"/>
                      </a:lnTo>
                      <a:lnTo>
                        <a:pt x="28" y="116"/>
                      </a:lnTo>
                      <a:lnTo>
                        <a:pt x="42" y="134"/>
                      </a:lnTo>
                      <a:lnTo>
                        <a:pt x="42" y="134"/>
                      </a:lnTo>
                      <a:lnTo>
                        <a:pt x="46" y="136"/>
                      </a:lnTo>
                      <a:lnTo>
                        <a:pt x="54" y="136"/>
                      </a:lnTo>
                      <a:lnTo>
                        <a:pt x="74" y="134"/>
                      </a:lnTo>
                      <a:lnTo>
                        <a:pt x="94" y="130"/>
                      </a:lnTo>
                      <a:lnTo>
                        <a:pt x="100" y="128"/>
                      </a:lnTo>
                      <a:lnTo>
                        <a:pt x="102" y="126"/>
                      </a:lnTo>
                      <a:lnTo>
                        <a:pt x="102" y="126"/>
                      </a:lnTo>
                      <a:lnTo>
                        <a:pt x="100" y="104"/>
                      </a:lnTo>
                      <a:lnTo>
                        <a:pt x="100" y="74"/>
                      </a:lnTo>
                      <a:lnTo>
                        <a:pt x="102" y="34"/>
                      </a:lnTo>
                      <a:lnTo>
                        <a:pt x="102" y="3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  <p:sp>
              <p:nvSpPr>
                <p:cNvPr id="644" name="Freeform 54"/>
                <p:cNvSpPr>
                  <a:spLocks/>
                </p:cNvSpPr>
                <p:nvPr/>
              </p:nvSpPr>
              <p:spPr bwMode="auto">
                <a:xfrm>
                  <a:off x="3562822" y="2408540"/>
                  <a:ext cx="163777" cy="139892"/>
                </a:xfrm>
                <a:custGeom>
                  <a:avLst/>
                  <a:gdLst/>
                  <a:ahLst/>
                  <a:cxnLst>
                    <a:cxn ang="0">
                      <a:pos x="24" y="80"/>
                    </a:cxn>
                    <a:cxn ang="0">
                      <a:pos x="32" y="82"/>
                    </a:cxn>
                    <a:cxn ang="0">
                      <a:pos x="26" y="58"/>
                    </a:cxn>
                    <a:cxn ang="0">
                      <a:pos x="26" y="58"/>
                    </a:cxn>
                    <a:cxn ang="0">
                      <a:pos x="26" y="48"/>
                    </a:cxn>
                    <a:cxn ang="0">
                      <a:pos x="28" y="40"/>
                    </a:cxn>
                    <a:cxn ang="0">
                      <a:pos x="32" y="34"/>
                    </a:cxn>
                    <a:cxn ang="0">
                      <a:pos x="36" y="30"/>
                    </a:cxn>
                    <a:cxn ang="0">
                      <a:pos x="44" y="26"/>
                    </a:cxn>
                    <a:cxn ang="0">
                      <a:pos x="48" y="24"/>
                    </a:cxn>
                    <a:cxn ang="0">
                      <a:pos x="38" y="36"/>
                    </a:cxn>
                    <a:cxn ang="0">
                      <a:pos x="60" y="26"/>
                    </a:cxn>
                    <a:cxn ang="0">
                      <a:pos x="58" y="38"/>
                    </a:cxn>
                    <a:cxn ang="0">
                      <a:pos x="58" y="38"/>
                    </a:cxn>
                    <a:cxn ang="0">
                      <a:pos x="62" y="32"/>
                    </a:cxn>
                    <a:cxn ang="0">
                      <a:pos x="68" y="28"/>
                    </a:cxn>
                    <a:cxn ang="0">
                      <a:pos x="78" y="24"/>
                    </a:cxn>
                    <a:cxn ang="0">
                      <a:pos x="88" y="22"/>
                    </a:cxn>
                    <a:cxn ang="0">
                      <a:pos x="96" y="22"/>
                    </a:cxn>
                    <a:cxn ang="0">
                      <a:pos x="96" y="22"/>
                    </a:cxn>
                    <a:cxn ang="0">
                      <a:pos x="82" y="6"/>
                    </a:cxn>
                    <a:cxn ang="0">
                      <a:pos x="82" y="6"/>
                    </a:cxn>
                    <a:cxn ang="0">
                      <a:pos x="80" y="4"/>
                    </a:cxn>
                    <a:cxn ang="0">
                      <a:pos x="74" y="2"/>
                    </a:cxn>
                    <a:cxn ang="0">
                      <a:pos x="64" y="0"/>
                    </a:cxn>
                    <a:cxn ang="0">
                      <a:pos x="50" y="2"/>
                    </a:cxn>
                    <a:cxn ang="0">
                      <a:pos x="36" y="4"/>
                    </a:cxn>
                    <a:cxn ang="0">
                      <a:pos x="36" y="4"/>
                    </a:cxn>
                    <a:cxn ang="0">
                      <a:pos x="24" y="8"/>
                    </a:cxn>
                    <a:cxn ang="0">
                      <a:pos x="14" y="14"/>
                    </a:cxn>
                    <a:cxn ang="0">
                      <a:pos x="6" y="20"/>
                    </a:cxn>
                    <a:cxn ang="0">
                      <a:pos x="6" y="20"/>
                    </a:cxn>
                    <a:cxn ang="0">
                      <a:pos x="4" y="30"/>
                    </a:cxn>
                    <a:cxn ang="0">
                      <a:pos x="0" y="36"/>
                    </a:cxn>
                    <a:cxn ang="0">
                      <a:pos x="0" y="44"/>
                    </a:cxn>
                    <a:cxn ang="0">
                      <a:pos x="4" y="56"/>
                    </a:cxn>
                    <a:cxn ang="0">
                      <a:pos x="4" y="56"/>
                    </a:cxn>
                    <a:cxn ang="0">
                      <a:pos x="10" y="56"/>
                    </a:cxn>
                    <a:cxn ang="0">
                      <a:pos x="14" y="56"/>
                    </a:cxn>
                    <a:cxn ang="0">
                      <a:pos x="16" y="60"/>
                    </a:cxn>
                    <a:cxn ang="0">
                      <a:pos x="20" y="66"/>
                    </a:cxn>
                    <a:cxn ang="0">
                      <a:pos x="22" y="76"/>
                    </a:cxn>
                    <a:cxn ang="0">
                      <a:pos x="24" y="80"/>
                    </a:cxn>
                    <a:cxn ang="0">
                      <a:pos x="24" y="80"/>
                    </a:cxn>
                  </a:cxnLst>
                  <a:rect l="0" t="0" r="r" b="b"/>
                  <a:pathLst>
                    <a:path w="96" h="82">
                      <a:moveTo>
                        <a:pt x="24" y="80"/>
                      </a:moveTo>
                      <a:lnTo>
                        <a:pt x="32" y="82"/>
                      </a:lnTo>
                      <a:lnTo>
                        <a:pt x="26" y="58"/>
                      </a:lnTo>
                      <a:lnTo>
                        <a:pt x="26" y="58"/>
                      </a:lnTo>
                      <a:lnTo>
                        <a:pt x="26" y="48"/>
                      </a:lnTo>
                      <a:lnTo>
                        <a:pt x="28" y="40"/>
                      </a:lnTo>
                      <a:lnTo>
                        <a:pt x="32" y="34"/>
                      </a:lnTo>
                      <a:lnTo>
                        <a:pt x="36" y="30"/>
                      </a:lnTo>
                      <a:lnTo>
                        <a:pt x="44" y="26"/>
                      </a:lnTo>
                      <a:lnTo>
                        <a:pt x="48" y="24"/>
                      </a:lnTo>
                      <a:lnTo>
                        <a:pt x="38" y="36"/>
                      </a:lnTo>
                      <a:lnTo>
                        <a:pt x="60" y="26"/>
                      </a:lnTo>
                      <a:lnTo>
                        <a:pt x="58" y="38"/>
                      </a:lnTo>
                      <a:lnTo>
                        <a:pt x="58" y="38"/>
                      </a:lnTo>
                      <a:lnTo>
                        <a:pt x="62" y="32"/>
                      </a:lnTo>
                      <a:lnTo>
                        <a:pt x="68" y="28"/>
                      </a:lnTo>
                      <a:lnTo>
                        <a:pt x="78" y="24"/>
                      </a:lnTo>
                      <a:lnTo>
                        <a:pt x="88" y="22"/>
                      </a:lnTo>
                      <a:lnTo>
                        <a:pt x="96" y="22"/>
                      </a:lnTo>
                      <a:lnTo>
                        <a:pt x="96" y="22"/>
                      </a:lnTo>
                      <a:lnTo>
                        <a:pt x="82" y="6"/>
                      </a:lnTo>
                      <a:lnTo>
                        <a:pt x="82" y="6"/>
                      </a:lnTo>
                      <a:lnTo>
                        <a:pt x="80" y="4"/>
                      </a:lnTo>
                      <a:lnTo>
                        <a:pt x="74" y="2"/>
                      </a:lnTo>
                      <a:lnTo>
                        <a:pt x="64" y="0"/>
                      </a:lnTo>
                      <a:lnTo>
                        <a:pt x="50" y="2"/>
                      </a:lnTo>
                      <a:lnTo>
                        <a:pt x="36" y="4"/>
                      </a:lnTo>
                      <a:lnTo>
                        <a:pt x="36" y="4"/>
                      </a:lnTo>
                      <a:lnTo>
                        <a:pt x="24" y="8"/>
                      </a:lnTo>
                      <a:lnTo>
                        <a:pt x="14" y="14"/>
                      </a:lnTo>
                      <a:lnTo>
                        <a:pt x="6" y="20"/>
                      </a:lnTo>
                      <a:lnTo>
                        <a:pt x="6" y="20"/>
                      </a:lnTo>
                      <a:lnTo>
                        <a:pt x="4" y="30"/>
                      </a:lnTo>
                      <a:lnTo>
                        <a:pt x="0" y="36"/>
                      </a:lnTo>
                      <a:lnTo>
                        <a:pt x="0" y="44"/>
                      </a:lnTo>
                      <a:lnTo>
                        <a:pt x="4" y="56"/>
                      </a:lnTo>
                      <a:lnTo>
                        <a:pt x="4" y="56"/>
                      </a:lnTo>
                      <a:lnTo>
                        <a:pt x="10" y="56"/>
                      </a:lnTo>
                      <a:lnTo>
                        <a:pt x="14" y="56"/>
                      </a:lnTo>
                      <a:lnTo>
                        <a:pt x="16" y="60"/>
                      </a:lnTo>
                      <a:lnTo>
                        <a:pt x="20" y="66"/>
                      </a:lnTo>
                      <a:lnTo>
                        <a:pt x="22" y="76"/>
                      </a:lnTo>
                      <a:lnTo>
                        <a:pt x="24" y="80"/>
                      </a:lnTo>
                      <a:lnTo>
                        <a:pt x="24" y="8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  <p:sp>
              <p:nvSpPr>
                <p:cNvPr id="645" name="Freeform 57"/>
                <p:cNvSpPr>
                  <a:spLocks/>
                </p:cNvSpPr>
                <p:nvPr/>
              </p:nvSpPr>
              <p:spPr bwMode="auto">
                <a:xfrm>
                  <a:off x="3566235" y="2500665"/>
                  <a:ext cx="37532" cy="51180"/>
                </a:xfrm>
                <a:custGeom>
                  <a:avLst/>
                  <a:gdLst/>
                  <a:ahLst/>
                  <a:cxnLst>
                    <a:cxn ang="0">
                      <a:pos x="18" y="16"/>
                    </a:cxn>
                    <a:cxn ang="0">
                      <a:pos x="18" y="16"/>
                    </a:cxn>
                    <a:cxn ang="0">
                      <a:pos x="18" y="12"/>
                    </a:cxn>
                    <a:cxn ang="0">
                      <a:pos x="12" y="4"/>
                    </a:cxn>
                    <a:cxn ang="0">
                      <a:pos x="10" y="2"/>
                    </a:cxn>
                    <a:cxn ang="0">
                      <a:pos x="8" y="0"/>
                    </a:cxn>
                    <a:cxn ang="0">
                      <a:pos x="4" y="2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2" y="10"/>
                    </a:cxn>
                    <a:cxn ang="0">
                      <a:pos x="6" y="18"/>
                    </a:cxn>
                    <a:cxn ang="0">
                      <a:pos x="6" y="18"/>
                    </a:cxn>
                    <a:cxn ang="0">
                      <a:pos x="10" y="24"/>
                    </a:cxn>
                    <a:cxn ang="0">
                      <a:pos x="14" y="28"/>
                    </a:cxn>
                    <a:cxn ang="0">
                      <a:pos x="18" y="30"/>
                    </a:cxn>
                    <a:cxn ang="0">
                      <a:pos x="20" y="28"/>
                    </a:cxn>
                    <a:cxn ang="0">
                      <a:pos x="22" y="26"/>
                    </a:cxn>
                    <a:cxn ang="0">
                      <a:pos x="18" y="16"/>
                    </a:cxn>
                  </a:cxnLst>
                  <a:rect l="0" t="0" r="r" b="b"/>
                  <a:pathLst>
                    <a:path w="22" h="30">
                      <a:moveTo>
                        <a:pt x="18" y="16"/>
                      </a:moveTo>
                      <a:lnTo>
                        <a:pt x="18" y="16"/>
                      </a:lnTo>
                      <a:lnTo>
                        <a:pt x="18" y="12"/>
                      </a:lnTo>
                      <a:lnTo>
                        <a:pt x="12" y="4"/>
                      </a:lnTo>
                      <a:lnTo>
                        <a:pt x="10" y="2"/>
                      </a:lnTo>
                      <a:lnTo>
                        <a:pt x="8" y="0"/>
                      </a:lnTo>
                      <a:lnTo>
                        <a:pt x="4" y="2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2" y="10"/>
                      </a:lnTo>
                      <a:lnTo>
                        <a:pt x="6" y="18"/>
                      </a:lnTo>
                      <a:lnTo>
                        <a:pt x="6" y="18"/>
                      </a:lnTo>
                      <a:lnTo>
                        <a:pt x="10" y="24"/>
                      </a:lnTo>
                      <a:lnTo>
                        <a:pt x="14" y="28"/>
                      </a:lnTo>
                      <a:lnTo>
                        <a:pt x="18" y="30"/>
                      </a:lnTo>
                      <a:lnTo>
                        <a:pt x="20" y="28"/>
                      </a:lnTo>
                      <a:lnTo>
                        <a:pt x="22" y="26"/>
                      </a:lnTo>
                      <a:lnTo>
                        <a:pt x="18" y="16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  <p:sp>
              <p:nvSpPr>
                <p:cNvPr id="646" name="Freeform 58"/>
                <p:cNvSpPr>
                  <a:spLocks/>
                </p:cNvSpPr>
                <p:nvPr/>
              </p:nvSpPr>
              <p:spPr bwMode="auto">
                <a:xfrm>
                  <a:off x="3573058" y="2510902"/>
                  <a:ext cx="23883" cy="30709"/>
                </a:xfrm>
                <a:custGeom>
                  <a:avLst/>
                  <a:gdLst/>
                  <a:ahLst/>
                  <a:cxnLst>
                    <a:cxn ang="0">
                      <a:pos x="14" y="10"/>
                    </a:cxn>
                    <a:cxn ang="0">
                      <a:pos x="14" y="10"/>
                    </a:cxn>
                    <a:cxn ang="0">
                      <a:pos x="10" y="4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4"/>
                    </a:cxn>
                    <a:cxn ang="0">
                      <a:pos x="0" y="6"/>
                    </a:cxn>
                    <a:cxn ang="0">
                      <a:pos x="4" y="12"/>
                    </a:cxn>
                    <a:cxn ang="0">
                      <a:pos x="4" y="12"/>
                    </a:cxn>
                    <a:cxn ang="0">
                      <a:pos x="8" y="18"/>
                    </a:cxn>
                    <a:cxn ang="0">
                      <a:pos x="10" y="18"/>
                    </a:cxn>
                    <a:cxn ang="0">
                      <a:pos x="12" y="18"/>
                    </a:cxn>
                    <a:cxn ang="0">
                      <a:pos x="14" y="10"/>
                    </a:cxn>
                  </a:cxnLst>
                  <a:rect l="0" t="0" r="r" b="b"/>
                  <a:pathLst>
                    <a:path w="14" h="18">
                      <a:moveTo>
                        <a:pt x="14" y="10"/>
                      </a:moveTo>
                      <a:lnTo>
                        <a:pt x="14" y="10"/>
                      </a:lnTo>
                      <a:lnTo>
                        <a:pt x="10" y="4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0" y="6"/>
                      </a:lnTo>
                      <a:lnTo>
                        <a:pt x="4" y="12"/>
                      </a:lnTo>
                      <a:lnTo>
                        <a:pt x="4" y="12"/>
                      </a:lnTo>
                      <a:lnTo>
                        <a:pt x="8" y="18"/>
                      </a:lnTo>
                      <a:lnTo>
                        <a:pt x="10" y="18"/>
                      </a:lnTo>
                      <a:lnTo>
                        <a:pt x="12" y="18"/>
                      </a:lnTo>
                      <a:lnTo>
                        <a:pt x="14" y="1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  <p:sp>
              <p:nvSpPr>
                <p:cNvPr id="647" name="Freeform 59"/>
                <p:cNvSpPr>
                  <a:spLocks/>
                </p:cNvSpPr>
                <p:nvPr/>
              </p:nvSpPr>
              <p:spPr bwMode="auto">
                <a:xfrm>
                  <a:off x="3576471" y="2514312"/>
                  <a:ext cx="20473" cy="27296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2" y="0"/>
                    </a:cxn>
                    <a:cxn ang="0">
                      <a:pos x="6" y="2"/>
                    </a:cxn>
                    <a:cxn ang="0">
                      <a:pos x="6" y="2"/>
                    </a:cxn>
                    <a:cxn ang="0">
                      <a:pos x="10" y="8"/>
                    </a:cxn>
                    <a:cxn ang="0">
                      <a:pos x="12" y="16"/>
                    </a:cxn>
                    <a:cxn ang="0">
                      <a:pos x="12" y="16"/>
                    </a:cxn>
                    <a:cxn ang="0">
                      <a:pos x="10" y="16"/>
                    </a:cxn>
                    <a:cxn ang="0">
                      <a:pos x="10" y="16"/>
                    </a:cxn>
                    <a:cxn ang="0">
                      <a:pos x="10" y="16"/>
                    </a:cxn>
                    <a:cxn ang="0">
                      <a:pos x="10" y="16"/>
                    </a:cxn>
                    <a:cxn ang="0">
                      <a:pos x="8" y="10"/>
                    </a:cxn>
                    <a:cxn ang="0">
                      <a:pos x="6" y="4"/>
                    </a:cxn>
                    <a:cxn ang="0">
                      <a:pos x="6" y="4"/>
                    </a:cxn>
                    <a:cxn ang="0">
                      <a:pos x="4" y="2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0" y="2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w="12" h="16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10" y="8"/>
                      </a:lnTo>
                      <a:lnTo>
                        <a:pt x="12" y="16"/>
                      </a:lnTo>
                      <a:lnTo>
                        <a:pt x="12" y="16"/>
                      </a:lnTo>
                      <a:lnTo>
                        <a:pt x="10" y="16"/>
                      </a:lnTo>
                      <a:lnTo>
                        <a:pt x="10" y="16"/>
                      </a:lnTo>
                      <a:lnTo>
                        <a:pt x="10" y="16"/>
                      </a:lnTo>
                      <a:lnTo>
                        <a:pt x="10" y="16"/>
                      </a:lnTo>
                      <a:lnTo>
                        <a:pt x="8" y="1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4" y="2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0" y="2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  <p:sp>
              <p:nvSpPr>
                <p:cNvPr id="648" name="Freeform 60"/>
                <p:cNvSpPr>
                  <a:spLocks/>
                </p:cNvSpPr>
                <p:nvPr/>
              </p:nvSpPr>
              <p:spPr bwMode="auto">
                <a:xfrm>
                  <a:off x="3586708" y="2531372"/>
                  <a:ext cx="6824" cy="6824"/>
                </a:xfrm>
                <a:custGeom>
                  <a:avLst/>
                  <a:gdLst/>
                  <a:ahLst/>
                  <a:cxnLst>
                    <a:cxn ang="0">
                      <a:pos x="4" y="2"/>
                    </a:cxn>
                    <a:cxn ang="0">
                      <a:pos x="4" y="2"/>
                    </a:cxn>
                    <a:cxn ang="0">
                      <a:pos x="2" y="2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2" y="0"/>
                    </a:cxn>
                    <a:cxn ang="0">
                      <a:pos x="4" y="0"/>
                    </a:cxn>
                    <a:cxn ang="0">
                      <a:pos x="4" y="0"/>
                    </a:cxn>
                    <a:cxn ang="0">
                      <a:pos x="4" y="2"/>
                    </a:cxn>
                    <a:cxn ang="0">
                      <a:pos x="4" y="2"/>
                    </a:cxn>
                    <a:cxn ang="0">
                      <a:pos x="4" y="2"/>
                    </a:cxn>
                    <a:cxn ang="0">
                      <a:pos x="4" y="2"/>
                    </a:cxn>
                  </a:cxnLst>
                  <a:rect l="0" t="0" r="r" b="b"/>
                  <a:pathLst>
                    <a:path w="4" h="4">
                      <a:moveTo>
                        <a:pt x="4" y="2"/>
                      </a:moveTo>
                      <a:lnTo>
                        <a:pt x="4" y="2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2"/>
                      </a:lnTo>
                      <a:lnTo>
                        <a:pt x="4" y="2"/>
                      </a:lnTo>
                      <a:lnTo>
                        <a:pt x="4" y="2"/>
                      </a:lnTo>
                      <a:lnTo>
                        <a:pt x="4" y="2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  <p:sp>
              <p:nvSpPr>
                <p:cNvPr id="649" name="Freeform 72"/>
                <p:cNvSpPr>
                  <a:spLocks/>
                </p:cNvSpPr>
                <p:nvPr/>
              </p:nvSpPr>
              <p:spPr bwMode="auto">
                <a:xfrm>
                  <a:off x="3699303" y="2968111"/>
                  <a:ext cx="255900" cy="105772"/>
                </a:xfrm>
                <a:custGeom>
                  <a:avLst/>
                  <a:gdLst/>
                  <a:ahLst/>
                  <a:cxnLst>
                    <a:cxn ang="0">
                      <a:pos x="96" y="12"/>
                    </a:cxn>
                    <a:cxn ang="0">
                      <a:pos x="24" y="4"/>
                    </a:cxn>
                    <a:cxn ang="0">
                      <a:pos x="0" y="28"/>
                    </a:cxn>
                    <a:cxn ang="0">
                      <a:pos x="0" y="28"/>
                    </a:cxn>
                    <a:cxn ang="0">
                      <a:pos x="44" y="44"/>
                    </a:cxn>
                    <a:cxn ang="0">
                      <a:pos x="78" y="54"/>
                    </a:cxn>
                    <a:cxn ang="0">
                      <a:pos x="102" y="62"/>
                    </a:cxn>
                    <a:cxn ang="0">
                      <a:pos x="102" y="62"/>
                    </a:cxn>
                    <a:cxn ang="0">
                      <a:pos x="114" y="62"/>
                    </a:cxn>
                    <a:cxn ang="0">
                      <a:pos x="124" y="62"/>
                    </a:cxn>
                    <a:cxn ang="0">
                      <a:pos x="134" y="60"/>
                    </a:cxn>
                    <a:cxn ang="0">
                      <a:pos x="140" y="58"/>
                    </a:cxn>
                    <a:cxn ang="0">
                      <a:pos x="148" y="52"/>
                    </a:cxn>
                    <a:cxn ang="0">
                      <a:pos x="150" y="50"/>
                    </a:cxn>
                    <a:cxn ang="0">
                      <a:pos x="128" y="0"/>
                    </a:cxn>
                    <a:cxn ang="0">
                      <a:pos x="96" y="12"/>
                    </a:cxn>
                  </a:cxnLst>
                  <a:rect l="0" t="0" r="r" b="b"/>
                  <a:pathLst>
                    <a:path w="150" h="62">
                      <a:moveTo>
                        <a:pt x="96" y="12"/>
                      </a:moveTo>
                      <a:lnTo>
                        <a:pt x="24" y="4"/>
                      </a:lnTo>
                      <a:lnTo>
                        <a:pt x="0" y="28"/>
                      </a:lnTo>
                      <a:lnTo>
                        <a:pt x="0" y="28"/>
                      </a:lnTo>
                      <a:lnTo>
                        <a:pt x="44" y="44"/>
                      </a:lnTo>
                      <a:lnTo>
                        <a:pt x="78" y="54"/>
                      </a:lnTo>
                      <a:lnTo>
                        <a:pt x="102" y="62"/>
                      </a:lnTo>
                      <a:lnTo>
                        <a:pt x="102" y="62"/>
                      </a:lnTo>
                      <a:lnTo>
                        <a:pt x="114" y="62"/>
                      </a:lnTo>
                      <a:lnTo>
                        <a:pt x="124" y="62"/>
                      </a:lnTo>
                      <a:lnTo>
                        <a:pt x="134" y="60"/>
                      </a:lnTo>
                      <a:lnTo>
                        <a:pt x="140" y="58"/>
                      </a:lnTo>
                      <a:lnTo>
                        <a:pt x="148" y="52"/>
                      </a:lnTo>
                      <a:lnTo>
                        <a:pt x="150" y="50"/>
                      </a:lnTo>
                      <a:lnTo>
                        <a:pt x="128" y="0"/>
                      </a:lnTo>
                      <a:lnTo>
                        <a:pt x="96" y="12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  <p:sp>
              <p:nvSpPr>
                <p:cNvPr id="650" name="Freeform 73"/>
                <p:cNvSpPr>
                  <a:spLocks/>
                </p:cNvSpPr>
                <p:nvPr/>
              </p:nvSpPr>
              <p:spPr bwMode="auto">
                <a:xfrm>
                  <a:off x="3429754" y="4237381"/>
                  <a:ext cx="187660" cy="44356"/>
                </a:xfrm>
                <a:custGeom>
                  <a:avLst/>
                  <a:gdLst/>
                  <a:ahLst/>
                  <a:cxnLst>
                    <a:cxn ang="0">
                      <a:pos x="2" y="26"/>
                    </a:cxn>
                    <a:cxn ang="0">
                      <a:pos x="110" y="16"/>
                    </a:cxn>
                    <a:cxn ang="0">
                      <a:pos x="104" y="0"/>
                    </a:cxn>
                    <a:cxn ang="0">
                      <a:pos x="0" y="8"/>
                    </a:cxn>
                    <a:cxn ang="0">
                      <a:pos x="2" y="26"/>
                    </a:cxn>
                  </a:cxnLst>
                  <a:rect l="0" t="0" r="r" b="b"/>
                  <a:pathLst>
                    <a:path w="110" h="26">
                      <a:moveTo>
                        <a:pt x="2" y="26"/>
                      </a:moveTo>
                      <a:lnTo>
                        <a:pt x="110" y="16"/>
                      </a:lnTo>
                      <a:lnTo>
                        <a:pt x="104" y="0"/>
                      </a:lnTo>
                      <a:lnTo>
                        <a:pt x="0" y="8"/>
                      </a:lnTo>
                      <a:lnTo>
                        <a:pt x="2" y="26"/>
                      </a:lnTo>
                      <a:close/>
                    </a:path>
                  </a:pathLst>
                </a:custGeom>
                <a:solidFill>
                  <a:schemeClr val="tx1">
                    <a:lumMod val="50000"/>
                    <a:lumOff val="50000"/>
                  </a:schemeClr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  <p:sp>
              <p:nvSpPr>
                <p:cNvPr id="651" name="Freeform 74"/>
                <p:cNvSpPr>
                  <a:spLocks/>
                </p:cNvSpPr>
                <p:nvPr/>
              </p:nvSpPr>
              <p:spPr bwMode="auto">
                <a:xfrm>
                  <a:off x="3767542" y="4213497"/>
                  <a:ext cx="180837" cy="44356"/>
                </a:xfrm>
                <a:custGeom>
                  <a:avLst/>
                  <a:gdLst/>
                  <a:ahLst/>
                  <a:cxnLst>
                    <a:cxn ang="0">
                      <a:pos x="106" y="14"/>
                    </a:cxn>
                    <a:cxn ang="0">
                      <a:pos x="2" y="26"/>
                    </a:cxn>
                    <a:cxn ang="0">
                      <a:pos x="0" y="10"/>
                    </a:cxn>
                    <a:cxn ang="0">
                      <a:pos x="104" y="0"/>
                    </a:cxn>
                    <a:cxn ang="0">
                      <a:pos x="106" y="14"/>
                    </a:cxn>
                  </a:cxnLst>
                  <a:rect l="0" t="0" r="r" b="b"/>
                  <a:pathLst>
                    <a:path w="106" h="26">
                      <a:moveTo>
                        <a:pt x="106" y="14"/>
                      </a:moveTo>
                      <a:lnTo>
                        <a:pt x="2" y="26"/>
                      </a:lnTo>
                      <a:lnTo>
                        <a:pt x="0" y="10"/>
                      </a:lnTo>
                      <a:lnTo>
                        <a:pt x="104" y="0"/>
                      </a:lnTo>
                      <a:lnTo>
                        <a:pt x="106" y="14"/>
                      </a:lnTo>
                      <a:close/>
                    </a:path>
                  </a:pathLst>
                </a:custGeom>
                <a:solidFill>
                  <a:schemeClr val="tx1">
                    <a:lumMod val="50000"/>
                    <a:lumOff val="50000"/>
                  </a:schemeClr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  <p:sp>
              <p:nvSpPr>
                <p:cNvPr id="652" name="Freeform 78"/>
                <p:cNvSpPr>
                  <a:spLocks/>
                </p:cNvSpPr>
                <p:nvPr/>
              </p:nvSpPr>
              <p:spPr bwMode="auto">
                <a:xfrm>
                  <a:off x="3538939" y="3244484"/>
                  <a:ext cx="272960" cy="64829"/>
                </a:xfrm>
                <a:custGeom>
                  <a:avLst/>
                  <a:gdLst/>
                  <a:ahLst/>
                  <a:cxnLst>
                    <a:cxn ang="0">
                      <a:pos x="158" y="4"/>
                    </a:cxn>
                    <a:cxn ang="0">
                      <a:pos x="158" y="4"/>
                    </a:cxn>
                    <a:cxn ang="0">
                      <a:pos x="118" y="10"/>
                    </a:cxn>
                    <a:cxn ang="0">
                      <a:pos x="80" y="10"/>
                    </a:cxn>
                    <a:cxn ang="0">
                      <a:pos x="80" y="10"/>
                    </a:cxn>
                    <a:cxn ang="0">
                      <a:pos x="56" y="10"/>
                    </a:cxn>
                    <a:cxn ang="0">
                      <a:pos x="34" y="8"/>
                    </a:cxn>
                    <a:cxn ang="0">
                      <a:pos x="16" y="4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8"/>
                    </a:cxn>
                    <a:cxn ang="0">
                      <a:pos x="0" y="28"/>
                    </a:cxn>
                    <a:cxn ang="0">
                      <a:pos x="14" y="32"/>
                    </a:cxn>
                    <a:cxn ang="0">
                      <a:pos x="34" y="34"/>
                    </a:cxn>
                    <a:cxn ang="0">
                      <a:pos x="54" y="36"/>
                    </a:cxn>
                    <a:cxn ang="0">
                      <a:pos x="78" y="38"/>
                    </a:cxn>
                    <a:cxn ang="0">
                      <a:pos x="78" y="38"/>
                    </a:cxn>
                    <a:cxn ang="0">
                      <a:pos x="118" y="36"/>
                    </a:cxn>
                    <a:cxn ang="0">
                      <a:pos x="160" y="30"/>
                    </a:cxn>
                    <a:cxn ang="0">
                      <a:pos x="158" y="4"/>
                    </a:cxn>
                  </a:cxnLst>
                  <a:rect l="0" t="0" r="r" b="b"/>
                  <a:pathLst>
                    <a:path w="160" h="38">
                      <a:moveTo>
                        <a:pt x="158" y="4"/>
                      </a:moveTo>
                      <a:lnTo>
                        <a:pt x="158" y="4"/>
                      </a:lnTo>
                      <a:lnTo>
                        <a:pt x="118" y="10"/>
                      </a:lnTo>
                      <a:lnTo>
                        <a:pt x="80" y="10"/>
                      </a:lnTo>
                      <a:lnTo>
                        <a:pt x="80" y="10"/>
                      </a:lnTo>
                      <a:lnTo>
                        <a:pt x="56" y="10"/>
                      </a:lnTo>
                      <a:lnTo>
                        <a:pt x="34" y="8"/>
                      </a:lnTo>
                      <a:lnTo>
                        <a:pt x="16" y="4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28"/>
                      </a:lnTo>
                      <a:lnTo>
                        <a:pt x="0" y="28"/>
                      </a:lnTo>
                      <a:lnTo>
                        <a:pt x="14" y="32"/>
                      </a:lnTo>
                      <a:lnTo>
                        <a:pt x="34" y="34"/>
                      </a:lnTo>
                      <a:lnTo>
                        <a:pt x="54" y="36"/>
                      </a:lnTo>
                      <a:lnTo>
                        <a:pt x="78" y="38"/>
                      </a:lnTo>
                      <a:lnTo>
                        <a:pt x="78" y="38"/>
                      </a:lnTo>
                      <a:lnTo>
                        <a:pt x="118" y="36"/>
                      </a:lnTo>
                      <a:lnTo>
                        <a:pt x="160" y="30"/>
                      </a:lnTo>
                      <a:lnTo>
                        <a:pt x="158" y="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  <p:sp>
              <p:nvSpPr>
                <p:cNvPr id="653" name="Freeform 79"/>
                <p:cNvSpPr>
                  <a:spLocks/>
                </p:cNvSpPr>
                <p:nvPr/>
              </p:nvSpPr>
              <p:spPr bwMode="auto">
                <a:xfrm>
                  <a:off x="3562822" y="2640557"/>
                  <a:ext cx="187660" cy="98949"/>
                </a:xfrm>
                <a:custGeom>
                  <a:avLst/>
                  <a:gdLst/>
                  <a:ahLst/>
                  <a:cxnLst>
                    <a:cxn ang="0">
                      <a:pos x="4" y="0"/>
                    </a:cxn>
                    <a:cxn ang="0">
                      <a:pos x="0" y="20"/>
                    </a:cxn>
                    <a:cxn ang="0">
                      <a:pos x="76" y="58"/>
                    </a:cxn>
                    <a:cxn ang="0">
                      <a:pos x="90" y="32"/>
                    </a:cxn>
                    <a:cxn ang="0">
                      <a:pos x="110" y="38"/>
                    </a:cxn>
                    <a:cxn ang="0">
                      <a:pos x="88" y="14"/>
                    </a:cxn>
                    <a:cxn ang="0">
                      <a:pos x="88" y="26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110" h="58">
                      <a:moveTo>
                        <a:pt x="4" y="0"/>
                      </a:moveTo>
                      <a:lnTo>
                        <a:pt x="0" y="20"/>
                      </a:lnTo>
                      <a:lnTo>
                        <a:pt x="76" y="58"/>
                      </a:lnTo>
                      <a:lnTo>
                        <a:pt x="90" y="32"/>
                      </a:lnTo>
                      <a:lnTo>
                        <a:pt x="110" y="38"/>
                      </a:lnTo>
                      <a:lnTo>
                        <a:pt x="88" y="14"/>
                      </a:lnTo>
                      <a:lnTo>
                        <a:pt x="88" y="26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  <p:sp>
              <p:nvSpPr>
                <p:cNvPr id="654" name="Freeform 80"/>
                <p:cNvSpPr>
                  <a:spLocks/>
                </p:cNvSpPr>
                <p:nvPr/>
              </p:nvSpPr>
              <p:spPr bwMode="auto">
                <a:xfrm>
                  <a:off x="3525290" y="2937404"/>
                  <a:ext cx="337788" cy="252490"/>
                </a:xfrm>
                <a:custGeom>
                  <a:avLst/>
                  <a:gdLst/>
                  <a:ahLst/>
                  <a:cxnLst>
                    <a:cxn ang="0">
                      <a:pos x="180" y="28"/>
                    </a:cxn>
                    <a:cxn ang="0">
                      <a:pos x="180" y="28"/>
                    </a:cxn>
                    <a:cxn ang="0">
                      <a:pos x="164" y="32"/>
                    </a:cxn>
                    <a:cxn ang="0">
                      <a:pos x="46" y="148"/>
                    </a:cxn>
                    <a:cxn ang="0">
                      <a:pos x="0" y="44"/>
                    </a:cxn>
                    <a:cxn ang="0">
                      <a:pos x="78" y="6"/>
                    </a:cxn>
                    <a:cxn ang="0">
                      <a:pos x="90" y="36"/>
                    </a:cxn>
                    <a:cxn ang="0">
                      <a:pos x="90" y="36"/>
                    </a:cxn>
                    <a:cxn ang="0">
                      <a:pos x="124" y="20"/>
                    </a:cxn>
                    <a:cxn ang="0">
                      <a:pos x="150" y="8"/>
                    </a:cxn>
                    <a:cxn ang="0">
                      <a:pos x="166" y="0"/>
                    </a:cxn>
                    <a:cxn ang="0">
                      <a:pos x="166" y="0"/>
                    </a:cxn>
                    <a:cxn ang="0">
                      <a:pos x="170" y="0"/>
                    </a:cxn>
                    <a:cxn ang="0">
                      <a:pos x="176" y="4"/>
                    </a:cxn>
                    <a:cxn ang="0">
                      <a:pos x="188" y="14"/>
                    </a:cxn>
                    <a:cxn ang="0">
                      <a:pos x="196" y="24"/>
                    </a:cxn>
                    <a:cxn ang="0">
                      <a:pos x="198" y="30"/>
                    </a:cxn>
                    <a:cxn ang="0">
                      <a:pos x="180" y="28"/>
                    </a:cxn>
                  </a:cxnLst>
                  <a:rect l="0" t="0" r="r" b="b"/>
                  <a:pathLst>
                    <a:path w="198" h="148">
                      <a:moveTo>
                        <a:pt x="180" y="28"/>
                      </a:moveTo>
                      <a:lnTo>
                        <a:pt x="180" y="28"/>
                      </a:lnTo>
                      <a:lnTo>
                        <a:pt x="164" y="32"/>
                      </a:lnTo>
                      <a:lnTo>
                        <a:pt x="46" y="148"/>
                      </a:lnTo>
                      <a:lnTo>
                        <a:pt x="0" y="44"/>
                      </a:lnTo>
                      <a:lnTo>
                        <a:pt x="78" y="6"/>
                      </a:lnTo>
                      <a:lnTo>
                        <a:pt x="90" y="36"/>
                      </a:lnTo>
                      <a:lnTo>
                        <a:pt x="90" y="36"/>
                      </a:lnTo>
                      <a:lnTo>
                        <a:pt x="124" y="20"/>
                      </a:lnTo>
                      <a:lnTo>
                        <a:pt x="150" y="8"/>
                      </a:lnTo>
                      <a:lnTo>
                        <a:pt x="166" y="0"/>
                      </a:lnTo>
                      <a:lnTo>
                        <a:pt x="166" y="0"/>
                      </a:lnTo>
                      <a:lnTo>
                        <a:pt x="170" y="0"/>
                      </a:lnTo>
                      <a:lnTo>
                        <a:pt x="176" y="4"/>
                      </a:lnTo>
                      <a:lnTo>
                        <a:pt x="188" y="14"/>
                      </a:lnTo>
                      <a:lnTo>
                        <a:pt x="196" y="24"/>
                      </a:lnTo>
                      <a:lnTo>
                        <a:pt x="198" y="30"/>
                      </a:lnTo>
                      <a:lnTo>
                        <a:pt x="180" y="28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  <p:sp>
              <p:nvSpPr>
                <p:cNvPr id="655" name="Freeform 90"/>
                <p:cNvSpPr>
                  <a:spLocks/>
                </p:cNvSpPr>
                <p:nvPr/>
              </p:nvSpPr>
              <p:spPr bwMode="auto">
                <a:xfrm>
                  <a:off x="3443403" y="2715623"/>
                  <a:ext cx="252489" cy="378733"/>
                </a:xfrm>
                <a:custGeom>
                  <a:avLst/>
                  <a:gdLst/>
                  <a:ahLst/>
                  <a:cxnLst>
                    <a:cxn ang="0">
                      <a:pos x="148" y="150"/>
                    </a:cxn>
                    <a:cxn ang="0">
                      <a:pos x="60" y="222"/>
                    </a:cxn>
                    <a:cxn ang="0">
                      <a:pos x="0" y="68"/>
                    </a:cxn>
                    <a:cxn ang="0">
                      <a:pos x="0" y="68"/>
                    </a:cxn>
                    <a:cxn ang="0">
                      <a:pos x="2" y="60"/>
                    </a:cxn>
                    <a:cxn ang="0">
                      <a:pos x="6" y="42"/>
                    </a:cxn>
                    <a:cxn ang="0">
                      <a:pos x="12" y="30"/>
                    </a:cxn>
                    <a:cxn ang="0">
                      <a:pos x="18" y="20"/>
                    </a:cxn>
                    <a:cxn ang="0">
                      <a:pos x="26" y="10"/>
                    </a:cxn>
                    <a:cxn ang="0">
                      <a:pos x="38" y="2"/>
                    </a:cxn>
                    <a:cxn ang="0">
                      <a:pos x="38" y="2"/>
                    </a:cxn>
                    <a:cxn ang="0">
                      <a:pos x="46" y="0"/>
                    </a:cxn>
                    <a:cxn ang="0">
                      <a:pos x="54" y="0"/>
                    </a:cxn>
                    <a:cxn ang="0">
                      <a:pos x="68" y="4"/>
                    </a:cxn>
                    <a:cxn ang="0">
                      <a:pos x="80" y="8"/>
                    </a:cxn>
                    <a:cxn ang="0">
                      <a:pos x="84" y="10"/>
                    </a:cxn>
                    <a:cxn ang="0">
                      <a:pos x="148" y="150"/>
                    </a:cxn>
                  </a:cxnLst>
                  <a:rect l="0" t="0" r="r" b="b"/>
                  <a:pathLst>
                    <a:path w="148" h="222">
                      <a:moveTo>
                        <a:pt x="148" y="150"/>
                      </a:moveTo>
                      <a:lnTo>
                        <a:pt x="60" y="222"/>
                      </a:lnTo>
                      <a:lnTo>
                        <a:pt x="0" y="68"/>
                      </a:lnTo>
                      <a:lnTo>
                        <a:pt x="0" y="68"/>
                      </a:lnTo>
                      <a:lnTo>
                        <a:pt x="2" y="60"/>
                      </a:lnTo>
                      <a:lnTo>
                        <a:pt x="6" y="42"/>
                      </a:lnTo>
                      <a:lnTo>
                        <a:pt x="12" y="30"/>
                      </a:lnTo>
                      <a:lnTo>
                        <a:pt x="18" y="20"/>
                      </a:lnTo>
                      <a:lnTo>
                        <a:pt x="26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46" y="0"/>
                      </a:lnTo>
                      <a:lnTo>
                        <a:pt x="54" y="0"/>
                      </a:lnTo>
                      <a:lnTo>
                        <a:pt x="68" y="4"/>
                      </a:lnTo>
                      <a:lnTo>
                        <a:pt x="80" y="8"/>
                      </a:lnTo>
                      <a:lnTo>
                        <a:pt x="84" y="10"/>
                      </a:lnTo>
                      <a:lnTo>
                        <a:pt x="148" y="15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  <p:sp>
              <p:nvSpPr>
                <p:cNvPr id="656" name="Freeform 91"/>
                <p:cNvSpPr>
                  <a:spLocks/>
                </p:cNvSpPr>
                <p:nvPr/>
              </p:nvSpPr>
              <p:spPr bwMode="auto">
                <a:xfrm>
                  <a:off x="3528702" y="2951051"/>
                  <a:ext cx="174011" cy="156952"/>
                </a:xfrm>
                <a:custGeom>
                  <a:avLst/>
                  <a:gdLst/>
                  <a:ahLst/>
                  <a:cxnLst>
                    <a:cxn ang="0">
                      <a:pos x="102" y="14"/>
                    </a:cxn>
                    <a:cxn ang="0">
                      <a:pos x="8" y="92"/>
                    </a:cxn>
                    <a:cxn ang="0">
                      <a:pos x="0" y="72"/>
                    </a:cxn>
                    <a:cxn ang="0">
                      <a:pos x="92" y="0"/>
                    </a:cxn>
                    <a:cxn ang="0">
                      <a:pos x="102" y="14"/>
                    </a:cxn>
                  </a:cxnLst>
                  <a:rect l="0" t="0" r="r" b="b"/>
                  <a:pathLst>
                    <a:path w="102" h="92">
                      <a:moveTo>
                        <a:pt x="102" y="14"/>
                      </a:moveTo>
                      <a:lnTo>
                        <a:pt x="8" y="92"/>
                      </a:lnTo>
                      <a:lnTo>
                        <a:pt x="0" y="72"/>
                      </a:lnTo>
                      <a:lnTo>
                        <a:pt x="92" y="0"/>
                      </a:lnTo>
                      <a:lnTo>
                        <a:pt x="102" y="14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  <p:sp>
              <p:nvSpPr>
                <p:cNvPr id="657" name="Freeform 92"/>
                <p:cNvSpPr>
                  <a:spLocks/>
                </p:cNvSpPr>
                <p:nvPr/>
              </p:nvSpPr>
              <p:spPr bwMode="auto">
                <a:xfrm>
                  <a:off x="3610591" y="2947638"/>
                  <a:ext cx="122832" cy="116009"/>
                </a:xfrm>
                <a:custGeom>
                  <a:avLst/>
                  <a:gdLst/>
                  <a:ahLst/>
                  <a:cxnLst>
                    <a:cxn ang="0">
                      <a:pos x="34" y="32"/>
                    </a:cxn>
                    <a:cxn ang="0">
                      <a:pos x="34" y="32"/>
                    </a:cxn>
                    <a:cxn ang="0">
                      <a:pos x="38" y="28"/>
                    </a:cxn>
                    <a:cxn ang="0">
                      <a:pos x="38" y="28"/>
                    </a:cxn>
                    <a:cxn ang="0">
                      <a:pos x="34" y="32"/>
                    </a:cxn>
                    <a:cxn ang="0">
                      <a:pos x="34" y="32"/>
                    </a:cxn>
                    <a:cxn ang="0">
                      <a:pos x="24" y="48"/>
                    </a:cxn>
                    <a:cxn ang="0">
                      <a:pos x="18" y="60"/>
                    </a:cxn>
                    <a:cxn ang="0">
                      <a:pos x="26" y="68"/>
                    </a:cxn>
                    <a:cxn ang="0">
                      <a:pos x="26" y="68"/>
                    </a:cxn>
                    <a:cxn ang="0">
                      <a:pos x="36" y="48"/>
                    </a:cxn>
                    <a:cxn ang="0">
                      <a:pos x="46" y="34"/>
                    </a:cxn>
                    <a:cxn ang="0">
                      <a:pos x="52" y="26"/>
                    </a:cxn>
                    <a:cxn ang="0">
                      <a:pos x="52" y="26"/>
                    </a:cxn>
                    <a:cxn ang="0">
                      <a:pos x="72" y="14"/>
                    </a:cxn>
                    <a:cxn ang="0">
                      <a:pos x="72" y="14"/>
                    </a:cxn>
                    <a:cxn ang="0">
                      <a:pos x="70" y="12"/>
                    </a:cxn>
                    <a:cxn ang="0">
                      <a:pos x="64" y="6"/>
                    </a:cxn>
                    <a:cxn ang="0">
                      <a:pos x="54" y="2"/>
                    </a:cxn>
                    <a:cxn ang="0">
                      <a:pos x="48" y="0"/>
                    </a:cxn>
                    <a:cxn ang="0">
                      <a:pos x="42" y="0"/>
                    </a:cxn>
                    <a:cxn ang="0">
                      <a:pos x="42" y="0"/>
                    </a:cxn>
                    <a:cxn ang="0">
                      <a:pos x="30" y="6"/>
                    </a:cxn>
                    <a:cxn ang="0">
                      <a:pos x="22" y="10"/>
                    </a:cxn>
                    <a:cxn ang="0">
                      <a:pos x="14" y="16"/>
                    </a:cxn>
                    <a:cxn ang="0">
                      <a:pos x="14" y="16"/>
                    </a:cxn>
                    <a:cxn ang="0">
                      <a:pos x="10" y="22"/>
                    </a:cxn>
                    <a:cxn ang="0">
                      <a:pos x="6" y="32"/>
                    </a:cxn>
                    <a:cxn ang="0">
                      <a:pos x="0" y="44"/>
                    </a:cxn>
                    <a:cxn ang="0">
                      <a:pos x="14" y="56"/>
                    </a:cxn>
                    <a:cxn ang="0">
                      <a:pos x="16" y="58"/>
                    </a:cxn>
                    <a:cxn ang="0">
                      <a:pos x="16" y="58"/>
                    </a:cxn>
                    <a:cxn ang="0">
                      <a:pos x="20" y="52"/>
                    </a:cxn>
                    <a:cxn ang="0">
                      <a:pos x="24" y="44"/>
                    </a:cxn>
                    <a:cxn ang="0">
                      <a:pos x="34" y="32"/>
                    </a:cxn>
                    <a:cxn ang="0">
                      <a:pos x="34" y="32"/>
                    </a:cxn>
                  </a:cxnLst>
                  <a:rect l="0" t="0" r="r" b="b"/>
                  <a:pathLst>
                    <a:path w="72" h="68">
                      <a:moveTo>
                        <a:pt x="34" y="32"/>
                      </a:moveTo>
                      <a:lnTo>
                        <a:pt x="34" y="32"/>
                      </a:lnTo>
                      <a:lnTo>
                        <a:pt x="38" y="28"/>
                      </a:lnTo>
                      <a:lnTo>
                        <a:pt x="38" y="28"/>
                      </a:lnTo>
                      <a:lnTo>
                        <a:pt x="34" y="32"/>
                      </a:lnTo>
                      <a:lnTo>
                        <a:pt x="34" y="32"/>
                      </a:lnTo>
                      <a:lnTo>
                        <a:pt x="24" y="48"/>
                      </a:lnTo>
                      <a:lnTo>
                        <a:pt x="18" y="60"/>
                      </a:lnTo>
                      <a:lnTo>
                        <a:pt x="26" y="68"/>
                      </a:lnTo>
                      <a:lnTo>
                        <a:pt x="26" y="68"/>
                      </a:lnTo>
                      <a:lnTo>
                        <a:pt x="36" y="48"/>
                      </a:lnTo>
                      <a:lnTo>
                        <a:pt x="46" y="34"/>
                      </a:lnTo>
                      <a:lnTo>
                        <a:pt x="52" y="26"/>
                      </a:lnTo>
                      <a:lnTo>
                        <a:pt x="52" y="26"/>
                      </a:lnTo>
                      <a:lnTo>
                        <a:pt x="72" y="14"/>
                      </a:lnTo>
                      <a:lnTo>
                        <a:pt x="72" y="14"/>
                      </a:lnTo>
                      <a:lnTo>
                        <a:pt x="70" y="12"/>
                      </a:lnTo>
                      <a:lnTo>
                        <a:pt x="64" y="6"/>
                      </a:lnTo>
                      <a:lnTo>
                        <a:pt x="54" y="2"/>
                      </a:lnTo>
                      <a:lnTo>
                        <a:pt x="48" y="0"/>
                      </a:lnTo>
                      <a:lnTo>
                        <a:pt x="42" y="0"/>
                      </a:lnTo>
                      <a:lnTo>
                        <a:pt x="42" y="0"/>
                      </a:lnTo>
                      <a:lnTo>
                        <a:pt x="30" y="6"/>
                      </a:lnTo>
                      <a:lnTo>
                        <a:pt x="22" y="10"/>
                      </a:lnTo>
                      <a:lnTo>
                        <a:pt x="14" y="16"/>
                      </a:lnTo>
                      <a:lnTo>
                        <a:pt x="14" y="16"/>
                      </a:lnTo>
                      <a:lnTo>
                        <a:pt x="10" y="22"/>
                      </a:lnTo>
                      <a:lnTo>
                        <a:pt x="6" y="32"/>
                      </a:lnTo>
                      <a:lnTo>
                        <a:pt x="0" y="44"/>
                      </a:lnTo>
                      <a:lnTo>
                        <a:pt x="14" y="56"/>
                      </a:lnTo>
                      <a:lnTo>
                        <a:pt x="16" y="58"/>
                      </a:lnTo>
                      <a:lnTo>
                        <a:pt x="16" y="58"/>
                      </a:lnTo>
                      <a:lnTo>
                        <a:pt x="20" y="52"/>
                      </a:lnTo>
                      <a:lnTo>
                        <a:pt x="24" y="44"/>
                      </a:lnTo>
                      <a:lnTo>
                        <a:pt x="34" y="32"/>
                      </a:lnTo>
                      <a:lnTo>
                        <a:pt x="34" y="32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</p:grpSp>
        </p:grpSp>
      </p:grpSp>
      <p:grpSp>
        <p:nvGrpSpPr>
          <p:cNvPr id="10" name="グループ化 968"/>
          <p:cNvGrpSpPr/>
          <p:nvPr/>
        </p:nvGrpSpPr>
        <p:grpSpPr>
          <a:xfrm>
            <a:off x="2205071" y="1448841"/>
            <a:ext cx="3613457" cy="2193021"/>
            <a:chOff x="2205071" y="1448841"/>
            <a:chExt cx="3613457" cy="2193021"/>
          </a:xfrm>
        </p:grpSpPr>
        <p:grpSp>
          <p:nvGrpSpPr>
            <p:cNvPr id="11" name="グループ化 966"/>
            <p:cNvGrpSpPr/>
            <p:nvPr/>
          </p:nvGrpSpPr>
          <p:grpSpPr>
            <a:xfrm>
              <a:off x="2205071" y="2604207"/>
              <a:ext cx="1350978" cy="719074"/>
              <a:chOff x="-4118092" y="2103897"/>
              <a:chExt cx="1350978" cy="719074"/>
            </a:xfrm>
          </p:grpSpPr>
          <p:sp>
            <p:nvSpPr>
              <p:cNvPr id="574" name="下矢印 573"/>
              <p:cNvSpPr/>
              <p:nvPr/>
            </p:nvSpPr>
            <p:spPr bwMode="auto">
              <a:xfrm rot="16200000">
                <a:off x="-3631114" y="1671897"/>
                <a:ext cx="432000" cy="1296000"/>
              </a:xfrm>
              <a:prstGeom prst="downArrow">
                <a:avLst/>
              </a:prstGeom>
              <a:gradFill flip="none" rotWithShape="1">
                <a:gsLst>
                  <a:gs pos="100000">
                    <a:schemeClr val="accent2">
                      <a:lumMod val="20000"/>
                      <a:lumOff val="80000"/>
                    </a:schemeClr>
                  </a:gs>
                  <a:gs pos="0">
                    <a:srgbClr val="FF0000">
                      <a:alpha val="70000"/>
                    </a:srgbClr>
                  </a:gs>
                </a:gsLst>
                <a:lin ang="16200000" scaled="1"/>
                <a:tileRect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spcBef>
                    <a:spcPct val="20000"/>
                  </a:spcBef>
                  <a:buFont typeface="Wingdings" pitchFamily="2" charset="2"/>
                  <a:buChar char="•"/>
                  <a:defRPr/>
                </a:pPr>
                <a:endParaRPr lang="ja-JP" altLang="en-US" sz="6000" dirty="0">
                  <a:ea typeface="ＭＳ Ｐゴシック" pitchFamily="50" charset="-128"/>
                </a:endParaRPr>
              </a:p>
            </p:txBody>
          </p:sp>
          <p:sp>
            <p:nvSpPr>
              <p:cNvPr id="575" name="テキスト ボックス 53"/>
              <p:cNvSpPr txBox="1">
                <a:spLocks noChangeArrowheads="1"/>
              </p:cNvSpPr>
              <p:nvPr/>
            </p:nvSpPr>
            <p:spPr bwMode="auto">
              <a:xfrm>
                <a:off x="-4118092" y="2115085"/>
                <a:ext cx="1327150" cy="7078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altLang="ja-JP" sz="2000" b="1" dirty="0" smtClean="0">
                    <a:latin typeface="Calibri" pitchFamily="34" charset="0"/>
                  </a:rPr>
                  <a:t>Welcomed</a:t>
                </a:r>
              </a:p>
              <a:p>
                <a:r>
                  <a:rPr lang="en-US" altLang="ja-JP" sz="2000" b="1" dirty="0" smtClean="0">
                    <a:latin typeface="Calibri" pitchFamily="34" charset="0"/>
                  </a:rPr>
                  <a:t>(reviewed)</a:t>
                </a:r>
                <a:endParaRPr lang="ja-JP" altLang="en-US" sz="2000" b="1" dirty="0">
                  <a:latin typeface="Calibri" pitchFamily="34" charset="0"/>
                </a:endParaRPr>
              </a:p>
            </p:txBody>
          </p:sp>
        </p:grpSp>
        <p:grpSp>
          <p:nvGrpSpPr>
            <p:cNvPr id="12" name="グループ化 961"/>
            <p:cNvGrpSpPr/>
            <p:nvPr/>
          </p:nvGrpSpPr>
          <p:grpSpPr>
            <a:xfrm>
              <a:off x="3481325" y="1448841"/>
              <a:ext cx="2337203" cy="2193021"/>
              <a:chOff x="4572000" y="1448841"/>
              <a:chExt cx="2337203" cy="2193021"/>
            </a:xfrm>
          </p:grpSpPr>
          <p:sp>
            <p:nvSpPr>
              <p:cNvPr id="960" name="円/楕円 959"/>
              <p:cNvSpPr/>
              <p:nvPr/>
            </p:nvSpPr>
            <p:spPr>
              <a:xfrm>
                <a:off x="4733261" y="2312464"/>
                <a:ext cx="1862104" cy="99924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568" name="テキスト ボックス 27"/>
              <p:cNvSpPr txBox="1">
                <a:spLocks noChangeArrowheads="1"/>
              </p:cNvSpPr>
              <p:nvPr/>
            </p:nvSpPr>
            <p:spPr bwMode="auto">
              <a:xfrm>
                <a:off x="4572000" y="3179899"/>
                <a:ext cx="2337203" cy="4619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ja-JP" sz="2400" b="1" dirty="0" smtClean="0">
                    <a:solidFill>
                      <a:srgbClr val="FF0000"/>
                    </a:solidFill>
                    <a:latin typeface="Calibri" pitchFamily="34" charset="0"/>
                  </a:rPr>
                  <a:t>open </a:t>
                </a:r>
                <a:r>
                  <a:rPr lang="en-US" altLang="ja-JP" sz="2400" b="1" dirty="0">
                    <a:solidFill>
                      <a:srgbClr val="FF0000"/>
                    </a:solidFill>
                    <a:latin typeface="Calibri" pitchFamily="34" charset="0"/>
                  </a:rPr>
                  <a:t>community</a:t>
                </a:r>
                <a:endParaRPr lang="ja-JP" altLang="en-US" sz="2400" b="1" dirty="0">
                  <a:solidFill>
                    <a:srgbClr val="FF0000"/>
                  </a:solidFill>
                  <a:latin typeface="Calibri" pitchFamily="34" charset="0"/>
                </a:endParaRPr>
              </a:p>
            </p:txBody>
          </p:sp>
          <p:grpSp>
            <p:nvGrpSpPr>
              <p:cNvPr id="13" name="グループ化 487"/>
              <p:cNvGrpSpPr>
                <a:grpSpLocks/>
              </p:cNvGrpSpPr>
              <p:nvPr/>
            </p:nvGrpSpPr>
            <p:grpSpPr bwMode="auto">
              <a:xfrm>
                <a:off x="5105396" y="1448841"/>
                <a:ext cx="1258888" cy="1616075"/>
                <a:chOff x="7317978" y="2272880"/>
                <a:chExt cx="1258490" cy="1616481"/>
              </a:xfrm>
            </p:grpSpPr>
            <p:grpSp>
              <p:nvGrpSpPr>
                <p:cNvPr id="14" name="グループ化 754"/>
                <p:cNvGrpSpPr/>
                <p:nvPr/>
              </p:nvGrpSpPr>
              <p:grpSpPr>
                <a:xfrm>
                  <a:off x="7630207" y="2453219"/>
                  <a:ext cx="246511" cy="811599"/>
                  <a:chOff x="5510241" y="1885908"/>
                  <a:chExt cx="146806" cy="483342"/>
                </a:xfrm>
                <a:scene3d>
                  <a:camera prst="orthographicFront">
                    <a:rot lat="0" lon="10800000" rev="0"/>
                  </a:camera>
                  <a:lightRig rig="threePt" dir="t"/>
                </a:scene3d>
              </p:grpSpPr>
              <p:sp>
                <p:nvSpPr>
                  <p:cNvPr id="929" name="Freeform 44"/>
                  <p:cNvSpPr>
                    <a:spLocks/>
                  </p:cNvSpPr>
                  <p:nvPr/>
                </p:nvSpPr>
                <p:spPr bwMode="auto">
                  <a:xfrm flipH="1">
                    <a:off x="5530846" y="1960599"/>
                    <a:ext cx="66106" cy="83276"/>
                  </a:xfrm>
                  <a:custGeom>
                    <a:avLst/>
                    <a:gdLst/>
                    <a:ahLst/>
                    <a:cxnLst>
                      <a:cxn ang="0">
                        <a:pos x="154" y="150"/>
                      </a:cxn>
                      <a:cxn ang="0">
                        <a:pos x="54" y="194"/>
                      </a:cxn>
                      <a:cxn ang="0">
                        <a:pos x="0" y="58"/>
                      </a:cxn>
                      <a:cxn ang="0">
                        <a:pos x="0" y="58"/>
                      </a:cxn>
                      <a:cxn ang="0">
                        <a:pos x="4" y="50"/>
                      </a:cxn>
                      <a:cxn ang="0">
                        <a:pos x="10" y="34"/>
                      </a:cxn>
                      <a:cxn ang="0">
                        <a:pos x="22" y="16"/>
                      </a:cxn>
                      <a:cxn ang="0">
                        <a:pos x="28" y="8"/>
                      </a:cxn>
                      <a:cxn ang="0">
                        <a:pos x="34" y="2"/>
                      </a:cxn>
                      <a:cxn ang="0">
                        <a:pos x="34" y="2"/>
                      </a:cxn>
                      <a:cxn ang="0">
                        <a:pos x="42" y="0"/>
                      </a:cxn>
                      <a:cxn ang="0">
                        <a:pos x="50" y="0"/>
                      </a:cxn>
                      <a:cxn ang="0">
                        <a:pos x="58" y="0"/>
                      </a:cxn>
                      <a:cxn ang="0">
                        <a:pos x="66" y="4"/>
                      </a:cxn>
                      <a:cxn ang="0">
                        <a:pos x="78" y="10"/>
                      </a:cxn>
                      <a:cxn ang="0">
                        <a:pos x="82" y="14"/>
                      </a:cxn>
                      <a:cxn ang="0">
                        <a:pos x="154" y="150"/>
                      </a:cxn>
                    </a:cxnLst>
                    <a:rect l="0" t="0" r="r" b="b"/>
                    <a:pathLst>
                      <a:path w="154" h="194">
                        <a:moveTo>
                          <a:pt x="154" y="150"/>
                        </a:moveTo>
                        <a:lnTo>
                          <a:pt x="54" y="194"/>
                        </a:lnTo>
                        <a:lnTo>
                          <a:pt x="0" y="58"/>
                        </a:lnTo>
                        <a:lnTo>
                          <a:pt x="0" y="58"/>
                        </a:lnTo>
                        <a:lnTo>
                          <a:pt x="4" y="50"/>
                        </a:lnTo>
                        <a:lnTo>
                          <a:pt x="10" y="34"/>
                        </a:lnTo>
                        <a:lnTo>
                          <a:pt x="22" y="16"/>
                        </a:lnTo>
                        <a:lnTo>
                          <a:pt x="28" y="8"/>
                        </a:lnTo>
                        <a:lnTo>
                          <a:pt x="34" y="2"/>
                        </a:lnTo>
                        <a:lnTo>
                          <a:pt x="34" y="2"/>
                        </a:lnTo>
                        <a:lnTo>
                          <a:pt x="42" y="0"/>
                        </a:lnTo>
                        <a:lnTo>
                          <a:pt x="50" y="0"/>
                        </a:lnTo>
                        <a:lnTo>
                          <a:pt x="58" y="0"/>
                        </a:lnTo>
                        <a:lnTo>
                          <a:pt x="66" y="4"/>
                        </a:lnTo>
                        <a:lnTo>
                          <a:pt x="78" y="10"/>
                        </a:lnTo>
                        <a:lnTo>
                          <a:pt x="82" y="14"/>
                        </a:lnTo>
                        <a:lnTo>
                          <a:pt x="154" y="15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930" name="Freeform 45"/>
                  <p:cNvSpPr>
                    <a:spLocks/>
                  </p:cNvSpPr>
                  <p:nvPr/>
                </p:nvSpPr>
                <p:spPr bwMode="auto">
                  <a:xfrm flipH="1">
                    <a:off x="5529987" y="2018119"/>
                    <a:ext cx="49794" cy="24897"/>
                  </a:xfrm>
                  <a:custGeom>
                    <a:avLst/>
                    <a:gdLst/>
                    <a:ahLst/>
                    <a:cxnLst>
                      <a:cxn ang="0">
                        <a:pos x="116" y="16"/>
                      </a:cxn>
                      <a:cxn ang="0">
                        <a:pos x="2" y="58"/>
                      </a:cxn>
                      <a:cxn ang="0">
                        <a:pos x="0" y="40"/>
                      </a:cxn>
                      <a:cxn ang="0">
                        <a:pos x="110" y="0"/>
                      </a:cxn>
                      <a:cxn ang="0">
                        <a:pos x="116" y="16"/>
                      </a:cxn>
                    </a:cxnLst>
                    <a:rect l="0" t="0" r="r" b="b"/>
                    <a:pathLst>
                      <a:path w="116" h="58">
                        <a:moveTo>
                          <a:pt x="116" y="16"/>
                        </a:moveTo>
                        <a:lnTo>
                          <a:pt x="2" y="58"/>
                        </a:lnTo>
                        <a:lnTo>
                          <a:pt x="0" y="40"/>
                        </a:lnTo>
                        <a:lnTo>
                          <a:pt x="110" y="0"/>
                        </a:lnTo>
                        <a:lnTo>
                          <a:pt x="116" y="16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931" name="Freeform 46"/>
                  <p:cNvSpPr>
                    <a:spLocks/>
                  </p:cNvSpPr>
                  <p:nvPr/>
                </p:nvSpPr>
                <p:spPr bwMode="auto">
                  <a:xfrm flipH="1">
                    <a:off x="5510241" y="2341778"/>
                    <a:ext cx="59238" cy="20604"/>
                  </a:xfrm>
                  <a:custGeom>
                    <a:avLst/>
                    <a:gdLst/>
                    <a:ahLst/>
                    <a:cxnLst>
                      <a:cxn ang="0">
                        <a:pos x="64" y="0"/>
                      </a:cxn>
                      <a:cxn ang="0">
                        <a:pos x="2" y="10"/>
                      </a:cxn>
                      <a:cxn ang="0">
                        <a:pos x="0" y="28"/>
                      </a:cxn>
                      <a:cxn ang="0">
                        <a:pos x="4" y="48"/>
                      </a:cxn>
                      <a:cxn ang="0">
                        <a:pos x="36" y="48"/>
                      </a:cxn>
                      <a:cxn ang="0">
                        <a:pos x="36" y="38"/>
                      </a:cxn>
                      <a:cxn ang="0">
                        <a:pos x="44" y="46"/>
                      </a:cxn>
                      <a:cxn ang="0">
                        <a:pos x="136" y="46"/>
                      </a:cxn>
                      <a:cxn ang="0">
                        <a:pos x="136" y="46"/>
                      </a:cxn>
                      <a:cxn ang="0">
                        <a:pos x="138" y="36"/>
                      </a:cxn>
                      <a:cxn ang="0">
                        <a:pos x="136" y="30"/>
                      </a:cxn>
                      <a:cxn ang="0">
                        <a:pos x="134" y="24"/>
                      </a:cxn>
                      <a:cxn ang="0">
                        <a:pos x="134" y="24"/>
                      </a:cxn>
                      <a:cxn ang="0">
                        <a:pos x="120" y="18"/>
                      </a:cxn>
                      <a:cxn ang="0">
                        <a:pos x="96" y="10"/>
                      </a:cxn>
                      <a:cxn ang="0">
                        <a:pos x="64" y="0"/>
                      </a:cxn>
                      <a:cxn ang="0">
                        <a:pos x="64" y="0"/>
                      </a:cxn>
                    </a:cxnLst>
                    <a:rect l="0" t="0" r="r" b="b"/>
                    <a:pathLst>
                      <a:path w="138" h="48">
                        <a:moveTo>
                          <a:pt x="64" y="0"/>
                        </a:moveTo>
                        <a:lnTo>
                          <a:pt x="2" y="10"/>
                        </a:lnTo>
                        <a:lnTo>
                          <a:pt x="0" y="28"/>
                        </a:lnTo>
                        <a:lnTo>
                          <a:pt x="4" y="48"/>
                        </a:lnTo>
                        <a:lnTo>
                          <a:pt x="36" y="48"/>
                        </a:lnTo>
                        <a:lnTo>
                          <a:pt x="36" y="38"/>
                        </a:lnTo>
                        <a:lnTo>
                          <a:pt x="44" y="46"/>
                        </a:lnTo>
                        <a:lnTo>
                          <a:pt x="136" y="46"/>
                        </a:lnTo>
                        <a:lnTo>
                          <a:pt x="136" y="46"/>
                        </a:lnTo>
                        <a:lnTo>
                          <a:pt x="138" y="36"/>
                        </a:lnTo>
                        <a:lnTo>
                          <a:pt x="136" y="30"/>
                        </a:lnTo>
                        <a:lnTo>
                          <a:pt x="134" y="24"/>
                        </a:lnTo>
                        <a:lnTo>
                          <a:pt x="134" y="24"/>
                        </a:lnTo>
                        <a:lnTo>
                          <a:pt x="120" y="18"/>
                        </a:lnTo>
                        <a:lnTo>
                          <a:pt x="96" y="10"/>
                        </a:lnTo>
                        <a:lnTo>
                          <a:pt x="64" y="0"/>
                        </a:lnTo>
                        <a:lnTo>
                          <a:pt x="64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932" name="Freeform 47"/>
                  <p:cNvSpPr>
                    <a:spLocks/>
                  </p:cNvSpPr>
                  <p:nvPr/>
                </p:nvSpPr>
                <p:spPr bwMode="auto">
                  <a:xfrm flipH="1">
                    <a:off x="5590941" y="2347787"/>
                    <a:ext cx="63530" cy="21463"/>
                  </a:xfrm>
                  <a:custGeom>
                    <a:avLst/>
                    <a:gdLst/>
                    <a:ahLst/>
                    <a:cxnLst>
                      <a:cxn ang="0">
                        <a:pos x="70" y="0"/>
                      </a:cxn>
                      <a:cxn ang="0">
                        <a:pos x="4" y="10"/>
                      </a:cxn>
                      <a:cxn ang="0">
                        <a:pos x="0" y="30"/>
                      </a:cxn>
                      <a:cxn ang="0">
                        <a:pos x="4" y="50"/>
                      </a:cxn>
                      <a:cxn ang="0">
                        <a:pos x="40" y="50"/>
                      </a:cxn>
                      <a:cxn ang="0">
                        <a:pos x="40" y="42"/>
                      </a:cxn>
                      <a:cxn ang="0">
                        <a:pos x="50" y="50"/>
                      </a:cxn>
                      <a:cxn ang="0">
                        <a:pos x="148" y="50"/>
                      </a:cxn>
                      <a:cxn ang="0">
                        <a:pos x="148" y="50"/>
                      </a:cxn>
                      <a:cxn ang="0">
                        <a:pos x="148" y="38"/>
                      </a:cxn>
                      <a:cxn ang="0">
                        <a:pos x="146" y="30"/>
                      </a:cxn>
                      <a:cxn ang="0">
                        <a:pos x="144" y="26"/>
                      </a:cxn>
                      <a:cxn ang="0">
                        <a:pos x="142" y="24"/>
                      </a:cxn>
                      <a:cxn ang="0">
                        <a:pos x="142" y="24"/>
                      </a:cxn>
                      <a:cxn ang="0">
                        <a:pos x="128" y="20"/>
                      </a:cxn>
                      <a:cxn ang="0">
                        <a:pos x="104" y="10"/>
                      </a:cxn>
                      <a:cxn ang="0">
                        <a:pos x="70" y="0"/>
                      </a:cxn>
                      <a:cxn ang="0">
                        <a:pos x="70" y="0"/>
                      </a:cxn>
                    </a:cxnLst>
                    <a:rect l="0" t="0" r="r" b="b"/>
                    <a:pathLst>
                      <a:path w="148" h="50">
                        <a:moveTo>
                          <a:pt x="70" y="0"/>
                        </a:moveTo>
                        <a:lnTo>
                          <a:pt x="4" y="10"/>
                        </a:lnTo>
                        <a:lnTo>
                          <a:pt x="0" y="30"/>
                        </a:lnTo>
                        <a:lnTo>
                          <a:pt x="4" y="50"/>
                        </a:lnTo>
                        <a:lnTo>
                          <a:pt x="40" y="50"/>
                        </a:lnTo>
                        <a:lnTo>
                          <a:pt x="40" y="42"/>
                        </a:lnTo>
                        <a:lnTo>
                          <a:pt x="50" y="50"/>
                        </a:lnTo>
                        <a:lnTo>
                          <a:pt x="148" y="50"/>
                        </a:lnTo>
                        <a:lnTo>
                          <a:pt x="148" y="50"/>
                        </a:lnTo>
                        <a:lnTo>
                          <a:pt x="148" y="38"/>
                        </a:lnTo>
                        <a:lnTo>
                          <a:pt x="146" y="30"/>
                        </a:lnTo>
                        <a:lnTo>
                          <a:pt x="144" y="26"/>
                        </a:lnTo>
                        <a:lnTo>
                          <a:pt x="142" y="24"/>
                        </a:lnTo>
                        <a:lnTo>
                          <a:pt x="142" y="24"/>
                        </a:lnTo>
                        <a:lnTo>
                          <a:pt x="128" y="20"/>
                        </a:lnTo>
                        <a:lnTo>
                          <a:pt x="104" y="10"/>
                        </a:lnTo>
                        <a:lnTo>
                          <a:pt x="70" y="0"/>
                        </a:lnTo>
                        <a:lnTo>
                          <a:pt x="7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933" name="Freeform 48"/>
                  <p:cNvSpPr>
                    <a:spLocks/>
                  </p:cNvSpPr>
                  <p:nvPr/>
                </p:nvSpPr>
                <p:spPr bwMode="auto">
                  <a:xfrm flipH="1">
                    <a:off x="5528270" y="2104829"/>
                    <a:ext cx="79842" cy="242101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90" y="564"/>
                      </a:cxn>
                      <a:cxn ang="0">
                        <a:pos x="186" y="560"/>
                      </a:cxn>
                      <a:cxn ang="0">
                        <a:pos x="108" y="1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86" h="564">
                        <a:moveTo>
                          <a:pt x="0" y="0"/>
                        </a:moveTo>
                        <a:lnTo>
                          <a:pt x="90" y="564"/>
                        </a:lnTo>
                        <a:lnTo>
                          <a:pt x="186" y="560"/>
                        </a:lnTo>
                        <a:lnTo>
                          <a:pt x="108" y="1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85000"/>
                    </a:schemeClr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934" name="Freeform 49"/>
                  <p:cNvSpPr>
                    <a:spLocks/>
                  </p:cNvSpPr>
                  <p:nvPr/>
                </p:nvSpPr>
                <p:spPr bwMode="auto">
                  <a:xfrm flipH="1">
                    <a:off x="5583215" y="1921107"/>
                    <a:ext cx="38633" cy="43784"/>
                  </a:xfrm>
                  <a:custGeom>
                    <a:avLst/>
                    <a:gdLst/>
                    <a:ahLst/>
                    <a:cxnLst>
                      <a:cxn ang="0">
                        <a:pos x="10" y="0"/>
                      </a:cxn>
                      <a:cxn ang="0">
                        <a:pos x="0" y="76"/>
                      </a:cxn>
                      <a:cxn ang="0">
                        <a:pos x="0" y="76"/>
                      </a:cxn>
                      <a:cxn ang="0">
                        <a:pos x="10" y="82"/>
                      </a:cxn>
                      <a:cxn ang="0">
                        <a:pos x="34" y="92"/>
                      </a:cxn>
                      <a:cxn ang="0">
                        <a:pos x="48" y="96"/>
                      </a:cxn>
                      <a:cxn ang="0">
                        <a:pos x="62" y="100"/>
                      </a:cxn>
                      <a:cxn ang="0">
                        <a:pos x="74" y="102"/>
                      </a:cxn>
                      <a:cxn ang="0">
                        <a:pos x="86" y="102"/>
                      </a:cxn>
                      <a:cxn ang="0">
                        <a:pos x="86" y="102"/>
                      </a:cxn>
                      <a:cxn ang="0">
                        <a:pos x="88" y="100"/>
                      </a:cxn>
                      <a:cxn ang="0">
                        <a:pos x="90" y="98"/>
                      </a:cxn>
                      <a:cxn ang="0">
                        <a:pos x="90" y="90"/>
                      </a:cxn>
                      <a:cxn ang="0">
                        <a:pos x="86" y="80"/>
                      </a:cxn>
                      <a:cxn ang="0">
                        <a:pos x="84" y="68"/>
                      </a:cxn>
                      <a:cxn ang="0">
                        <a:pos x="84" y="68"/>
                      </a:cxn>
                      <a:cxn ang="0">
                        <a:pos x="80" y="24"/>
                      </a:cxn>
                      <a:cxn ang="0">
                        <a:pos x="80" y="0"/>
                      </a:cxn>
                      <a:cxn ang="0">
                        <a:pos x="10" y="0"/>
                      </a:cxn>
                    </a:cxnLst>
                    <a:rect l="0" t="0" r="r" b="b"/>
                    <a:pathLst>
                      <a:path w="90" h="102">
                        <a:moveTo>
                          <a:pt x="10" y="0"/>
                        </a:moveTo>
                        <a:lnTo>
                          <a:pt x="0" y="76"/>
                        </a:lnTo>
                        <a:lnTo>
                          <a:pt x="0" y="76"/>
                        </a:lnTo>
                        <a:lnTo>
                          <a:pt x="10" y="82"/>
                        </a:lnTo>
                        <a:lnTo>
                          <a:pt x="34" y="92"/>
                        </a:lnTo>
                        <a:lnTo>
                          <a:pt x="48" y="96"/>
                        </a:lnTo>
                        <a:lnTo>
                          <a:pt x="62" y="100"/>
                        </a:lnTo>
                        <a:lnTo>
                          <a:pt x="74" y="102"/>
                        </a:lnTo>
                        <a:lnTo>
                          <a:pt x="86" y="102"/>
                        </a:lnTo>
                        <a:lnTo>
                          <a:pt x="86" y="102"/>
                        </a:lnTo>
                        <a:lnTo>
                          <a:pt x="88" y="100"/>
                        </a:lnTo>
                        <a:lnTo>
                          <a:pt x="90" y="98"/>
                        </a:lnTo>
                        <a:lnTo>
                          <a:pt x="90" y="90"/>
                        </a:lnTo>
                        <a:lnTo>
                          <a:pt x="86" y="80"/>
                        </a:lnTo>
                        <a:lnTo>
                          <a:pt x="84" y="68"/>
                        </a:lnTo>
                        <a:lnTo>
                          <a:pt x="84" y="68"/>
                        </a:lnTo>
                        <a:lnTo>
                          <a:pt x="80" y="24"/>
                        </a:lnTo>
                        <a:lnTo>
                          <a:pt x="80" y="0"/>
                        </a:lnTo>
                        <a:lnTo>
                          <a:pt x="10" y="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935" name="Freeform 50"/>
                  <p:cNvSpPr>
                    <a:spLocks/>
                  </p:cNvSpPr>
                  <p:nvPr/>
                </p:nvSpPr>
                <p:spPr bwMode="auto">
                  <a:xfrm flipH="1">
                    <a:off x="5550592" y="2005241"/>
                    <a:ext cx="1717" cy="429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4" y="0"/>
                      </a:cxn>
                      <a:cxn ang="0">
                        <a:pos x="4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4">
                        <a:moveTo>
                          <a:pt x="0" y="0"/>
                        </a:moveTo>
                        <a:lnTo>
                          <a:pt x="0" y="0"/>
                        </a:lnTo>
                        <a:lnTo>
                          <a:pt x="4" y="0"/>
                        </a:lnTo>
                        <a:lnTo>
                          <a:pt x="4" y="0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936" name="Freeform 51"/>
                  <p:cNvSpPr>
                    <a:spLocks/>
                  </p:cNvSpPr>
                  <p:nvPr/>
                </p:nvSpPr>
                <p:spPr bwMode="auto">
                  <a:xfrm flipH="1">
                    <a:off x="5568620" y="2106546"/>
                    <a:ext cx="86710" cy="248969"/>
                  </a:xfrm>
                  <a:custGeom>
                    <a:avLst/>
                    <a:gdLst/>
                    <a:ahLst/>
                    <a:cxnLst>
                      <a:cxn ang="0">
                        <a:pos x="134" y="8"/>
                      </a:cxn>
                      <a:cxn ang="0">
                        <a:pos x="134" y="8"/>
                      </a:cxn>
                      <a:cxn ang="0">
                        <a:pos x="102" y="6"/>
                      </a:cxn>
                      <a:cxn ang="0">
                        <a:pos x="78" y="2"/>
                      </a:cxn>
                      <a:cxn ang="0">
                        <a:pos x="60" y="0"/>
                      </a:cxn>
                      <a:cxn ang="0">
                        <a:pos x="20" y="324"/>
                      </a:cxn>
                      <a:cxn ang="0">
                        <a:pos x="0" y="580"/>
                      </a:cxn>
                      <a:cxn ang="0">
                        <a:pos x="82" y="572"/>
                      </a:cxn>
                      <a:cxn ang="0">
                        <a:pos x="98" y="570"/>
                      </a:cxn>
                      <a:cxn ang="0">
                        <a:pos x="136" y="340"/>
                      </a:cxn>
                      <a:cxn ang="0">
                        <a:pos x="162" y="290"/>
                      </a:cxn>
                      <a:cxn ang="0">
                        <a:pos x="202" y="96"/>
                      </a:cxn>
                      <a:cxn ang="0">
                        <a:pos x="202" y="0"/>
                      </a:cxn>
                      <a:cxn ang="0">
                        <a:pos x="202" y="0"/>
                      </a:cxn>
                      <a:cxn ang="0">
                        <a:pos x="198" y="2"/>
                      </a:cxn>
                      <a:cxn ang="0">
                        <a:pos x="186" y="6"/>
                      </a:cxn>
                      <a:cxn ang="0">
                        <a:pos x="164" y="8"/>
                      </a:cxn>
                      <a:cxn ang="0">
                        <a:pos x="134" y="8"/>
                      </a:cxn>
                      <a:cxn ang="0">
                        <a:pos x="134" y="8"/>
                      </a:cxn>
                    </a:cxnLst>
                    <a:rect l="0" t="0" r="r" b="b"/>
                    <a:pathLst>
                      <a:path w="202" h="580">
                        <a:moveTo>
                          <a:pt x="134" y="8"/>
                        </a:moveTo>
                        <a:lnTo>
                          <a:pt x="134" y="8"/>
                        </a:lnTo>
                        <a:lnTo>
                          <a:pt x="102" y="6"/>
                        </a:lnTo>
                        <a:lnTo>
                          <a:pt x="78" y="2"/>
                        </a:lnTo>
                        <a:lnTo>
                          <a:pt x="60" y="0"/>
                        </a:lnTo>
                        <a:lnTo>
                          <a:pt x="20" y="324"/>
                        </a:lnTo>
                        <a:lnTo>
                          <a:pt x="0" y="580"/>
                        </a:lnTo>
                        <a:lnTo>
                          <a:pt x="82" y="572"/>
                        </a:lnTo>
                        <a:lnTo>
                          <a:pt x="98" y="570"/>
                        </a:lnTo>
                        <a:lnTo>
                          <a:pt x="136" y="340"/>
                        </a:lnTo>
                        <a:lnTo>
                          <a:pt x="162" y="290"/>
                        </a:lnTo>
                        <a:lnTo>
                          <a:pt x="202" y="96"/>
                        </a:lnTo>
                        <a:lnTo>
                          <a:pt x="202" y="0"/>
                        </a:lnTo>
                        <a:lnTo>
                          <a:pt x="202" y="0"/>
                        </a:lnTo>
                        <a:lnTo>
                          <a:pt x="198" y="2"/>
                        </a:lnTo>
                        <a:lnTo>
                          <a:pt x="186" y="6"/>
                        </a:lnTo>
                        <a:lnTo>
                          <a:pt x="164" y="8"/>
                        </a:lnTo>
                        <a:lnTo>
                          <a:pt x="134" y="8"/>
                        </a:lnTo>
                        <a:lnTo>
                          <a:pt x="134" y="8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85000"/>
                    </a:schemeClr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937" name="Freeform 52"/>
                  <p:cNvSpPr>
                    <a:spLocks/>
                  </p:cNvSpPr>
                  <p:nvPr/>
                </p:nvSpPr>
                <p:spPr bwMode="auto">
                  <a:xfrm flipH="1">
                    <a:off x="5552309" y="1951155"/>
                    <a:ext cx="98729" cy="152815"/>
                  </a:xfrm>
                  <a:custGeom>
                    <a:avLst/>
                    <a:gdLst/>
                    <a:ahLst/>
                    <a:cxnLst>
                      <a:cxn ang="0">
                        <a:pos x="74" y="0"/>
                      </a:cxn>
                      <a:cxn ang="0">
                        <a:pos x="74" y="0"/>
                      </a:cxn>
                      <a:cxn ang="0">
                        <a:pos x="58" y="8"/>
                      </a:cxn>
                      <a:cxn ang="0">
                        <a:pos x="42" y="18"/>
                      </a:cxn>
                      <a:cxn ang="0">
                        <a:pos x="30" y="28"/>
                      </a:cxn>
                      <a:cxn ang="0">
                        <a:pos x="24" y="38"/>
                      </a:cxn>
                      <a:cxn ang="0">
                        <a:pos x="0" y="92"/>
                      </a:cxn>
                      <a:cxn ang="0">
                        <a:pos x="28" y="302"/>
                      </a:cxn>
                      <a:cxn ang="0">
                        <a:pos x="58" y="344"/>
                      </a:cxn>
                      <a:cxn ang="0">
                        <a:pos x="58" y="344"/>
                      </a:cxn>
                      <a:cxn ang="0">
                        <a:pos x="88" y="352"/>
                      </a:cxn>
                      <a:cxn ang="0">
                        <a:pos x="126" y="356"/>
                      </a:cxn>
                      <a:cxn ang="0">
                        <a:pos x="146" y="356"/>
                      </a:cxn>
                      <a:cxn ang="0">
                        <a:pos x="166" y="356"/>
                      </a:cxn>
                      <a:cxn ang="0">
                        <a:pos x="184" y="354"/>
                      </a:cxn>
                      <a:cxn ang="0">
                        <a:pos x="198" y="350"/>
                      </a:cxn>
                      <a:cxn ang="0">
                        <a:pos x="198" y="350"/>
                      </a:cxn>
                      <a:cxn ang="0">
                        <a:pos x="204" y="346"/>
                      </a:cxn>
                      <a:cxn ang="0">
                        <a:pos x="210" y="340"/>
                      </a:cxn>
                      <a:cxn ang="0">
                        <a:pos x="220" y="322"/>
                      </a:cxn>
                      <a:cxn ang="0">
                        <a:pos x="226" y="306"/>
                      </a:cxn>
                      <a:cxn ang="0">
                        <a:pos x="230" y="294"/>
                      </a:cxn>
                      <a:cxn ang="0">
                        <a:pos x="230" y="294"/>
                      </a:cxn>
                      <a:cxn ang="0">
                        <a:pos x="228" y="226"/>
                      </a:cxn>
                      <a:cxn ang="0">
                        <a:pos x="228" y="186"/>
                      </a:cxn>
                      <a:cxn ang="0">
                        <a:pos x="228" y="186"/>
                      </a:cxn>
                      <a:cxn ang="0">
                        <a:pos x="226" y="148"/>
                      </a:cxn>
                      <a:cxn ang="0">
                        <a:pos x="222" y="118"/>
                      </a:cxn>
                      <a:cxn ang="0">
                        <a:pos x="218" y="92"/>
                      </a:cxn>
                      <a:cxn ang="0">
                        <a:pos x="210" y="70"/>
                      </a:cxn>
                      <a:cxn ang="0">
                        <a:pos x="204" y="56"/>
                      </a:cxn>
                      <a:cxn ang="0">
                        <a:pos x="198" y="44"/>
                      </a:cxn>
                      <a:cxn ang="0">
                        <a:pos x="194" y="36"/>
                      </a:cxn>
                      <a:cxn ang="0">
                        <a:pos x="160" y="12"/>
                      </a:cxn>
                      <a:cxn ang="0">
                        <a:pos x="160" y="12"/>
                      </a:cxn>
                      <a:cxn ang="0">
                        <a:pos x="144" y="16"/>
                      </a:cxn>
                      <a:cxn ang="0">
                        <a:pos x="74" y="0"/>
                      </a:cxn>
                    </a:cxnLst>
                    <a:rect l="0" t="0" r="r" b="b"/>
                    <a:pathLst>
                      <a:path w="230" h="356">
                        <a:moveTo>
                          <a:pt x="74" y="0"/>
                        </a:moveTo>
                        <a:lnTo>
                          <a:pt x="74" y="0"/>
                        </a:lnTo>
                        <a:lnTo>
                          <a:pt x="58" y="8"/>
                        </a:lnTo>
                        <a:lnTo>
                          <a:pt x="42" y="18"/>
                        </a:lnTo>
                        <a:lnTo>
                          <a:pt x="30" y="28"/>
                        </a:lnTo>
                        <a:lnTo>
                          <a:pt x="24" y="38"/>
                        </a:lnTo>
                        <a:lnTo>
                          <a:pt x="0" y="92"/>
                        </a:lnTo>
                        <a:lnTo>
                          <a:pt x="28" y="302"/>
                        </a:lnTo>
                        <a:lnTo>
                          <a:pt x="58" y="344"/>
                        </a:lnTo>
                        <a:lnTo>
                          <a:pt x="58" y="344"/>
                        </a:lnTo>
                        <a:lnTo>
                          <a:pt x="88" y="352"/>
                        </a:lnTo>
                        <a:lnTo>
                          <a:pt x="126" y="356"/>
                        </a:lnTo>
                        <a:lnTo>
                          <a:pt x="146" y="356"/>
                        </a:lnTo>
                        <a:lnTo>
                          <a:pt x="166" y="356"/>
                        </a:lnTo>
                        <a:lnTo>
                          <a:pt x="184" y="354"/>
                        </a:lnTo>
                        <a:lnTo>
                          <a:pt x="198" y="350"/>
                        </a:lnTo>
                        <a:lnTo>
                          <a:pt x="198" y="350"/>
                        </a:lnTo>
                        <a:lnTo>
                          <a:pt x="204" y="346"/>
                        </a:lnTo>
                        <a:lnTo>
                          <a:pt x="210" y="340"/>
                        </a:lnTo>
                        <a:lnTo>
                          <a:pt x="220" y="322"/>
                        </a:lnTo>
                        <a:lnTo>
                          <a:pt x="226" y="306"/>
                        </a:lnTo>
                        <a:lnTo>
                          <a:pt x="230" y="294"/>
                        </a:lnTo>
                        <a:lnTo>
                          <a:pt x="230" y="294"/>
                        </a:lnTo>
                        <a:lnTo>
                          <a:pt x="228" y="226"/>
                        </a:lnTo>
                        <a:lnTo>
                          <a:pt x="228" y="186"/>
                        </a:lnTo>
                        <a:lnTo>
                          <a:pt x="228" y="186"/>
                        </a:lnTo>
                        <a:lnTo>
                          <a:pt x="226" y="148"/>
                        </a:lnTo>
                        <a:lnTo>
                          <a:pt x="222" y="118"/>
                        </a:lnTo>
                        <a:lnTo>
                          <a:pt x="218" y="92"/>
                        </a:lnTo>
                        <a:lnTo>
                          <a:pt x="210" y="70"/>
                        </a:lnTo>
                        <a:lnTo>
                          <a:pt x="204" y="56"/>
                        </a:lnTo>
                        <a:lnTo>
                          <a:pt x="198" y="44"/>
                        </a:lnTo>
                        <a:lnTo>
                          <a:pt x="194" y="36"/>
                        </a:lnTo>
                        <a:lnTo>
                          <a:pt x="160" y="12"/>
                        </a:lnTo>
                        <a:lnTo>
                          <a:pt x="160" y="12"/>
                        </a:lnTo>
                        <a:lnTo>
                          <a:pt x="144" y="16"/>
                        </a:lnTo>
                        <a:lnTo>
                          <a:pt x="74" y="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938" name="Freeform 53"/>
                  <p:cNvSpPr>
                    <a:spLocks/>
                  </p:cNvSpPr>
                  <p:nvPr/>
                </p:nvSpPr>
                <p:spPr bwMode="auto">
                  <a:xfrm flipH="1">
                    <a:off x="5577206" y="1887625"/>
                    <a:ext cx="43784" cy="58379"/>
                  </a:xfrm>
                  <a:custGeom>
                    <a:avLst/>
                    <a:gdLst/>
                    <a:ahLst/>
                    <a:cxnLst>
                      <a:cxn ang="0">
                        <a:pos x="102" y="34"/>
                      </a:cxn>
                      <a:cxn ang="0">
                        <a:pos x="102" y="34"/>
                      </a:cxn>
                      <a:cxn ang="0">
                        <a:pos x="90" y="18"/>
                      </a:cxn>
                      <a:cxn ang="0">
                        <a:pos x="90" y="18"/>
                      </a:cxn>
                      <a:cxn ang="0">
                        <a:pos x="82" y="12"/>
                      </a:cxn>
                      <a:cxn ang="0">
                        <a:pos x="70" y="4"/>
                      </a:cxn>
                      <a:cxn ang="0">
                        <a:pos x="62" y="2"/>
                      </a:cxn>
                      <a:cxn ang="0">
                        <a:pos x="54" y="0"/>
                      </a:cxn>
                      <a:cxn ang="0">
                        <a:pos x="46" y="0"/>
                      </a:cxn>
                      <a:cxn ang="0">
                        <a:pos x="38" y="0"/>
                      </a:cxn>
                      <a:cxn ang="0">
                        <a:pos x="38" y="0"/>
                      </a:cxn>
                      <a:cxn ang="0">
                        <a:pos x="24" y="4"/>
                      </a:cxn>
                      <a:cxn ang="0">
                        <a:pos x="18" y="8"/>
                      </a:cxn>
                      <a:cxn ang="0">
                        <a:pos x="12" y="12"/>
                      </a:cxn>
                      <a:cxn ang="0">
                        <a:pos x="8" y="20"/>
                      </a:cxn>
                      <a:cxn ang="0">
                        <a:pos x="4" y="28"/>
                      </a:cxn>
                      <a:cxn ang="0">
                        <a:pos x="2" y="38"/>
                      </a:cxn>
                      <a:cxn ang="0">
                        <a:pos x="0" y="50"/>
                      </a:cxn>
                      <a:cxn ang="0">
                        <a:pos x="0" y="50"/>
                      </a:cxn>
                      <a:cxn ang="0">
                        <a:pos x="8" y="76"/>
                      </a:cxn>
                      <a:cxn ang="0">
                        <a:pos x="18" y="98"/>
                      </a:cxn>
                      <a:cxn ang="0">
                        <a:pos x="28" y="116"/>
                      </a:cxn>
                      <a:cxn ang="0">
                        <a:pos x="42" y="134"/>
                      </a:cxn>
                      <a:cxn ang="0">
                        <a:pos x="42" y="134"/>
                      </a:cxn>
                      <a:cxn ang="0">
                        <a:pos x="46" y="136"/>
                      </a:cxn>
                      <a:cxn ang="0">
                        <a:pos x="54" y="136"/>
                      </a:cxn>
                      <a:cxn ang="0">
                        <a:pos x="74" y="134"/>
                      </a:cxn>
                      <a:cxn ang="0">
                        <a:pos x="94" y="130"/>
                      </a:cxn>
                      <a:cxn ang="0">
                        <a:pos x="100" y="128"/>
                      </a:cxn>
                      <a:cxn ang="0">
                        <a:pos x="102" y="126"/>
                      </a:cxn>
                      <a:cxn ang="0">
                        <a:pos x="102" y="126"/>
                      </a:cxn>
                      <a:cxn ang="0">
                        <a:pos x="100" y="104"/>
                      </a:cxn>
                      <a:cxn ang="0">
                        <a:pos x="100" y="74"/>
                      </a:cxn>
                      <a:cxn ang="0">
                        <a:pos x="102" y="34"/>
                      </a:cxn>
                      <a:cxn ang="0">
                        <a:pos x="102" y="34"/>
                      </a:cxn>
                    </a:cxnLst>
                    <a:rect l="0" t="0" r="r" b="b"/>
                    <a:pathLst>
                      <a:path w="102" h="136">
                        <a:moveTo>
                          <a:pt x="102" y="34"/>
                        </a:moveTo>
                        <a:lnTo>
                          <a:pt x="102" y="34"/>
                        </a:lnTo>
                        <a:lnTo>
                          <a:pt x="90" y="18"/>
                        </a:lnTo>
                        <a:lnTo>
                          <a:pt x="90" y="18"/>
                        </a:lnTo>
                        <a:lnTo>
                          <a:pt x="82" y="12"/>
                        </a:lnTo>
                        <a:lnTo>
                          <a:pt x="70" y="4"/>
                        </a:lnTo>
                        <a:lnTo>
                          <a:pt x="62" y="2"/>
                        </a:lnTo>
                        <a:lnTo>
                          <a:pt x="54" y="0"/>
                        </a:lnTo>
                        <a:lnTo>
                          <a:pt x="46" y="0"/>
                        </a:lnTo>
                        <a:lnTo>
                          <a:pt x="38" y="0"/>
                        </a:lnTo>
                        <a:lnTo>
                          <a:pt x="38" y="0"/>
                        </a:lnTo>
                        <a:lnTo>
                          <a:pt x="24" y="4"/>
                        </a:lnTo>
                        <a:lnTo>
                          <a:pt x="18" y="8"/>
                        </a:lnTo>
                        <a:lnTo>
                          <a:pt x="12" y="12"/>
                        </a:lnTo>
                        <a:lnTo>
                          <a:pt x="8" y="20"/>
                        </a:lnTo>
                        <a:lnTo>
                          <a:pt x="4" y="28"/>
                        </a:lnTo>
                        <a:lnTo>
                          <a:pt x="2" y="38"/>
                        </a:lnTo>
                        <a:lnTo>
                          <a:pt x="0" y="50"/>
                        </a:lnTo>
                        <a:lnTo>
                          <a:pt x="0" y="50"/>
                        </a:lnTo>
                        <a:lnTo>
                          <a:pt x="8" y="76"/>
                        </a:lnTo>
                        <a:lnTo>
                          <a:pt x="18" y="98"/>
                        </a:lnTo>
                        <a:lnTo>
                          <a:pt x="28" y="116"/>
                        </a:lnTo>
                        <a:lnTo>
                          <a:pt x="42" y="134"/>
                        </a:lnTo>
                        <a:lnTo>
                          <a:pt x="42" y="134"/>
                        </a:lnTo>
                        <a:lnTo>
                          <a:pt x="46" y="136"/>
                        </a:lnTo>
                        <a:lnTo>
                          <a:pt x="54" y="136"/>
                        </a:lnTo>
                        <a:lnTo>
                          <a:pt x="74" y="134"/>
                        </a:lnTo>
                        <a:lnTo>
                          <a:pt x="94" y="130"/>
                        </a:lnTo>
                        <a:lnTo>
                          <a:pt x="100" y="128"/>
                        </a:lnTo>
                        <a:lnTo>
                          <a:pt x="102" y="126"/>
                        </a:lnTo>
                        <a:lnTo>
                          <a:pt x="102" y="126"/>
                        </a:lnTo>
                        <a:lnTo>
                          <a:pt x="100" y="104"/>
                        </a:lnTo>
                        <a:lnTo>
                          <a:pt x="100" y="74"/>
                        </a:lnTo>
                        <a:lnTo>
                          <a:pt x="102" y="34"/>
                        </a:lnTo>
                        <a:lnTo>
                          <a:pt x="102" y="34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939" name="Freeform 54"/>
                  <p:cNvSpPr>
                    <a:spLocks/>
                  </p:cNvSpPr>
                  <p:nvPr/>
                </p:nvSpPr>
                <p:spPr bwMode="auto">
                  <a:xfrm flipH="1">
                    <a:off x="5582356" y="1885908"/>
                    <a:ext cx="41209" cy="35199"/>
                  </a:xfrm>
                  <a:custGeom>
                    <a:avLst/>
                    <a:gdLst/>
                    <a:ahLst/>
                    <a:cxnLst>
                      <a:cxn ang="0">
                        <a:pos x="24" y="80"/>
                      </a:cxn>
                      <a:cxn ang="0">
                        <a:pos x="32" y="82"/>
                      </a:cxn>
                      <a:cxn ang="0">
                        <a:pos x="26" y="58"/>
                      </a:cxn>
                      <a:cxn ang="0">
                        <a:pos x="26" y="58"/>
                      </a:cxn>
                      <a:cxn ang="0">
                        <a:pos x="26" y="48"/>
                      </a:cxn>
                      <a:cxn ang="0">
                        <a:pos x="28" y="40"/>
                      </a:cxn>
                      <a:cxn ang="0">
                        <a:pos x="32" y="34"/>
                      </a:cxn>
                      <a:cxn ang="0">
                        <a:pos x="36" y="30"/>
                      </a:cxn>
                      <a:cxn ang="0">
                        <a:pos x="44" y="26"/>
                      </a:cxn>
                      <a:cxn ang="0">
                        <a:pos x="48" y="24"/>
                      </a:cxn>
                      <a:cxn ang="0">
                        <a:pos x="38" y="36"/>
                      </a:cxn>
                      <a:cxn ang="0">
                        <a:pos x="60" y="26"/>
                      </a:cxn>
                      <a:cxn ang="0">
                        <a:pos x="58" y="38"/>
                      </a:cxn>
                      <a:cxn ang="0">
                        <a:pos x="58" y="38"/>
                      </a:cxn>
                      <a:cxn ang="0">
                        <a:pos x="62" y="32"/>
                      </a:cxn>
                      <a:cxn ang="0">
                        <a:pos x="68" y="28"/>
                      </a:cxn>
                      <a:cxn ang="0">
                        <a:pos x="78" y="24"/>
                      </a:cxn>
                      <a:cxn ang="0">
                        <a:pos x="88" y="22"/>
                      </a:cxn>
                      <a:cxn ang="0">
                        <a:pos x="96" y="22"/>
                      </a:cxn>
                      <a:cxn ang="0">
                        <a:pos x="96" y="22"/>
                      </a:cxn>
                      <a:cxn ang="0">
                        <a:pos x="82" y="6"/>
                      </a:cxn>
                      <a:cxn ang="0">
                        <a:pos x="82" y="6"/>
                      </a:cxn>
                      <a:cxn ang="0">
                        <a:pos x="80" y="4"/>
                      </a:cxn>
                      <a:cxn ang="0">
                        <a:pos x="74" y="2"/>
                      </a:cxn>
                      <a:cxn ang="0">
                        <a:pos x="64" y="0"/>
                      </a:cxn>
                      <a:cxn ang="0">
                        <a:pos x="50" y="2"/>
                      </a:cxn>
                      <a:cxn ang="0">
                        <a:pos x="36" y="4"/>
                      </a:cxn>
                      <a:cxn ang="0">
                        <a:pos x="36" y="4"/>
                      </a:cxn>
                      <a:cxn ang="0">
                        <a:pos x="24" y="8"/>
                      </a:cxn>
                      <a:cxn ang="0">
                        <a:pos x="14" y="14"/>
                      </a:cxn>
                      <a:cxn ang="0">
                        <a:pos x="6" y="20"/>
                      </a:cxn>
                      <a:cxn ang="0">
                        <a:pos x="6" y="20"/>
                      </a:cxn>
                      <a:cxn ang="0">
                        <a:pos x="4" y="30"/>
                      </a:cxn>
                      <a:cxn ang="0">
                        <a:pos x="0" y="36"/>
                      </a:cxn>
                      <a:cxn ang="0">
                        <a:pos x="0" y="44"/>
                      </a:cxn>
                      <a:cxn ang="0">
                        <a:pos x="4" y="56"/>
                      </a:cxn>
                      <a:cxn ang="0">
                        <a:pos x="4" y="56"/>
                      </a:cxn>
                      <a:cxn ang="0">
                        <a:pos x="10" y="56"/>
                      </a:cxn>
                      <a:cxn ang="0">
                        <a:pos x="14" y="56"/>
                      </a:cxn>
                      <a:cxn ang="0">
                        <a:pos x="16" y="60"/>
                      </a:cxn>
                      <a:cxn ang="0">
                        <a:pos x="20" y="66"/>
                      </a:cxn>
                      <a:cxn ang="0">
                        <a:pos x="22" y="76"/>
                      </a:cxn>
                      <a:cxn ang="0">
                        <a:pos x="24" y="80"/>
                      </a:cxn>
                      <a:cxn ang="0">
                        <a:pos x="24" y="80"/>
                      </a:cxn>
                    </a:cxnLst>
                    <a:rect l="0" t="0" r="r" b="b"/>
                    <a:pathLst>
                      <a:path w="96" h="82">
                        <a:moveTo>
                          <a:pt x="24" y="80"/>
                        </a:moveTo>
                        <a:lnTo>
                          <a:pt x="32" y="82"/>
                        </a:lnTo>
                        <a:lnTo>
                          <a:pt x="26" y="58"/>
                        </a:lnTo>
                        <a:lnTo>
                          <a:pt x="26" y="58"/>
                        </a:lnTo>
                        <a:lnTo>
                          <a:pt x="26" y="48"/>
                        </a:lnTo>
                        <a:lnTo>
                          <a:pt x="28" y="40"/>
                        </a:lnTo>
                        <a:lnTo>
                          <a:pt x="32" y="34"/>
                        </a:lnTo>
                        <a:lnTo>
                          <a:pt x="36" y="30"/>
                        </a:lnTo>
                        <a:lnTo>
                          <a:pt x="44" y="26"/>
                        </a:lnTo>
                        <a:lnTo>
                          <a:pt x="48" y="24"/>
                        </a:lnTo>
                        <a:lnTo>
                          <a:pt x="38" y="36"/>
                        </a:lnTo>
                        <a:lnTo>
                          <a:pt x="60" y="26"/>
                        </a:lnTo>
                        <a:lnTo>
                          <a:pt x="58" y="38"/>
                        </a:lnTo>
                        <a:lnTo>
                          <a:pt x="58" y="38"/>
                        </a:lnTo>
                        <a:lnTo>
                          <a:pt x="62" y="32"/>
                        </a:lnTo>
                        <a:lnTo>
                          <a:pt x="68" y="28"/>
                        </a:lnTo>
                        <a:lnTo>
                          <a:pt x="78" y="24"/>
                        </a:lnTo>
                        <a:lnTo>
                          <a:pt x="88" y="22"/>
                        </a:lnTo>
                        <a:lnTo>
                          <a:pt x="96" y="22"/>
                        </a:lnTo>
                        <a:lnTo>
                          <a:pt x="96" y="22"/>
                        </a:lnTo>
                        <a:lnTo>
                          <a:pt x="82" y="6"/>
                        </a:lnTo>
                        <a:lnTo>
                          <a:pt x="82" y="6"/>
                        </a:lnTo>
                        <a:lnTo>
                          <a:pt x="80" y="4"/>
                        </a:lnTo>
                        <a:lnTo>
                          <a:pt x="74" y="2"/>
                        </a:lnTo>
                        <a:lnTo>
                          <a:pt x="64" y="0"/>
                        </a:lnTo>
                        <a:lnTo>
                          <a:pt x="50" y="2"/>
                        </a:lnTo>
                        <a:lnTo>
                          <a:pt x="36" y="4"/>
                        </a:lnTo>
                        <a:lnTo>
                          <a:pt x="36" y="4"/>
                        </a:lnTo>
                        <a:lnTo>
                          <a:pt x="24" y="8"/>
                        </a:lnTo>
                        <a:lnTo>
                          <a:pt x="14" y="14"/>
                        </a:lnTo>
                        <a:lnTo>
                          <a:pt x="6" y="20"/>
                        </a:lnTo>
                        <a:lnTo>
                          <a:pt x="6" y="20"/>
                        </a:lnTo>
                        <a:lnTo>
                          <a:pt x="4" y="30"/>
                        </a:lnTo>
                        <a:lnTo>
                          <a:pt x="0" y="36"/>
                        </a:lnTo>
                        <a:lnTo>
                          <a:pt x="0" y="44"/>
                        </a:lnTo>
                        <a:lnTo>
                          <a:pt x="4" y="56"/>
                        </a:lnTo>
                        <a:lnTo>
                          <a:pt x="4" y="56"/>
                        </a:lnTo>
                        <a:lnTo>
                          <a:pt x="10" y="56"/>
                        </a:lnTo>
                        <a:lnTo>
                          <a:pt x="14" y="56"/>
                        </a:lnTo>
                        <a:lnTo>
                          <a:pt x="16" y="60"/>
                        </a:lnTo>
                        <a:lnTo>
                          <a:pt x="20" y="66"/>
                        </a:lnTo>
                        <a:lnTo>
                          <a:pt x="22" y="76"/>
                        </a:lnTo>
                        <a:lnTo>
                          <a:pt x="24" y="80"/>
                        </a:lnTo>
                        <a:lnTo>
                          <a:pt x="24" y="8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940" name="Freeform 57"/>
                  <p:cNvSpPr>
                    <a:spLocks/>
                  </p:cNvSpPr>
                  <p:nvPr/>
                </p:nvSpPr>
                <p:spPr bwMode="auto">
                  <a:xfrm flipH="1">
                    <a:off x="5613263" y="1909088"/>
                    <a:ext cx="9444" cy="12878"/>
                  </a:xfrm>
                  <a:custGeom>
                    <a:avLst/>
                    <a:gdLst/>
                    <a:ahLst/>
                    <a:cxnLst>
                      <a:cxn ang="0">
                        <a:pos x="18" y="16"/>
                      </a:cxn>
                      <a:cxn ang="0">
                        <a:pos x="18" y="16"/>
                      </a:cxn>
                      <a:cxn ang="0">
                        <a:pos x="18" y="12"/>
                      </a:cxn>
                      <a:cxn ang="0">
                        <a:pos x="12" y="4"/>
                      </a:cxn>
                      <a:cxn ang="0">
                        <a:pos x="10" y="2"/>
                      </a:cxn>
                      <a:cxn ang="0">
                        <a:pos x="8" y="0"/>
                      </a:cxn>
                      <a:cxn ang="0">
                        <a:pos x="4" y="2"/>
                      </a:cxn>
                      <a:cxn ang="0">
                        <a:pos x="0" y="4"/>
                      </a:cxn>
                      <a:cxn ang="0">
                        <a:pos x="0" y="4"/>
                      </a:cxn>
                      <a:cxn ang="0">
                        <a:pos x="2" y="10"/>
                      </a:cxn>
                      <a:cxn ang="0">
                        <a:pos x="6" y="18"/>
                      </a:cxn>
                      <a:cxn ang="0">
                        <a:pos x="6" y="18"/>
                      </a:cxn>
                      <a:cxn ang="0">
                        <a:pos x="10" y="24"/>
                      </a:cxn>
                      <a:cxn ang="0">
                        <a:pos x="14" y="28"/>
                      </a:cxn>
                      <a:cxn ang="0">
                        <a:pos x="18" y="30"/>
                      </a:cxn>
                      <a:cxn ang="0">
                        <a:pos x="20" y="28"/>
                      </a:cxn>
                      <a:cxn ang="0">
                        <a:pos x="22" y="26"/>
                      </a:cxn>
                      <a:cxn ang="0">
                        <a:pos x="18" y="16"/>
                      </a:cxn>
                    </a:cxnLst>
                    <a:rect l="0" t="0" r="r" b="b"/>
                    <a:pathLst>
                      <a:path w="22" h="30">
                        <a:moveTo>
                          <a:pt x="18" y="16"/>
                        </a:moveTo>
                        <a:lnTo>
                          <a:pt x="18" y="16"/>
                        </a:lnTo>
                        <a:lnTo>
                          <a:pt x="18" y="12"/>
                        </a:lnTo>
                        <a:lnTo>
                          <a:pt x="12" y="4"/>
                        </a:lnTo>
                        <a:lnTo>
                          <a:pt x="10" y="2"/>
                        </a:lnTo>
                        <a:lnTo>
                          <a:pt x="8" y="0"/>
                        </a:lnTo>
                        <a:lnTo>
                          <a:pt x="4" y="2"/>
                        </a:lnTo>
                        <a:lnTo>
                          <a:pt x="0" y="4"/>
                        </a:lnTo>
                        <a:lnTo>
                          <a:pt x="0" y="4"/>
                        </a:lnTo>
                        <a:lnTo>
                          <a:pt x="2" y="10"/>
                        </a:lnTo>
                        <a:lnTo>
                          <a:pt x="6" y="18"/>
                        </a:lnTo>
                        <a:lnTo>
                          <a:pt x="6" y="18"/>
                        </a:lnTo>
                        <a:lnTo>
                          <a:pt x="10" y="24"/>
                        </a:lnTo>
                        <a:lnTo>
                          <a:pt x="14" y="28"/>
                        </a:lnTo>
                        <a:lnTo>
                          <a:pt x="18" y="30"/>
                        </a:lnTo>
                        <a:lnTo>
                          <a:pt x="20" y="28"/>
                        </a:lnTo>
                        <a:lnTo>
                          <a:pt x="22" y="26"/>
                        </a:lnTo>
                        <a:lnTo>
                          <a:pt x="18" y="16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941" name="Freeform 58"/>
                  <p:cNvSpPr>
                    <a:spLocks/>
                  </p:cNvSpPr>
                  <p:nvPr/>
                </p:nvSpPr>
                <p:spPr bwMode="auto">
                  <a:xfrm flipH="1">
                    <a:off x="5614980" y="1911664"/>
                    <a:ext cx="6009" cy="7727"/>
                  </a:xfrm>
                  <a:custGeom>
                    <a:avLst/>
                    <a:gdLst/>
                    <a:ahLst/>
                    <a:cxnLst>
                      <a:cxn ang="0">
                        <a:pos x="14" y="10"/>
                      </a:cxn>
                      <a:cxn ang="0">
                        <a:pos x="14" y="10"/>
                      </a:cxn>
                      <a:cxn ang="0">
                        <a:pos x="10" y="4"/>
                      </a:cxn>
                      <a:cxn ang="0">
                        <a:pos x="6" y="0"/>
                      </a:cxn>
                      <a:cxn ang="0">
                        <a:pos x="2" y="0"/>
                      </a:cxn>
                      <a:cxn ang="0">
                        <a:pos x="0" y="2"/>
                      </a:cxn>
                      <a:cxn ang="0">
                        <a:pos x="0" y="2"/>
                      </a:cxn>
                      <a:cxn ang="0">
                        <a:pos x="0" y="4"/>
                      </a:cxn>
                      <a:cxn ang="0">
                        <a:pos x="0" y="6"/>
                      </a:cxn>
                      <a:cxn ang="0">
                        <a:pos x="4" y="12"/>
                      </a:cxn>
                      <a:cxn ang="0">
                        <a:pos x="4" y="12"/>
                      </a:cxn>
                      <a:cxn ang="0">
                        <a:pos x="8" y="18"/>
                      </a:cxn>
                      <a:cxn ang="0">
                        <a:pos x="10" y="18"/>
                      </a:cxn>
                      <a:cxn ang="0">
                        <a:pos x="12" y="18"/>
                      </a:cxn>
                      <a:cxn ang="0">
                        <a:pos x="14" y="10"/>
                      </a:cxn>
                    </a:cxnLst>
                    <a:rect l="0" t="0" r="r" b="b"/>
                    <a:pathLst>
                      <a:path w="14" h="18">
                        <a:moveTo>
                          <a:pt x="14" y="10"/>
                        </a:moveTo>
                        <a:lnTo>
                          <a:pt x="14" y="10"/>
                        </a:lnTo>
                        <a:lnTo>
                          <a:pt x="10" y="4"/>
                        </a:lnTo>
                        <a:lnTo>
                          <a:pt x="6" y="0"/>
                        </a:lnTo>
                        <a:lnTo>
                          <a:pt x="2" y="0"/>
                        </a:lnTo>
                        <a:lnTo>
                          <a:pt x="0" y="2"/>
                        </a:lnTo>
                        <a:lnTo>
                          <a:pt x="0" y="2"/>
                        </a:lnTo>
                        <a:lnTo>
                          <a:pt x="0" y="4"/>
                        </a:lnTo>
                        <a:lnTo>
                          <a:pt x="0" y="6"/>
                        </a:lnTo>
                        <a:lnTo>
                          <a:pt x="4" y="12"/>
                        </a:lnTo>
                        <a:lnTo>
                          <a:pt x="4" y="12"/>
                        </a:lnTo>
                        <a:lnTo>
                          <a:pt x="8" y="18"/>
                        </a:lnTo>
                        <a:lnTo>
                          <a:pt x="10" y="18"/>
                        </a:lnTo>
                        <a:lnTo>
                          <a:pt x="12" y="18"/>
                        </a:lnTo>
                        <a:lnTo>
                          <a:pt x="14" y="1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942" name="Freeform 59"/>
                  <p:cNvSpPr>
                    <a:spLocks/>
                  </p:cNvSpPr>
                  <p:nvPr/>
                </p:nvSpPr>
                <p:spPr bwMode="auto">
                  <a:xfrm flipH="1">
                    <a:off x="5614979" y="1912522"/>
                    <a:ext cx="5151" cy="6868"/>
                  </a:xfrm>
                  <a:custGeom>
                    <a:avLst/>
                    <a:gdLst/>
                    <a:ahLst/>
                    <a:cxnLst>
                      <a:cxn ang="0">
                        <a:pos x="0" y="2"/>
                      </a:cxn>
                      <a:cxn ang="0">
                        <a:pos x="0" y="2"/>
                      </a:cxn>
                      <a:cxn ang="0">
                        <a:pos x="2" y="0"/>
                      </a:cxn>
                      <a:cxn ang="0">
                        <a:pos x="6" y="2"/>
                      </a:cxn>
                      <a:cxn ang="0">
                        <a:pos x="6" y="2"/>
                      </a:cxn>
                      <a:cxn ang="0">
                        <a:pos x="10" y="8"/>
                      </a:cxn>
                      <a:cxn ang="0">
                        <a:pos x="12" y="16"/>
                      </a:cxn>
                      <a:cxn ang="0">
                        <a:pos x="12" y="16"/>
                      </a:cxn>
                      <a:cxn ang="0">
                        <a:pos x="10" y="16"/>
                      </a:cxn>
                      <a:cxn ang="0">
                        <a:pos x="10" y="16"/>
                      </a:cxn>
                      <a:cxn ang="0">
                        <a:pos x="10" y="16"/>
                      </a:cxn>
                      <a:cxn ang="0">
                        <a:pos x="10" y="16"/>
                      </a:cxn>
                      <a:cxn ang="0">
                        <a:pos x="8" y="10"/>
                      </a:cxn>
                      <a:cxn ang="0">
                        <a:pos x="6" y="4"/>
                      </a:cxn>
                      <a:cxn ang="0">
                        <a:pos x="6" y="4"/>
                      </a:cxn>
                      <a:cxn ang="0">
                        <a:pos x="4" y="2"/>
                      </a:cxn>
                      <a:cxn ang="0">
                        <a:pos x="0" y="4"/>
                      </a:cxn>
                      <a:cxn ang="0">
                        <a:pos x="0" y="4"/>
                      </a:cxn>
                      <a:cxn ang="0">
                        <a:pos x="0" y="4"/>
                      </a:cxn>
                      <a:cxn ang="0">
                        <a:pos x="0" y="4"/>
                      </a:cxn>
                      <a:cxn ang="0">
                        <a:pos x="0" y="2"/>
                      </a:cxn>
                      <a:cxn ang="0">
                        <a:pos x="0" y="2"/>
                      </a:cxn>
                    </a:cxnLst>
                    <a:rect l="0" t="0" r="r" b="b"/>
                    <a:pathLst>
                      <a:path w="12" h="16">
                        <a:moveTo>
                          <a:pt x="0" y="2"/>
                        </a:moveTo>
                        <a:lnTo>
                          <a:pt x="0" y="2"/>
                        </a:lnTo>
                        <a:lnTo>
                          <a:pt x="2" y="0"/>
                        </a:lnTo>
                        <a:lnTo>
                          <a:pt x="6" y="2"/>
                        </a:lnTo>
                        <a:lnTo>
                          <a:pt x="6" y="2"/>
                        </a:lnTo>
                        <a:lnTo>
                          <a:pt x="10" y="8"/>
                        </a:lnTo>
                        <a:lnTo>
                          <a:pt x="12" y="16"/>
                        </a:lnTo>
                        <a:lnTo>
                          <a:pt x="12" y="16"/>
                        </a:lnTo>
                        <a:lnTo>
                          <a:pt x="10" y="16"/>
                        </a:lnTo>
                        <a:lnTo>
                          <a:pt x="10" y="16"/>
                        </a:lnTo>
                        <a:lnTo>
                          <a:pt x="10" y="16"/>
                        </a:lnTo>
                        <a:lnTo>
                          <a:pt x="10" y="16"/>
                        </a:lnTo>
                        <a:lnTo>
                          <a:pt x="8" y="10"/>
                        </a:lnTo>
                        <a:lnTo>
                          <a:pt x="6" y="4"/>
                        </a:lnTo>
                        <a:lnTo>
                          <a:pt x="6" y="4"/>
                        </a:lnTo>
                        <a:lnTo>
                          <a:pt x="4" y="2"/>
                        </a:lnTo>
                        <a:lnTo>
                          <a:pt x="0" y="4"/>
                        </a:lnTo>
                        <a:lnTo>
                          <a:pt x="0" y="4"/>
                        </a:lnTo>
                        <a:lnTo>
                          <a:pt x="0" y="4"/>
                        </a:lnTo>
                        <a:lnTo>
                          <a:pt x="0" y="4"/>
                        </a:lnTo>
                        <a:lnTo>
                          <a:pt x="0" y="2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943" name="Freeform 60"/>
                  <p:cNvSpPr>
                    <a:spLocks/>
                  </p:cNvSpPr>
                  <p:nvPr/>
                </p:nvSpPr>
                <p:spPr bwMode="auto">
                  <a:xfrm flipH="1">
                    <a:off x="5615838" y="1916814"/>
                    <a:ext cx="1717" cy="1717"/>
                  </a:xfrm>
                  <a:custGeom>
                    <a:avLst/>
                    <a:gdLst/>
                    <a:ahLst/>
                    <a:cxnLst>
                      <a:cxn ang="0">
                        <a:pos x="4" y="2"/>
                      </a:cxn>
                      <a:cxn ang="0">
                        <a:pos x="4" y="2"/>
                      </a:cxn>
                      <a:cxn ang="0">
                        <a:pos x="2" y="2"/>
                      </a:cxn>
                      <a:cxn ang="0">
                        <a:pos x="0" y="4"/>
                      </a:cxn>
                      <a:cxn ang="0">
                        <a:pos x="0" y="4"/>
                      </a:cxn>
                      <a:cxn ang="0">
                        <a:pos x="0" y="4"/>
                      </a:cxn>
                      <a:cxn ang="0">
                        <a:pos x="0" y="4"/>
                      </a:cxn>
                      <a:cxn ang="0">
                        <a:pos x="0" y="2"/>
                      </a:cxn>
                      <a:cxn ang="0">
                        <a:pos x="0" y="2"/>
                      </a:cxn>
                      <a:cxn ang="0">
                        <a:pos x="2" y="0"/>
                      </a:cxn>
                      <a:cxn ang="0">
                        <a:pos x="4" y="0"/>
                      </a:cxn>
                      <a:cxn ang="0">
                        <a:pos x="4" y="0"/>
                      </a:cxn>
                      <a:cxn ang="0">
                        <a:pos x="4" y="2"/>
                      </a:cxn>
                      <a:cxn ang="0">
                        <a:pos x="4" y="2"/>
                      </a:cxn>
                      <a:cxn ang="0">
                        <a:pos x="4" y="2"/>
                      </a:cxn>
                      <a:cxn ang="0">
                        <a:pos x="4" y="2"/>
                      </a:cxn>
                    </a:cxnLst>
                    <a:rect l="0" t="0" r="r" b="b"/>
                    <a:pathLst>
                      <a:path w="4" h="4">
                        <a:moveTo>
                          <a:pt x="4" y="2"/>
                        </a:moveTo>
                        <a:lnTo>
                          <a:pt x="4" y="2"/>
                        </a:lnTo>
                        <a:lnTo>
                          <a:pt x="2" y="2"/>
                        </a:lnTo>
                        <a:lnTo>
                          <a:pt x="0" y="4"/>
                        </a:lnTo>
                        <a:lnTo>
                          <a:pt x="0" y="4"/>
                        </a:lnTo>
                        <a:lnTo>
                          <a:pt x="0" y="4"/>
                        </a:lnTo>
                        <a:lnTo>
                          <a:pt x="0" y="4"/>
                        </a:lnTo>
                        <a:lnTo>
                          <a:pt x="0" y="2"/>
                        </a:lnTo>
                        <a:lnTo>
                          <a:pt x="0" y="2"/>
                        </a:lnTo>
                        <a:lnTo>
                          <a:pt x="2" y="0"/>
                        </a:lnTo>
                        <a:lnTo>
                          <a:pt x="4" y="0"/>
                        </a:lnTo>
                        <a:lnTo>
                          <a:pt x="4" y="0"/>
                        </a:lnTo>
                        <a:lnTo>
                          <a:pt x="4" y="2"/>
                        </a:lnTo>
                        <a:lnTo>
                          <a:pt x="4" y="2"/>
                        </a:lnTo>
                        <a:lnTo>
                          <a:pt x="4" y="2"/>
                        </a:lnTo>
                        <a:lnTo>
                          <a:pt x="4" y="2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944" name="Freeform 72"/>
                  <p:cNvSpPr>
                    <a:spLocks/>
                  </p:cNvSpPr>
                  <p:nvPr/>
                </p:nvSpPr>
                <p:spPr bwMode="auto">
                  <a:xfrm flipH="1">
                    <a:off x="5524836" y="2026704"/>
                    <a:ext cx="64388" cy="26614"/>
                  </a:xfrm>
                  <a:custGeom>
                    <a:avLst/>
                    <a:gdLst/>
                    <a:ahLst/>
                    <a:cxnLst>
                      <a:cxn ang="0">
                        <a:pos x="96" y="12"/>
                      </a:cxn>
                      <a:cxn ang="0">
                        <a:pos x="24" y="4"/>
                      </a:cxn>
                      <a:cxn ang="0">
                        <a:pos x="0" y="28"/>
                      </a:cxn>
                      <a:cxn ang="0">
                        <a:pos x="0" y="28"/>
                      </a:cxn>
                      <a:cxn ang="0">
                        <a:pos x="44" y="44"/>
                      </a:cxn>
                      <a:cxn ang="0">
                        <a:pos x="78" y="54"/>
                      </a:cxn>
                      <a:cxn ang="0">
                        <a:pos x="102" y="62"/>
                      </a:cxn>
                      <a:cxn ang="0">
                        <a:pos x="102" y="62"/>
                      </a:cxn>
                      <a:cxn ang="0">
                        <a:pos x="114" y="62"/>
                      </a:cxn>
                      <a:cxn ang="0">
                        <a:pos x="124" y="62"/>
                      </a:cxn>
                      <a:cxn ang="0">
                        <a:pos x="134" y="60"/>
                      </a:cxn>
                      <a:cxn ang="0">
                        <a:pos x="140" y="58"/>
                      </a:cxn>
                      <a:cxn ang="0">
                        <a:pos x="148" y="52"/>
                      </a:cxn>
                      <a:cxn ang="0">
                        <a:pos x="150" y="50"/>
                      </a:cxn>
                      <a:cxn ang="0">
                        <a:pos x="128" y="0"/>
                      </a:cxn>
                      <a:cxn ang="0">
                        <a:pos x="96" y="12"/>
                      </a:cxn>
                    </a:cxnLst>
                    <a:rect l="0" t="0" r="r" b="b"/>
                    <a:pathLst>
                      <a:path w="150" h="62">
                        <a:moveTo>
                          <a:pt x="96" y="12"/>
                        </a:moveTo>
                        <a:lnTo>
                          <a:pt x="24" y="4"/>
                        </a:lnTo>
                        <a:lnTo>
                          <a:pt x="0" y="28"/>
                        </a:lnTo>
                        <a:lnTo>
                          <a:pt x="0" y="28"/>
                        </a:lnTo>
                        <a:lnTo>
                          <a:pt x="44" y="44"/>
                        </a:lnTo>
                        <a:lnTo>
                          <a:pt x="78" y="54"/>
                        </a:lnTo>
                        <a:lnTo>
                          <a:pt x="102" y="62"/>
                        </a:lnTo>
                        <a:lnTo>
                          <a:pt x="102" y="62"/>
                        </a:lnTo>
                        <a:lnTo>
                          <a:pt x="114" y="62"/>
                        </a:lnTo>
                        <a:lnTo>
                          <a:pt x="124" y="62"/>
                        </a:lnTo>
                        <a:lnTo>
                          <a:pt x="134" y="60"/>
                        </a:lnTo>
                        <a:lnTo>
                          <a:pt x="140" y="58"/>
                        </a:lnTo>
                        <a:lnTo>
                          <a:pt x="148" y="52"/>
                        </a:lnTo>
                        <a:lnTo>
                          <a:pt x="150" y="50"/>
                        </a:lnTo>
                        <a:lnTo>
                          <a:pt x="128" y="0"/>
                        </a:lnTo>
                        <a:lnTo>
                          <a:pt x="96" y="12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945" name="Freeform 73"/>
                  <p:cNvSpPr>
                    <a:spLocks/>
                  </p:cNvSpPr>
                  <p:nvPr/>
                </p:nvSpPr>
                <p:spPr bwMode="auto">
                  <a:xfrm flipH="1">
                    <a:off x="5609829" y="2346071"/>
                    <a:ext cx="47218" cy="11161"/>
                  </a:xfrm>
                  <a:custGeom>
                    <a:avLst/>
                    <a:gdLst/>
                    <a:ahLst/>
                    <a:cxnLst>
                      <a:cxn ang="0">
                        <a:pos x="2" y="26"/>
                      </a:cxn>
                      <a:cxn ang="0">
                        <a:pos x="110" y="16"/>
                      </a:cxn>
                      <a:cxn ang="0">
                        <a:pos x="104" y="0"/>
                      </a:cxn>
                      <a:cxn ang="0">
                        <a:pos x="0" y="8"/>
                      </a:cxn>
                      <a:cxn ang="0">
                        <a:pos x="2" y="26"/>
                      </a:cxn>
                    </a:cxnLst>
                    <a:rect l="0" t="0" r="r" b="b"/>
                    <a:pathLst>
                      <a:path w="110" h="26">
                        <a:moveTo>
                          <a:pt x="2" y="26"/>
                        </a:moveTo>
                        <a:lnTo>
                          <a:pt x="110" y="16"/>
                        </a:lnTo>
                        <a:lnTo>
                          <a:pt x="104" y="0"/>
                        </a:lnTo>
                        <a:lnTo>
                          <a:pt x="0" y="8"/>
                        </a:lnTo>
                        <a:lnTo>
                          <a:pt x="2" y="26"/>
                        </a:lnTo>
                        <a:close/>
                      </a:path>
                    </a:pathLst>
                  </a:custGeom>
                  <a:solidFill>
                    <a:schemeClr val="tx1">
                      <a:lumMod val="50000"/>
                      <a:lumOff val="50000"/>
                    </a:schemeClr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946" name="Freeform 74"/>
                  <p:cNvSpPr>
                    <a:spLocks/>
                  </p:cNvSpPr>
                  <p:nvPr/>
                </p:nvSpPr>
                <p:spPr bwMode="auto">
                  <a:xfrm flipH="1">
                    <a:off x="5526553" y="2340061"/>
                    <a:ext cx="45501" cy="11161"/>
                  </a:xfrm>
                  <a:custGeom>
                    <a:avLst/>
                    <a:gdLst/>
                    <a:ahLst/>
                    <a:cxnLst>
                      <a:cxn ang="0">
                        <a:pos x="106" y="14"/>
                      </a:cxn>
                      <a:cxn ang="0">
                        <a:pos x="2" y="26"/>
                      </a:cxn>
                      <a:cxn ang="0">
                        <a:pos x="0" y="10"/>
                      </a:cxn>
                      <a:cxn ang="0">
                        <a:pos x="104" y="0"/>
                      </a:cxn>
                      <a:cxn ang="0">
                        <a:pos x="106" y="14"/>
                      </a:cxn>
                    </a:cxnLst>
                    <a:rect l="0" t="0" r="r" b="b"/>
                    <a:pathLst>
                      <a:path w="106" h="26">
                        <a:moveTo>
                          <a:pt x="106" y="14"/>
                        </a:moveTo>
                        <a:lnTo>
                          <a:pt x="2" y="26"/>
                        </a:lnTo>
                        <a:lnTo>
                          <a:pt x="0" y="10"/>
                        </a:lnTo>
                        <a:lnTo>
                          <a:pt x="104" y="0"/>
                        </a:lnTo>
                        <a:lnTo>
                          <a:pt x="106" y="14"/>
                        </a:lnTo>
                        <a:close/>
                      </a:path>
                    </a:pathLst>
                  </a:custGeom>
                  <a:solidFill>
                    <a:schemeClr val="tx1">
                      <a:lumMod val="50000"/>
                      <a:lumOff val="50000"/>
                    </a:schemeClr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947" name="Freeform 78"/>
                  <p:cNvSpPr>
                    <a:spLocks/>
                  </p:cNvSpPr>
                  <p:nvPr/>
                </p:nvSpPr>
                <p:spPr bwMode="auto">
                  <a:xfrm flipH="1">
                    <a:off x="5560893" y="2096243"/>
                    <a:ext cx="68681" cy="16312"/>
                  </a:xfrm>
                  <a:custGeom>
                    <a:avLst/>
                    <a:gdLst/>
                    <a:ahLst/>
                    <a:cxnLst>
                      <a:cxn ang="0">
                        <a:pos x="158" y="4"/>
                      </a:cxn>
                      <a:cxn ang="0">
                        <a:pos x="158" y="4"/>
                      </a:cxn>
                      <a:cxn ang="0">
                        <a:pos x="118" y="10"/>
                      </a:cxn>
                      <a:cxn ang="0">
                        <a:pos x="80" y="10"/>
                      </a:cxn>
                      <a:cxn ang="0">
                        <a:pos x="80" y="10"/>
                      </a:cxn>
                      <a:cxn ang="0">
                        <a:pos x="56" y="10"/>
                      </a:cxn>
                      <a:cxn ang="0">
                        <a:pos x="34" y="8"/>
                      </a:cxn>
                      <a:cxn ang="0">
                        <a:pos x="16" y="4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28"/>
                      </a:cxn>
                      <a:cxn ang="0">
                        <a:pos x="0" y="28"/>
                      </a:cxn>
                      <a:cxn ang="0">
                        <a:pos x="14" y="32"/>
                      </a:cxn>
                      <a:cxn ang="0">
                        <a:pos x="34" y="34"/>
                      </a:cxn>
                      <a:cxn ang="0">
                        <a:pos x="54" y="36"/>
                      </a:cxn>
                      <a:cxn ang="0">
                        <a:pos x="78" y="38"/>
                      </a:cxn>
                      <a:cxn ang="0">
                        <a:pos x="78" y="38"/>
                      </a:cxn>
                      <a:cxn ang="0">
                        <a:pos x="118" y="36"/>
                      </a:cxn>
                      <a:cxn ang="0">
                        <a:pos x="160" y="30"/>
                      </a:cxn>
                      <a:cxn ang="0">
                        <a:pos x="158" y="4"/>
                      </a:cxn>
                    </a:cxnLst>
                    <a:rect l="0" t="0" r="r" b="b"/>
                    <a:pathLst>
                      <a:path w="160" h="38">
                        <a:moveTo>
                          <a:pt x="158" y="4"/>
                        </a:moveTo>
                        <a:lnTo>
                          <a:pt x="158" y="4"/>
                        </a:lnTo>
                        <a:lnTo>
                          <a:pt x="118" y="10"/>
                        </a:lnTo>
                        <a:lnTo>
                          <a:pt x="80" y="10"/>
                        </a:lnTo>
                        <a:lnTo>
                          <a:pt x="80" y="10"/>
                        </a:lnTo>
                        <a:lnTo>
                          <a:pt x="56" y="10"/>
                        </a:lnTo>
                        <a:lnTo>
                          <a:pt x="34" y="8"/>
                        </a:lnTo>
                        <a:lnTo>
                          <a:pt x="16" y="4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lnTo>
                          <a:pt x="0" y="28"/>
                        </a:lnTo>
                        <a:lnTo>
                          <a:pt x="0" y="28"/>
                        </a:lnTo>
                        <a:lnTo>
                          <a:pt x="14" y="32"/>
                        </a:lnTo>
                        <a:lnTo>
                          <a:pt x="34" y="34"/>
                        </a:lnTo>
                        <a:lnTo>
                          <a:pt x="54" y="36"/>
                        </a:lnTo>
                        <a:lnTo>
                          <a:pt x="78" y="38"/>
                        </a:lnTo>
                        <a:lnTo>
                          <a:pt x="78" y="38"/>
                        </a:lnTo>
                        <a:lnTo>
                          <a:pt x="118" y="36"/>
                        </a:lnTo>
                        <a:lnTo>
                          <a:pt x="160" y="30"/>
                        </a:lnTo>
                        <a:lnTo>
                          <a:pt x="158" y="4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948" name="Freeform 79"/>
                  <p:cNvSpPr>
                    <a:spLocks/>
                  </p:cNvSpPr>
                  <p:nvPr/>
                </p:nvSpPr>
                <p:spPr bwMode="auto">
                  <a:xfrm flipH="1">
                    <a:off x="5576347" y="1944287"/>
                    <a:ext cx="47218" cy="24897"/>
                  </a:xfrm>
                  <a:custGeom>
                    <a:avLst/>
                    <a:gdLst/>
                    <a:ahLst/>
                    <a:cxnLst>
                      <a:cxn ang="0">
                        <a:pos x="4" y="0"/>
                      </a:cxn>
                      <a:cxn ang="0">
                        <a:pos x="0" y="20"/>
                      </a:cxn>
                      <a:cxn ang="0">
                        <a:pos x="76" y="58"/>
                      </a:cxn>
                      <a:cxn ang="0">
                        <a:pos x="90" y="32"/>
                      </a:cxn>
                      <a:cxn ang="0">
                        <a:pos x="110" y="38"/>
                      </a:cxn>
                      <a:cxn ang="0">
                        <a:pos x="88" y="14"/>
                      </a:cxn>
                      <a:cxn ang="0">
                        <a:pos x="88" y="26"/>
                      </a:cxn>
                      <a:cxn ang="0">
                        <a:pos x="4" y="0"/>
                      </a:cxn>
                    </a:cxnLst>
                    <a:rect l="0" t="0" r="r" b="b"/>
                    <a:pathLst>
                      <a:path w="110" h="58">
                        <a:moveTo>
                          <a:pt x="4" y="0"/>
                        </a:moveTo>
                        <a:lnTo>
                          <a:pt x="0" y="20"/>
                        </a:lnTo>
                        <a:lnTo>
                          <a:pt x="76" y="58"/>
                        </a:lnTo>
                        <a:lnTo>
                          <a:pt x="90" y="32"/>
                        </a:lnTo>
                        <a:lnTo>
                          <a:pt x="110" y="38"/>
                        </a:lnTo>
                        <a:lnTo>
                          <a:pt x="88" y="14"/>
                        </a:lnTo>
                        <a:lnTo>
                          <a:pt x="88" y="26"/>
                        </a:lnTo>
                        <a:lnTo>
                          <a:pt x="4" y="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949" name="Freeform 80"/>
                  <p:cNvSpPr>
                    <a:spLocks/>
                  </p:cNvSpPr>
                  <p:nvPr/>
                </p:nvSpPr>
                <p:spPr bwMode="auto">
                  <a:xfrm flipH="1">
                    <a:off x="5548016" y="2018978"/>
                    <a:ext cx="84993" cy="63530"/>
                  </a:xfrm>
                  <a:custGeom>
                    <a:avLst/>
                    <a:gdLst/>
                    <a:ahLst/>
                    <a:cxnLst>
                      <a:cxn ang="0">
                        <a:pos x="180" y="28"/>
                      </a:cxn>
                      <a:cxn ang="0">
                        <a:pos x="180" y="28"/>
                      </a:cxn>
                      <a:cxn ang="0">
                        <a:pos x="164" y="32"/>
                      </a:cxn>
                      <a:cxn ang="0">
                        <a:pos x="46" y="148"/>
                      </a:cxn>
                      <a:cxn ang="0">
                        <a:pos x="0" y="44"/>
                      </a:cxn>
                      <a:cxn ang="0">
                        <a:pos x="78" y="6"/>
                      </a:cxn>
                      <a:cxn ang="0">
                        <a:pos x="90" y="36"/>
                      </a:cxn>
                      <a:cxn ang="0">
                        <a:pos x="90" y="36"/>
                      </a:cxn>
                      <a:cxn ang="0">
                        <a:pos x="124" y="20"/>
                      </a:cxn>
                      <a:cxn ang="0">
                        <a:pos x="150" y="8"/>
                      </a:cxn>
                      <a:cxn ang="0">
                        <a:pos x="166" y="0"/>
                      </a:cxn>
                      <a:cxn ang="0">
                        <a:pos x="166" y="0"/>
                      </a:cxn>
                      <a:cxn ang="0">
                        <a:pos x="170" y="0"/>
                      </a:cxn>
                      <a:cxn ang="0">
                        <a:pos x="176" y="4"/>
                      </a:cxn>
                      <a:cxn ang="0">
                        <a:pos x="188" y="14"/>
                      </a:cxn>
                      <a:cxn ang="0">
                        <a:pos x="196" y="24"/>
                      </a:cxn>
                      <a:cxn ang="0">
                        <a:pos x="198" y="30"/>
                      </a:cxn>
                      <a:cxn ang="0">
                        <a:pos x="180" y="28"/>
                      </a:cxn>
                    </a:cxnLst>
                    <a:rect l="0" t="0" r="r" b="b"/>
                    <a:pathLst>
                      <a:path w="198" h="148">
                        <a:moveTo>
                          <a:pt x="180" y="28"/>
                        </a:moveTo>
                        <a:lnTo>
                          <a:pt x="180" y="28"/>
                        </a:lnTo>
                        <a:lnTo>
                          <a:pt x="164" y="32"/>
                        </a:lnTo>
                        <a:lnTo>
                          <a:pt x="46" y="148"/>
                        </a:lnTo>
                        <a:lnTo>
                          <a:pt x="0" y="44"/>
                        </a:lnTo>
                        <a:lnTo>
                          <a:pt x="78" y="6"/>
                        </a:lnTo>
                        <a:lnTo>
                          <a:pt x="90" y="36"/>
                        </a:lnTo>
                        <a:lnTo>
                          <a:pt x="90" y="36"/>
                        </a:lnTo>
                        <a:lnTo>
                          <a:pt x="124" y="20"/>
                        </a:lnTo>
                        <a:lnTo>
                          <a:pt x="150" y="8"/>
                        </a:lnTo>
                        <a:lnTo>
                          <a:pt x="166" y="0"/>
                        </a:lnTo>
                        <a:lnTo>
                          <a:pt x="166" y="0"/>
                        </a:lnTo>
                        <a:lnTo>
                          <a:pt x="170" y="0"/>
                        </a:lnTo>
                        <a:lnTo>
                          <a:pt x="176" y="4"/>
                        </a:lnTo>
                        <a:lnTo>
                          <a:pt x="188" y="14"/>
                        </a:lnTo>
                        <a:lnTo>
                          <a:pt x="196" y="24"/>
                        </a:lnTo>
                        <a:lnTo>
                          <a:pt x="198" y="30"/>
                        </a:lnTo>
                        <a:lnTo>
                          <a:pt x="180" y="2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950" name="Freeform 90"/>
                  <p:cNvSpPr>
                    <a:spLocks/>
                  </p:cNvSpPr>
                  <p:nvPr/>
                </p:nvSpPr>
                <p:spPr bwMode="auto">
                  <a:xfrm flipH="1">
                    <a:off x="5590083" y="1963174"/>
                    <a:ext cx="63530" cy="95295"/>
                  </a:xfrm>
                  <a:custGeom>
                    <a:avLst/>
                    <a:gdLst/>
                    <a:ahLst/>
                    <a:cxnLst>
                      <a:cxn ang="0">
                        <a:pos x="148" y="150"/>
                      </a:cxn>
                      <a:cxn ang="0">
                        <a:pos x="60" y="222"/>
                      </a:cxn>
                      <a:cxn ang="0">
                        <a:pos x="0" y="68"/>
                      </a:cxn>
                      <a:cxn ang="0">
                        <a:pos x="0" y="68"/>
                      </a:cxn>
                      <a:cxn ang="0">
                        <a:pos x="2" y="60"/>
                      </a:cxn>
                      <a:cxn ang="0">
                        <a:pos x="6" y="42"/>
                      </a:cxn>
                      <a:cxn ang="0">
                        <a:pos x="12" y="30"/>
                      </a:cxn>
                      <a:cxn ang="0">
                        <a:pos x="18" y="20"/>
                      </a:cxn>
                      <a:cxn ang="0">
                        <a:pos x="26" y="10"/>
                      </a:cxn>
                      <a:cxn ang="0">
                        <a:pos x="38" y="2"/>
                      </a:cxn>
                      <a:cxn ang="0">
                        <a:pos x="38" y="2"/>
                      </a:cxn>
                      <a:cxn ang="0">
                        <a:pos x="46" y="0"/>
                      </a:cxn>
                      <a:cxn ang="0">
                        <a:pos x="54" y="0"/>
                      </a:cxn>
                      <a:cxn ang="0">
                        <a:pos x="68" y="4"/>
                      </a:cxn>
                      <a:cxn ang="0">
                        <a:pos x="80" y="8"/>
                      </a:cxn>
                      <a:cxn ang="0">
                        <a:pos x="84" y="10"/>
                      </a:cxn>
                      <a:cxn ang="0">
                        <a:pos x="148" y="150"/>
                      </a:cxn>
                    </a:cxnLst>
                    <a:rect l="0" t="0" r="r" b="b"/>
                    <a:pathLst>
                      <a:path w="148" h="222">
                        <a:moveTo>
                          <a:pt x="148" y="150"/>
                        </a:moveTo>
                        <a:lnTo>
                          <a:pt x="60" y="222"/>
                        </a:lnTo>
                        <a:lnTo>
                          <a:pt x="0" y="68"/>
                        </a:lnTo>
                        <a:lnTo>
                          <a:pt x="0" y="68"/>
                        </a:lnTo>
                        <a:lnTo>
                          <a:pt x="2" y="60"/>
                        </a:lnTo>
                        <a:lnTo>
                          <a:pt x="6" y="42"/>
                        </a:lnTo>
                        <a:lnTo>
                          <a:pt x="12" y="30"/>
                        </a:lnTo>
                        <a:lnTo>
                          <a:pt x="18" y="20"/>
                        </a:lnTo>
                        <a:lnTo>
                          <a:pt x="26" y="10"/>
                        </a:lnTo>
                        <a:lnTo>
                          <a:pt x="38" y="2"/>
                        </a:lnTo>
                        <a:lnTo>
                          <a:pt x="38" y="2"/>
                        </a:lnTo>
                        <a:lnTo>
                          <a:pt x="46" y="0"/>
                        </a:lnTo>
                        <a:lnTo>
                          <a:pt x="54" y="0"/>
                        </a:lnTo>
                        <a:lnTo>
                          <a:pt x="68" y="4"/>
                        </a:lnTo>
                        <a:lnTo>
                          <a:pt x="80" y="8"/>
                        </a:lnTo>
                        <a:lnTo>
                          <a:pt x="84" y="10"/>
                        </a:lnTo>
                        <a:lnTo>
                          <a:pt x="148" y="15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951" name="Freeform 91"/>
                  <p:cNvSpPr>
                    <a:spLocks/>
                  </p:cNvSpPr>
                  <p:nvPr/>
                </p:nvSpPr>
                <p:spPr bwMode="auto">
                  <a:xfrm flipH="1">
                    <a:off x="5588366" y="2022412"/>
                    <a:ext cx="43784" cy="39491"/>
                  </a:xfrm>
                  <a:custGeom>
                    <a:avLst/>
                    <a:gdLst/>
                    <a:ahLst/>
                    <a:cxnLst>
                      <a:cxn ang="0">
                        <a:pos x="102" y="14"/>
                      </a:cxn>
                      <a:cxn ang="0">
                        <a:pos x="8" y="92"/>
                      </a:cxn>
                      <a:cxn ang="0">
                        <a:pos x="0" y="72"/>
                      </a:cxn>
                      <a:cxn ang="0">
                        <a:pos x="92" y="0"/>
                      </a:cxn>
                      <a:cxn ang="0">
                        <a:pos x="102" y="14"/>
                      </a:cxn>
                    </a:cxnLst>
                    <a:rect l="0" t="0" r="r" b="b"/>
                    <a:pathLst>
                      <a:path w="102" h="92">
                        <a:moveTo>
                          <a:pt x="102" y="14"/>
                        </a:moveTo>
                        <a:lnTo>
                          <a:pt x="8" y="92"/>
                        </a:lnTo>
                        <a:lnTo>
                          <a:pt x="0" y="72"/>
                        </a:lnTo>
                        <a:lnTo>
                          <a:pt x="92" y="0"/>
                        </a:lnTo>
                        <a:lnTo>
                          <a:pt x="102" y="14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952" name="Freeform 92"/>
                  <p:cNvSpPr>
                    <a:spLocks/>
                  </p:cNvSpPr>
                  <p:nvPr/>
                </p:nvSpPr>
                <p:spPr bwMode="auto">
                  <a:xfrm flipH="1">
                    <a:off x="5580639" y="2021553"/>
                    <a:ext cx="30906" cy="29190"/>
                  </a:xfrm>
                  <a:custGeom>
                    <a:avLst/>
                    <a:gdLst/>
                    <a:ahLst/>
                    <a:cxnLst>
                      <a:cxn ang="0">
                        <a:pos x="34" y="32"/>
                      </a:cxn>
                      <a:cxn ang="0">
                        <a:pos x="34" y="32"/>
                      </a:cxn>
                      <a:cxn ang="0">
                        <a:pos x="38" y="28"/>
                      </a:cxn>
                      <a:cxn ang="0">
                        <a:pos x="38" y="28"/>
                      </a:cxn>
                      <a:cxn ang="0">
                        <a:pos x="34" y="32"/>
                      </a:cxn>
                      <a:cxn ang="0">
                        <a:pos x="34" y="32"/>
                      </a:cxn>
                      <a:cxn ang="0">
                        <a:pos x="24" y="48"/>
                      </a:cxn>
                      <a:cxn ang="0">
                        <a:pos x="18" y="60"/>
                      </a:cxn>
                      <a:cxn ang="0">
                        <a:pos x="26" y="68"/>
                      </a:cxn>
                      <a:cxn ang="0">
                        <a:pos x="26" y="68"/>
                      </a:cxn>
                      <a:cxn ang="0">
                        <a:pos x="36" y="48"/>
                      </a:cxn>
                      <a:cxn ang="0">
                        <a:pos x="46" y="34"/>
                      </a:cxn>
                      <a:cxn ang="0">
                        <a:pos x="52" y="26"/>
                      </a:cxn>
                      <a:cxn ang="0">
                        <a:pos x="52" y="26"/>
                      </a:cxn>
                      <a:cxn ang="0">
                        <a:pos x="72" y="14"/>
                      </a:cxn>
                      <a:cxn ang="0">
                        <a:pos x="72" y="14"/>
                      </a:cxn>
                      <a:cxn ang="0">
                        <a:pos x="70" y="12"/>
                      </a:cxn>
                      <a:cxn ang="0">
                        <a:pos x="64" y="6"/>
                      </a:cxn>
                      <a:cxn ang="0">
                        <a:pos x="54" y="2"/>
                      </a:cxn>
                      <a:cxn ang="0">
                        <a:pos x="48" y="0"/>
                      </a:cxn>
                      <a:cxn ang="0">
                        <a:pos x="42" y="0"/>
                      </a:cxn>
                      <a:cxn ang="0">
                        <a:pos x="42" y="0"/>
                      </a:cxn>
                      <a:cxn ang="0">
                        <a:pos x="30" y="6"/>
                      </a:cxn>
                      <a:cxn ang="0">
                        <a:pos x="22" y="10"/>
                      </a:cxn>
                      <a:cxn ang="0">
                        <a:pos x="14" y="16"/>
                      </a:cxn>
                      <a:cxn ang="0">
                        <a:pos x="14" y="16"/>
                      </a:cxn>
                      <a:cxn ang="0">
                        <a:pos x="10" y="22"/>
                      </a:cxn>
                      <a:cxn ang="0">
                        <a:pos x="6" y="32"/>
                      </a:cxn>
                      <a:cxn ang="0">
                        <a:pos x="0" y="44"/>
                      </a:cxn>
                      <a:cxn ang="0">
                        <a:pos x="14" y="56"/>
                      </a:cxn>
                      <a:cxn ang="0">
                        <a:pos x="16" y="58"/>
                      </a:cxn>
                      <a:cxn ang="0">
                        <a:pos x="16" y="58"/>
                      </a:cxn>
                      <a:cxn ang="0">
                        <a:pos x="20" y="52"/>
                      </a:cxn>
                      <a:cxn ang="0">
                        <a:pos x="24" y="44"/>
                      </a:cxn>
                      <a:cxn ang="0">
                        <a:pos x="34" y="32"/>
                      </a:cxn>
                      <a:cxn ang="0">
                        <a:pos x="34" y="32"/>
                      </a:cxn>
                    </a:cxnLst>
                    <a:rect l="0" t="0" r="r" b="b"/>
                    <a:pathLst>
                      <a:path w="72" h="68">
                        <a:moveTo>
                          <a:pt x="34" y="32"/>
                        </a:moveTo>
                        <a:lnTo>
                          <a:pt x="34" y="32"/>
                        </a:lnTo>
                        <a:lnTo>
                          <a:pt x="38" y="28"/>
                        </a:lnTo>
                        <a:lnTo>
                          <a:pt x="38" y="28"/>
                        </a:lnTo>
                        <a:lnTo>
                          <a:pt x="34" y="32"/>
                        </a:lnTo>
                        <a:lnTo>
                          <a:pt x="34" y="32"/>
                        </a:lnTo>
                        <a:lnTo>
                          <a:pt x="24" y="48"/>
                        </a:lnTo>
                        <a:lnTo>
                          <a:pt x="18" y="60"/>
                        </a:lnTo>
                        <a:lnTo>
                          <a:pt x="26" y="68"/>
                        </a:lnTo>
                        <a:lnTo>
                          <a:pt x="26" y="68"/>
                        </a:lnTo>
                        <a:lnTo>
                          <a:pt x="36" y="48"/>
                        </a:lnTo>
                        <a:lnTo>
                          <a:pt x="46" y="34"/>
                        </a:lnTo>
                        <a:lnTo>
                          <a:pt x="52" y="26"/>
                        </a:lnTo>
                        <a:lnTo>
                          <a:pt x="52" y="26"/>
                        </a:lnTo>
                        <a:lnTo>
                          <a:pt x="72" y="14"/>
                        </a:lnTo>
                        <a:lnTo>
                          <a:pt x="72" y="14"/>
                        </a:lnTo>
                        <a:lnTo>
                          <a:pt x="70" y="12"/>
                        </a:lnTo>
                        <a:lnTo>
                          <a:pt x="64" y="6"/>
                        </a:lnTo>
                        <a:lnTo>
                          <a:pt x="54" y="2"/>
                        </a:lnTo>
                        <a:lnTo>
                          <a:pt x="48" y="0"/>
                        </a:lnTo>
                        <a:lnTo>
                          <a:pt x="42" y="0"/>
                        </a:lnTo>
                        <a:lnTo>
                          <a:pt x="42" y="0"/>
                        </a:lnTo>
                        <a:lnTo>
                          <a:pt x="30" y="6"/>
                        </a:lnTo>
                        <a:lnTo>
                          <a:pt x="22" y="10"/>
                        </a:lnTo>
                        <a:lnTo>
                          <a:pt x="14" y="16"/>
                        </a:lnTo>
                        <a:lnTo>
                          <a:pt x="14" y="16"/>
                        </a:lnTo>
                        <a:lnTo>
                          <a:pt x="10" y="22"/>
                        </a:lnTo>
                        <a:lnTo>
                          <a:pt x="6" y="32"/>
                        </a:lnTo>
                        <a:lnTo>
                          <a:pt x="0" y="44"/>
                        </a:lnTo>
                        <a:lnTo>
                          <a:pt x="14" y="56"/>
                        </a:lnTo>
                        <a:lnTo>
                          <a:pt x="16" y="58"/>
                        </a:lnTo>
                        <a:lnTo>
                          <a:pt x="16" y="58"/>
                        </a:lnTo>
                        <a:lnTo>
                          <a:pt x="20" y="52"/>
                        </a:lnTo>
                        <a:lnTo>
                          <a:pt x="24" y="44"/>
                        </a:lnTo>
                        <a:lnTo>
                          <a:pt x="34" y="32"/>
                        </a:lnTo>
                        <a:lnTo>
                          <a:pt x="34" y="32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</p:grpSp>
            <p:sp>
              <p:nvSpPr>
                <p:cNvPr id="848" name="円形吹き出し 29"/>
                <p:cNvSpPr>
                  <a:spLocks noChangeArrowheads="1"/>
                </p:cNvSpPr>
                <p:nvPr/>
              </p:nvSpPr>
              <p:spPr bwMode="auto">
                <a:xfrm>
                  <a:off x="7727306" y="2297082"/>
                  <a:ext cx="745372" cy="265704"/>
                </a:xfrm>
                <a:prstGeom prst="wedgeEllipseCallout">
                  <a:avLst>
                    <a:gd name="adj1" fmla="val -20833"/>
                    <a:gd name="adj2" fmla="val 62500"/>
                  </a:avLst>
                </a:prstGeom>
                <a:noFill/>
                <a:ln w="6350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spcBef>
                      <a:spcPct val="20000"/>
                    </a:spcBef>
                  </a:pPr>
                  <a:endParaRPr lang="ja-JP" altLang="en-US" sz="1200"/>
                </a:p>
              </p:txBody>
            </p:sp>
            <p:sp>
              <p:nvSpPr>
                <p:cNvPr id="849" name="円形吹き出し 30"/>
                <p:cNvSpPr>
                  <a:spLocks noChangeArrowheads="1"/>
                </p:cNvSpPr>
                <p:nvPr/>
              </p:nvSpPr>
              <p:spPr bwMode="auto">
                <a:xfrm>
                  <a:off x="7345369" y="2773722"/>
                  <a:ext cx="744596" cy="324781"/>
                </a:xfrm>
                <a:prstGeom prst="wedgeEllipseCallout">
                  <a:avLst>
                    <a:gd name="adj1" fmla="val -29361"/>
                    <a:gd name="adj2" fmla="val 62500"/>
                  </a:avLst>
                </a:prstGeom>
                <a:solidFill>
                  <a:schemeClr val="bg1"/>
                </a:solidFill>
                <a:ln w="6350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spcBef>
                      <a:spcPct val="20000"/>
                    </a:spcBef>
                  </a:pPr>
                  <a:endParaRPr lang="ja-JP" altLang="en-US" sz="1200"/>
                </a:p>
              </p:txBody>
            </p:sp>
            <p:sp>
              <p:nvSpPr>
                <p:cNvPr id="850" name="テキスト ボックス 45"/>
                <p:cNvSpPr txBox="1">
                  <a:spLocks noChangeArrowheads="1"/>
                </p:cNvSpPr>
                <p:nvPr/>
              </p:nvSpPr>
              <p:spPr bwMode="auto">
                <a:xfrm>
                  <a:off x="7342485" y="2742982"/>
                  <a:ext cx="863979" cy="30777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r>
                    <a:rPr lang="en-US" altLang="ja-JP" sz="1400">
                      <a:latin typeface="Calibri" pitchFamily="34" charset="0"/>
                    </a:rPr>
                    <a:t>I mean</a:t>
                  </a:r>
                  <a:endParaRPr lang="ja-JP" altLang="en-US" sz="1400">
                    <a:latin typeface="Calibri" pitchFamily="34" charset="0"/>
                  </a:endParaRPr>
                </a:p>
              </p:txBody>
            </p:sp>
            <p:sp>
              <p:nvSpPr>
                <p:cNvPr id="851" name="テキスト ボックス 49"/>
                <p:cNvSpPr txBox="1">
                  <a:spLocks noChangeArrowheads="1"/>
                </p:cNvSpPr>
                <p:nvPr/>
              </p:nvSpPr>
              <p:spPr bwMode="auto">
                <a:xfrm>
                  <a:off x="7752781" y="2272880"/>
                  <a:ext cx="735520" cy="30777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r>
                    <a:rPr lang="en-US" altLang="ja-JP" sz="1400">
                      <a:latin typeface="Calibri" pitchFamily="34" charset="0"/>
                    </a:rPr>
                    <a:t>Um…</a:t>
                  </a:r>
                  <a:endParaRPr lang="ja-JP" altLang="en-US" sz="1400">
                    <a:latin typeface="Calibri" pitchFamily="34" charset="0"/>
                  </a:endParaRPr>
                </a:p>
              </p:txBody>
            </p:sp>
            <p:grpSp>
              <p:nvGrpSpPr>
                <p:cNvPr id="15" name="グループ化 779"/>
                <p:cNvGrpSpPr/>
                <p:nvPr/>
              </p:nvGrpSpPr>
              <p:grpSpPr>
                <a:xfrm>
                  <a:off x="7317940" y="3077752"/>
                  <a:ext cx="246511" cy="811599"/>
                  <a:chOff x="5510241" y="1885908"/>
                  <a:chExt cx="146806" cy="483342"/>
                </a:xfrm>
                <a:scene3d>
                  <a:camera prst="orthographicFront">
                    <a:rot lat="0" lon="10800000" rev="0"/>
                  </a:camera>
                  <a:lightRig rig="threePt" dir="t"/>
                </a:scene3d>
              </p:grpSpPr>
              <p:sp>
                <p:nvSpPr>
                  <p:cNvPr id="905" name="Freeform 44"/>
                  <p:cNvSpPr>
                    <a:spLocks/>
                  </p:cNvSpPr>
                  <p:nvPr/>
                </p:nvSpPr>
                <p:spPr bwMode="auto">
                  <a:xfrm flipH="1">
                    <a:off x="5530846" y="1960599"/>
                    <a:ext cx="66106" cy="83276"/>
                  </a:xfrm>
                  <a:custGeom>
                    <a:avLst/>
                    <a:gdLst/>
                    <a:ahLst/>
                    <a:cxnLst>
                      <a:cxn ang="0">
                        <a:pos x="154" y="150"/>
                      </a:cxn>
                      <a:cxn ang="0">
                        <a:pos x="54" y="194"/>
                      </a:cxn>
                      <a:cxn ang="0">
                        <a:pos x="0" y="58"/>
                      </a:cxn>
                      <a:cxn ang="0">
                        <a:pos x="0" y="58"/>
                      </a:cxn>
                      <a:cxn ang="0">
                        <a:pos x="4" y="50"/>
                      </a:cxn>
                      <a:cxn ang="0">
                        <a:pos x="10" y="34"/>
                      </a:cxn>
                      <a:cxn ang="0">
                        <a:pos x="22" y="16"/>
                      </a:cxn>
                      <a:cxn ang="0">
                        <a:pos x="28" y="8"/>
                      </a:cxn>
                      <a:cxn ang="0">
                        <a:pos x="34" y="2"/>
                      </a:cxn>
                      <a:cxn ang="0">
                        <a:pos x="34" y="2"/>
                      </a:cxn>
                      <a:cxn ang="0">
                        <a:pos x="42" y="0"/>
                      </a:cxn>
                      <a:cxn ang="0">
                        <a:pos x="50" y="0"/>
                      </a:cxn>
                      <a:cxn ang="0">
                        <a:pos x="58" y="0"/>
                      </a:cxn>
                      <a:cxn ang="0">
                        <a:pos x="66" y="4"/>
                      </a:cxn>
                      <a:cxn ang="0">
                        <a:pos x="78" y="10"/>
                      </a:cxn>
                      <a:cxn ang="0">
                        <a:pos x="82" y="14"/>
                      </a:cxn>
                      <a:cxn ang="0">
                        <a:pos x="154" y="150"/>
                      </a:cxn>
                    </a:cxnLst>
                    <a:rect l="0" t="0" r="r" b="b"/>
                    <a:pathLst>
                      <a:path w="154" h="194">
                        <a:moveTo>
                          <a:pt x="154" y="150"/>
                        </a:moveTo>
                        <a:lnTo>
                          <a:pt x="54" y="194"/>
                        </a:lnTo>
                        <a:lnTo>
                          <a:pt x="0" y="58"/>
                        </a:lnTo>
                        <a:lnTo>
                          <a:pt x="0" y="58"/>
                        </a:lnTo>
                        <a:lnTo>
                          <a:pt x="4" y="50"/>
                        </a:lnTo>
                        <a:lnTo>
                          <a:pt x="10" y="34"/>
                        </a:lnTo>
                        <a:lnTo>
                          <a:pt x="22" y="16"/>
                        </a:lnTo>
                        <a:lnTo>
                          <a:pt x="28" y="8"/>
                        </a:lnTo>
                        <a:lnTo>
                          <a:pt x="34" y="2"/>
                        </a:lnTo>
                        <a:lnTo>
                          <a:pt x="34" y="2"/>
                        </a:lnTo>
                        <a:lnTo>
                          <a:pt x="42" y="0"/>
                        </a:lnTo>
                        <a:lnTo>
                          <a:pt x="50" y="0"/>
                        </a:lnTo>
                        <a:lnTo>
                          <a:pt x="58" y="0"/>
                        </a:lnTo>
                        <a:lnTo>
                          <a:pt x="66" y="4"/>
                        </a:lnTo>
                        <a:lnTo>
                          <a:pt x="78" y="10"/>
                        </a:lnTo>
                        <a:lnTo>
                          <a:pt x="82" y="14"/>
                        </a:lnTo>
                        <a:lnTo>
                          <a:pt x="154" y="15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906" name="Freeform 45"/>
                  <p:cNvSpPr>
                    <a:spLocks/>
                  </p:cNvSpPr>
                  <p:nvPr/>
                </p:nvSpPr>
                <p:spPr bwMode="auto">
                  <a:xfrm flipH="1">
                    <a:off x="5529987" y="2018119"/>
                    <a:ext cx="49794" cy="24897"/>
                  </a:xfrm>
                  <a:custGeom>
                    <a:avLst/>
                    <a:gdLst/>
                    <a:ahLst/>
                    <a:cxnLst>
                      <a:cxn ang="0">
                        <a:pos x="116" y="16"/>
                      </a:cxn>
                      <a:cxn ang="0">
                        <a:pos x="2" y="58"/>
                      </a:cxn>
                      <a:cxn ang="0">
                        <a:pos x="0" y="40"/>
                      </a:cxn>
                      <a:cxn ang="0">
                        <a:pos x="110" y="0"/>
                      </a:cxn>
                      <a:cxn ang="0">
                        <a:pos x="116" y="16"/>
                      </a:cxn>
                    </a:cxnLst>
                    <a:rect l="0" t="0" r="r" b="b"/>
                    <a:pathLst>
                      <a:path w="116" h="58">
                        <a:moveTo>
                          <a:pt x="116" y="16"/>
                        </a:moveTo>
                        <a:lnTo>
                          <a:pt x="2" y="58"/>
                        </a:lnTo>
                        <a:lnTo>
                          <a:pt x="0" y="40"/>
                        </a:lnTo>
                        <a:lnTo>
                          <a:pt x="110" y="0"/>
                        </a:lnTo>
                        <a:lnTo>
                          <a:pt x="116" y="16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907" name="Freeform 46"/>
                  <p:cNvSpPr>
                    <a:spLocks/>
                  </p:cNvSpPr>
                  <p:nvPr/>
                </p:nvSpPr>
                <p:spPr bwMode="auto">
                  <a:xfrm flipH="1">
                    <a:off x="5510241" y="2341778"/>
                    <a:ext cx="59238" cy="20604"/>
                  </a:xfrm>
                  <a:custGeom>
                    <a:avLst/>
                    <a:gdLst/>
                    <a:ahLst/>
                    <a:cxnLst>
                      <a:cxn ang="0">
                        <a:pos x="64" y="0"/>
                      </a:cxn>
                      <a:cxn ang="0">
                        <a:pos x="2" y="10"/>
                      </a:cxn>
                      <a:cxn ang="0">
                        <a:pos x="0" y="28"/>
                      </a:cxn>
                      <a:cxn ang="0">
                        <a:pos x="4" y="48"/>
                      </a:cxn>
                      <a:cxn ang="0">
                        <a:pos x="36" y="48"/>
                      </a:cxn>
                      <a:cxn ang="0">
                        <a:pos x="36" y="38"/>
                      </a:cxn>
                      <a:cxn ang="0">
                        <a:pos x="44" y="46"/>
                      </a:cxn>
                      <a:cxn ang="0">
                        <a:pos x="136" y="46"/>
                      </a:cxn>
                      <a:cxn ang="0">
                        <a:pos x="136" y="46"/>
                      </a:cxn>
                      <a:cxn ang="0">
                        <a:pos x="138" y="36"/>
                      </a:cxn>
                      <a:cxn ang="0">
                        <a:pos x="136" y="30"/>
                      </a:cxn>
                      <a:cxn ang="0">
                        <a:pos x="134" y="24"/>
                      </a:cxn>
                      <a:cxn ang="0">
                        <a:pos x="134" y="24"/>
                      </a:cxn>
                      <a:cxn ang="0">
                        <a:pos x="120" y="18"/>
                      </a:cxn>
                      <a:cxn ang="0">
                        <a:pos x="96" y="10"/>
                      </a:cxn>
                      <a:cxn ang="0">
                        <a:pos x="64" y="0"/>
                      </a:cxn>
                      <a:cxn ang="0">
                        <a:pos x="64" y="0"/>
                      </a:cxn>
                    </a:cxnLst>
                    <a:rect l="0" t="0" r="r" b="b"/>
                    <a:pathLst>
                      <a:path w="138" h="48">
                        <a:moveTo>
                          <a:pt x="64" y="0"/>
                        </a:moveTo>
                        <a:lnTo>
                          <a:pt x="2" y="10"/>
                        </a:lnTo>
                        <a:lnTo>
                          <a:pt x="0" y="28"/>
                        </a:lnTo>
                        <a:lnTo>
                          <a:pt x="4" y="48"/>
                        </a:lnTo>
                        <a:lnTo>
                          <a:pt x="36" y="48"/>
                        </a:lnTo>
                        <a:lnTo>
                          <a:pt x="36" y="38"/>
                        </a:lnTo>
                        <a:lnTo>
                          <a:pt x="44" y="46"/>
                        </a:lnTo>
                        <a:lnTo>
                          <a:pt x="136" y="46"/>
                        </a:lnTo>
                        <a:lnTo>
                          <a:pt x="136" y="46"/>
                        </a:lnTo>
                        <a:lnTo>
                          <a:pt x="138" y="36"/>
                        </a:lnTo>
                        <a:lnTo>
                          <a:pt x="136" y="30"/>
                        </a:lnTo>
                        <a:lnTo>
                          <a:pt x="134" y="24"/>
                        </a:lnTo>
                        <a:lnTo>
                          <a:pt x="134" y="24"/>
                        </a:lnTo>
                        <a:lnTo>
                          <a:pt x="120" y="18"/>
                        </a:lnTo>
                        <a:lnTo>
                          <a:pt x="96" y="10"/>
                        </a:lnTo>
                        <a:lnTo>
                          <a:pt x="64" y="0"/>
                        </a:lnTo>
                        <a:lnTo>
                          <a:pt x="64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908" name="Freeform 47"/>
                  <p:cNvSpPr>
                    <a:spLocks/>
                  </p:cNvSpPr>
                  <p:nvPr/>
                </p:nvSpPr>
                <p:spPr bwMode="auto">
                  <a:xfrm flipH="1">
                    <a:off x="5590941" y="2347787"/>
                    <a:ext cx="63530" cy="21463"/>
                  </a:xfrm>
                  <a:custGeom>
                    <a:avLst/>
                    <a:gdLst/>
                    <a:ahLst/>
                    <a:cxnLst>
                      <a:cxn ang="0">
                        <a:pos x="70" y="0"/>
                      </a:cxn>
                      <a:cxn ang="0">
                        <a:pos x="4" y="10"/>
                      </a:cxn>
                      <a:cxn ang="0">
                        <a:pos x="0" y="30"/>
                      </a:cxn>
                      <a:cxn ang="0">
                        <a:pos x="4" y="50"/>
                      </a:cxn>
                      <a:cxn ang="0">
                        <a:pos x="40" y="50"/>
                      </a:cxn>
                      <a:cxn ang="0">
                        <a:pos x="40" y="42"/>
                      </a:cxn>
                      <a:cxn ang="0">
                        <a:pos x="50" y="50"/>
                      </a:cxn>
                      <a:cxn ang="0">
                        <a:pos x="148" y="50"/>
                      </a:cxn>
                      <a:cxn ang="0">
                        <a:pos x="148" y="50"/>
                      </a:cxn>
                      <a:cxn ang="0">
                        <a:pos x="148" y="38"/>
                      </a:cxn>
                      <a:cxn ang="0">
                        <a:pos x="146" y="30"/>
                      </a:cxn>
                      <a:cxn ang="0">
                        <a:pos x="144" y="26"/>
                      </a:cxn>
                      <a:cxn ang="0">
                        <a:pos x="142" y="24"/>
                      </a:cxn>
                      <a:cxn ang="0">
                        <a:pos x="142" y="24"/>
                      </a:cxn>
                      <a:cxn ang="0">
                        <a:pos x="128" y="20"/>
                      </a:cxn>
                      <a:cxn ang="0">
                        <a:pos x="104" y="10"/>
                      </a:cxn>
                      <a:cxn ang="0">
                        <a:pos x="70" y="0"/>
                      </a:cxn>
                      <a:cxn ang="0">
                        <a:pos x="70" y="0"/>
                      </a:cxn>
                    </a:cxnLst>
                    <a:rect l="0" t="0" r="r" b="b"/>
                    <a:pathLst>
                      <a:path w="148" h="50">
                        <a:moveTo>
                          <a:pt x="70" y="0"/>
                        </a:moveTo>
                        <a:lnTo>
                          <a:pt x="4" y="10"/>
                        </a:lnTo>
                        <a:lnTo>
                          <a:pt x="0" y="30"/>
                        </a:lnTo>
                        <a:lnTo>
                          <a:pt x="4" y="50"/>
                        </a:lnTo>
                        <a:lnTo>
                          <a:pt x="40" y="50"/>
                        </a:lnTo>
                        <a:lnTo>
                          <a:pt x="40" y="42"/>
                        </a:lnTo>
                        <a:lnTo>
                          <a:pt x="50" y="50"/>
                        </a:lnTo>
                        <a:lnTo>
                          <a:pt x="148" y="50"/>
                        </a:lnTo>
                        <a:lnTo>
                          <a:pt x="148" y="50"/>
                        </a:lnTo>
                        <a:lnTo>
                          <a:pt x="148" y="38"/>
                        </a:lnTo>
                        <a:lnTo>
                          <a:pt x="146" y="30"/>
                        </a:lnTo>
                        <a:lnTo>
                          <a:pt x="144" y="26"/>
                        </a:lnTo>
                        <a:lnTo>
                          <a:pt x="142" y="24"/>
                        </a:lnTo>
                        <a:lnTo>
                          <a:pt x="142" y="24"/>
                        </a:lnTo>
                        <a:lnTo>
                          <a:pt x="128" y="20"/>
                        </a:lnTo>
                        <a:lnTo>
                          <a:pt x="104" y="10"/>
                        </a:lnTo>
                        <a:lnTo>
                          <a:pt x="70" y="0"/>
                        </a:lnTo>
                        <a:lnTo>
                          <a:pt x="7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909" name="Freeform 48"/>
                  <p:cNvSpPr>
                    <a:spLocks/>
                  </p:cNvSpPr>
                  <p:nvPr/>
                </p:nvSpPr>
                <p:spPr bwMode="auto">
                  <a:xfrm flipH="1">
                    <a:off x="5528270" y="2104829"/>
                    <a:ext cx="79842" cy="242101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90" y="564"/>
                      </a:cxn>
                      <a:cxn ang="0">
                        <a:pos x="186" y="560"/>
                      </a:cxn>
                      <a:cxn ang="0">
                        <a:pos x="108" y="1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86" h="564">
                        <a:moveTo>
                          <a:pt x="0" y="0"/>
                        </a:moveTo>
                        <a:lnTo>
                          <a:pt x="90" y="564"/>
                        </a:lnTo>
                        <a:lnTo>
                          <a:pt x="186" y="560"/>
                        </a:lnTo>
                        <a:lnTo>
                          <a:pt x="108" y="1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85000"/>
                    </a:schemeClr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910" name="Freeform 49"/>
                  <p:cNvSpPr>
                    <a:spLocks/>
                  </p:cNvSpPr>
                  <p:nvPr/>
                </p:nvSpPr>
                <p:spPr bwMode="auto">
                  <a:xfrm flipH="1">
                    <a:off x="5583215" y="1921107"/>
                    <a:ext cx="38633" cy="43784"/>
                  </a:xfrm>
                  <a:custGeom>
                    <a:avLst/>
                    <a:gdLst/>
                    <a:ahLst/>
                    <a:cxnLst>
                      <a:cxn ang="0">
                        <a:pos x="10" y="0"/>
                      </a:cxn>
                      <a:cxn ang="0">
                        <a:pos x="0" y="76"/>
                      </a:cxn>
                      <a:cxn ang="0">
                        <a:pos x="0" y="76"/>
                      </a:cxn>
                      <a:cxn ang="0">
                        <a:pos x="10" y="82"/>
                      </a:cxn>
                      <a:cxn ang="0">
                        <a:pos x="34" y="92"/>
                      </a:cxn>
                      <a:cxn ang="0">
                        <a:pos x="48" y="96"/>
                      </a:cxn>
                      <a:cxn ang="0">
                        <a:pos x="62" y="100"/>
                      </a:cxn>
                      <a:cxn ang="0">
                        <a:pos x="74" y="102"/>
                      </a:cxn>
                      <a:cxn ang="0">
                        <a:pos x="86" y="102"/>
                      </a:cxn>
                      <a:cxn ang="0">
                        <a:pos x="86" y="102"/>
                      </a:cxn>
                      <a:cxn ang="0">
                        <a:pos x="88" y="100"/>
                      </a:cxn>
                      <a:cxn ang="0">
                        <a:pos x="90" y="98"/>
                      </a:cxn>
                      <a:cxn ang="0">
                        <a:pos x="90" y="90"/>
                      </a:cxn>
                      <a:cxn ang="0">
                        <a:pos x="86" y="80"/>
                      </a:cxn>
                      <a:cxn ang="0">
                        <a:pos x="84" y="68"/>
                      </a:cxn>
                      <a:cxn ang="0">
                        <a:pos x="84" y="68"/>
                      </a:cxn>
                      <a:cxn ang="0">
                        <a:pos x="80" y="24"/>
                      </a:cxn>
                      <a:cxn ang="0">
                        <a:pos x="80" y="0"/>
                      </a:cxn>
                      <a:cxn ang="0">
                        <a:pos x="10" y="0"/>
                      </a:cxn>
                    </a:cxnLst>
                    <a:rect l="0" t="0" r="r" b="b"/>
                    <a:pathLst>
                      <a:path w="90" h="102">
                        <a:moveTo>
                          <a:pt x="10" y="0"/>
                        </a:moveTo>
                        <a:lnTo>
                          <a:pt x="0" y="76"/>
                        </a:lnTo>
                        <a:lnTo>
                          <a:pt x="0" y="76"/>
                        </a:lnTo>
                        <a:lnTo>
                          <a:pt x="10" y="82"/>
                        </a:lnTo>
                        <a:lnTo>
                          <a:pt x="34" y="92"/>
                        </a:lnTo>
                        <a:lnTo>
                          <a:pt x="48" y="96"/>
                        </a:lnTo>
                        <a:lnTo>
                          <a:pt x="62" y="100"/>
                        </a:lnTo>
                        <a:lnTo>
                          <a:pt x="74" y="102"/>
                        </a:lnTo>
                        <a:lnTo>
                          <a:pt x="86" y="102"/>
                        </a:lnTo>
                        <a:lnTo>
                          <a:pt x="86" y="102"/>
                        </a:lnTo>
                        <a:lnTo>
                          <a:pt x="88" y="100"/>
                        </a:lnTo>
                        <a:lnTo>
                          <a:pt x="90" y="98"/>
                        </a:lnTo>
                        <a:lnTo>
                          <a:pt x="90" y="90"/>
                        </a:lnTo>
                        <a:lnTo>
                          <a:pt x="86" y="80"/>
                        </a:lnTo>
                        <a:lnTo>
                          <a:pt x="84" y="68"/>
                        </a:lnTo>
                        <a:lnTo>
                          <a:pt x="84" y="68"/>
                        </a:lnTo>
                        <a:lnTo>
                          <a:pt x="80" y="24"/>
                        </a:lnTo>
                        <a:lnTo>
                          <a:pt x="80" y="0"/>
                        </a:lnTo>
                        <a:lnTo>
                          <a:pt x="10" y="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911" name="Freeform 50"/>
                  <p:cNvSpPr>
                    <a:spLocks/>
                  </p:cNvSpPr>
                  <p:nvPr/>
                </p:nvSpPr>
                <p:spPr bwMode="auto">
                  <a:xfrm flipH="1">
                    <a:off x="5550592" y="2005241"/>
                    <a:ext cx="1717" cy="429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4" y="0"/>
                      </a:cxn>
                      <a:cxn ang="0">
                        <a:pos x="4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4">
                        <a:moveTo>
                          <a:pt x="0" y="0"/>
                        </a:moveTo>
                        <a:lnTo>
                          <a:pt x="0" y="0"/>
                        </a:lnTo>
                        <a:lnTo>
                          <a:pt x="4" y="0"/>
                        </a:lnTo>
                        <a:lnTo>
                          <a:pt x="4" y="0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912" name="Freeform 51"/>
                  <p:cNvSpPr>
                    <a:spLocks/>
                  </p:cNvSpPr>
                  <p:nvPr/>
                </p:nvSpPr>
                <p:spPr bwMode="auto">
                  <a:xfrm flipH="1">
                    <a:off x="5568620" y="2106546"/>
                    <a:ext cx="86710" cy="248969"/>
                  </a:xfrm>
                  <a:custGeom>
                    <a:avLst/>
                    <a:gdLst/>
                    <a:ahLst/>
                    <a:cxnLst>
                      <a:cxn ang="0">
                        <a:pos x="134" y="8"/>
                      </a:cxn>
                      <a:cxn ang="0">
                        <a:pos x="134" y="8"/>
                      </a:cxn>
                      <a:cxn ang="0">
                        <a:pos x="102" y="6"/>
                      </a:cxn>
                      <a:cxn ang="0">
                        <a:pos x="78" y="2"/>
                      </a:cxn>
                      <a:cxn ang="0">
                        <a:pos x="60" y="0"/>
                      </a:cxn>
                      <a:cxn ang="0">
                        <a:pos x="20" y="324"/>
                      </a:cxn>
                      <a:cxn ang="0">
                        <a:pos x="0" y="580"/>
                      </a:cxn>
                      <a:cxn ang="0">
                        <a:pos x="82" y="572"/>
                      </a:cxn>
                      <a:cxn ang="0">
                        <a:pos x="98" y="570"/>
                      </a:cxn>
                      <a:cxn ang="0">
                        <a:pos x="136" y="340"/>
                      </a:cxn>
                      <a:cxn ang="0">
                        <a:pos x="162" y="290"/>
                      </a:cxn>
                      <a:cxn ang="0">
                        <a:pos x="202" y="96"/>
                      </a:cxn>
                      <a:cxn ang="0">
                        <a:pos x="202" y="0"/>
                      </a:cxn>
                      <a:cxn ang="0">
                        <a:pos x="202" y="0"/>
                      </a:cxn>
                      <a:cxn ang="0">
                        <a:pos x="198" y="2"/>
                      </a:cxn>
                      <a:cxn ang="0">
                        <a:pos x="186" y="6"/>
                      </a:cxn>
                      <a:cxn ang="0">
                        <a:pos x="164" y="8"/>
                      </a:cxn>
                      <a:cxn ang="0">
                        <a:pos x="134" y="8"/>
                      </a:cxn>
                      <a:cxn ang="0">
                        <a:pos x="134" y="8"/>
                      </a:cxn>
                    </a:cxnLst>
                    <a:rect l="0" t="0" r="r" b="b"/>
                    <a:pathLst>
                      <a:path w="202" h="580">
                        <a:moveTo>
                          <a:pt x="134" y="8"/>
                        </a:moveTo>
                        <a:lnTo>
                          <a:pt x="134" y="8"/>
                        </a:lnTo>
                        <a:lnTo>
                          <a:pt x="102" y="6"/>
                        </a:lnTo>
                        <a:lnTo>
                          <a:pt x="78" y="2"/>
                        </a:lnTo>
                        <a:lnTo>
                          <a:pt x="60" y="0"/>
                        </a:lnTo>
                        <a:lnTo>
                          <a:pt x="20" y="324"/>
                        </a:lnTo>
                        <a:lnTo>
                          <a:pt x="0" y="580"/>
                        </a:lnTo>
                        <a:lnTo>
                          <a:pt x="82" y="572"/>
                        </a:lnTo>
                        <a:lnTo>
                          <a:pt x="98" y="570"/>
                        </a:lnTo>
                        <a:lnTo>
                          <a:pt x="136" y="340"/>
                        </a:lnTo>
                        <a:lnTo>
                          <a:pt x="162" y="290"/>
                        </a:lnTo>
                        <a:lnTo>
                          <a:pt x="202" y="96"/>
                        </a:lnTo>
                        <a:lnTo>
                          <a:pt x="202" y="0"/>
                        </a:lnTo>
                        <a:lnTo>
                          <a:pt x="202" y="0"/>
                        </a:lnTo>
                        <a:lnTo>
                          <a:pt x="198" y="2"/>
                        </a:lnTo>
                        <a:lnTo>
                          <a:pt x="186" y="6"/>
                        </a:lnTo>
                        <a:lnTo>
                          <a:pt x="164" y="8"/>
                        </a:lnTo>
                        <a:lnTo>
                          <a:pt x="134" y="8"/>
                        </a:lnTo>
                        <a:lnTo>
                          <a:pt x="134" y="8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85000"/>
                    </a:schemeClr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913" name="Freeform 52"/>
                  <p:cNvSpPr>
                    <a:spLocks/>
                  </p:cNvSpPr>
                  <p:nvPr/>
                </p:nvSpPr>
                <p:spPr bwMode="auto">
                  <a:xfrm flipH="1">
                    <a:off x="5552309" y="1951155"/>
                    <a:ext cx="98729" cy="152815"/>
                  </a:xfrm>
                  <a:custGeom>
                    <a:avLst/>
                    <a:gdLst/>
                    <a:ahLst/>
                    <a:cxnLst>
                      <a:cxn ang="0">
                        <a:pos x="74" y="0"/>
                      </a:cxn>
                      <a:cxn ang="0">
                        <a:pos x="74" y="0"/>
                      </a:cxn>
                      <a:cxn ang="0">
                        <a:pos x="58" y="8"/>
                      </a:cxn>
                      <a:cxn ang="0">
                        <a:pos x="42" y="18"/>
                      </a:cxn>
                      <a:cxn ang="0">
                        <a:pos x="30" y="28"/>
                      </a:cxn>
                      <a:cxn ang="0">
                        <a:pos x="24" y="38"/>
                      </a:cxn>
                      <a:cxn ang="0">
                        <a:pos x="0" y="92"/>
                      </a:cxn>
                      <a:cxn ang="0">
                        <a:pos x="28" y="302"/>
                      </a:cxn>
                      <a:cxn ang="0">
                        <a:pos x="58" y="344"/>
                      </a:cxn>
                      <a:cxn ang="0">
                        <a:pos x="58" y="344"/>
                      </a:cxn>
                      <a:cxn ang="0">
                        <a:pos x="88" y="352"/>
                      </a:cxn>
                      <a:cxn ang="0">
                        <a:pos x="126" y="356"/>
                      </a:cxn>
                      <a:cxn ang="0">
                        <a:pos x="146" y="356"/>
                      </a:cxn>
                      <a:cxn ang="0">
                        <a:pos x="166" y="356"/>
                      </a:cxn>
                      <a:cxn ang="0">
                        <a:pos x="184" y="354"/>
                      </a:cxn>
                      <a:cxn ang="0">
                        <a:pos x="198" y="350"/>
                      </a:cxn>
                      <a:cxn ang="0">
                        <a:pos x="198" y="350"/>
                      </a:cxn>
                      <a:cxn ang="0">
                        <a:pos x="204" y="346"/>
                      </a:cxn>
                      <a:cxn ang="0">
                        <a:pos x="210" y="340"/>
                      </a:cxn>
                      <a:cxn ang="0">
                        <a:pos x="220" y="322"/>
                      </a:cxn>
                      <a:cxn ang="0">
                        <a:pos x="226" y="306"/>
                      </a:cxn>
                      <a:cxn ang="0">
                        <a:pos x="230" y="294"/>
                      </a:cxn>
                      <a:cxn ang="0">
                        <a:pos x="230" y="294"/>
                      </a:cxn>
                      <a:cxn ang="0">
                        <a:pos x="228" y="226"/>
                      </a:cxn>
                      <a:cxn ang="0">
                        <a:pos x="228" y="186"/>
                      </a:cxn>
                      <a:cxn ang="0">
                        <a:pos x="228" y="186"/>
                      </a:cxn>
                      <a:cxn ang="0">
                        <a:pos x="226" y="148"/>
                      </a:cxn>
                      <a:cxn ang="0">
                        <a:pos x="222" y="118"/>
                      </a:cxn>
                      <a:cxn ang="0">
                        <a:pos x="218" y="92"/>
                      </a:cxn>
                      <a:cxn ang="0">
                        <a:pos x="210" y="70"/>
                      </a:cxn>
                      <a:cxn ang="0">
                        <a:pos x="204" y="56"/>
                      </a:cxn>
                      <a:cxn ang="0">
                        <a:pos x="198" y="44"/>
                      </a:cxn>
                      <a:cxn ang="0">
                        <a:pos x="194" y="36"/>
                      </a:cxn>
                      <a:cxn ang="0">
                        <a:pos x="160" y="12"/>
                      </a:cxn>
                      <a:cxn ang="0">
                        <a:pos x="160" y="12"/>
                      </a:cxn>
                      <a:cxn ang="0">
                        <a:pos x="144" y="16"/>
                      </a:cxn>
                      <a:cxn ang="0">
                        <a:pos x="74" y="0"/>
                      </a:cxn>
                    </a:cxnLst>
                    <a:rect l="0" t="0" r="r" b="b"/>
                    <a:pathLst>
                      <a:path w="230" h="356">
                        <a:moveTo>
                          <a:pt x="74" y="0"/>
                        </a:moveTo>
                        <a:lnTo>
                          <a:pt x="74" y="0"/>
                        </a:lnTo>
                        <a:lnTo>
                          <a:pt x="58" y="8"/>
                        </a:lnTo>
                        <a:lnTo>
                          <a:pt x="42" y="18"/>
                        </a:lnTo>
                        <a:lnTo>
                          <a:pt x="30" y="28"/>
                        </a:lnTo>
                        <a:lnTo>
                          <a:pt x="24" y="38"/>
                        </a:lnTo>
                        <a:lnTo>
                          <a:pt x="0" y="92"/>
                        </a:lnTo>
                        <a:lnTo>
                          <a:pt x="28" y="302"/>
                        </a:lnTo>
                        <a:lnTo>
                          <a:pt x="58" y="344"/>
                        </a:lnTo>
                        <a:lnTo>
                          <a:pt x="58" y="344"/>
                        </a:lnTo>
                        <a:lnTo>
                          <a:pt x="88" y="352"/>
                        </a:lnTo>
                        <a:lnTo>
                          <a:pt x="126" y="356"/>
                        </a:lnTo>
                        <a:lnTo>
                          <a:pt x="146" y="356"/>
                        </a:lnTo>
                        <a:lnTo>
                          <a:pt x="166" y="356"/>
                        </a:lnTo>
                        <a:lnTo>
                          <a:pt x="184" y="354"/>
                        </a:lnTo>
                        <a:lnTo>
                          <a:pt x="198" y="350"/>
                        </a:lnTo>
                        <a:lnTo>
                          <a:pt x="198" y="350"/>
                        </a:lnTo>
                        <a:lnTo>
                          <a:pt x="204" y="346"/>
                        </a:lnTo>
                        <a:lnTo>
                          <a:pt x="210" y="340"/>
                        </a:lnTo>
                        <a:lnTo>
                          <a:pt x="220" y="322"/>
                        </a:lnTo>
                        <a:lnTo>
                          <a:pt x="226" y="306"/>
                        </a:lnTo>
                        <a:lnTo>
                          <a:pt x="230" y="294"/>
                        </a:lnTo>
                        <a:lnTo>
                          <a:pt x="230" y="294"/>
                        </a:lnTo>
                        <a:lnTo>
                          <a:pt x="228" y="226"/>
                        </a:lnTo>
                        <a:lnTo>
                          <a:pt x="228" y="186"/>
                        </a:lnTo>
                        <a:lnTo>
                          <a:pt x="228" y="186"/>
                        </a:lnTo>
                        <a:lnTo>
                          <a:pt x="226" y="148"/>
                        </a:lnTo>
                        <a:lnTo>
                          <a:pt x="222" y="118"/>
                        </a:lnTo>
                        <a:lnTo>
                          <a:pt x="218" y="92"/>
                        </a:lnTo>
                        <a:lnTo>
                          <a:pt x="210" y="70"/>
                        </a:lnTo>
                        <a:lnTo>
                          <a:pt x="204" y="56"/>
                        </a:lnTo>
                        <a:lnTo>
                          <a:pt x="198" y="44"/>
                        </a:lnTo>
                        <a:lnTo>
                          <a:pt x="194" y="36"/>
                        </a:lnTo>
                        <a:lnTo>
                          <a:pt x="160" y="12"/>
                        </a:lnTo>
                        <a:lnTo>
                          <a:pt x="160" y="12"/>
                        </a:lnTo>
                        <a:lnTo>
                          <a:pt x="144" y="16"/>
                        </a:lnTo>
                        <a:lnTo>
                          <a:pt x="74" y="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914" name="Freeform 53"/>
                  <p:cNvSpPr>
                    <a:spLocks/>
                  </p:cNvSpPr>
                  <p:nvPr/>
                </p:nvSpPr>
                <p:spPr bwMode="auto">
                  <a:xfrm flipH="1">
                    <a:off x="5577206" y="1887625"/>
                    <a:ext cx="43784" cy="58379"/>
                  </a:xfrm>
                  <a:custGeom>
                    <a:avLst/>
                    <a:gdLst/>
                    <a:ahLst/>
                    <a:cxnLst>
                      <a:cxn ang="0">
                        <a:pos x="102" y="34"/>
                      </a:cxn>
                      <a:cxn ang="0">
                        <a:pos x="102" y="34"/>
                      </a:cxn>
                      <a:cxn ang="0">
                        <a:pos x="90" y="18"/>
                      </a:cxn>
                      <a:cxn ang="0">
                        <a:pos x="90" y="18"/>
                      </a:cxn>
                      <a:cxn ang="0">
                        <a:pos x="82" y="12"/>
                      </a:cxn>
                      <a:cxn ang="0">
                        <a:pos x="70" y="4"/>
                      </a:cxn>
                      <a:cxn ang="0">
                        <a:pos x="62" y="2"/>
                      </a:cxn>
                      <a:cxn ang="0">
                        <a:pos x="54" y="0"/>
                      </a:cxn>
                      <a:cxn ang="0">
                        <a:pos x="46" y="0"/>
                      </a:cxn>
                      <a:cxn ang="0">
                        <a:pos x="38" y="0"/>
                      </a:cxn>
                      <a:cxn ang="0">
                        <a:pos x="38" y="0"/>
                      </a:cxn>
                      <a:cxn ang="0">
                        <a:pos x="24" y="4"/>
                      </a:cxn>
                      <a:cxn ang="0">
                        <a:pos x="18" y="8"/>
                      </a:cxn>
                      <a:cxn ang="0">
                        <a:pos x="12" y="12"/>
                      </a:cxn>
                      <a:cxn ang="0">
                        <a:pos x="8" y="20"/>
                      </a:cxn>
                      <a:cxn ang="0">
                        <a:pos x="4" y="28"/>
                      </a:cxn>
                      <a:cxn ang="0">
                        <a:pos x="2" y="38"/>
                      </a:cxn>
                      <a:cxn ang="0">
                        <a:pos x="0" y="50"/>
                      </a:cxn>
                      <a:cxn ang="0">
                        <a:pos x="0" y="50"/>
                      </a:cxn>
                      <a:cxn ang="0">
                        <a:pos x="8" y="76"/>
                      </a:cxn>
                      <a:cxn ang="0">
                        <a:pos x="18" y="98"/>
                      </a:cxn>
                      <a:cxn ang="0">
                        <a:pos x="28" y="116"/>
                      </a:cxn>
                      <a:cxn ang="0">
                        <a:pos x="42" y="134"/>
                      </a:cxn>
                      <a:cxn ang="0">
                        <a:pos x="42" y="134"/>
                      </a:cxn>
                      <a:cxn ang="0">
                        <a:pos x="46" y="136"/>
                      </a:cxn>
                      <a:cxn ang="0">
                        <a:pos x="54" y="136"/>
                      </a:cxn>
                      <a:cxn ang="0">
                        <a:pos x="74" y="134"/>
                      </a:cxn>
                      <a:cxn ang="0">
                        <a:pos x="94" y="130"/>
                      </a:cxn>
                      <a:cxn ang="0">
                        <a:pos x="100" y="128"/>
                      </a:cxn>
                      <a:cxn ang="0">
                        <a:pos x="102" y="126"/>
                      </a:cxn>
                      <a:cxn ang="0">
                        <a:pos x="102" y="126"/>
                      </a:cxn>
                      <a:cxn ang="0">
                        <a:pos x="100" y="104"/>
                      </a:cxn>
                      <a:cxn ang="0">
                        <a:pos x="100" y="74"/>
                      </a:cxn>
                      <a:cxn ang="0">
                        <a:pos x="102" y="34"/>
                      </a:cxn>
                      <a:cxn ang="0">
                        <a:pos x="102" y="34"/>
                      </a:cxn>
                    </a:cxnLst>
                    <a:rect l="0" t="0" r="r" b="b"/>
                    <a:pathLst>
                      <a:path w="102" h="136">
                        <a:moveTo>
                          <a:pt x="102" y="34"/>
                        </a:moveTo>
                        <a:lnTo>
                          <a:pt x="102" y="34"/>
                        </a:lnTo>
                        <a:lnTo>
                          <a:pt x="90" y="18"/>
                        </a:lnTo>
                        <a:lnTo>
                          <a:pt x="90" y="18"/>
                        </a:lnTo>
                        <a:lnTo>
                          <a:pt x="82" y="12"/>
                        </a:lnTo>
                        <a:lnTo>
                          <a:pt x="70" y="4"/>
                        </a:lnTo>
                        <a:lnTo>
                          <a:pt x="62" y="2"/>
                        </a:lnTo>
                        <a:lnTo>
                          <a:pt x="54" y="0"/>
                        </a:lnTo>
                        <a:lnTo>
                          <a:pt x="46" y="0"/>
                        </a:lnTo>
                        <a:lnTo>
                          <a:pt x="38" y="0"/>
                        </a:lnTo>
                        <a:lnTo>
                          <a:pt x="38" y="0"/>
                        </a:lnTo>
                        <a:lnTo>
                          <a:pt x="24" y="4"/>
                        </a:lnTo>
                        <a:lnTo>
                          <a:pt x="18" y="8"/>
                        </a:lnTo>
                        <a:lnTo>
                          <a:pt x="12" y="12"/>
                        </a:lnTo>
                        <a:lnTo>
                          <a:pt x="8" y="20"/>
                        </a:lnTo>
                        <a:lnTo>
                          <a:pt x="4" y="28"/>
                        </a:lnTo>
                        <a:lnTo>
                          <a:pt x="2" y="38"/>
                        </a:lnTo>
                        <a:lnTo>
                          <a:pt x="0" y="50"/>
                        </a:lnTo>
                        <a:lnTo>
                          <a:pt x="0" y="50"/>
                        </a:lnTo>
                        <a:lnTo>
                          <a:pt x="8" y="76"/>
                        </a:lnTo>
                        <a:lnTo>
                          <a:pt x="18" y="98"/>
                        </a:lnTo>
                        <a:lnTo>
                          <a:pt x="28" y="116"/>
                        </a:lnTo>
                        <a:lnTo>
                          <a:pt x="42" y="134"/>
                        </a:lnTo>
                        <a:lnTo>
                          <a:pt x="42" y="134"/>
                        </a:lnTo>
                        <a:lnTo>
                          <a:pt x="46" y="136"/>
                        </a:lnTo>
                        <a:lnTo>
                          <a:pt x="54" y="136"/>
                        </a:lnTo>
                        <a:lnTo>
                          <a:pt x="74" y="134"/>
                        </a:lnTo>
                        <a:lnTo>
                          <a:pt x="94" y="130"/>
                        </a:lnTo>
                        <a:lnTo>
                          <a:pt x="100" y="128"/>
                        </a:lnTo>
                        <a:lnTo>
                          <a:pt x="102" y="126"/>
                        </a:lnTo>
                        <a:lnTo>
                          <a:pt x="102" y="126"/>
                        </a:lnTo>
                        <a:lnTo>
                          <a:pt x="100" y="104"/>
                        </a:lnTo>
                        <a:lnTo>
                          <a:pt x="100" y="74"/>
                        </a:lnTo>
                        <a:lnTo>
                          <a:pt x="102" y="34"/>
                        </a:lnTo>
                        <a:lnTo>
                          <a:pt x="102" y="34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915" name="Freeform 54"/>
                  <p:cNvSpPr>
                    <a:spLocks/>
                  </p:cNvSpPr>
                  <p:nvPr/>
                </p:nvSpPr>
                <p:spPr bwMode="auto">
                  <a:xfrm flipH="1">
                    <a:off x="5582356" y="1885908"/>
                    <a:ext cx="41209" cy="35199"/>
                  </a:xfrm>
                  <a:custGeom>
                    <a:avLst/>
                    <a:gdLst/>
                    <a:ahLst/>
                    <a:cxnLst>
                      <a:cxn ang="0">
                        <a:pos x="24" y="80"/>
                      </a:cxn>
                      <a:cxn ang="0">
                        <a:pos x="32" y="82"/>
                      </a:cxn>
                      <a:cxn ang="0">
                        <a:pos x="26" y="58"/>
                      </a:cxn>
                      <a:cxn ang="0">
                        <a:pos x="26" y="58"/>
                      </a:cxn>
                      <a:cxn ang="0">
                        <a:pos x="26" y="48"/>
                      </a:cxn>
                      <a:cxn ang="0">
                        <a:pos x="28" y="40"/>
                      </a:cxn>
                      <a:cxn ang="0">
                        <a:pos x="32" y="34"/>
                      </a:cxn>
                      <a:cxn ang="0">
                        <a:pos x="36" y="30"/>
                      </a:cxn>
                      <a:cxn ang="0">
                        <a:pos x="44" y="26"/>
                      </a:cxn>
                      <a:cxn ang="0">
                        <a:pos x="48" y="24"/>
                      </a:cxn>
                      <a:cxn ang="0">
                        <a:pos x="38" y="36"/>
                      </a:cxn>
                      <a:cxn ang="0">
                        <a:pos x="60" y="26"/>
                      </a:cxn>
                      <a:cxn ang="0">
                        <a:pos x="58" y="38"/>
                      </a:cxn>
                      <a:cxn ang="0">
                        <a:pos x="58" y="38"/>
                      </a:cxn>
                      <a:cxn ang="0">
                        <a:pos x="62" y="32"/>
                      </a:cxn>
                      <a:cxn ang="0">
                        <a:pos x="68" y="28"/>
                      </a:cxn>
                      <a:cxn ang="0">
                        <a:pos x="78" y="24"/>
                      </a:cxn>
                      <a:cxn ang="0">
                        <a:pos x="88" y="22"/>
                      </a:cxn>
                      <a:cxn ang="0">
                        <a:pos x="96" y="22"/>
                      </a:cxn>
                      <a:cxn ang="0">
                        <a:pos x="96" y="22"/>
                      </a:cxn>
                      <a:cxn ang="0">
                        <a:pos x="82" y="6"/>
                      </a:cxn>
                      <a:cxn ang="0">
                        <a:pos x="82" y="6"/>
                      </a:cxn>
                      <a:cxn ang="0">
                        <a:pos x="80" y="4"/>
                      </a:cxn>
                      <a:cxn ang="0">
                        <a:pos x="74" y="2"/>
                      </a:cxn>
                      <a:cxn ang="0">
                        <a:pos x="64" y="0"/>
                      </a:cxn>
                      <a:cxn ang="0">
                        <a:pos x="50" y="2"/>
                      </a:cxn>
                      <a:cxn ang="0">
                        <a:pos x="36" y="4"/>
                      </a:cxn>
                      <a:cxn ang="0">
                        <a:pos x="36" y="4"/>
                      </a:cxn>
                      <a:cxn ang="0">
                        <a:pos x="24" y="8"/>
                      </a:cxn>
                      <a:cxn ang="0">
                        <a:pos x="14" y="14"/>
                      </a:cxn>
                      <a:cxn ang="0">
                        <a:pos x="6" y="20"/>
                      </a:cxn>
                      <a:cxn ang="0">
                        <a:pos x="6" y="20"/>
                      </a:cxn>
                      <a:cxn ang="0">
                        <a:pos x="4" y="30"/>
                      </a:cxn>
                      <a:cxn ang="0">
                        <a:pos x="0" y="36"/>
                      </a:cxn>
                      <a:cxn ang="0">
                        <a:pos x="0" y="44"/>
                      </a:cxn>
                      <a:cxn ang="0">
                        <a:pos x="4" y="56"/>
                      </a:cxn>
                      <a:cxn ang="0">
                        <a:pos x="4" y="56"/>
                      </a:cxn>
                      <a:cxn ang="0">
                        <a:pos x="10" y="56"/>
                      </a:cxn>
                      <a:cxn ang="0">
                        <a:pos x="14" y="56"/>
                      </a:cxn>
                      <a:cxn ang="0">
                        <a:pos x="16" y="60"/>
                      </a:cxn>
                      <a:cxn ang="0">
                        <a:pos x="20" y="66"/>
                      </a:cxn>
                      <a:cxn ang="0">
                        <a:pos x="22" y="76"/>
                      </a:cxn>
                      <a:cxn ang="0">
                        <a:pos x="24" y="80"/>
                      </a:cxn>
                      <a:cxn ang="0">
                        <a:pos x="24" y="80"/>
                      </a:cxn>
                    </a:cxnLst>
                    <a:rect l="0" t="0" r="r" b="b"/>
                    <a:pathLst>
                      <a:path w="96" h="82">
                        <a:moveTo>
                          <a:pt x="24" y="80"/>
                        </a:moveTo>
                        <a:lnTo>
                          <a:pt x="32" y="82"/>
                        </a:lnTo>
                        <a:lnTo>
                          <a:pt x="26" y="58"/>
                        </a:lnTo>
                        <a:lnTo>
                          <a:pt x="26" y="58"/>
                        </a:lnTo>
                        <a:lnTo>
                          <a:pt x="26" y="48"/>
                        </a:lnTo>
                        <a:lnTo>
                          <a:pt x="28" y="40"/>
                        </a:lnTo>
                        <a:lnTo>
                          <a:pt x="32" y="34"/>
                        </a:lnTo>
                        <a:lnTo>
                          <a:pt x="36" y="30"/>
                        </a:lnTo>
                        <a:lnTo>
                          <a:pt x="44" y="26"/>
                        </a:lnTo>
                        <a:lnTo>
                          <a:pt x="48" y="24"/>
                        </a:lnTo>
                        <a:lnTo>
                          <a:pt x="38" y="36"/>
                        </a:lnTo>
                        <a:lnTo>
                          <a:pt x="60" y="26"/>
                        </a:lnTo>
                        <a:lnTo>
                          <a:pt x="58" y="38"/>
                        </a:lnTo>
                        <a:lnTo>
                          <a:pt x="58" y="38"/>
                        </a:lnTo>
                        <a:lnTo>
                          <a:pt x="62" y="32"/>
                        </a:lnTo>
                        <a:lnTo>
                          <a:pt x="68" y="28"/>
                        </a:lnTo>
                        <a:lnTo>
                          <a:pt x="78" y="24"/>
                        </a:lnTo>
                        <a:lnTo>
                          <a:pt x="88" y="22"/>
                        </a:lnTo>
                        <a:lnTo>
                          <a:pt x="96" y="22"/>
                        </a:lnTo>
                        <a:lnTo>
                          <a:pt x="96" y="22"/>
                        </a:lnTo>
                        <a:lnTo>
                          <a:pt x="82" y="6"/>
                        </a:lnTo>
                        <a:lnTo>
                          <a:pt x="82" y="6"/>
                        </a:lnTo>
                        <a:lnTo>
                          <a:pt x="80" y="4"/>
                        </a:lnTo>
                        <a:lnTo>
                          <a:pt x="74" y="2"/>
                        </a:lnTo>
                        <a:lnTo>
                          <a:pt x="64" y="0"/>
                        </a:lnTo>
                        <a:lnTo>
                          <a:pt x="50" y="2"/>
                        </a:lnTo>
                        <a:lnTo>
                          <a:pt x="36" y="4"/>
                        </a:lnTo>
                        <a:lnTo>
                          <a:pt x="36" y="4"/>
                        </a:lnTo>
                        <a:lnTo>
                          <a:pt x="24" y="8"/>
                        </a:lnTo>
                        <a:lnTo>
                          <a:pt x="14" y="14"/>
                        </a:lnTo>
                        <a:lnTo>
                          <a:pt x="6" y="20"/>
                        </a:lnTo>
                        <a:lnTo>
                          <a:pt x="6" y="20"/>
                        </a:lnTo>
                        <a:lnTo>
                          <a:pt x="4" y="30"/>
                        </a:lnTo>
                        <a:lnTo>
                          <a:pt x="0" y="36"/>
                        </a:lnTo>
                        <a:lnTo>
                          <a:pt x="0" y="44"/>
                        </a:lnTo>
                        <a:lnTo>
                          <a:pt x="4" y="56"/>
                        </a:lnTo>
                        <a:lnTo>
                          <a:pt x="4" y="56"/>
                        </a:lnTo>
                        <a:lnTo>
                          <a:pt x="10" y="56"/>
                        </a:lnTo>
                        <a:lnTo>
                          <a:pt x="14" y="56"/>
                        </a:lnTo>
                        <a:lnTo>
                          <a:pt x="16" y="60"/>
                        </a:lnTo>
                        <a:lnTo>
                          <a:pt x="20" y="66"/>
                        </a:lnTo>
                        <a:lnTo>
                          <a:pt x="22" y="76"/>
                        </a:lnTo>
                        <a:lnTo>
                          <a:pt x="24" y="80"/>
                        </a:lnTo>
                        <a:lnTo>
                          <a:pt x="24" y="8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916" name="Freeform 57"/>
                  <p:cNvSpPr>
                    <a:spLocks/>
                  </p:cNvSpPr>
                  <p:nvPr/>
                </p:nvSpPr>
                <p:spPr bwMode="auto">
                  <a:xfrm flipH="1">
                    <a:off x="5613263" y="1909088"/>
                    <a:ext cx="9444" cy="12878"/>
                  </a:xfrm>
                  <a:custGeom>
                    <a:avLst/>
                    <a:gdLst/>
                    <a:ahLst/>
                    <a:cxnLst>
                      <a:cxn ang="0">
                        <a:pos x="18" y="16"/>
                      </a:cxn>
                      <a:cxn ang="0">
                        <a:pos x="18" y="16"/>
                      </a:cxn>
                      <a:cxn ang="0">
                        <a:pos x="18" y="12"/>
                      </a:cxn>
                      <a:cxn ang="0">
                        <a:pos x="12" y="4"/>
                      </a:cxn>
                      <a:cxn ang="0">
                        <a:pos x="10" y="2"/>
                      </a:cxn>
                      <a:cxn ang="0">
                        <a:pos x="8" y="0"/>
                      </a:cxn>
                      <a:cxn ang="0">
                        <a:pos x="4" y="2"/>
                      </a:cxn>
                      <a:cxn ang="0">
                        <a:pos x="0" y="4"/>
                      </a:cxn>
                      <a:cxn ang="0">
                        <a:pos x="0" y="4"/>
                      </a:cxn>
                      <a:cxn ang="0">
                        <a:pos x="2" y="10"/>
                      </a:cxn>
                      <a:cxn ang="0">
                        <a:pos x="6" y="18"/>
                      </a:cxn>
                      <a:cxn ang="0">
                        <a:pos x="6" y="18"/>
                      </a:cxn>
                      <a:cxn ang="0">
                        <a:pos x="10" y="24"/>
                      </a:cxn>
                      <a:cxn ang="0">
                        <a:pos x="14" y="28"/>
                      </a:cxn>
                      <a:cxn ang="0">
                        <a:pos x="18" y="30"/>
                      </a:cxn>
                      <a:cxn ang="0">
                        <a:pos x="20" y="28"/>
                      </a:cxn>
                      <a:cxn ang="0">
                        <a:pos x="22" y="26"/>
                      </a:cxn>
                      <a:cxn ang="0">
                        <a:pos x="18" y="16"/>
                      </a:cxn>
                    </a:cxnLst>
                    <a:rect l="0" t="0" r="r" b="b"/>
                    <a:pathLst>
                      <a:path w="22" h="30">
                        <a:moveTo>
                          <a:pt x="18" y="16"/>
                        </a:moveTo>
                        <a:lnTo>
                          <a:pt x="18" y="16"/>
                        </a:lnTo>
                        <a:lnTo>
                          <a:pt x="18" y="12"/>
                        </a:lnTo>
                        <a:lnTo>
                          <a:pt x="12" y="4"/>
                        </a:lnTo>
                        <a:lnTo>
                          <a:pt x="10" y="2"/>
                        </a:lnTo>
                        <a:lnTo>
                          <a:pt x="8" y="0"/>
                        </a:lnTo>
                        <a:lnTo>
                          <a:pt x="4" y="2"/>
                        </a:lnTo>
                        <a:lnTo>
                          <a:pt x="0" y="4"/>
                        </a:lnTo>
                        <a:lnTo>
                          <a:pt x="0" y="4"/>
                        </a:lnTo>
                        <a:lnTo>
                          <a:pt x="2" y="10"/>
                        </a:lnTo>
                        <a:lnTo>
                          <a:pt x="6" y="18"/>
                        </a:lnTo>
                        <a:lnTo>
                          <a:pt x="6" y="18"/>
                        </a:lnTo>
                        <a:lnTo>
                          <a:pt x="10" y="24"/>
                        </a:lnTo>
                        <a:lnTo>
                          <a:pt x="14" y="28"/>
                        </a:lnTo>
                        <a:lnTo>
                          <a:pt x="18" y="30"/>
                        </a:lnTo>
                        <a:lnTo>
                          <a:pt x="20" y="28"/>
                        </a:lnTo>
                        <a:lnTo>
                          <a:pt x="22" y="26"/>
                        </a:lnTo>
                        <a:lnTo>
                          <a:pt x="18" y="16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917" name="Freeform 58"/>
                  <p:cNvSpPr>
                    <a:spLocks/>
                  </p:cNvSpPr>
                  <p:nvPr/>
                </p:nvSpPr>
                <p:spPr bwMode="auto">
                  <a:xfrm flipH="1">
                    <a:off x="5614980" y="1911664"/>
                    <a:ext cx="6009" cy="7727"/>
                  </a:xfrm>
                  <a:custGeom>
                    <a:avLst/>
                    <a:gdLst/>
                    <a:ahLst/>
                    <a:cxnLst>
                      <a:cxn ang="0">
                        <a:pos x="14" y="10"/>
                      </a:cxn>
                      <a:cxn ang="0">
                        <a:pos x="14" y="10"/>
                      </a:cxn>
                      <a:cxn ang="0">
                        <a:pos x="10" y="4"/>
                      </a:cxn>
                      <a:cxn ang="0">
                        <a:pos x="6" y="0"/>
                      </a:cxn>
                      <a:cxn ang="0">
                        <a:pos x="2" y="0"/>
                      </a:cxn>
                      <a:cxn ang="0">
                        <a:pos x="0" y="2"/>
                      </a:cxn>
                      <a:cxn ang="0">
                        <a:pos x="0" y="2"/>
                      </a:cxn>
                      <a:cxn ang="0">
                        <a:pos x="0" y="4"/>
                      </a:cxn>
                      <a:cxn ang="0">
                        <a:pos x="0" y="6"/>
                      </a:cxn>
                      <a:cxn ang="0">
                        <a:pos x="4" y="12"/>
                      </a:cxn>
                      <a:cxn ang="0">
                        <a:pos x="4" y="12"/>
                      </a:cxn>
                      <a:cxn ang="0">
                        <a:pos x="8" y="18"/>
                      </a:cxn>
                      <a:cxn ang="0">
                        <a:pos x="10" y="18"/>
                      </a:cxn>
                      <a:cxn ang="0">
                        <a:pos x="12" y="18"/>
                      </a:cxn>
                      <a:cxn ang="0">
                        <a:pos x="14" y="10"/>
                      </a:cxn>
                    </a:cxnLst>
                    <a:rect l="0" t="0" r="r" b="b"/>
                    <a:pathLst>
                      <a:path w="14" h="18">
                        <a:moveTo>
                          <a:pt x="14" y="10"/>
                        </a:moveTo>
                        <a:lnTo>
                          <a:pt x="14" y="10"/>
                        </a:lnTo>
                        <a:lnTo>
                          <a:pt x="10" y="4"/>
                        </a:lnTo>
                        <a:lnTo>
                          <a:pt x="6" y="0"/>
                        </a:lnTo>
                        <a:lnTo>
                          <a:pt x="2" y="0"/>
                        </a:lnTo>
                        <a:lnTo>
                          <a:pt x="0" y="2"/>
                        </a:lnTo>
                        <a:lnTo>
                          <a:pt x="0" y="2"/>
                        </a:lnTo>
                        <a:lnTo>
                          <a:pt x="0" y="4"/>
                        </a:lnTo>
                        <a:lnTo>
                          <a:pt x="0" y="6"/>
                        </a:lnTo>
                        <a:lnTo>
                          <a:pt x="4" y="12"/>
                        </a:lnTo>
                        <a:lnTo>
                          <a:pt x="4" y="12"/>
                        </a:lnTo>
                        <a:lnTo>
                          <a:pt x="8" y="18"/>
                        </a:lnTo>
                        <a:lnTo>
                          <a:pt x="10" y="18"/>
                        </a:lnTo>
                        <a:lnTo>
                          <a:pt x="12" y="18"/>
                        </a:lnTo>
                        <a:lnTo>
                          <a:pt x="14" y="1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918" name="Freeform 59"/>
                  <p:cNvSpPr>
                    <a:spLocks/>
                  </p:cNvSpPr>
                  <p:nvPr/>
                </p:nvSpPr>
                <p:spPr bwMode="auto">
                  <a:xfrm flipH="1">
                    <a:off x="5614979" y="1912522"/>
                    <a:ext cx="5151" cy="6868"/>
                  </a:xfrm>
                  <a:custGeom>
                    <a:avLst/>
                    <a:gdLst/>
                    <a:ahLst/>
                    <a:cxnLst>
                      <a:cxn ang="0">
                        <a:pos x="0" y="2"/>
                      </a:cxn>
                      <a:cxn ang="0">
                        <a:pos x="0" y="2"/>
                      </a:cxn>
                      <a:cxn ang="0">
                        <a:pos x="2" y="0"/>
                      </a:cxn>
                      <a:cxn ang="0">
                        <a:pos x="6" y="2"/>
                      </a:cxn>
                      <a:cxn ang="0">
                        <a:pos x="6" y="2"/>
                      </a:cxn>
                      <a:cxn ang="0">
                        <a:pos x="10" y="8"/>
                      </a:cxn>
                      <a:cxn ang="0">
                        <a:pos x="12" y="16"/>
                      </a:cxn>
                      <a:cxn ang="0">
                        <a:pos x="12" y="16"/>
                      </a:cxn>
                      <a:cxn ang="0">
                        <a:pos x="10" y="16"/>
                      </a:cxn>
                      <a:cxn ang="0">
                        <a:pos x="10" y="16"/>
                      </a:cxn>
                      <a:cxn ang="0">
                        <a:pos x="10" y="16"/>
                      </a:cxn>
                      <a:cxn ang="0">
                        <a:pos x="10" y="16"/>
                      </a:cxn>
                      <a:cxn ang="0">
                        <a:pos x="8" y="10"/>
                      </a:cxn>
                      <a:cxn ang="0">
                        <a:pos x="6" y="4"/>
                      </a:cxn>
                      <a:cxn ang="0">
                        <a:pos x="6" y="4"/>
                      </a:cxn>
                      <a:cxn ang="0">
                        <a:pos x="4" y="2"/>
                      </a:cxn>
                      <a:cxn ang="0">
                        <a:pos x="0" y="4"/>
                      </a:cxn>
                      <a:cxn ang="0">
                        <a:pos x="0" y="4"/>
                      </a:cxn>
                      <a:cxn ang="0">
                        <a:pos x="0" y="4"/>
                      </a:cxn>
                      <a:cxn ang="0">
                        <a:pos x="0" y="4"/>
                      </a:cxn>
                      <a:cxn ang="0">
                        <a:pos x="0" y="2"/>
                      </a:cxn>
                      <a:cxn ang="0">
                        <a:pos x="0" y="2"/>
                      </a:cxn>
                    </a:cxnLst>
                    <a:rect l="0" t="0" r="r" b="b"/>
                    <a:pathLst>
                      <a:path w="12" h="16">
                        <a:moveTo>
                          <a:pt x="0" y="2"/>
                        </a:moveTo>
                        <a:lnTo>
                          <a:pt x="0" y="2"/>
                        </a:lnTo>
                        <a:lnTo>
                          <a:pt x="2" y="0"/>
                        </a:lnTo>
                        <a:lnTo>
                          <a:pt x="6" y="2"/>
                        </a:lnTo>
                        <a:lnTo>
                          <a:pt x="6" y="2"/>
                        </a:lnTo>
                        <a:lnTo>
                          <a:pt x="10" y="8"/>
                        </a:lnTo>
                        <a:lnTo>
                          <a:pt x="12" y="16"/>
                        </a:lnTo>
                        <a:lnTo>
                          <a:pt x="12" y="16"/>
                        </a:lnTo>
                        <a:lnTo>
                          <a:pt x="10" y="16"/>
                        </a:lnTo>
                        <a:lnTo>
                          <a:pt x="10" y="16"/>
                        </a:lnTo>
                        <a:lnTo>
                          <a:pt x="10" y="16"/>
                        </a:lnTo>
                        <a:lnTo>
                          <a:pt x="10" y="16"/>
                        </a:lnTo>
                        <a:lnTo>
                          <a:pt x="8" y="10"/>
                        </a:lnTo>
                        <a:lnTo>
                          <a:pt x="6" y="4"/>
                        </a:lnTo>
                        <a:lnTo>
                          <a:pt x="6" y="4"/>
                        </a:lnTo>
                        <a:lnTo>
                          <a:pt x="4" y="2"/>
                        </a:lnTo>
                        <a:lnTo>
                          <a:pt x="0" y="4"/>
                        </a:lnTo>
                        <a:lnTo>
                          <a:pt x="0" y="4"/>
                        </a:lnTo>
                        <a:lnTo>
                          <a:pt x="0" y="4"/>
                        </a:lnTo>
                        <a:lnTo>
                          <a:pt x="0" y="4"/>
                        </a:lnTo>
                        <a:lnTo>
                          <a:pt x="0" y="2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919" name="Freeform 60"/>
                  <p:cNvSpPr>
                    <a:spLocks/>
                  </p:cNvSpPr>
                  <p:nvPr/>
                </p:nvSpPr>
                <p:spPr bwMode="auto">
                  <a:xfrm flipH="1">
                    <a:off x="5615838" y="1916814"/>
                    <a:ext cx="1717" cy="1717"/>
                  </a:xfrm>
                  <a:custGeom>
                    <a:avLst/>
                    <a:gdLst/>
                    <a:ahLst/>
                    <a:cxnLst>
                      <a:cxn ang="0">
                        <a:pos x="4" y="2"/>
                      </a:cxn>
                      <a:cxn ang="0">
                        <a:pos x="4" y="2"/>
                      </a:cxn>
                      <a:cxn ang="0">
                        <a:pos x="2" y="2"/>
                      </a:cxn>
                      <a:cxn ang="0">
                        <a:pos x="0" y="4"/>
                      </a:cxn>
                      <a:cxn ang="0">
                        <a:pos x="0" y="4"/>
                      </a:cxn>
                      <a:cxn ang="0">
                        <a:pos x="0" y="4"/>
                      </a:cxn>
                      <a:cxn ang="0">
                        <a:pos x="0" y="4"/>
                      </a:cxn>
                      <a:cxn ang="0">
                        <a:pos x="0" y="2"/>
                      </a:cxn>
                      <a:cxn ang="0">
                        <a:pos x="0" y="2"/>
                      </a:cxn>
                      <a:cxn ang="0">
                        <a:pos x="2" y="0"/>
                      </a:cxn>
                      <a:cxn ang="0">
                        <a:pos x="4" y="0"/>
                      </a:cxn>
                      <a:cxn ang="0">
                        <a:pos x="4" y="0"/>
                      </a:cxn>
                      <a:cxn ang="0">
                        <a:pos x="4" y="2"/>
                      </a:cxn>
                      <a:cxn ang="0">
                        <a:pos x="4" y="2"/>
                      </a:cxn>
                      <a:cxn ang="0">
                        <a:pos x="4" y="2"/>
                      </a:cxn>
                      <a:cxn ang="0">
                        <a:pos x="4" y="2"/>
                      </a:cxn>
                    </a:cxnLst>
                    <a:rect l="0" t="0" r="r" b="b"/>
                    <a:pathLst>
                      <a:path w="4" h="4">
                        <a:moveTo>
                          <a:pt x="4" y="2"/>
                        </a:moveTo>
                        <a:lnTo>
                          <a:pt x="4" y="2"/>
                        </a:lnTo>
                        <a:lnTo>
                          <a:pt x="2" y="2"/>
                        </a:lnTo>
                        <a:lnTo>
                          <a:pt x="0" y="4"/>
                        </a:lnTo>
                        <a:lnTo>
                          <a:pt x="0" y="4"/>
                        </a:lnTo>
                        <a:lnTo>
                          <a:pt x="0" y="4"/>
                        </a:lnTo>
                        <a:lnTo>
                          <a:pt x="0" y="4"/>
                        </a:lnTo>
                        <a:lnTo>
                          <a:pt x="0" y="2"/>
                        </a:lnTo>
                        <a:lnTo>
                          <a:pt x="0" y="2"/>
                        </a:lnTo>
                        <a:lnTo>
                          <a:pt x="2" y="0"/>
                        </a:lnTo>
                        <a:lnTo>
                          <a:pt x="4" y="0"/>
                        </a:lnTo>
                        <a:lnTo>
                          <a:pt x="4" y="0"/>
                        </a:lnTo>
                        <a:lnTo>
                          <a:pt x="4" y="2"/>
                        </a:lnTo>
                        <a:lnTo>
                          <a:pt x="4" y="2"/>
                        </a:lnTo>
                        <a:lnTo>
                          <a:pt x="4" y="2"/>
                        </a:lnTo>
                        <a:lnTo>
                          <a:pt x="4" y="2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920" name="Freeform 72"/>
                  <p:cNvSpPr>
                    <a:spLocks/>
                  </p:cNvSpPr>
                  <p:nvPr/>
                </p:nvSpPr>
                <p:spPr bwMode="auto">
                  <a:xfrm flipH="1">
                    <a:off x="5524836" y="2026704"/>
                    <a:ext cx="64388" cy="26614"/>
                  </a:xfrm>
                  <a:custGeom>
                    <a:avLst/>
                    <a:gdLst/>
                    <a:ahLst/>
                    <a:cxnLst>
                      <a:cxn ang="0">
                        <a:pos x="96" y="12"/>
                      </a:cxn>
                      <a:cxn ang="0">
                        <a:pos x="24" y="4"/>
                      </a:cxn>
                      <a:cxn ang="0">
                        <a:pos x="0" y="28"/>
                      </a:cxn>
                      <a:cxn ang="0">
                        <a:pos x="0" y="28"/>
                      </a:cxn>
                      <a:cxn ang="0">
                        <a:pos x="44" y="44"/>
                      </a:cxn>
                      <a:cxn ang="0">
                        <a:pos x="78" y="54"/>
                      </a:cxn>
                      <a:cxn ang="0">
                        <a:pos x="102" y="62"/>
                      </a:cxn>
                      <a:cxn ang="0">
                        <a:pos x="102" y="62"/>
                      </a:cxn>
                      <a:cxn ang="0">
                        <a:pos x="114" y="62"/>
                      </a:cxn>
                      <a:cxn ang="0">
                        <a:pos x="124" y="62"/>
                      </a:cxn>
                      <a:cxn ang="0">
                        <a:pos x="134" y="60"/>
                      </a:cxn>
                      <a:cxn ang="0">
                        <a:pos x="140" y="58"/>
                      </a:cxn>
                      <a:cxn ang="0">
                        <a:pos x="148" y="52"/>
                      </a:cxn>
                      <a:cxn ang="0">
                        <a:pos x="150" y="50"/>
                      </a:cxn>
                      <a:cxn ang="0">
                        <a:pos x="128" y="0"/>
                      </a:cxn>
                      <a:cxn ang="0">
                        <a:pos x="96" y="12"/>
                      </a:cxn>
                    </a:cxnLst>
                    <a:rect l="0" t="0" r="r" b="b"/>
                    <a:pathLst>
                      <a:path w="150" h="62">
                        <a:moveTo>
                          <a:pt x="96" y="12"/>
                        </a:moveTo>
                        <a:lnTo>
                          <a:pt x="24" y="4"/>
                        </a:lnTo>
                        <a:lnTo>
                          <a:pt x="0" y="28"/>
                        </a:lnTo>
                        <a:lnTo>
                          <a:pt x="0" y="28"/>
                        </a:lnTo>
                        <a:lnTo>
                          <a:pt x="44" y="44"/>
                        </a:lnTo>
                        <a:lnTo>
                          <a:pt x="78" y="54"/>
                        </a:lnTo>
                        <a:lnTo>
                          <a:pt x="102" y="62"/>
                        </a:lnTo>
                        <a:lnTo>
                          <a:pt x="102" y="62"/>
                        </a:lnTo>
                        <a:lnTo>
                          <a:pt x="114" y="62"/>
                        </a:lnTo>
                        <a:lnTo>
                          <a:pt x="124" y="62"/>
                        </a:lnTo>
                        <a:lnTo>
                          <a:pt x="134" y="60"/>
                        </a:lnTo>
                        <a:lnTo>
                          <a:pt x="140" y="58"/>
                        </a:lnTo>
                        <a:lnTo>
                          <a:pt x="148" y="52"/>
                        </a:lnTo>
                        <a:lnTo>
                          <a:pt x="150" y="50"/>
                        </a:lnTo>
                        <a:lnTo>
                          <a:pt x="128" y="0"/>
                        </a:lnTo>
                        <a:lnTo>
                          <a:pt x="96" y="12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921" name="Freeform 73"/>
                  <p:cNvSpPr>
                    <a:spLocks/>
                  </p:cNvSpPr>
                  <p:nvPr/>
                </p:nvSpPr>
                <p:spPr bwMode="auto">
                  <a:xfrm flipH="1">
                    <a:off x="5609829" y="2346071"/>
                    <a:ext cx="47218" cy="11161"/>
                  </a:xfrm>
                  <a:custGeom>
                    <a:avLst/>
                    <a:gdLst/>
                    <a:ahLst/>
                    <a:cxnLst>
                      <a:cxn ang="0">
                        <a:pos x="2" y="26"/>
                      </a:cxn>
                      <a:cxn ang="0">
                        <a:pos x="110" y="16"/>
                      </a:cxn>
                      <a:cxn ang="0">
                        <a:pos x="104" y="0"/>
                      </a:cxn>
                      <a:cxn ang="0">
                        <a:pos x="0" y="8"/>
                      </a:cxn>
                      <a:cxn ang="0">
                        <a:pos x="2" y="26"/>
                      </a:cxn>
                    </a:cxnLst>
                    <a:rect l="0" t="0" r="r" b="b"/>
                    <a:pathLst>
                      <a:path w="110" h="26">
                        <a:moveTo>
                          <a:pt x="2" y="26"/>
                        </a:moveTo>
                        <a:lnTo>
                          <a:pt x="110" y="16"/>
                        </a:lnTo>
                        <a:lnTo>
                          <a:pt x="104" y="0"/>
                        </a:lnTo>
                        <a:lnTo>
                          <a:pt x="0" y="8"/>
                        </a:lnTo>
                        <a:lnTo>
                          <a:pt x="2" y="26"/>
                        </a:lnTo>
                        <a:close/>
                      </a:path>
                    </a:pathLst>
                  </a:custGeom>
                  <a:solidFill>
                    <a:schemeClr val="tx1">
                      <a:lumMod val="50000"/>
                      <a:lumOff val="50000"/>
                    </a:schemeClr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922" name="Freeform 74"/>
                  <p:cNvSpPr>
                    <a:spLocks/>
                  </p:cNvSpPr>
                  <p:nvPr/>
                </p:nvSpPr>
                <p:spPr bwMode="auto">
                  <a:xfrm flipH="1">
                    <a:off x="5526553" y="2340061"/>
                    <a:ext cx="45501" cy="11161"/>
                  </a:xfrm>
                  <a:custGeom>
                    <a:avLst/>
                    <a:gdLst/>
                    <a:ahLst/>
                    <a:cxnLst>
                      <a:cxn ang="0">
                        <a:pos x="106" y="14"/>
                      </a:cxn>
                      <a:cxn ang="0">
                        <a:pos x="2" y="26"/>
                      </a:cxn>
                      <a:cxn ang="0">
                        <a:pos x="0" y="10"/>
                      </a:cxn>
                      <a:cxn ang="0">
                        <a:pos x="104" y="0"/>
                      </a:cxn>
                      <a:cxn ang="0">
                        <a:pos x="106" y="14"/>
                      </a:cxn>
                    </a:cxnLst>
                    <a:rect l="0" t="0" r="r" b="b"/>
                    <a:pathLst>
                      <a:path w="106" h="26">
                        <a:moveTo>
                          <a:pt x="106" y="14"/>
                        </a:moveTo>
                        <a:lnTo>
                          <a:pt x="2" y="26"/>
                        </a:lnTo>
                        <a:lnTo>
                          <a:pt x="0" y="10"/>
                        </a:lnTo>
                        <a:lnTo>
                          <a:pt x="104" y="0"/>
                        </a:lnTo>
                        <a:lnTo>
                          <a:pt x="106" y="14"/>
                        </a:lnTo>
                        <a:close/>
                      </a:path>
                    </a:pathLst>
                  </a:custGeom>
                  <a:solidFill>
                    <a:schemeClr val="tx1">
                      <a:lumMod val="50000"/>
                      <a:lumOff val="50000"/>
                    </a:schemeClr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923" name="Freeform 78"/>
                  <p:cNvSpPr>
                    <a:spLocks/>
                  </p:cNvSpPr>
                  <p:nvPr/>
                </p:nvSpPr>
                <p:spPr bwMode="auto">
                  <a:xfrm flipH="1">
                    <a:off x="5560893" y="2096243"/>
                    <a:ext cx="68681" cy="16312"/>
                  </a:xfrm>
                  <a:custGeom>
                    <a:avLst/>
                    <a:gdLst/>
                    <a:ahLst/>
                    <a:cxnLst>
                      <a:cxn ang="0">
                        <a:pos x="158" y="4"/>
                      </a:cxn>
                      <a:cxn ang="0">
                        <a:pos x="158" y="4"/>
                      </a:cxn>
                      <a:cxn ang="0">
                        <a:pos x="118" y="10"/>
                      </a:cxn>
                      <a:cxn ang="0">
                        <a:pos x="80" y="10"/>
                      </a:cxn>
                      <a:cxn ang="0">
                        <a:pos x="80" y="10"/>
                      </a:cxn>
                      <a:cxn ang="0">
                        <a:pos x="56" y="10"/>
                      </a:cxn>
                      <a:cxn ang="0">
                        <a:pos x="34" y="8"/>
                      </a:cxn>
                      <a:cxn ang="0">
                        <a:pos x="16" y="4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28"/>
                      </a:cxn>
                      <a:cxn ang="0">
                        <a:pos x="0" y="28"/>
                      </a:cxn>
                      <a:cxn ang="0">
                        <a:pos x="14" y="32"/>
                      </a:cxn>
                      <a:cxn ang="0">
                        <a:pos x="34" y="34"/>
                      </a:cxn>
                      <a:cxn ang="0">
                        <a:pos x="54" y="36"/>
                      </a:cxn>
                      <a:cxn ang="0">
                        <a:pos x="78" y="38"/>
                      </a:cxn>
                      <a:cxn ang="0">
                        <a:pos x="78" y="38"/>
                      </a:cxn>
                      <a:cxn ang="0">
                        <a:pos x="118" y="36"/>
                      </a:cxn>
                      <a:cxn ang="0">
                        <a:pos x="160" y="30"/>
                      </a:cxn>
                      <a:cxn ang="0">
                        <a:pos x="158" y="4"/>
                      </a:cxn>
                    </a:cxnLst>
                    <a:rect l="0" t="0" r="r" b="b"/>
                    <a:pathLst>
                      <a:path w="160" h="38">
                        <a:moveTo>
                          <a:pt x="158" y="4"/>
                        </a:moveTo>
                        <a:lnTo>
                          <a:pt x="158" y="4"/>
                        </a:lnTo>
                        <a:lnTo>
                          <a:pt x="118" y="10"/>
                        </a:lnTo>
                        <a:lnTo>
                          <a:pt x="80" y="10"/>
                        </a:lnTo>
                        <a:lnTo>
                          <a:pt x="80" y="10"/>
                        </a:lnTo>
                        <a:lnTo>
                          <a:pt x="56" y="10"/>
                        </a:lnTo>
                        <a:lnTo>
                          <a:pt x="34" y="8"/>
                        </a:lnTo>
                        <a:lnTo>
                          <a:pt x="16" y="4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lnTo>
                          <a:pt x="0" y="28"/>
                        </a:lnTo>
                        <a:lnTo>
                          <a:pt x="0" y="28"/>
                        </a:lnTo>
                        <a:lnTo>
                          <a:pt x="14" y="32"/>
                        </a:lnTo>
                        <a:lnTo>
                          <a:pt x="34" y="34"/>
                        </a:lnTo>
                        <a:lnTo>
                          <a:pt x="54" y="36"/>
                        </a:lnTo>
                        <a:lnTo>
                          <a:pt x="78" y="38"/>
                        </a:lnTo>
                        <a:lnTo>
                          <a:pt x="78" y="38"/>
                        </a:lnTo>
                        <a:lnTo>
                          <a:pt x="118" y="36"/>
                        </a:lnTo>
                        <a:lnTo>
                          <a:pt x="160" y="30"/>
                        </a:lnTo>
                        <a:lnTo>
                          <a:pt x="158" y="4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924" name="Freeform 79"/>
                  <p:cNvSpPr>
                    <a:spLocks/>
                  </p:cNvSpPr>
                  <p:nvPr/>
                </p:nvSpPr>
                <p:spPr bwMode="auto">
                  <a:xfrm flipH="1">
                    <a:off x="5576347" y="1944287"/>
                    <a:ext cx="47218" cy="24897"/>
                  </a:xfrm>
                  <a:custGeom>
                    <a:avLst/>
                    <a:gdLst/>
                    <a:ahLst/>
                    <a:cxnLst>
                      <a:cxn ang="0">
                        <a:pos x="4" y="0"/>
                      </a:cxn>
                      <a:cxn ang="0">
                        <a:pos x="0" y="20"/>
                      </a:cxn>
                      <a:cxn ang="0">
                        <a:pos x="76" y="58"/>
                      </a:cxn>
                      <a:cxn ang="0">
                        <a:pos x="90" y="32"/>
                      </a:cxn>
                      <a:cxn ang="0">
                        <a:pos x="110" y="38"/>
                      </a:cxn>
                      <a:cxn ang="0">
                        <a:pos x="88" y="14"/>
                      </a:cxn>
                      <a:cxn ang="0">
                        <a:pos x="88" y="26"/>
                      </a:cxn>
                      <a:cxn ang="0">
                        <a:pos x="4" y="0"/>
                      </a:cxn>
                    </a:cxnLst>
                    <a:rect l="0" t="0" r="r" b="b"/>
                    <a:pathLst>
                      <a:path w="110" h="58">
                        <a:moveTo>
                          <a:pt x="4" y="0"/>
                        </a:moveTo>
                        <a:lnTo>
                          <a:pt x="0" y="20"/>
                        </a:lnTo>
                        <a:lnTo>
                          <a:pt x="76" y="58"/>
                        </a:lnTo>
                        <a:lnTo>
                          <a:pt x="90" y="32"/>
                        </a:lnTo>
                        <a:lnTo>
                          <a:pt x="110" y="38"/>
                        </a:lnTo>
                        <a:lnTo>
                          <a:pt x="88" y="14"/>
                        </a:lnTo>
                        <a:lnTo>
                          <a:pt x="88" y="26"/>
                        </a:lnTo>
                        <a:lnTo>
                          <a:pt x="4" y="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925" name="Freeform 80"/>
                  <p:cNvSpPr>
                    <a:spLocks/>
                  </p:cNvSpPr>
                  <p:nvPr/>
                </p:nvSpPr>
                <p:spPr bwMode="auto">
                  <a:xfrm flipH="1">
                    <a:off x="5548016" y="2018978"/>
                    <a:ext cx="84993" cy="63530"/>
                  </a:xfrm>
                  <a:custGeom>
                    <a:avLst/>
                    <a:gdLst/>
                    <a:ahLst/>
                    <a:cxnLst>
                      <a:cxn ang="0">
                        <a:pos x="180" y="28"/>
                      </a:cxn>
                      <a:cxn ang="0">
                        <a:pos x="180" y="28"/>
                      </a:cxn>
                      <a:cxn ang="0">
                        <a:pos x="164" y="32"/>
                      </a:cxn>
                      <a:cxn ang="0">
                        <a:pos x="46" y="148"/>
                      </a:cxn>
                      <a:cxn ang="0">
                        <a:pos x="0" y="44"/>
                      </a:cxn>
                      <a:cxn ang="0">
                        <a:pos x="78" y="6"/>
                      </a:cxn>
                      <a:cxn ang="0">
                        <a:pos x="90" y="36"/>
                      </a:cxn>
                      <a:cxn ang="0">
                        <a:pos x="90" y="36"/>
                      </a:cxn>
                      <a:cxn ang="0">
                        <a:pos x="124" y="20"/>
                      </a:cxn>
                      <a:cxn ang="0">
                        <a:pos x="150" y="8"/>
                      </a:cxn>
                      <a:cxn ang="0">
                        <a:pos x="166" y="0"/>
                      </a:cxn>
                      <a:cxn ang="0">
                        <a:pos x="166" y="0"/>
                      </a:cxn>
                      <a:cxn ang="0">
                        <a:pos x="170" y="0"/>
                      </a:cxn>
                      <a:cxn ang="0">
                        <a:pos x="176" y="4"/>
                      </a:cxn>
                      <a:cxn ang="0">
                        <a:pos x="188" y="14"/>
                      </a:cxn>
                      <a:cxn ang="0">
                        <a:pos x="196" y="24"/>
                      </a:cxn>
                      <a:cxn ang="0">
                        <a:pos x="198" y="30"/>
                      </a:cxn>
                      <a:cxn ang="0">
                        <a:pos x="180" y="28"/>
                      </a:cxn>
                    </a:cxnLst>
                    <a:rect l="0" t="0" r="r" b="b"/>
                    <a:pathLst>
                      <a:path w="198" h="148">
                        <a:moveTo>
                          <a:pt x="180" y="28"/>
                        </a:moveTo>
                        <a:lnTo>
                          <a:pt x="180" y="28"/>
                        </a:lnTo>
                        <a:lnTo>
                          <a:pt x="164" y="32"/>
                        </a:lnTo>
                        <a:lnTo>
                          <a:pt x="46" y="148"/>
                        </a:lnTo>
                        <a:lnTo>
                          <a:pt x="0" y="44"/>
                        </a:lnTo>
                        <a:lnTo>
                          <a:pt x="78" y="6"/>
                        </a:lnTo>
                        <a:lnTo>
                          <a:pt x="90" y="36"/>
                        </a:lnTo>
                        <a:lnTo>
                          <a:pt x="90" y="36"/>
                        </a:lnTo>
                        <a:lnTo>
                          <a:pt x="124" y="20"/>
                        </a:lnTo>
                        <a:lnTo>
                          <a:pt x="150" y="8"/>
                        </a:lnTo>
                        <a:lnTo>
                          <a:pt x="166" y="0"/>
                        </a:lnTo>
                        <a:lnTo>
                          <a:pt x="166" y="0"/>
                        </a:lnTo>
                        <a:lnTo>
                          <a:pt x="170" y="0"/>
                        </a:lnTo>
                        <a:lnTo>
                          <a:pt x="176" y="4"/>
                        </a:lnTo>
                        <a:lnTo>
                          <a:pt x="188" y="14"/>
                        </a:lnTo>
                        <a:lnTo>
                          <a:pt x="196" y="24"/>
                        </a:lnTo>
                        <a:lnTo>
                          <a:pt x="198" y="30"/>
                        </a:lnTo>
                        <a:lnTo>
                          <a:pt x="180" y="2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926" name="Freeform 90"/>
                  <p:cNvSpPr>
                    <a:spLocks/>
                  </p:cNvSpPr>
                  <p:nvPr/>
                </p:nvSpPr>
                <p:spPr bwMode="auto">
                  <a:xfrm flipH="1">
                    <a:off x="5590083" y="1963174"/>
                    <a:ext cx="63530" cy="95295"/>
                  </a:xfrm>
                  <a:custGeom>
                    <a:avLst/>
                    <a:gdLst/>
                    <a:ahLst/>
                    <a:cxnLst>
                      <a:cxn ang="0">
                        <a:pos x="148" y="150"/>
                      </a:cxn>
                      <a:cxn ang="0">
                        <a:pos x="60" y="222"/>
                      </a:cxn>
                      <a:cxn ang="0">
                        <a:pos x="0" y="68"/>
                      </a:cxn>
                      <a:cxn ang="0">
                        <a:pos x="0" y="68"/>
                      </a:cxn>
                      <a:cxn ang="0">
                        <a:pos x="2" y="60"/>
                      </a:cxn>
                      <a:cxn ang="0">
                        <a:pos x="6" y="42"/>
                      </a:cxn>
                      <a:cxn ang="0">
                        <a:pos x="12" y="30"/>
                      </a:cxn>
                      <a:cxn ang="0">
                        <a:pos x="18" y="20"/>
                      </a:cxn>
                      <a:cxn ang="0">
                        <a:pos x="26" y="10"/>
                      </a:cxn>
                      <a:cxn ang="0">
                        <a:pos x="38" y="2"/>
                      </a:cxn>
                      <a:cxn ang="0">
                        <a:pos x="38" y="2"/>
                      </a:cxn>
                      <a:cxn ang="0">
                        <a:pos x="46" y="0"/>
                      </a:cxn>
                      <a:cxn ang="0">
                        <a:pos x="54" y="0"/>
                      </a:cxn>
                      <a:cxn ang="0">
                        <a:pos x="68" y="4"/>
                      </a:cxn>
                      <a:cxn ang="0">
                        <a:pos x="80" y="8"/>
                      </a:cxn>
                      <a:cxn ang="0">
                        <a:pos x="84" y="10"/>
                      </a:cxn>
                      <a:cxn ang="0">
                        <a:pos x="148" y="150"/>
                      </a:cxn>
                    </a:cxnLst>
                    <a:rect l="0" t="0" r="r" b="b"/>
                    <a:pathLst>
                      <a:path w="148" h="222">
                        <a:moveTo>
                          <a:pt x="148" y="150"/>
                        </a:moveTo>
                        <a:lnTo>
                          <a:pt x="60" y="222"/>
                        </a:lnTo>
                        <a:lnTo>
                          <a:pt x="0" y="68"/>
                        </a:lnTo>
                        <a:lnTo>
                          <a:pt x="0" y="68"/>
                        </a:lnTo>
                        <a:lnTo>
                          <a:pt x="2" y="60"/>
                        </a:lnTo>
                        <a:lnTo>
                          <a:pt x="6" y="42"/>
                        </a:lnTo>
                        <a:lnTo>
                          <a:pt x="12" y="30"/>
                        </a:lnTo>
                        <a:lnTo>
                          <a:pt x="18" y="20"/>
                        </a:lnTo>
                        <a:lnTo>
                          <a:pt x="26" y="10"/>
                        </a:lnTo>
                        <a:lnTo>
                          <a:pt x="38" y="2"/>
                        </a:lnTo>
                        <a:lnTo>
                          <a:pt x="38" y="2"/>
                        </a:lnTo>
                        <a:lnTo>
                          <a:pt x="46" y="0"/>
                        </a:lnTo>
                        <a:lnTo>
                          <a:pt x="54" y="0"/>
                        </a:lnTo>
                        <a:lnTo>
                          <a:pt x="68" y="4"/>
                        </a:lnTo>
                        <a:lnTo>
                          <a:pt x="80" y="8"/>
                        </a:lnTo>
                        <a:lnTo>
                          <a:pt x="84" y="10"/>
                        </a:lnTo>
                        <a:lnTo>
                          <a:pt x="148" y="15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927" name="Freeform 91"/>
                  <p:cNvSpPr>
                    <a:spLocks/>
                  </p:cNvSpPr>
                  <p:nvPr/>
                </p:nvSpPr>
                <p:spPr bwMode="auto">
                  <a:xfrm flipH="1">
                    <a:off x="5588366" y="2022412"/>
                    <a:ext cx="43784" cy="39491"/>
                  </a:xfrm>
                  <a:custGeom>
                    <a:avLst/>
                    <a:gdLst/>
                    <a:ahLst/>
                    <a:cxnLst>
                      <a:cxn ang="0">
                        <a:pos x="102" y="14"/>
                      </a:cxn>
                      <a:cxn ang="0">
                        <a:pos x="8" y="92"/>
                      </a:cxn>
                      <a:cxn ang="0">
                        <a:pos x="0" y="72"/>
                      </a:cxn>
                      <a:cxn ang="0">
                        <a:pos x="92" y="0"/>
                      </a:cxn>
                      <a:cxn ang="0">
                        <a:pos x="102" y="14"/>
                      </a:cxn>
                    </a:cxnLst>
                    <a:rect l="0" t="0" r="r" b="b"/>
                    <a:pathLst>
                      <a:path w="102" h="92">
                        <a:moveTo>
                          <a:pt x="102" y="14"/>
                        </a:moveTo>
                        <a:lnTo>
                          <a:pt x="8" y="92"/>
                        </a:lnTo>
                        <a:lnTo>
                          <a:pt x="0" y="72"/>
                        </a:lnTo>
                        <a:lnTo>
                          <a:pt x="92" y="0"/>
                        </a:lnTo>
                        <a:lnTo>
                          <a:pt x="102" y="14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928" name="Freeform 92"/>
                  <p:cNvSpPr>
                    <a:spLocks/>
                  </p:cNvSpPr>
                  <p:nvPr/>
                </p:nvSpPr>
                <p:spPr bwMode="auto">
                  <a:xfrm flipH="1">
                    <a:off x="5580639" y="2021553"/>
                    <a:ext cx="30906" cy="29190"/>
                  </a:xfrm>
                  <a:custGeom>
                    <a:avLst/>
                    <a:gdLst/>
                    <a:ahLst/>
                    <a:cxnLst>
                      <a:cxn ang="0">
                        <a:pos x="34" y="32"/>
                      </a:cxn>
                      <a:cxn ang="0">
                        <a:pos x="34" y="32"/>
                      </a:cxn>
                      <a:cxn ang="0">
                        <a:pos x="38" y="28"/>
                      </a:cxn>
                      <a:cxn ang="0">
                        <a:pos x="38" y="28"/>
                      </a:cxn>
                      <a:cxn ang="0">
                        <a:pos x="34" y="32"/>
                      </a:cxn>
                      <a:cxn ang="0">
                        <a:pos x="34" y="32"/>
                      </a:cxn>
                      <a:cxn ang="0">
                        <a:pos x="24" y="48"/>
                      </a:cxn>
                      <a:cxn ang="0">
                        <a:pos x="18" y="60"/>
                      </a:cxn>
                      <a:cxn ang="0">
                        <a:pos x="26" y="68"/>
                      </a:cxn>
                      <a:cxn ang="0">
                        <a:pos x="26" y="68"/>
                      </a:cxn>
                      <a:cxn ang="0">
                        <a:pos x="36" y="48"/>
                      </a:cxn>
                      <a:cxn ang="0">
                        <a:pos x="46" y="34"/>
                      </a:cxn>
                      <a:cxn ang="0">
                        <a:pos x="52" y="26"/>
                      </a:cxn>
                      <a:cxn ang="0">
                        <a:pos x="52" y="26"/>
                      </a:cxn>
                      <a:cxn ang="0">
                        <a:pos x="72" y="14"/>
                      </a:cxn>
                      <a:cxn ang="0">
                        <a:pos x="72" y="14"/>
                      </a:cxn>
                      <a:cxn ang="0">
                        <a:pos x="70" y="12"/>
                      </a:cxn>
                      <a:cxn ang="0">
                        <a:pos x="64" y="6"/>
                      </a:cxn>
                      <a:cxn ang="0">
                        <a:pos x="54" y="2"/>
                      </a:cxn>
                      <a:cxn ang="0">
                        <a:pos x="48" y="0"/>
                      </a:cxn>
                      <a:cxn ang="0">
                        <a:pos x="42" y="0"/>
                      </a:cxn>
                      <a:cxn ang="0">
                        <a:pos x="42" y="0"/>
                      </a:cxn>
                      <a:cxn ang="0">
                        <a:pos x="30" y="6"/>
                      </a:cxn>
                      <a:cxn ang="0">
                        <a:pos x="22" y="10"/>
                      </a:cxn>
                      <a:cxn ang="0">
                        <a:pos x="14" y="16"/>
                      </a:cxn>
                      <a:cxn ang="0">
                        <a:pos x="14" y="16"/>
                      </a:cxn>
                      <a:cxn ang="0">
                        <a:pos x="10" y="22"/>
                      </a:cxn>
                      <a:cxn ang="0">
                        <a:pos x="6" y="32"/>
                      </a:cxn>
                      <a:cxn ang="0">
                        <a:pos x="0" y="44"/>
                      </a:cxn>
                      <a:cxn ang="0">
                        <a:pos x="14" y="56"/>
                      </a:cxn>
                      <a:cxn ang="0">
                        <a:pos x="16" y="58"/>
                      </a:cxn>
                      <a:cxn ang="0">
                        <a:pos x="16" y="58"/>
                      </a:cxn>
                      <a:cxn ang="0">
                        <a:pos x="20" y="52"/>
                      </a:cxn>
                      <a:cxn ang="0">
                        <a:pos x="24" y="44"/>
                      </a:cxn>
                      <a:cxn ang="0">
                        <a:pos x="34" y="32"/>
                      </a:cxn>
                      <a:cxn ang="0">
                        <a:pos x="34" y="32"/>
                      </a:cxn>
                    </a:cxnLst>
                    <a:rect l="0" t="0" r="r" b="b"/>
                    <a:pathLst>
                      <a:path w="72" h="68">
                        <a:moveTo>
                          <a:pt x="34" y="32"/>
                        </a:moveTo>
                        <a:lnTo>
                          <a:pt x="34" y="32"/>
                        </a:lnTo>
                        <a:lnTo>
                          <a:pt x="38" y="28"/>
                        </a:lnTo>
                        <a:lnTo>
                          <a:pt x="38" y="28"/>
                        </a:lnTo>
                        <a:lnTo>
                          <a:pt x="34" y="32"/>
                        </a:lnTo>
                        <a:lnTo>
                          <a:pt x="34" y="32"/>
                        </a:lnTo>
                        <a:lnTo>
                          <a:pt x="24" y="48"/>
                        </a:lnTo>
                        <a:lnTo>
                          <a:pt x="18" y="60"/>
                        </a:lnTo>
                        <a:lnTo>
                          <a:pt x="26" y="68"/>
                        </a:lnTo>
                        <a:lnTo>
                          <a:pt x="26" y="68"/>
                        </a:lnTo>
                        <a:lnTo>
                          <a:pt x="36" y="48"/>
                        </a:lnTo>
                        <a:lnTo>
                          <a:pt x="46" y="34"/>
                        </a:lnTo>
                        <a:lnTo>
                          <a:pt x="52" y="26"/>
                        </a:lnTo>
                        <a:lnTo>
                          <a:pt x="52" y="26"/>
                        </a:lnTo>
                        <a:lnTo>
                          <a:pt x="72" y="14"/>
                        </a:lnTo>
                        <a:lnTo>
                          <a:pt x="72" y="14"/>
                        </a:lnTo>
                        <a:lnTo>
                          <a:pt x="70" y="12"/>
                        </a:lnTo>
                        <a:lnTo>
                          <a:pt x="64" y="6"/>
                        </a:lnTo>
                        <a:lnTo>
                          <a:pt x="54" y="2"/>
                        </a:lnTo>
                        <a:lnTo>
                          <a:pt x="48" y="0"/>
                        </a:lnTo>
                        <a:lnTo>
                          <a:pt x="42" y="0"/>
                        </a:lnTo>
                        <a:lnTo>
                          <a:pt x="42" y="0"/>
                        </a:lnTo>
                        <a:lnTo>
                          <a:pt x="30" y="6"/>
                        </a:lnTo>
                        <a:lnTo>
                          <a:pt x="22" y="10"/>
                        </a:lnTo>
                        <a:lnTo>
                          <a:pt x="14" y="16"/>
                        </a:lnTo>
                        <a:lnTo>
                          <a:pt x="14" y="16"/>
                        </a:lnTo>
                        <a:lnTo>
                          <a:pt x="10" y="22"/>
                        </a:lnTo>
                        <a:lnTo>
                          <a:pt x="6" y="32"/>
                        </a:lnTo>
                        <a:lnTo>
                          <a:pt x="0" y="44"/>
                        </a:lnTo>
                        <a:lnTo>
                          <a:pt x="14" y="56"/>
                        </a:lnTo>
                        <a:lnTo>
                          <a:pt x="16" y="58"/>
                        </a:lnTo>
                        <a:lnTo>
                          <a:pt x="16" y="58"/>
                        </a:lnTo>
                        <a:lnTo>
                          <a:pt x="20" y="52"/>
                        </a:lnTo>
                        <a:lnTo>
                          <a:pt x="24" y="44"/>
                        </a:lnTo>
                        <a:lnTo>
                          <a:pt x="34" y="32"/>
                        </a:lnTo>
                        <a:lnTo>
                          <a:pt x="34" y="32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</p:grpSp>
            <p:grpSp>
              <p:nvGrpSpPr>
                <p:cNvPr id="16" name="グループ化 804"/>
                <p:cNvGrpSpPr/>
                <p:nvPr/>
              </p:nvGrpSpPr>
              <p:grpSpPr>
                <a:xfrm>
                  <a:off x="8100006" y="2582960"/>
                  <a:ext cx="246511" cy="811599"/>
                  <a:chOff x="5510241" y="1885908"/>
                  <a:chExt cx="146806" cy="483342"/>
                </a:xfrm>
                <a:scene3d>
                  <a:camera prst="orthographicFront">
                    <a:rot lat="0" lon="0" rev="0"/>
                  </a:camera>
                  <a:lightRig rig="threePt" dir="t"/>
                </a:scene3d>
              </p:grpSpPr>
              <p:sp>
                <p:nvSpPr>
                  <p:cNvPr id="881" name="Freeform 44"/>
                  <p:cNvSpPr>
                    <a:spLocks/>
                  </p:cNvSpPr>
                  <p:nvPr/>
                </p:nvSpPr>
                <p:spPr bwMode="auto">
                  <a:xfrm flipH="1">
                    <a:off x="5530846" y="1960599"/>
                    <a:ext cx="66106" cy="83276"/>
                  </a:xfrm>
                  <a:custGeom>
                    <a:avLst/>
                    <a:gdLst/>
                    <a:ahLst/>
                    <a:cxnLst>
                      <a:cxn ang="0">
                        <a:pos x="154" y="150"/>
                      </a:cxn>
                      <a:cxn ang="0">
                        <a:pos x="54" y="194"/>
                      </a:cxn>
                      <a:cxn ang="0">
                        <a:pos x="0" y="58"/>
                      </a:cxn>
                      <a:cxn ang="0">
                        <a:pos x="0" y="58"/>
                      </a:cxn>
                      <a:cxn ang="0">
                        <a:pos x="4" y="50"/>
                      </a:cxn>
                      <a:cxn ang="0">
                        <a:pos x="10" y="34"/>
                      </a:cxn>
                      <a:cxn ang="0">
                        <a:pos x="22" y="16"/>
                      </a:cxn>
                      <a:cxn ang="0">
                        <a:pos x="28" y="8"/>
                      </a:cxn>
                      <a:cxn ang="0">
                        <a:pos x="34" y="2"/>
                      </a:cxn>
                      <a:cxn ang="0">
                        <a:pos x="34" y="2"/>
                      </a:cxn>
                      <a:cxn ang="0">
                        <a:pos x="42" y="0"/>
                      </a:cxn>
                      <a:cxn ang="0">
                        <a:pos x="50" y="0"/>
                      </a:cxn>
                      <a:cxn ang="0">
                        <a:pos x="58" y="0"/>
                      </a:cxn>
                      <a:cxn ang="0">
                        <a:pos x="66" y="4"/>
                      </a:cxn>
                      <a:cxn ang="0">
                        <a:pos x="78" y="10"/>
                      </a:cxn>
                      <a:cxn ang="0">
                        <a:pos x="82" y="14"/>
                      </a:cxn>
                      <a:cxn ang="0">
                        <a:pos x="154" y="150"/>
                      </a:cxn>
                    </a:cxnLst>
                    <a:rect l="0" t="0" r="r" b="b"/>
                    <a:pathLst>
                      <a:path w="154" h="194">
                        <a:moveTo>
                          <a:pt x="154" y="150"/>
                        </a:moveTo>
                        <a:lnTo>
                          <a:pt x="54" y="194"/>
                        </a:lnTo>
                        <a:lnTo>
                          <a:pt x="0" y="58"/>
                        </a:lnTo>
                        <a:lnTo>
                          <a:pt x="0" y="58"/>
                        </a:lnTo>
                        <a:lnTo>
                          <a:pt x="4" y="50"/>
                        </a:lnTo>
                        <a:lnTo>
                          <a:pt x="10" y="34"/>
                        </a:lnTo>
                        <a:lnTo>
                          <a:pt x="22" y="16"/>
                        </a:lnTo>
                        <a:lnTo>
                          <a:pt x="28" y="8"/>
                        </a:lnTo>
                        <a:lnTo>
                          <a:pt x="34" y="2"/>
                        </a:lnTo>
                        <a:lnTo>
                          <a:pt x="34" y="2"/>
                        </a:lnTo>
                        <a:lnTo>
                          <a:pt x="42" y="0"/>
                        </a:lnTo>
                        <a:lnTo>
                          <a:pt x="50" y="0"/>
                        </a:lnTo>
                        <a:lnTo>
                          <a:pt x="58" y="0"/>
                        </a:lnTo>
                        <a:lnTo>
                          <a:pt x="66" y="4"/>
                        </a:lnTo>
                        <a:lnTo>
                          <a:pt x="78" y="10"/>
                        </a:lnTo>
                        <a:lnTo>
                          <a:pt x="82" y="14"/>
                        </a:lnTo>
                        <a:lnTo>
                          <a:pt x="154" y="15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882" name="Freeform 45"/>
                  <p:cNvSpPr>
                    <a:spLocks/>
                  </p:cNvSpPr>
                  <p:nvPr/>
                </p:nvSpPr>
                <p:spPr bwMode="auto">
                  <a:xfrm flipH="1">
                    <a:off x="5529987" y="2018119"/>
                    <a:ext cx="49794" cy="24897"/>
                  </a:xfrm>
                  <a:custGeom>
                    <a:avLst/>
                    <a:gdLst/>
                    <a:ahLst/>
                    <a:cxnLst>
                      <a:cxn ang="0">
                        <a:pos x="116" y="16"/>
                      </a:cxn>
                      <a:cxn ang="0">
                        <a:pos x="2" y="58"/>
                      </a:cxn>
                      <a:cxn ang="0">
                        <a:pos x="0" y="40"/>
                      </a:cxn>
                      <a:cxn ang="0">
                        <a:pos x="110" y="0"/>
                      </a:cxn>
                      <a:cxn ang="0">
                        <a:pos x="116" y="16"/>
                      </a:cxn>
                    </a:cxnLst>
                    <a:rect l="0" t="0" r="r" b="b"/>
                    <a:pathLst>
                      <a:path w="116" h="58">
                        <a:moveTo>
                          <a:pt x="116" y="16"/>
                        </a:moveTo>
                        <a:lnTo>
                          <a:pt x="2" y="58"/>
                        </a:lnTo>
                        <a:lnTo>
                          <a:pt x="0" y="40"/>
                        </a:lnTo>
                        <a:lnTo>
                          <a:pt x="110" y="0"/>
                        </a:lnTo>
                        <a:lnTo>
                          <a:pt x="116" y="16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883" name="Freeform 46"/>
                  <p:cNvSpPr>
                    <a:spLocks/>
                  </p:cNvSpPr>
                  <p:nvPr/>
                </p:nvSpPr>
                <p:spPr bwMode="auto">
                  <a:xfrm flipH="1">
                    <a:off x="5510241" y="2341778"/>
                    <a:ext cx="59238" cy="20604"/>
                  </a:xfrm>
                  <a:custGeom>
                    <a:avLst/>
                    <a:gdLst/>
                    <a:ahLst/>
                    <a:cxnLst>
                      <a:cxn ang="0">
                        <a:pos x="64" y="0"/>
                      </a:cxn>
                      <a:cxn ang="0">
                        <a:pos x="2" y="10"/>
                      </a:cxn>
                      <a:cxn ang="0">
                        <a:pos x="0" y="28"/>
                      </a:cxn>
                      <a:cxn ang="0">
                        <a:pos x="4" y="48"/>
                      </a:cxn>
                      <a:cxn ang="0">
                        <a:pos x="36" y="48"/>
                      </a:cxn>
                      <a:cxn ang="0">
                        <a:pos x="36" y="38"/>
                      </a:cxn>
                      <a:cxn ang="0">
                        <a:pos x="44" y="46"/>
                      </a:cxn>
                      <a:cxn ang="0">
                        <a:pos x="136" y="46"/>
                      </a:cxn>
                      <a:cxn ang="0">
                        <a:pos x="136" y="46"/>
                      </a:cxn>
                      <a:cxn ang="0">
                        <a:pos x="138" y="36"/>
                      </a:cxn>
                      <a:cxn ang="0">
                        <a:pos x="136" y="30"/>
                      </a:cxn>
                      <a:cxn ang="0">
                        <a:pos x="134" y="24"/>
                      </a:cxn>
                      <a:cxn ang="0">
                        <a:pos x="134" y="24"/>
                      </a:cxn>
                      <a:cxn ang="0">
                        <a:pos x="120" y="18"/>
                      </a:cxn>
                      <a:cxn ang="0">
                        <a:pos x="96" y="10"/>
                      </a:cxn>
                      <a:cxn ang="0">
                        <a:pos x="64" y="0"/>
                      </a:cxn>
                      <a:cxn ang="0">
                        <a:pos x="64" y="0"/>
                      </a:cxn>
                    </a:cxnLst>
                    <a:rect l="0" t="0" r="r" b="b"/>
                    <a:pathLst>
                      <a:path w="138" h="48">
                        <a:moveTo>
                          <a:pt x="64" y="0"/>
                        </a:moveTo>
                        <a:lnTo>
                          <a:pt x="2" y="10"/>
                        </a:lnTo>
                        <a:lnTo>
                          <a:pt x="0" y="28"/>
                        </a:lnTo>
                        <a:lnTo>
                          <a:pt x="4" y="48"/>
                        </a:lnTo>
                        <a:lnTo>
                          <a:pt x="36" y="48"/>
                        </a:lnTo>
                        <a:lnTo>
                          <a:pt x="36" y="38"/>
                        </a:lnTo>
                        <a:lnTo>
                          <a:pt x="44" y="46"/>
                        </a:lnTo>
                        <a:lnTo>
                          <a:pt x="136" y="46"/>
                        </a:lnTo>
                        <a:lnTo>
                          <a:pt x="136" y="46"/>
                        </a:lnTo>
                        <a:lnTo>
                          <a:pt x="138" y="36"/>
                        </a:lnTo>
                        <a:lnTo>
                          <a:pt x="136" y="30"/>
                        </a:lnTo>
                        <a:lnTo>
                          <a:pt x="134" y="24"/>
                        </a:lnTo>
                        <a:lnTo>
                          <a:pt x="134" y="24"/>
                        </a:lnTo>
                        <a:lnTo>
                          <a:pt x="120" y="18"/>
                        </a:lnTo>
                        <a:lnTo>
                          <a:pt x="96" y="10"/>
                        </a:lnTo>
                        <a:lnTo>
                          <a:pt x="64" y="0"/>
                        </a:lnTo>
                        <a:lnTo>
                          <a:pt x="64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884" name="Freeform 47"/>
                  <p:cNvSpPr>
                    <a:spLocks/>
                  </p:cNvSpPr>
                  <p:nvPr/>
                </p:nvSpPr>
                <p:spPr bwMode="auto">
                  <a:xfrm flipH="1">
                    <a:off x="5590941" y="2347787"/>
                    <a:ext cx="63530" cy="21463"/>
                  </a:xfrm>
                  <a:custGeom>
                    <a:avLst/>
                    <a:gdLst/>
                    <a:ahLst/>
                    <a:cxnLst>
                      <a:cxn ang="0">
                        <a:pos x="70" y="0"/>
                      </a:cxn>
                      <a:cxn ang="0">
                        <a:pos x="4" y="10"/>
                      </a:cxn>
                      <a:cxn ang="0">
                        <a:pos x="0" y="30"/>
                      </a:cxn>
                      <a:cxn ang="0">
                        <a:pos x="4" y="50"/>
                      </a:cxn>
                      <a:cxn ang="0">
                        <a:pos x="40" y="50"/>
                      </a:cxn>
                      <a:cxn ang="0">
                        <a:pos x="40" y="42"/>
                      </a:cxn>
                      <a:cxn ang="0">
                        <a:pos x="50" y="50"/>
                      </a:cxn>
                      <a:cxn ang="0">
                        <a:pos x="148" y="50"/>
                      </a:cxn>
                      <a:cxn ang="0">
                        <a:pos x="148" y="50"/>
                      </a:cxn>
                      <a:cxn ang="0">
                        <a:pos x="148" y="38"/>
                      </a:cxn>
                      <a:cxn ang="0">
                        <a:pos x="146" y="30"/>
                      </a:cxn>
                      <a:cxn ang="0">
                        <a:pos x="144" y="26"/>
                      </a:cxn>
                      <a:cxn ang="0">
                        <a:pos x="142" y="24"/>
                      </a:cxn>
                      <a:cxn ang="0">
                        <a:pos x="142" y="24"/>
                      </a:cxn>
                      <a:cxn ang="0">
                        <a:pos x="128" y="20"/>
                      </a:cxn>
                      <a:cxn ang="0">
                        <a:pos x="104" y="10"/>
                      </a:cxn>
                      <a:cxn ang="0">
                        <a:pos x="70" y="0"/>
                      </a:cxn>
                      <a:cxn ang="0">
                        <a:pos x="70" y="0"/>
                      </a:cxn>
                    </a:cxnLst>
                    <a:rect l="0" t="0" r="r" b="b"/>
                    <a:pathLst>
                      <a:path w="148" h="50">
                        <a:moveTo>
                          <a:pt x="70" y="0"/>
                        </a:moveTo>
                        <a:lnTo>
                          <a:pt x="4" y="10"/>
                        </a:lnTo>
                        <a:lnTo>
                          <a:pt x="0" y="30"/>
                        </a:lnTo>
                        <a:lnTo>
                          <a:pt x="4" y="50"/>
                        </a:lnTo>
                        <a:lnTo>
                          <a:pt x="40" y="50"/>
                        </a:lnTo>
                        <a:lnTo>
                          <a:pt x="40" y="42"/>
                        </a:lnTo>
                        <a:lnTo>
                          <a:pt x="50" y="50"/>
                        </a:lnTo>
                        <a:lnTo>
                          <a:pt x="148" y="50"/>
                        </a:lnTo>
                        <a:lnTo>
                          <a:pt x="148" y="50"/>
                        </a:lnTo>
                        <a:lnTo>
                          <a:pt x="148" y="38"/>
                        </a:lnTo>
                        <a:lnTo>
                          <a:pt x="146" y="30"/>
                        </a:lnTo>
                        <a:lnTo>
                          <a:pt x="144" y="26"/>
                        </a:lnTo>
                        <a:lnTo>
                          <a:pt x="142" y="24"/>
                        </a:lnTo>
                        <a:lnTo>
                          <a:pt x="142" y="24"/>
                        </a:lnTo>
                        <a:lnTo>
                          <a:pt x="128" y="20"/>
                        </a:lnTo>
                        <a:lnTo>
                          <a:pt x="104" y="10"/>
                        </a:lnTo>
                        <a:lnTo>
                          <a:pt x="70" y="0"/>
                        </a:lnTo>
                        <a:lnTo>
                          <a:pt x="7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885" name="Freeform 48"/>
                  <p:cNvSpPr>
                    <a:spLocks/>
                  </p:cNvSpPr>
                  <p:nvPr/>
                </p:nvSpPr>
                <p:spPr bwMode="auto">
                  <a:xfrm flipH="1">
                    <a:off x="5528270" y="2104829"/>
                    <a:ext cx="79842" cy="242101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90" y="564"/>
                      </a:cxn>
                      <a:cxn ang="0">
                        <a:pos x="186" y="560"/>
                      </a:cxn>
                      <a:cxn ang="0">
                        <a:pos x="108" y="1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86" h="564">
                        <a:moveTo>
                          <a:pt x="0" y="0"/>
                        </a:moveTo>
                        <a:lnTo>
                          <a:pt x="90" y="564"/>
                        </a:lnTo>
                        <a:lnTo>
                          <a:pt x="186" y="560"/>
                        </a:lnTo>
                        <a:lnTo>
                          <a:pt x="108" y="1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85000"/>
                    </a:schemeClr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886" name="Freeform 49"/>
                  <p:cNvSpPr>
                    <a:spLocks/>
                  </p:cNvSpPr>
                  <p:nvPr/>
                </p:nvSpPr>
                <p:spPr bwMode="auto">
                  <a:xfrm flipH="1">
                    <a:off x="5583215" y="1921107"/>
                    <a:ext cx="38633" cy="43784"/>
                  </a:xfrm>
                  <a:custGeom>
                    <a:avLst/>
                    <a:gdLst/>
                    <a:ahLst/>
                    <a:cxnLst>
                      <a:cxn ang="0">
                        <a:pos x="10" y="0"/>
                      </a:cxn>
                      <a:cxn ang="0">
                        <a:pos x="0" y="76"/>
                      </a:cxn>
                      <a:cxn ang="0">
                        <a:pos x="0" y="76"/>
                      </a:cxn>
                      <a:cxn ang="0">
                        <a:pos x="10" y="82"/>
                      </a:cxn>
                      <a:cxn ang="0">
                        <a:pos x="34" y="92"/>
                      </a:cxn>
                      <a:cxn ang="0">
                        <a:pos x="48" y="96"/>
                      </a:cxn>
                      <a:cxn ang="0">
                        <a:pos x="62" y="100"/>
                      </a:cxn>
                      <a:cxn ang="0">
                        <a:pos x="74" y="102"/>
                      </a:cxn>
                      <a:cxn ang="0">
                        <a:pos x="86" y="102"/>
                      </a:cxn>
                      <a:cxn ang="0">
                        <a:pos x="86" y="102"/>
                      </a:cxn>
                      <a:cxn ang="0">
                        <a:pos x="88" y="100"/>
                      </a:cxn>
                      <a:cxn ang="0">
                        <a:pos x="90" y="98"/>
                      </a:cxn>
                      <a:cxn ang="0">
                        <a:pos x="90" y="90"/>
                      </a:cxn>
                      <a:cxn ang="0">
                        <a:pos x="86" y="80"/>
                      </a:cxn>
                      <a:cxn ang="0">
                        <a:pos x="84" y="68"/>
                      </a:cxn>
                      <a:cxn ang="0">
                        <a:pos x="84" y="68"/>
                      </a:cxn>
                      <a:cxn ang="0">
                        <a:pos x="80" y="24"/>
                      </a:cxn>
                      <a:cxn ang="0">
                        <a:pos x="80" y="0"/>
                      </a:cxn>
                      <a:cxn ang="0">
                        <a:pos x="10" y="0"/>
                      </a:cxn>
                    </a:cxnLst>
                    <a:rect l="0" t="0" r="r" b="b"/>
                    <a:pathLst>
                      <a:path w="90" h="102">
                        <a:moveTo>
                          <a:pt x="10" y="0"/>
                        </a:moveTo>
                        <a:lnTo>
                          <a:pt x="0" y="76"/>
                        </a:lnTo>
                        <a:lnTo>
                          <a:pt x="0" y="76"/>
                        </a:lnTo>
                        <a:lnTo>
                          <a:pt x="10" y="82"/>
                        </a:lnTo>
                        <a:lnTo>
                          <a:pt x="34" y="92"/>
                        </a:lnTo>
                        <a:lnTo>
                          <a:pt x="48" y="96"/>
                        </a:lnTo>
                        <a:lnTo>
                          <a:pt x="62" y="100"/>
                        </a:lnTo>
                        <a:lnTo>
                          <a:pt x="74" y="102"/>
                        </a:lnTo>
                        <a:lnTo>
                          <a:pt x="86" y="102"/>
                        </a:lnTo>
                        <a:lnTo>
                          <a:pt x="86" y="102"/>
                        </a:lnTo>
                        <a:lnTo>
                          <a:pt x="88" y="100"/>
                        </a:lnTo>
                        <a:lnTo>
                          <a:pt x="90" y="98"/>
                        </a:lnTo>
                        <a:lnTo>
                          <a:pt x="90" y="90"/>
                        </a:lnTo>
                        <a:lnTo>
                          <a:pt x="86" y="80"/>
                        </a:lnTo>
                        <a:lnTo>
                          <a:pt x="84" y="68"/>
                        </a:lnTo>
                        <a:lnTo>
                          <a:pt x="84" y="68"/>
                        </a:lnTo>
                        <a:lnTo>
                          <a:pt x="80" y="24"/>
                        </a:lnTo>
                        <a:lnTo>
                          <a:pt x="80" y="0"/>
                        </a:lnTo>
                        <a:lnTo>
                          <a:pt x="10" y="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887" name="Freeform 50"/>
                  <p:cNvSpPr>
                    <a:spLocks/>
                  </p:cNvSpPr>
                  <p:nvPr/>
                </p:nvSpPr>
                <p:spPr bwMode="auto">
                  <a:xfrm flipH="1">
                    <a:off x="5550592" y="2005241"/>
                    <a:ext cx="1717" cy="429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4" y="0"/>
                      </a:cxn>
                      <a:cxn ang="0">
                        <a:pos x="4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4">
                        <a:moveTo>
                          <a:pt x="0" y="0"/>
                        </a:moveTo>
                        <a:lnTo>
                          <a:pt x="0" y="0"/>
                        </a:lnTo>
                        <a:lnTo>
                          <a:pt x="4" y="0"/>
                        </a:lnTo>
                        <a:lnTo>
                          <a:pt x="4" y="0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888" name="Freeform 51"/>
                  <p:cNvSpPr>
                    <a:spLocks/>
                  </p:cNvSpPr>
                  <p:nvPr/>
                </p:nvSpPr>
                <p:spPr bwMode="auto">
                  <a:xfrm flipH="1">
                    <a:off x="5568620" y="2106546"/>
                    <a:ext cx="86710" cy="248969"/>
                  </a:xfrm>
                  <a:custGeom>
                    <a:avLst/>
                    <a:gdLst/>
                    <a:ahLst/>
                    <a:cxnLst>
                      <a:cxn ang="0">
                        <a:pos x="134" y="8"/>
                      </a:cxn>
                      <a:cxn ang="0">
                        <a:pos x="134" y="8"/>
                      </a:cxn>
                      <a:cxn ang="0">
                        <a:pos x="102" y="6"/>
                      </a:cxn>
                      <a:cxn ang="0">
                        <a:pos x="78" y="2"/>
                      </a:cxn>
                      <a:cxn ang="0">
                        <a:pos x="60" y="0"/>
                      </a:cxn>
                      <a:cxn ang="0">
                        <a:pos x="20" y="324"/>
                      </a:cxn>
                      <a:cxn ang="0">
                        <a:pos x="0" y="580"/>
                      </a:cxn>
                      <a:cxn ang="0">
                        <a:pos x="82" y="572"/>
                      </a:cxn>
                      <a:cxn ang="0">
                        <a:pos x="98" y="570"/>
                      </a:cxn>
                      <a:cxn ang="0">
                        <a:pos x="136" y="340"/>
                      </a:cxn>
                      <a:cxn ang="0">
                        <a:pos x="162" y="290"/>
                      </a:cxn>
                      <a:cxn ang="0">
                        <a:pos x="202" y="96"/>
                      </a:cxn>
                      <a:cxn ang="0">
                        <a:pos x="202" y="0"/>
                      </a:cxn>
                      <a:cxn ang="0">
                        <a:pos x="202" y="0"/>
                      </a:cxn>
                      <a:cxn ang="0">
                        <a:pos x="198" y="2"/>
                      </a:cxn>
                      <a:cxn ang="0">
                        <a:pos x="186" y="6"/>
                      </a:cxn>
                      <a:cxn ang="0">
                        <a:pos x="164" y="8"/>
                      </a:cxn>
                      <a:cxn ang="0">
                        <a:pos x="134" y="8"/>
                      </a:cxn>
                      <a:cxn ang="0">
                        <a:pos x="134" y="8"/>
                      </a:cxn>
                    </a:cxnLst>
                    <a:rect l="0" t="0" r="r" b="b"/>
                    <a:pathLst>
                      <a:path w="202" h="580">
                        <a:moveTo>
                          <a:pt x="134" y="8"/>
                        </a:moveTo>
                        <a:lnTo>
                          <a:pt x="134" y="8"/>
                        </a:lnTo>
                        <a:lnTo>
                          <a:pt x="102" y="6"/>
                        </a:lnTo>
                        <a:lnTo>
                          <a:pt x="78" y="2"/>
                        </a:lnTo>
                        <a:lnTo>
                          <a:pt x="60" y="0"/>
                        </a:lnTo>
                        <a:lnTo>
                          <a:pt x="20" y="324"/>
                        </a:lnTo>
                        <a:lnTo>
                          <a:pt x="0" y="580"/>
                        </a:lnTo>
                        <a:lnTo>
                          <a:pt x="82" y="572"/>
                        </a:lnTo>
                        <a:lnTo>
                          <a:pt x="98" y="570"/>
                        </a:lnTo>
                        <a:lnTo>
                          <a:pt x="136" y="340"/>
                        </a:lnTo>
                        <a:lnTo>
                          <a:pt x="162" y="290"/>
                        </a:lnTo>
                        <a:lnTo>
                          <a:pt x="202" y="96"/>
                        </a:lnTo>
                        <a:lnTo>
                          <a:pt x="202" y="0"/>
                        </a:lnTo>
                        <a:lnTo>
                          <a:pt x="202" y="0"/>
                        </a:lnTo>
                        <a:lnTo>
                          <a:pt x="198" y="2"/>
                        </a:lnTo>
                        <a:lnTo>
                          <a:pt x="186" y="6"/>
                        </a:lnTo>
                        <a:lnTo>
                          <a:pt x="164" y="8"/>
                        </a:lnTo>
                        <a:lnTo>
                          <a:pt x="134" y="8"/>
                        </a:lnTo>
                        <a:lnTo>
                          <a:pt x="134" y="8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85000"/>
                    </a:schemeClr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889" name="Freeform 52"/>
                  <p:cNvSpPr>
                    <a:spLocks/>
                  </p:cNvSpPr>
                  <p:nvPr/>
                </p:nvSpPr>
                <p:spPr bwMode="auto">
                  <a:xfrm flipH="1">
                    <a:off x="5552309" y="1951155"/>
                    <a:ext cx="98729" cy="152815"/>
                  </a:xfrm>
                  <a:custGeom>
                    <a:avLst/>
                    <a:gdLst/>
                    <a:ahLst/>
                    <a:cxnLst>
                      <a:cxn ang="0">
                        <a:pos x="74" y="0"/>
                      </a:cxn>
                      <a:cxn ang="0">
                        <a:pos x="74" y="0"/>
                      </a:cxn>
                      <a:cxn ang="0">
                        <a:pos x="58" y="8"/>
                      </a:cxn>
                      <a:cxn ang="0">
                        <a:pos x="42" y="18"/>
                      </a:cxn>
                      <a:cxn ang="0">
                        <a:pos x="30" y="28"/>
                      </a:cxn>
                      <a:cxn ang="0">
                        <a:pos x="24" y="38"/>
                      </a:cxn>
                      <a:cxn ang="0">
                        <a:pos x="0" y="92"/>
                      </a:cxn>
                      <a:cxn ang="0">
                        <a:pos x="28" y="302"/>
                      </a:cxn>
                      <a:cxn ang="0">
                        <a:pos x="58" y="344"/>
                      </a:cxn>
                      <a:cxn ang="0">
                        <a:pos x="58" y="344"/>
                      </a:cxn>
                      <a:cxn ang="0">
                        <a:pos x="88" y="352"/>
                      </a:cxn>
                      <a:cxn ang="0">
                        <a:pos x="126" y="356"/>
                      </a:cxn>
                      <a:cxn ang="0">
                        <a:pos x="146" y="356"/>
                      </a:cxn>
                      <a:cxn ang="0">
                        <a:pos x="166" y="356"/>
                      </a:cxn>
                      <a:cxn ang="0">
                        <a:pos x="184" y="354"/>
                      </a:cxn>
                      <a:cxn ang="0">
                        <a:pos x="198" y="350"/>
                      </a:cxn>
                      <a:cxn ang="0">
                        <a:pos x="198" y="350"/>
                      </a:cxn>
                      <a:cxn ang="0">
                        <a:pos x="204" y="346"/>
                      </a:cxn>
                      <a:cxn ang="0">
                        <a:pos x="210" y="340"/>
                      </a:cxn>
                      <a:cxn ang="0">
                        <a:pos x="220" y="322"/>
                      </a:cxn>
                      <a:cxn ang="0">
                        <a:pos x="226" y="306"/>
                      </a:cxn>
                      <a:cxn ang="0">
                        <a:pos x="230" y="294"/>
                      </a:cxn>
                      <a:cxn ang="0">
                        <a:pos x="230" y="294"/>
                      </a:cxn>
                      <a:cxn ang="0">
                        <a:pos x="228" y="226"/>
                      </a:cxn>
                      <a:cxn ang="0">
                        <a:pos x="228" y="186"/>
                      </a:cxn>
                      <a:cxn ang="0">
                        <a:pos x="228" y="186"/>
                      </a:cxn>
                      <a:cxn ang="0">
                        <a:pos x="226" y="148"/>
                      </a:cxn>
                      <a:cxn ang="0">
                        <a:pos x="222" y="118"/>
                      </a:cxn>
                      <a:cxn ang="0">
                        <a:pos x="218" y="92"/>
                      </a:cxn>
                      <a:cxn ang="0">
                        <a:pos x="210" y="70"/>
                      </a:cxn>
                      <a:cxn ang="0">
                        <a:pos x="204" y="56"/>
                      </a:cxn>
                      <a:cxn ang="0">
                        <a:pos x="198" y="44"/>
                      </a:cxn>
                      <a:cxn ang="0">
                        <a:pos x="194" y="36"/>
                      </a:cxn>
                      <a:cxn ang="0">
                        <a:pos x="160" y="12"/>
                      </a:cxn>
                      <a:cxn ang="0">
                        <a:pos x="160" y="12"/>
                      </a:cxn>
                      <a:cxn ang="0">
                        <a:pos x="144" y="16"/>
                      </a:cxn>
                      <a:cxn ang="0">
                        <a:pos x="74" y="0"/>
                      </a:cxn>
                    </a:cxnLst>
                    <a:rect l="0" t="0" r="r" b="b"/>
                    <a:pathLst>
                      <a:path w="230" h="356">
                        <a:moveTo>
                          <a:pt x="74" y="0"/>
                        </a:moveTo>
                        <a:lnTo>
                          <a:pt x="74" y="0"/>
                        </a:lnTo>
                        <a:lnTo>
                          <a:pt x="58" y="8"/>
                        </a:lnTo>
                        <a:lnTo>
                          <a:pt x="42" y="18"/>
                        </a:lnTo>
                        <a:lnTo>
                          <a:pt x="30" y="28"/>
                        </a:lnTo>
                        <a:lnTo>
                          <a:pt x="24" y="38"/>
                        </a:lnTo>
                        <a:lnTo>
                          <a:pt x="0" y="92"/>
                        </a:lnTo>
                        <a:lnTo>
                          <a:pt x="28" y="302"/>
                        </a:lnTo>
                        <a:lnTo>
                          <a:pt x="58" y="344"/>
                        </a:lnTo>
                        <a:lnTo>
                          <a:pt x="58" y="344"/>
                        </a:lnTo>
                        <a:lnTo>
                          <a:pt x="88" y="352"/>
                        </a:lnTo>
                        <a:lnTo>
                          <a:pt x="126" y="356"/>
                        </a:lnTo>
                        <a:lnTo>
                          <a:pt x="146" y="356"/>
                        </a:lnTo>
                        <a:lnTo>
                          <a:pt x="166" y="356"/>
                        </a:lnTo>
                        <a:lnTo>
                          <a:pt x="184" y="354"/>
                        </a:lnTo>
                        <a:lnTo>
                          <a:pt x="198" y="350"/>
                        </a:lnTo>
                        <a:lnTo>
                          <a:pt x="198" y="350"/>
                        </a:lnTo>
                        <a:lnTo>
                          <a:pt x="204" y="346"/>
                        </a:lnTo>
                        <a:lnTo>
                          <a:pt x="210" y="340"/>
                        </a:lnTo>
                        <a:lnTo>
                          <a:pt x="220" y="322"/>
                        </a:lnTo>
                        <a:lnTo>
                          <a:pt x="226" y="306"/>
                        </a:lnTo>
                        <a:lnTo>
                          <a:pt x="230" y="294"/>
                        </a:lnTo>
                        <a:lnTo>
                          <a:pt x="230" y="294"/>
                        </a:lnTo>
                        <a:lnTo>
                          <a:pt x="228" y="226"/>
                        </a:lnTo>
                        <a:lnTo>
                          <a:pt x="228" y="186"/>
                        </a:lnTo>
                        <a:lnTo>
                          <a:pt x="228" y="186"/>
                        </a:lnTo>
                        <a:lnTo>
                          <a:pt x="226" y="148"/>
                        </a:lnTo>
                        <a:lnTo>
                          <a:pt x="222" y="118"/>
                        </a:lnTo>
                        <a:lnTo>
                          <a:pt x="218" y="92"/>
                        </a:lnTo>
                        <a:lnTo>
                          <a:pt x="210" y="70"/>
                        </a:lnTo>
                        <a:lnTo>
                          <a:pt x="204" y="56"/>
                        </a:lnTo>
                        <a:lnTo>
                          <a:pt x="198" y="44"/>
                        </a:lnTo>
                        <a:lnTo>
                          <a:pt x="194" y="36"/>
                        </a:lnTo>
                        <a:lnTo>
                          <a:pt x="160" y="12"/>
                        </a:lnTo>
                        <a:lnTo>
                          <a:pt x="160" y="12"/>
                        </a:lnTo>
                        <a:lnTo>
                          <a:pt x="144" y="16"/>
                        </a:lnTo>
                        <a:lnTo>
                          <a:pt x="74" y="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890" name="Freeform 53"/>
                  <p:cNvSpPr>
                    <a:spLocks/>
                  </p:cNvSpPr>
                  <p:nvPr/>
                </p:nvSpPr>
                <p:spPr bwMode="auto">
                  <a:xfrm flipH="1">
                    <a:off x="5577206" y="1887625"/>
                    <a:ext cx="43784" cy="58379"/>
                  </a:xfrm>
                  <a:custGeom>
                    <a:avLst/>
                    <a:gdLst/>
                    <a:ahLst/>
                    <a:cxnLst>
                      <a:cxn ang="0">
                        <a:pos x="102" y="34"/>
                      </a:cxn>
                      <a:cxn ang="0">
                        <a:pos x="102" y="34"/>
                      </a:cxn>
                      <a:cxn ang="0">
                        <a:pos x="90" y="18"/>
                      </a:cxn>
                      <a:cxn ang="0">
                        <a:pos x="90" y="18"/>
                      </a:cxn>
                      <a:cxn ang="0">
                        <a:pos x="82" y="12"/>
                      </a:cxn>
                      <a:cxn ang="0">
                        <a:pos x="70" y="4"/>
                      </a:cxn>
                      <a:cxn ang="0">
                        <a:pos x="62" y="2"/>
                      </a:cxn>
                      <a:cxn ang="0">
                        <a:pos x="54" y="0"/>
                      </a:cxn>
                      <a:cxn ang="0">
                        <a:pos x="46" y="0"/>
                      </a:cxn>
                      <a:cxn ang="0">
                        <a:pos x="38" y="0"/>
                      </a:cxn>
                      <a:cxn ang="0">
                        <a:pos x="38" y="0"/>
                      </a:cxn>
                      <a:cxn ang="0">
                        <a:pos x="24" y="4"/>
                      </a:cxn>
                      <a:cxn ang="0">
                        <a:pos x="18" y="8"/>
                      </a:cxn>
                      <a:cxn ang="0">
                        <a:pos x="12" y="12"/>
                      </a:cxn>
                      <a:cxn ang="0">
                        <a:pos x="8" y="20"/>
                      </a:cxn>
                      <a:cxn ang="0">
                        <a:pos x="4" y="28"/>
                      </a:cxn>
                      <a:cxn ang="0">
                        <a:pos x="2" y="38"/>
                      </a:cxn>
                      <a:cxn ang="0">
                        <a:pos x="0" y="50"/>
                      </a:cxn>
                      <a:cxn ang="0">
                        <a:pos x="0" y="50"/>
                      </a:cxn>
                      <a:cxn ang="0">
                        <a:pos x="8" y="76"/>
                      </a:cxn>
                      <a:cxn ang="0">
                        <a:pos x="18" y="98"/>
                      </a:cxn>
                      <a:cxn ang="0">
                        <a:pos x="28" y="116"/>
                      </a:cxn>
                      <a:cxn ang="0">
                        <a:pos x="42" y="134"/>
                      </a:cxn>
                      <a:cxn ang="0">
                        <a:pos x="42" y="134"/>
                      </a:cxn>
                      <a:cxn ang="0">
                        <a:pos x="46" y="136"/>
                      </a:cxn>
                      <a:cxn ang="0">
                        <a:pos x="54" y="136"/>
                      </a:cxn>
                      <a:cxn ang="0">
                        <a:pos x="74" y="134"/>
                      </a:cxn>
                      <a:cxn ang="0">
                        <a:pos x="94" y="130"/>
                      </a:cxn>
                      <a:cxn ang="0">
                        <a:pos x="100" y="128"/>
                      </a:cxn>
                      <a:cxn ang="0">
                        <a:pos x="102" y="126"/>
                      </a:cxn>
                      <a:cxn ang="0">
                        <a:pos x="102" y="126"/>
                      </a:cxn>
                      <a:cxn ang="0">
                        <a:pos x="100" y="104"/>
                      </a:cxn>
                      <a:cxn ang="0">
                        <a:pos x="100" y="74"/>
                      </a:cxn>
                      <a:cxn ang="0">
                        <a:pos x="102" y="34"/>
                      </a:cxn>
                      <a:cxn ang="0">
                        <a:pos x="102" y="34"/>
                      </a:cxn>
                    </a:cxnLst>
                    <a:rect l="0" t="0" r="r" b="b"/>
                    <a:pathLst>
                      <a:path w="102" h="136">
                        <a:moveTo>
                          <a:pt x="102" y="34"/>
                        </a:moveTo>
                        <a:lnTo>
                          <a:pt x="102" y="34"/>
                        </a:lnTo>
                        <a:lnTo>
                          <a:pt x="90" y="18"/>
                        </a:lnTo>
                        <a:lnTo>
                          <a:pt x="90" y="18"/>
                        </a:lnTo>
                        <a:lnTo>
                          <a:pt x="82" y="12"/>
                        </a:lnTo>
                        <a:lnTo>
                          <a:pt x="70" y="4"/>
                        </a:lnTo>
                        <a:lnTo>
                          <a:pt x="62" y="2"/>
                        </a:lnTo>
                        <a:lnTo>
                          <a:pt x="54" y="0"/>
                        </a:lnTo>
                        <a:lnTo>
                          <a:pt x="46" y="0"/>
                        </a:lnTo>
                        <a:lnTo>
                          <a:pt x="38" y="0"/>
                        </a:lnTo>
                        <a:lnTo>
                          <a:pt x="38" y="0"/>
                        </a:lnTo>
                        <a:lnTo>
                          <a:pt x="24" y="4"/>
                        </a:lnTo>
                        <a:lnTo>
                          <a:pt x="18" y="8"/>
                        </a:lnTo>
                        <a:lnTo>
                          <a:pt x="12" y="12"/>
                        </a:lnTo>
                        <a:lnTo>
                          <a:pt x="8" y="20"/>
                        </a:lnTo>
                        <a:lnTo>
                          <a:pt x="4" y="28"/>
                        </a:lnTo>
                        <a:lnTo>
                          <a:pt x="2" y="38"/>
                        </a:lnTo>
                        <a:lnTo>
                          <a:pt x="0" y="50"/>
                        </a:lnTo>
                        <a:lnTo>
                          <a:pt x="0" y="50"/>
                        </a:lnTo>
                        <a:lnTo>
                          <a:pt x="8" y="76"/>
                        </a:lnTo>
                        <a:lnTo>
                          <a:pt x="18" y="98"/>
                        </a:lnTo>
                        <a:lnTo>
                          <a:pt x="28" y="116"/>
                        </a:lnTo>
                        <a:lnTo>
                          <a:pt x="42" y="134"/>
                        </a:lnTo>
                        <a:lnTo>
                          <a:pt x="42" y="134"/>
                        </a:lnTo>
                        <a:lnTo>
                          <a:pt x="46" y="136"/>
                        </a:lnTo>
                        <a:lnTo>
                          <a:pt x="54" y="136"/>
                        </a:lnTo>
                        <a:lnTo>
                          <a:pt x="74" y="134"/>
                        </a:lnTo>
                        <a:lnTo>
                          <a:pt x="94" y="130"/>
                        </a:lnTo>
                        <a:lnTo>
                          <a:pt x="100" y="128"/>
                        </a:lnTo>
                        <a:lnTo>
                          <a:pt x="102" y="126"/>
                        </a:lnTo>
                        <a:lnTo>
                          <a:pt x="102" y="126"/>
                        </a:lnTo>
                        <a:lnTo>
                          <a:pt x="100" y="104"/>
                        </a:lnTo>
                        <a:lnTo>
                          <a:pt x="100" y="74"/>
                        </a:lnTo>
                        <a:lnTo>
                          <a:pt x="102" y="34"/>
                        </a:lnTo>
                        <a:lnTo>
                          <a:pt x="102" y="34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891" name="Freeform 54"/>
                  <p:cNvSpPr>
                    <a:spLocks/>
                  </p:cNvSpPr>
                  <p:nvPr/>
                </p:nvSpPr>
                <p:spPr bwMode="auto">
                  <a:xfrm flipH="1">
                    <a:off x="5582356" y="1885908"/>
                    <a:ext cx="41209" cy="35199"/>
                  </a:xfrm>
                  <a:custGeom>
                    <a:avLst/>
                    <a:gdLst/>
                    <a:ahLst/>
                    <a:cxnLst>
                      <a:cxn ang="0">
                        <a:pos x="24" y="80"/>
                      </a:cxn>
                      <a:cxn ang="0">
                        <a:pos x="32" y="82"/>
                      </a:cxn>
                      <a:cxn ang="0">
                        <a:pos x="26" y="58"/>
                      </a:cxn>
                      <a:cxn ang="0">
                        <a:pos x="26" y="58"/>
                      </a:cxn>
                      <a:cxn ang="0">
                        <a:pos x="26" y="48"/>
                      </a:cxn>
                      <a:cxn ang="0">
                        <a:pos x="28" y="40"/>
                      </a:cxn>
                      <a:cxn ang="0">
                        <a:pos x="32" y="34"/>
                      </a:cxn>
                      <a:cxn ang="0">
                        <a:pos x="36" y="30"/>
                      </a:cxn>
                      <a:cxn ang="0">
                        <a:pos x="44" y="26"/>
                      </a:cxn>
                      <a:cxn ang="0">
                        <a:pos x="48" y="24"/>
                      </a:cxn>
                      <a:cxn ang="0">
                        <a:pos x="38" y="36"/>
                      </a:cxn>
                      <a:cxn ang="0">
                        <a:pos x="60" y="26"/>
                      </a:cxn>
                      <a:cxn ang="0">
                        <a:pos x="58" y="38"/>
                      </a:cxn>
                      <a:cxn ang="0">
                        <a:pos x="58" y="38"/>
                      </a:cxn>
                      <a:cxn ang="0">
                        <a:pos x="62" y="32"/>
                      </a:cxn>
                      <a:cxn ang="0">
                        <a:pos x="68" y="28"/>
                      </a:cxn>
                      <a:cxn ang="0">
                        <a:pos x="78" y="24"/>
                      </a:cxn>
                      <a:cxn ang="0">
                        <a:pos x="88" y="22"/>
                      </a:cxn>
                      <a:cxn ang="0">
                        <a:pos x="96" y="22"/>
                      </a:cxn>
                      <a:cxn ang="0">
                        <a:pos x="96" y="22"/>
                      </a:cxn>
                      <a:cxn ang="0">
                        <a:pos x="82" y="6"/>
                      </a:cxn>
                      <a:cxn ang="0">
                        <a:pos x="82" y="6"/>
                      </a:cxn>
                      <a:cxn ang="0">
                        <a:pos x="80" y="4"/>
                      </a:cxn>
                      <a:cxn ang="0">
                        <a:pos x="74" y="2"/>
                      </a:cxn>
                      <a:cxn ang="0">
                        <a:pos x="64" y="0"/>
                      </a:cxn>
                      <a:cxn ang="0">
                        <a:pos x="50" y="2"/>
                      </a:cxn>
                      <a:cxn ang="0">
                        <a:pos x="36" y="4"/>
                      </a:cxn>
                      <a:cxn ang="0">
                        <a:pos x="36" y="4"/>
                      </a:cxn>
                      <a:cxn ang="0">
                        <a:pos x="24" y="8"/>
                      </a:cxn>
                      <a:cxn ang="0">
                        <a:pos x="14" y="14"/>
                      </a:cxn>
                      <a:cxn ang="0">
                        <a:pos x="6" y="20"/>
                      </a:cxn>
                      <a:cxn ang="0">
                        <a:pos x="6" y="20"/>
                      </a:cxn>
                      <a:cxn ang="0">
                        <a:pos x="4" y="30"/>
                      </a:cxn>
                      <a:cxn ang="0">
                        <a:pos x="0" y="36"/>
                      </a:cxn>
                      <a:cxn ang="0">
                        <a:pos x="0" y="44"/>
                      </a:cxn>
                      <a:cxn ang="0">
                        <a:pos x="4" y="56"/>
                      </a:cxn>
                      <a:cxn ang="0">
                        <a:pos x="4" y="56"/>
                      </a:cxn>
                      <a:cxn ang="0">
                        <a:pos x="10" y="56"/>
                      </a:cxn>
                      <a:cxn ang="0">
                        <a:pos x="14" y="56"/>
                      </a:cxn>
                      <a:cxn ang="0">
                        <a:pos x="16" y="60"/>
                      </a:cxn>
                      <a:cxn ang="0">
                        <a:pos x="20" y="66"/>
                      </a:cxn>
                      <a:cxn ang="0">
                        <a:pos x="22" y="76"/>
                      </a:cxn>
                      <a:cxn ang="0">
                        <a:pos x="24" y="80"/>
                      </a:cxn>
                      <a:cxn ang="0">
                        <a:pos x="24" y="80"/>
                      </a:cxn>
                    </a:cxnLst>
                    <a:rect l="0" t="0" r="r" b="b"/>
                    <a:pathLst>
                      <a:path w="96" h="82">
                        <a:moveTo>
                          <a:pt x="24" y="80"/>
                        </a:moveTo>
                        <a:lnTo>
                          <a:pt x="32" y="82"/>
                        </a:lnTo>
                        <a:lnTo>
                          <a:pt x="26" y="58"/>
                        </a:lnTo>
                        <a:lnTo>
                          <a:pt x="26" y="58"/>
                        </a:lnTo>
                        <a:lnTo>
                          <a:pt x="26" y="48"/>
                        </a:lnTo>
                        <a:lnTo>
                          <a:pt x="28" y="40"/>
                        </a:lnTo>
                        <a:lnTo>
                          <a:pt x="32" y="34"/>
                        </a:lnTo>
                        <a:lnTo>
                          <a:pt x="36" y="30"/>
                        </a:lnTo>
                        <a:lnTo>
                          <a:pt x="44" y="26"/>
                        </a:lnTo>
                        <a:lnTo>
                          <a:pt x="48" y="24"/>
                        </a:lnTo>
                        <a:lnTo>
                          <a:pt x="38" y="36"/>
                        </a:lnTo>
                        <a:lnTo>
                          <a:pt x="60" y="26"/>
                        </a:lnTo>
                        <a:lnTo>
                          <a:pt x="58" y="38"/>
                        </a:lnTo>
                        <a:lnTo>
                          <a:pt x="58" y="38"/>
                        </a:lnTo>
                        <a:lnTo>
                          <a:pt x="62" y="32"/>
                        </a:lnTo>
                        <a:lnTo>
                          <a:pt x="68" y="28"/>
                        </a:lnTo>
                        <a:lnTo>
                          <a:pt x="78" y="24"/>
                        </a:lnTo>
                        <a:lnTo>
                          <a:pt x="88" y="22"/>
                        </a:lnTo>
                        <a:lnTo>
                          <a:pt x="96" y="22"/>
                        </a:lnTo>
                        <a:lnTo>
                          <a:pt x="96" y="22"/>
                        </a:lnTo>
                        <a:lnTo>
                          <a:pt x="82" y="6"/>
                        </a:lnTo>
                        <a:lnTo>
                          <a:pt x="82" y="6"/>
                        </a:lnTo>
                        <a:lnTo>
                          <a:pt x="80" y="4"/>
                        </a:lnTo>
                        <a:lnTo>
                          <a:pt x="74" y="2"/>
                        </a:lnTo>
                        <a:lnTo>
                          <a:pt x="64" y="0"/>
                        </a:lnTo>
                        <a:lnTo>
                          <a:pt x="50" y="2"/>
                        </a:lnTo>
                        <a:lnTo>
                          <a:pt x="36" y="4"/>
                        </a:lnTo>
                        <a:lnTo>
                          <a:pt x="36" y="4"/>
                        </a:lnTo>
                        <a:lnTo>
                          <a:pt x="24" y="8"/>
                        </a:lnTo>
                        <a:lnTo>
                          <a:pt x="14" y="14"/>
                        </a:lnTo>
                        <a:lnTo>
                          <a:pt x="6" y="20"/>
                        </a:lnTo>
                        <a:lnTo>
                          <a:pt x="6" y="20"/>
                        </a:lnTo>
                        <a:lnTo>
                          <a:pt x="4" y="30"/>
                        </a:lnTo>
                        <a:lnTo>
                          <a:pt x="0" y="36"/>
                        </a:lnTo>
                        <a:lnTo>
                          <a:pt x="0" y="44"/>
                        </a:lnTo>
                        <a:lnTo>
                          <a:pt x="4" y="56"/>
                        </a:lnTo>
                        <a:lnTo>
                          <a:pt x="4" y="56"/>
                        </a:lnTo>
                        <a:lnTo>
                          <a:pt x="10" y="56"/>
                        </a:lnTo>
                        <a:lnTo>
                          <a:pt x="14" y="56"/>
                        </a:lnTo>
                        <a:lnTo>
                          <a:pt x="16" y="60"/>
                        </a:lnTo>
                        <a:lnTo>
                          <a:pt x="20" y="66"/>
                        </a:lnTo>
                        <a:lnTo>
                          <a:pt x="22" y="76"/>
                        </a:lnTo>
                        <a:lnTo>
                          <a:pt x="24" y="80"/>
                        </a:lnTo>
                        <a:lnTo>
                          <a:pt x="24" y="8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892" name="Freeform 57"/>
                  <p:cNvSpPr>
                    <a:spLocks/>
                  </p:cNvSpPr>
                  <p:nvPr/>
                </p:nvSpPr>
                <p:spPr bwMode="auto">
                  <a:xfrm flipH="1">
                    <a:off x="5613263" y="1909088"/>
                    <a:ext cx="9444" cy="12878"/>
                  </a:xfrm>
                  <a:custGeom>
                    <a:avLst/>
                    <a:gdLst/>
                    <a:ahLst/>
                    <a:cxnLst>
                      <a:cxn ang="0">
                        <a:pos x="18" y="16"/>
                      </a:cxn>
                      <a:cxn ang="0">
                        <a:pos x="18" y="16"/>
                      </a:cxn>
                      <a:cxn ang="0">
                        <a:pos x="18" y="12"/>
                      </a:cxn>
                      <a:cxn ang="0">
                        <a:pos x="12" y="4"/>
                      </a:cxn>
                      <a:cxn ang="0">
                        <a:pos x="10" y="2"/>
                      </a:cxn>
                      <a:cxn ang="0">
                        <a:pos x="8" y="0"/>
                      </a:cxn>
                      <a:cxn ang="0">
                        <a:pos x="4" y="2"/>
                      </a:cxn>
                      <a:cxn ang="0">
                        <a:pos x="0" y="4"/>
                      </a:cxn>
                      <a:cxn ang="0">
                        <a:pos x="0" y="4"/>
                      </a:cxn>
                      <a:cxn ang="0">
                        <a:pos x="2" y="10"/>
                      </a:cxn>
                      <a:cxn ang="0">
                        <a:pos x="6" y="18"/>
                      </a:cxn>
                      <a:cxn ang="0">
                        <a:pos x="6" y="18"/>
                      </a:cxn>
                      <a:cxn ang="0">
                        <a:pos x="10" y="24"/>
                      </a:cxn>
                      <a:cxn ang="0">
                        <a:pos x="14" y="28"/>
                      </a:cxn>
                      <a:cxn ang="0">
                        <a:pos x="18" y="30"/>
                      </a:cxn>
                      <a:cxn ang="0">
                        <a:pos x="20" y="28"/>
                      </a:cxn>
                      <a:cxn ang="0">
                        <a:pos x="22" y="26"/>
                      </a:cxn>
                      <a:cxn ang="0">
                        <a:pos x="18" y="16"/>
                      </a:cxn>
                    </a:cxnLst>
                    <a:rect l="0" t="0" r="r" b="b"/>
                    <a:pathLst>
                      <a:path w="22" h="30">
                        <a:moveTo>
                          <a:pt x="18" y="16"/>
                        </a:moveTo>
                        <a:lnTo>
                          <a:pt x="18" y="16"/>
                        </a:lnTo>
                        <a:lnTo>
                          <a:pt x="18" y="12"/>
                        </a:lnTo>
                        <a:lnTo>
                          <a:pt x="12" y="4"/>
                        </a:lnTo>
                        <a:lnTo>
                          <a:pt x="10" y="2"/>
                        </a:lnTo>
                        <a:lnTo>
                          <a:pt x="8" y="0"/>
                        </a:lnTo>
                        <a:lnTo>
                          <a:pt x="4" y="2"/>
                        </a:lnTo>
                        <a:lnTo>
                          <a:pt x="0" y="4"/>
                        </a:lnTo>
                        <a:lnTo>
                          <a:pt x="0" y="4"/>
                        </a:lnTo>
                        <a:lnTo>
                          <a:pt x="2" y="10"/>
                        </a:lnTo>
                        <a:lnTo>
                          <a:pt x="6" y="18"/>
                        </a:lnTo>
                        <a:lnTo>
                          <a:pt x="6" y="18"/>
                        </a:lnTo>
                        <a:lnTo>
                          <a:pt x="10" y="24"/>
                        </a:lnTo>
                        <a:lnTo>
                          <a:pt x="14" y="28"/>
                        </a:lnTo>
                        <a:lnTo>
                          <a:pt x="18" y="30"/>
                        </a:lnTo>
                        <a:lnTo>
                          <a:pt x="20" y="28"/>
                        </a:lnTo>
                        <a:lnTo>
                          <a:pt x="22" y="26"/>
                        </a:lnTo>
                        <a:lnTo>
                          <a:pt x="18" y="16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893" name="Freeform 58"/>
                  <p:cNvSpPr>
                    <a:spLocks/>
                  </p:cNvSpPr>
                  <p:nvPr/>
                </p:nvSpPr>
                <p:spPr bwMode="auto">
                  <a:xfrm flipH="1">
                    <a:off x="5614980" y="1911664"/>
                    <a:ext cx="6009" cy="7727"/>
                  </a:xfrm>
                  <a:custGeom>
                    <a:avLst/>
                    <a:gdLst/>
                    <a:ahLst/>
                    <a:cxnLst>
                      <a:cxn ang="0">
                        <a:pos x="14" y="10"/>
                      </a:cxn>
                      <a:cxn ang="0">
                        <a:pos x="14" y="10"/>
                      </a:cxn>
                      <a:cxn ang="0">
                        <a:pos x="10" y="4"/>
                      </a:cxn>
                      <a:cxn ang="0">
                        <a:pos x="6" y="0"/>
                      </a:cxn>
                      <a:cxn ang="0">
                        <a:pos x="2" y="0"/>
                      </a:cxn>
                      <a:cxn ang="0">
                        <a:pos x="0" y="2"/>
                      </a:cxn>
                      <a:cxn ang="0">
                        <a:pos x="0" y="2"/>
                      </a:cxn>
                      <a:cxn ang="0">
                        <a:pos x="0" y="4"/>
                      </a:cxn>
                      <a:cxn ang="0">
                        <a:pos x="0" y="6"/>
                      </a:cxn>
                      <a:cxn ang="0">
                        <a:pos x="4" y="12"/>
                      </a:cxn>
                      <a:cxn ang="0">
                        <a:pos x="4" y="12"/>
                      </a:cxn>
                      <a:cxn ang="0">
                        <a:pos x="8" y="18"/>
                      </a:cxn>
                      <a:cxn ang="0">
                        <a:pos x="10" y="18"/>
                      </a:cxn>
                      <a:cxn ang="0">
                        <a:pos x="12" y="18"/>
                      </a:cxn>
                      <a:cxn ang="0">
                        <a:pos x="14" y="10"/>
                      </a:cxn>
                    </a:cxnLst>
                    <a:rect l="0" t="0" r="r" b="b"/>
                    <a:pathLst>
                      <a:path w="14" h="18">
                        <a:moveTo>
                          <a:pt x="14" y="10"/>
                        </a:moveTo>
                        <a:lnTo>
                          <a:pt x="14" y="10"/>
                        </a:lnTo>
                        <a:lnTo>
                          <a:pt x="10" y="4"/>
                        </a:lnTo>
                        <a:lnTo>
                          <a:pt x="6" y="0"/>
                        </a:lnTo>
                        <a:lnTo>
                          <a:pt x="2" y="0"/>
                        </a:lnTo>
                        <a:lnTo>
                          <a:pt x="0" y="2"/>
                        </a:lnTo>
                        <a:lnTo>
                          <a:pt x="0" y="2"/>
                        </a:lnTo>
                        <a:lnTo>
                          <a:pt x="0" y="4"/>
                        </a:lnTo>
                        <a:lnTo>
                          <a:pt x="0" y="6"/>
                        </a:lnTo>
                        <a:lnTo>
                          <a:pt x="4" y="12"/>
                        </a:lnTo>
                        <a:lnTo>
                          <a:pt x="4" y="12"/>
                        </a:lnTo>
                        <a:lnTo>
                          <a:pt x="8" y="18"/>
                        </a:lnTo>
                        <a:lnTo>
                          <a:pt x="10" y="18"/>
                        </a:lnTo>
                        <a:lnTo>
                          <a:pt x="12" y="18"/>
                        </a:lnTo>
                        <a:lnTo>
                          <a:pt x="14" y="1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894" name="Freeform 59"/>
                  <p:cNvSpPr>
                    <a:spLocks/>
                  </p:cNvSpPr>
                  <p:nvPr/>
                </p:nvSpPr>
                <p:spPr bwMode="auto">
                  <a:xfrm flipH="1">
                    <a:off x="5614979" y="1912522"/>
                    <a:ext cx="5151" cy="6868"/>
                  </a:xfrm>
                  <a:custGeom>
                    <a:avLst/>
                    <a:gdLst/>
                    <a:ahLst/>
                    <a:cxnLst>
                      <a:cxn ang="0">
                        <a:pos x="0" y="2"/>
                      </a:cxn>
                      <a:cxn ang="0">
                        <a:pos x="0" y="2"/>
                      </a:cxn>
                      <a:cxn ang="0">
                        <a:pos x="2" y="0"/>
                      </a:cxn>
                      <a:cxn ang="0">
                        <a:pos x="6" y="2"/>
                      </a:cxn>
                      <a:cxn ang="0">
                        <a:pos x="6" y="2"/>
                      </a:cxn>
                      <a:cxn ang="0">
                        <a:pos x="10" y="8"/>
                      </a:cxn>
                      <a:cxn ang="0">
                        <a:pos x="12" y="16"/>
                      </a:cxn>
                      <a:cxn ang="0">
                        <a:pos x="12" y="16"/>
                      </a:cxn>
                      <a:cxn ang="0">
                        <a:pos x="10" y="16"/>
                      </a:cxn>
                      <a:cxn ang="0">
                        <a:pos x="10" y="16"/>
                      </a:cxn>
                      <a:cxn ang="0">
                        <a:pos x="10" y="16"/>
                      </a:cxn>
                      <a:cxn ang="0">
                        <a:pos x="10" y="16"/>
                      </a:cxn>
                      <a:cxn ang="0">
                        <a:pos x="8" y="10"/>
                      </a:cxn>
                      <a:cxn ang="0">
                        <a:pos x="6" y="4"/>
                      </a:cxn>
                      <a:cxn ang="0">
                        <a:pos x="6" y="4"/>
                      </a:cxn>
                      <a:cxn ang="0">
                        <a:pos x="4" y="2"/>
                      </a:cxn>
                      <a:cxn ang="0">
                        <a:pos x="0" y="4"/>
                      </a:cxn>
                      <a:cxn ang="0">
                        <a:pos x="0" y="4"/>
                      </a:cxn>
                      <a:cxn ang="0">
                        <a:pos x="0" y="4"/>
                      </a:cxn>
                      <a:cxn ang="0">
                        <a:pos x="0" y="4"/>
                      </a:cxn>
                      <a:cxn ang="0">
                        <a:pos x="0" y="2"/>
                      </a:cxn>
                      <a:cxn ang="0">
                        <a:pos x="0" y="2"/>
                      </a:cxn>
                    </a:cxnLst>
                    <a:rect l="0" t="0" r="r" b="b"/>
                    <a:pathLst>
                      <a:path w="12" h="16">
                        <a:moveTo>
                          <a:pt x="0" y="2"/>
                        </a:moveTo>
                        <a:lnTo>
                          <a:pt x="0" y="2"/>
                        </a:lnTo>
                        <a:lnTo>
                          <a:pt x="2" y="0"/>
                        </a:lnTo>
                        <a:lnTo>
                          <a:pt x="6" y="2"/>
                        </a:lnTo>
                        <a:lnTo>
                          <a:pt x="6" y="2"/>
                        </a:lnTo>
                        <a:lnTo>
                          <a:pt x="10" y="8"/>
                        </a:lnTo>
                        <a:lnTo>
                          <a:pt x="12" y="16"/>
                        </a:lnTo>
                        <a:lnTo>
                          <a:pt x="12" y="16"/>
                        </a:lnTo>
                        <a:lnTo>
                          <a:pt x="10" y="16"/>
                        </a:lnTo>
                        <a:lnTo>
                          <a:pt x="10" y="16"/>
                        </a:lnTo>
                        <a:lnTo>
                          <a:pt x="10" y="16"/>
                        </a:lnTo>
                        <a:lnTo>
                          <a:pt x="10" y="16"/>
                        </a:lnTo>
                        <a:lnTo>
                          <a:pt x="8" y="10"/>
                        </a:lnTo>
                        <a:lnTo>
                          <a:pt x="6" y="4"/>
                        </a:lnTo>
                        <a:lnTo>
                          <a:pt x="6" y="4"/>
                        </a:lnTo>
                        <a:lnTo>
                          <a:pt x="4" y="2"/>
                        </a:lnTo>
                        <a:lnTo>
                          <a:pt x="0" y="4"/>
                        </a:lnTo>
                        <a:lnTo>
                          <a:pt x="0" y="4"/>
                        </a:lnTo>
                        <a:lnTo>
                          <a:pt x="0" y="4"/>
                        </a:lnTo>
                        <a:lnTo>
                          <a:pt x="0" y="4"/>
                        </a:lnTo>
                        <a:lnTo>
                          <a:pt x="0" y="2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895" name="Freeform 60"/>
                  <p:cNvSpPr>
                    <a:spLocks/>
                  </p:cNvSpPr>
                  <p:nvPr/>
                </p:nvSpPr>
                <p:spPr bwMode="auto">
                  <a:xfrm flipH="1">
                    <a:off x="5615838" y="1916814"/>
                    <a:ext cx="1717" cy="1717"/>
                  </a:xfrm>
                  <a:custGeom>
                    <a:avLst/>
                    <a:gdLst/>
                    <a:ahLst/>
                    <a:cxnLst>
                      <a:cxn ang="0">
                        <a:pos x="4" y="2"/>
                      </a:cxn>
                      <a:cxn ang="0">
                        <a:pos x="4" y="2"/>
                      </a:cxn>
                      <a:cxn ang="0">
                        <a:pos x="2" y="2"/>
                      </a:cxn>
                      <a:cxn ang="0">
                        <a:pos x="0" y="4"/>
                      </a:cxn>
                      <a:cxn ang="0">
                        <a:pos x="0" y="4"/>
                      </a:cxn>
                      <a:cxn ang="0">
                        <a:pos x="0" y="4"/>
                      </a:cxn>
                      <a:cxn ang="0">
                        <a:pos x="0" y="4"/>
                      </a:cxn>
                      <a:cxn ang="0">
                        <a:pos x="0" y="2"/>
                      </a:cxn>
                      <a:cxn ang="0">
                        <a:pos x="0" y="2"/>
                      </a:cxn>
                      <a:cxn ang="0">
                        <a:pos x="2" y="0"/>
                      </a:cxn>
                      <a:cxn ang="0">
                        <a:pos x="4" y="0"/>
                      </a:cxn>
                      <a:cxn ang="0">
                        <a:pos x="4" y="0"/>
                      </a:cxn>
                      <a:cxn ang="0">
                        <a:pos x="4" y="2"/>
                      </a:cxn>
                      <a:cxn ang="0">
                        <a:pos x="4" y="2"/>
                      </a:cxn>
                      <a:cxn ang="0">
                        <a:pos x="4" y="2"/>
                      </a:cxn>
                      <a:cxn ang="0">
                        <a:pos x="4" y="2"/>
                      </a:cxn>
                    </a:cxnLst>
                    <a:rect l="0" t="0" r="r" b="b"/>
                    <a:pathLst>
                      <a:path w="4" h="4">
                        <a:moveTo>
                          <a:pt x="4" y="2"/>
                        </a:moveTo>
                        <a:lnTo>
                          <a:pt x="4" y="2"/>
                        </a:lnTo>
                        <a:lnTo>
                          <a:pt x="2" y="2"/>
                        </a:lnTo>
                        <a:lnTo>
                          <a:pt x="0" y="4"/>
                        </a:lnTo>
                        <a:lnTo>
                          <a:pt x="0" y="4"/>
                        </a:lnTo>
                        <a:lnTo>
                          <a:pt x="0" y="4"/>
                        </a:lnTo>
                        <a:lnTo>
                          <a:pt x="0" y="4"/>
                        </a:lnTo>
                        <a:lnTo>
                          <a:pt x="0" y="2"/>
                        </a:lnTo>
                        <a:lnTo>
                          <a:pt x="0" y="2"/>
                        </a:lnTo>
                        <a:lnTo>
                          <a:pt x="2" y="0"/>
                        </a:lnTo>
                        <a:lnTo>
                          <a:pt x="4" y="0"/>
                        </a:lnTo>
                        <a:lnTo>
                          <a:pt x="4" y="0"/>
                        </a:lnTo>
                        <a:lnTo>
                          <a:pt x="4" y="2"/>
                        </a:lnTo>
                        <a:lnTo>
                          <a:pt x="4" y="2"/>
                        </a:lnTo>
                        <a:lnTo>
                          <a:pt x="4" y="2"/>
                        </a:lnTo>
                        <a:lnTo>
                          <a:pt x="4" y="2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896" name="Freeform 72"/>
                  <p:cNvSpPr>
                    <a:spLocks/>
                  </p:cNvSpPr>
                  <p:nvPr/>
                </p:nvSpPr>
                <p:spPr bwMode="auto">
                  <a:xfrm flipH="1">
                    <a:off x="5524836" y="2026704"/>
                    <a:ext cx="64388" cy="26614"/>
                  </a:xfrm>
                  <a:custGeom>
                    <a:avLst/>
                    <a:gdLst/>
                    <a:ahLst/>
                    <a:cxnLst>
                      <a:cxn ang="0">
                        <a:pos x="96" y="12"/>
                      </a:cxn>
                      <a:cxn ang="0">
                        <a:pos x="24" y="4"/>
                      </a:cxn>
                      <a:cxn ang="0">
                        <a:pos x="0" y="28"/>
                      </a:cxn>
                      <a:cxn ang="0">
                        <a:pos x="0" y="28"/>
                      </a:cxn>
                      <a:cxn ang="0">
                        <a:pos x="44" y="44"/>
                      </a:cxn>
                      <a:cxn ang="0">
                        <a:pos x="78" y="54"/>
                      </a:cxn>
                      <a:cxn ang="0">
                        <a:pos x="102" y="62"/>
                      </a:cxn>
                      <a:cxn ang="0">
                        <a:pos x="102" y="62"/>
                      </a:cxn>
                      <a:cxn ang="0">
                        <a:pos x="114" y="62"/>
                      </a:cxn>
                      <a:cxn ang="0">
                        <a:pos x="124" y="62"/>
                      </a:cxn>
                      <a:cxn ang="0">
                        <a:pos x="134" y="60"/>
                      </a:cxn>
                      <a:cxn ang="0">
                        <a:pos x="140" y="58"/>
                      </a:cxn>
                      <a:cxn ang="0">
                        <a:pos x="148" y="52"/>
                      </a:cxn>
                      <a:cxn ang="0">
                        <a:pos x="150" y="50"/>
                      </a:cxn>
                      <a:cxn ang="0">
                        <a:pos x="128" y="0"/>
                      </a:cxn>
                      <a:cxn ang="0">
                        <a:pos x="96" y="12"/>
                      </a:cxn>
                    </a:cxnLst>
                    <a:rect l="0" t="0" r="r" b="b"/>
                    <a:pathLst>
                      <a:path w="150" h="62">
                        <a:moveTo>
                          <a:pt x="96" y="12"/>
                        </a:moveTo>
                        <a:lnTo>
                          <a:pt x="24" y="4"/>
                        </a:lnTo>
                        <a:lnTo>
                          <a:pt x="0" y="28"/>
                        </a:lnTo>
                        <a:lnTo>
                          <a:pt x="0" y="28"/>
                        </a:lnTo>
                        <a:lnTo>
                          <a:pt x="44" y="44"/>
                        </a:lnTo>
                        <a:lnTo>
                          <a:pt x="78" y="54"/>
                        </a:lnTo>
                        <a:lnTo>
                          <a:pt x="102" y="62"/>
                        </a:lnTo>
                        <a:lnTo>
                          <a:pt x="102" y="62"/>
                        </a:lnTo>
                        <a:lnTo>
                          <a:pt x="114" y="62"/>
                        </a:lnTo>
                        <a:lnTo>
                          <a:pt x="124" y="62"/>
                        </a:lnTo>
                        <a:lnTo>
                          <a:pt x="134" y="60"/>
                        </a:lnTo>
                        <a:lnTo>
                          <a:pt x="140" y="58"/>
                        </a:lnTo>
                        <a:lnTo>
                          <a:pt x="148" y="52"/>
                        </a:lnTo>
                        <a:lnTo>
                          <a:pt x="150" y="50"/>
                        </a:lnTo>
                        <a:lnTo>
                          <a:pt x="128" y="0"/>
                        </a:lnTo>
                        <a:lnTo>
                          <a:pt x="96" y="12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897" name="Freeform 73"/>
                  <p:cNvSpPr>
                    <a:spLocks/>
                  </p:cNvSpPr>
                  <p:nvPr/>
                </p:nvSpPr>
                <p:spPr bwMode="auto">
                  <a:xfrm flipH="1">
                    <a:off x="5609829" y="2346071"/>
                    <a:ext cx="47218" cy="11161"/>
                  </a:xfrm>
                  <a:custGeom>
                    <a:avLst/>
                    <a:gdLst/>
                    <a:ahLst/>
                    <a:cxnLst>
                      <a:cxn ang="0">
                        <a:pos x="2" y="26"/>
                      </a:cxn>
                      <a:cxn ang="0">
                        <a:pos x="110" y="16"/>
                      </a:cxn>
                      <a:cxn ang="0">
                        <a:pos x="104" y="0"/>
                      </a:cxn>
                      <a:cxn ang="0">
                        <a:pos x="0" y="8"/>
                      </a:cxn>
                      <a:cxn ang="0">
                        <a:pos x="2" y="26"/>
                      </a:cxn>
                    </a:cxnLst>
                    <a:rect l="0" t="0" r="r" b="b"/>
                    <a:pathLst>
                      <a:path w="110" h="26">
                        <a:moveTo>
                          <a:pt x="2" y="26"/>
                        </a:moveTo>
                        <a:lnTo>
                          <a:pt x="110" y="16"/>
                        </a:lnTo>
                        <a:lnTo>
                          <a:pt x="104" y="0"/>
                        </a:lnTo>
                        <a:lnTo>
                          <a:pt x="0" y="8"/>
                        </a:lnTo>
                        <a:lnTo>
                          <a:pt x="2" y="26"/>
                        </a:lnTo>
                        <a:close/>
                      </a:path>
                    </a:pathLst>
                  </a:custGeom>
                  <a:solidFill>
                    <a:schemeClr val="tx1">
                      <a:lumMod val="50000"/>
                      <a:lumOff val="50000"/>
                    </a:schemeClr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898" name="Freeform 74"/>
                  <p:cNvSpPr>
                    <a:spLocks/>
                  </p:cNvSpPr>
                  <p:nvPr/>
                </p:nvSpPr>
                <p:spPr bwMode="auto">
                  <a:xfrm flipH="1">
                    <a:off x="5526553" y="2340061"/>
                    <a:ext cx="45501" cy="11161"/>
                  </a:xfrm>
                  <a:custGeom>
                    <a:avLst/>
                    <a:gdLst/>
                    <a:ahLst/>
                    <a:cxnLst>
                      <a:cxn ang="0">
                        <a:pos x="106" y="14"/>
                      </a:cxn>
                      <a:cxn ang="0">
                        <a:pos x="2" y="26"/>
                      </a:cxn>
                      <a:cxn ang="0">
                        <a:pos x="0" y="10"/>
                      </a:cxn>
                      <a:cxn ang="0">
                        <a:pos x="104" y="0"/>
                      </a:cxn>
                      <a:cxn ang="0">
                        <a:pos x="106" y="14"/>
                      </a:cxn>
                    </a:cxnLst>
                    <a:rect l="0" t="0" r="r" b="b"/>
                    <a:pathLst>
                      <a:path w="106" h="26">
                        <a:moveTo>
                          <a:pt x="106" y="14"/>
                        </a:moveTo>
                        <a:lnTo>
                          <a:pt x="2" y="26"/>
                        </a:lnTo>
                        <a:lnTo>
                          <a:pt x="0" y="10"/>
                        </a:lnTo>
                        <a:lnTo>
                          <a:pt x="104" y="0"/>
                        </a:lnTo>
                        <a:lnTo>
                          <a:pt x="106" y="14"/>
                        </a:lnTo>
                        <a:close/>
                      </a:path>
                    </a:pathLst>
                  </a:custGeom>
                  <a:solidFill>
                    <a:schemeClr val="tx1">
                      <a:lumMod val="50000"/>
                      <a:lumOff val="50000"/>
                    </a:schemeClr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899" name="Freeform 78"/>
                  <p:cNvSpPr>
                    <a:spLocks/>
                  </p:cNvSpPr>
                  <p:nvPr/>
                </p:nvSpPr>
                <p:spPr bwMode="auto">
                  <a:xfrm flipH="1">
                    <a:off x="5560893" y="2096243"/>
                    <a:ext cx="68681" cy="16312"/>
                  </a:xfrm>
                  <a:custGeom>
                    <a:avLst/>
                    <a:gdLst/>
                    <a:ahLst/>
                    <a:cxnLst>
                      <a:cxn ang="0">
                        <a:pos x="158" y="4"/>
                      </a:cxn>
                      <a:cxn ang="0">
                        <a:pos x="158" y="4"/>
                      </a:cxn>
                      <a:cxn ang="0">
                        <a:pos x="118" y="10"/>
                      </a:cxn>
                      <a:cxn ang="0">
                        <a:pos x="80" y="10"/>
                      </a:cxn>
                      <a:cxn ang="0">
                        <a:pos x="80" y="10"/>
                      </a:cxn>
                      <a:cxn ang="0">
                        <a:pos x="56" y="10"/>
                      </a:cxn>
                      <a:cxn ang="0">
                        <a:pos x="34" y="8"/>
                      </a:cxn>
                      <a:cxn ang="0">
                        <a:pos x="16" y="4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28"/>
                      </a:cxn>
                      <a:cxn ang="0">
                        <a:pos x="0" y="28"/>
                      </a:cxn>
                      <a:cxn ang="0">
                        <a:pos x="14" y="32"/>
                      </a:cxn>
                      <a:cxn ang="0">
                        <a:pos x="34" y="34"/>
                      </a:cxn>
                      <a:cxn ang="0">
                        <a:pos x="54" y="36"/>
                      </a:cxn>
                      <a:cxn ang="0">
                        <a:pos x="78" y="38"/>
                      </a:cxn>
                      <a:cxn ang="0">
                        <a:pos x="78" y="38"/>
                      </a:cxn>
                      <a:cxn ang="0">
                        <a:pos x="118" y="36"/>
                      </a:cxn>
                      <a:cxn ang="0">
                        <a:pos x="160" y="30"/>
                      </a:cxn>
                      <a:cxn ang="0">
                        <a:pos x="158" y="4"/>
                      </a:cxn>
                    </a:cxnLst>
                    <a:rect l="0" t="0" r="r" b="b"/>
                    <a:pathLst>
                      <a:path w="160" h="38">
                        <a:moveTo>
                          <a:pt x="158" y="4"/>
                        </a:moveTo>
                        <a:lnTo>
                          <a:pt x="158" y="4"/>
                        </a:lnTo>
                        <a:lnTo>
                          <a:pt x="118" y="10"/>
                        </a:lnTo>
                        <a:lnTo>
                          <a:pt x="80" y="10"/>
                        </a:lnTo>
                        <a:lnTo>
                          <a:pt x="80" y="10"/>
                        </a:lnTo>
                        <a:lnTo>
                          <a:pt x="56" y="10"/>
                        </a:lnTo>
                        <a:lnTo>
                          <a:pt x="34" y="8"/>
                        </a:lnTo>
                        <a:lnTo>
                          <a:pt x="16" y="4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lnTo>
                          <a:pt x="0" y="28"/>
                        </a:lnTo>
                        <a:lnTo>
                          <a:pt x="0" y="28"/>
                        </a:lnTo>
                        <a:lnTo>
                          <a:pt x="14" y="32"/>
                        </a:lnTo>
                        <a:lnTo>
                          <a:pt x="34" y="34"/>
                        </a:lnTo>
                        <a:lnTo>
                          <a:pt x="54" y="36"/>
                        </a:lnTo>
                        <a:lnTo>
                          <a:pt x="78" y="38"/>
                        </a:lnTo>
                        <a:lnTo>
                          <a:pt x="78" y="38"/>
                        </a:lnTo>
                        <a:lnTo>
                          <a:pt x="118" y="36"/>
                        </a:lnTo>
                        <a:lnTo>
                          <a:pt x="160" y="30"/>
                        </a:lnTo>
                        <a:lnTo>
                          <a:pt x="158" y="4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900" name="Freeform 79"/>
                  <p:cNvSpPr>
                    <a:spLocks/>
                  </p:cNvSpPr>
                  <p:nvPr/>
                </p:nvSpPr>
                <p:spPr bwMode="auto">
                  <a:xfrm flipH="1">
                    <a:off x="5576347" y="1944287"/>
                    <a:ext cx="47218" cy="24897"/>
                  </a:xfrm>
                  <a:custGeom>
                    <a:avLst/>
                    <a:gdLst/>
                    <a:ahLst/>
                    <a:cxnLst>
                      <a:cxn ang="0">
                        <a:pos x="4" y="0"/>
                      </a:cxn>
                      <a:cxn ang="0">
                        <a:pos x="0" y="20"/>
                      </a:cxn>
                      <a:cxn ang="0">
                        <a:pos x="76" y="58"/>
                      </a:cxn>
                      <a:cxn ang="0">
                        <a:pos x="90" y="32"/>
                      </a:cxn>
                      <a:cxn ang="0">
                        <a:pos x="110" y="38"/>
                      </a:cxn>
                      <a:cxn ang="0">
                        <a:pos x="88" y="14"/>
                      </a:cxn>
                      <a:cxn ang="0">
                        <a:pos x="88" y="26"/>
                      </a:cxn>
                      <a:cxn ang="0">
                        <a:pos x="4" y="0"/>
                      </a:cxn>
                    </a:cxnLst>
                    <a:rect l="0" t="0" r="r" b="b"/>
                    <a:pathLst>
                      <a:path w="110" h="58">
                        <a:moveTo>
                          <a:pt x="4" y="0"/>
                        </a:moveTo>
                        <a:lnTo>
                          <a:pt x="0" y="20"/>
                        </a:lnTo>
                        <a:lnTo>
                          <a:pt x="76" y="58"/>
                        </a:lnTo>
                        <a:lnTo>
                          <a:pt x="90" y="32"/>
                        </a:lnTo>
                        <a:lnTo>
                          <a:pt x="110" y="38"/>
                        </a:lnTo>
                        <a:lnTo>
                          <a:pt x="88" y="14"/>
                        </a:lnTo>
                        <a:lnTo>
                          <a:pt x="88" y="26"/>
                        </a:lnTo>
                        <a:lnTo>
                          <a:pt x="4" y="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901" name="Freeform 80"/>
                  <p:cNvSpPr>
                    <a:spLocks/>
                  </p:cNvSpPr>
                  <p:nvPr/>
                </p:nvSpPr>
                <p:spPr bwMode="auto">
                  <a:xfrm flipH="1">
                    <a:off x="5548016" y="2018978"/>
                    <a:ext cx="84993" cy="63530"/>
                  </a:xfrm>
                  <a:custGeom>
                    <a:avLst/>
                    <a:gdLst/>
                    <a:ahLst/>
                    <a:cxnLst>
                      <a:cxn ang="0">
                        <a:pos x="180" y="28"/>
                      </a:cxn>
                      <a:cxn ang="0">
                        <a:pos x="180" y="28"/>
                      </a:cxn>
                      <a:cxn ang="0">
                        <a:pos x="164" y="32"/>
                      </a:cxn>
                      <a:cxn ang="0">
                        <a:pos x="46" y="148"/>
                      </a:cxn>
                      <a:cxn ang="0">
                        <a:pos x="0" y="44"/>
                      </a:cxn>
                      <a:cxn ang="0">
                        <a:pos x="78" y="6"/>
                      </a:cxn>
                      <a:cxn ang="0">
                        <a:pos x="90" y="36"/>
                      </a:cxn>
                      <a:cxn ang="0">
                        <a:pos x="90" y="36"/>
                      </a:cxn>
                      <a:cxn ang="0">
                        <a:pos x="124" y="20"/>
                      </a:cxn>
                      <a:cxn ang="0">
                        <a:pos x="150" y="8"/>
                      </a:cxn>
                      <a:cxn ang="0">
                        <a:pos x="166" y="0"/>
                      </a:cxn>
                      <a:cxn ang="0">
                        <a:pos x="166" y="0"/>
                      </a:cxn>
                      <a:cxn ang="0">
                        <a:pos x="170" y="0"/>
                      </a:cxn>
                      <a:cxn ang="0">
                        <a:pos x="176" y="4"/>
                      </a:cxn>
                      <a:cxn ang="0">
                        <a:pos x="188" y="14"/>
                      </a:cxn>
                      <a:cxn ang="0">
                        <a:pos x="196" y="24"/>
                      </a:cxn>
                      <a:cxn ang="0">
                        <a:pos x="198" y="30"/>
                      </a:cxn>
                      <a:cxn ang="0">
                        <a:pos x="180" y="28"/>
                      </a:cxn>
                    </a:cxnLst>
                    <a:rect l="0" t="0" r="r" b="b"/>
                    <a:pathLst>
                      <a:path w="198" h="148">
                        <a:moveTo>
                          <a:pt x="180" y="28"/>
                        </a:moveTo>
                        <a:lnTo>
                          <a:pt x="180" y="28"/>
                        </a:lnTo>
                        <a:lnTo>
                          <a:pt x="164" y="32"/>
                        </a:lnTo>
                        <a:lnTo>
                          <a:pt x="46" y="148"/>
                        </a:lnTo>
                        <a:lnTo>
                          <a:pt x="0" y="44"/>
                        </a:lnTo>
                        <a:lnTo>
                          <a:pt x="78" y="6"/>
                        </a:lnTo>
                        <a:lnTo>
                          <a:pt x="90" y="36"/>
                        </a:lnTo>
                        <a:lnTo>
                          <a:pt x="90" y="36"/>
                        </a:lnTo>
                        <a:lnTo>
                          <a:pt x="124" y="20"/>
                        </a:lnTo>
                        <a:lnTo>
                          <a:pt x="150" y="8"/>
                        </a:lnTo>
                        <a:lnTo>
                          <a:pt x="166" y="0"/>
                        </a:lnTo>
                        <a:lnTo>
                          <a:pt x="166" y="0"/>
                        </a:lnTo>
                        <a:lnTo>
                          <a:pt x="170" y="0"/>
                        </a:lnTo>
                        <a:lnTo>
                          <a:pt x="176" y="4"/>
                        </a:lnTo>
                        <a:lnTo>
                          <a:pt x="188" y="14"/>
                        </a:lnTo>
                        <a:lnTo>
                          <a:pt x="196" y="24"/>
                        </a:lnTo>
                        <a:lnTo>
                          <a:pt x="198" y="30"/>
                        </a:lnTo>
                        <a:lnTo>
                          <a:pt x="180" y="2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902" name="Freeform 90"/>
                  <p:cNvSpPr>
                    <a:spLocks/>
                  </p:cNvSpPr>
                  <p:nvPr/>
                </p:nvSpPr>
                <p:spPr bwMode="auto">
                  <a:xfrm flipH="1">
                    <a:off x="5590083" y="1963174"/>
                    <a:ext cx="63530" cy="95295"/>
                  </a:xfrm>
                  <a:custGeom>
                    <a:avLst/>
                    <a:gdLst/>
                    <a:ahLst/>
                    <a:cxnLst>
                      <a:cxn ang="0">
                        <a:pos x="148" y="150"/>
                      </a:cxn>
                      <a:cxn ang="0">
                        <a:pos x="60" y="222"/>
                      </a:cxn>
                      <a:cxn ang="0">
                        <a:pos x="0" y="68"/>
                      </a:cxn>
                      <a:cxn ang="0">
                        <a:pos x="0" y="68"/>
                      </a:cxn>
                      <a:cxn ang="0">
                        <a:pos x="2" y="60"/>
                      </a:cxn>
                      <a:cxn ang="0">
                        <a:pos x="6" y="42"/>
                      </a:cxn>
                      <a:cxn ang="0">
                        <a:pos x="12" y="30"/>
                      </a:cxn>
                      <a:cxn ang="0">
                        <a:pos x="18" y="20"/>
                      </a:cxn>
                      <a:cxn ang="0">
                        <a:pos x="26" y="10"/>
                      </a:cxn>
                      <a:cxn ang="0">
                        <a:pos x="38" y="2"/>
                      </a:cxn>
                      <a:cxn ang="0">
                        <a:pos x="38" y="2"/>
                      </a:cxn>
                      <a:cxn ang="0">
                        <a:pos x="46" y="0"/>
                      </a:cxn>
                      <a:cxn ang="0">
                        <a:pos x="54" y="0"/>
                      </a:cxn>
                      <a:cxn ang="0">
                        <a:pos x="68" y="4"/>
                      </a:cxn>
                      <a:cxn ang="0">
                        <a:pos x="80" y="8"/>
                      </a:cxn>
                      <a:cxn ang="0">
                        <a:pos x="84" y="10"/>
                      </a:cxn>
                      <a:cxn ang="0">
                        <a:pos x="148" y="150"/>
                      </a:cxn>
                    </a:cxnLst>
                    <a:rect l="0" t="0" r="r" b="b"/>
                    <a:pathLst>
                      <a:path w="148" h="222">
                        <a:moveTo>
                          <a:pt x="148" y="150"/>
                        </a:moveTo>
                        <a:lnTo>
                          <a:pt x="60" y="222"/>
                        </a:lnTo>
                        <a:lnTo>
                          <a:pt x="0" y="68"/>
                        </a:lnTo>
                        <a:lnTo>
                          <a:pt x="0" y="68"/>
                        </a:lnTo>
                        <a:lnTo>
                          <a:pt x="2" y="60"/>
                        </a:lnTo>
                        <a:lnTo>
                          <a:pt x="6" y="42"/>
                        </a:lnTo>
                        <a:lnTo>
                          <a:pt x="12" y="30"/>
                        </a:lnTo>
                        <a:lnTo>
                          <a:pt x="18" y="20"/>
                        </a:lnTo>
                        <a:lnTo>
                          <a:pt x="26" y="10"/>
                        </a:lnTo>
                        <a:lnTo>
                          <a:pt x="38" y="2"/>
                        </a:lnTo>
                        <a:lnTo>
                          <a:pt x="38" y="2"/>
                        </a:lnTo>
                        <a:lnTo>
                          <a:pt x="46" y="0"/>
                        </a:lnTo>
                        <a:lnTo>
                          <a:pt x="54" y="0"/>
                        </a:lnTo>
                        <a:lnTo>
                          <a:pt x="68" y="4"/>
                        </a:lnTo>
                        <a:lnTo>
                          <a:pt x="80" y="8"/>
                        </a:lnTo>
                        <a:lnTo>
                          <a:pt x="84" y="10"/>
                        </a:lnTo>
                        <a:lnTo>
                          <a:pt x="148" y="15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903" name="Freeform 91"/>
                  <p:cNvSpPr>
                    <a:spLocks/>
                  </p:cNvSpPr>
                  <p:nvPr/>
                </p:nvSpPr>
                <p:spPr bwMode="auto">
                  <a:xfrm flipH="1">
                    <a:off x="5588366" y="2022412"/>
                    <a:ext cx="43784" cy="39491"/>
                  </a:xfrm>
                  <a:custGeom>
                    <a:avLst/>
                    <a:gdLst/>
                    <a:ahLst/>
                    <a:cxnLst>
                      <a:cxn ang="0">
                        <a:pos x="102" y="14"/>
                      </a:cxn>
                      <a:cxn ang="0">
                        <a:pos x="8" y="92"/>
                      </a:cxn>
                      <a:cxn ang="0">
                        <a:pos x="0" y="72"/>
                      </a:cxn>
                      <a:cxn ang="0">
                        <a:pos x="92" y="0"/>
                      </a:cxn>
                      <a:cxn ang="0">
                        <a:pos x="102" y="14"/>
                      </a:cxn>
                    </a:cxnLst>
                    <a:rect l="0" t="0" r="r" b="b"/>
                    <a:pathLst>
                      <a:path w="102" h="92">
                        <a:moveTo>
                          <a:pt x="102" y="14"/>
                        </a:moveTo>
                        <a:lnTo>
                          <a:pt x="8" y="92"/>
                        </a:lnTo>
                        <a:lnTo>
                          <a:pt x="0" y="72"/>
                        </a:lnTo>
                        <a:lnTo>
                          <a:pt x="92" y="0"/>
                        </a:lnTo>
                        <a:lnTo>
                          <a:pt x="102" y="14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904" name="Freeform 92"/>
                  <p:cNvSpPr>
                    <a:spLocks/>
                  </p:cNvSpPr>
                  <p:nvPr/>
                </p:nvSpPr>
                <p:spPr bwMode="auto">
                  <a:xfrm flipH="1">
                    <a:off x="5580639" y="2021553"/>
                    <a:ext cx="30906" cy="29190"/>
                  </a:xfrm>
                  <a:custGeom>
                    <a:avLst/>
                    <a:gdLst/>
                    <a:ahLst/>
                    <a:cxnLst>
                      <a:cxn ang="0">
                        <a:pos x="34" y="32"/>
                      </a:cxn>
                      <a:cxn ang="0">
                        <a:pos x="34" y="32"/>
                      </a:cxn>
                      <a:cxn ang="0">
                        <a:pos x="38" y="28"/>
                      </a:cxn>
                      <a:cxn ang="0">
                        <a:pos x="38" y="28"/>
                      </a:cxn>
                      <a:cxn ang="0">
                        <a:pos x="34" y="32"/>
                      </a:cxn>
                      <a:cxn ang="0">
                        <a:pos x="34" y="32"/>
                      </a:cxn>
                      <a:cxn ang="0">
                        <a:pos x="24" y="48"/>
                      </a:cxn>
                      <a:cxn ang="0">
                        <a:pos x="18" y="60"/>
                      </a:cxn>
                      <a:cxn ang="0">
                        <a:pos x="26" y="68"/>
                      </a:cxn>
                      <a:cxn ang="0">
                        <a:pos x="26" y="68"/>
                      </a:cxn>
                      <a:cxn ang="0">
                        <a:pos x="36" y="48"/>
                      </a:cxn>
                      <a:cxn ang="0">
                        <a:pos x="46" y="34"/>
                      </a:cxn>
                      <a:cxn ang="0">
                        <a:pos x="52" y="26"/>
                      </a:cxn>
                      <a:cxn ang="0">
                        <a:pos x="52" y="26"/>
                      </a:cxn>
                      <a:cxn ang="0">
                        <a:pos x="72" y="14"/>
                      </a:cxn>
                      <a:cxn ang="0">
                        <a:pos x="72" y="14"/>
                      </a:cxn>
                      <a:cxn ang="0">
                        <a:pos x="70" y="12"/>
                      </a:cxn>
                      <a:cxn ang="0">
                        <a:pos x="64" y="6"/>
                      </a:cxn>
                      <a:cxn ang="0">
                        <a:pos x="54" y="2"/>
                      </a:cxn>
                      <a:cxn ang="0">
                        <a:pos x="48" y="0"/>
                      </a:cxn>
                      <a:cxn ang="0">
                        <a:pos x="42" y="0"/>
                      </a:cxn>
                      <a:cxn ang="0">
                        <a:pos x="42" y="0"/>
                      </a:cxn>
                      <a:cxn ang="0">
                        <a:pos x="30" y="6"/>
                      </a:cxn>
                      <a:cxn ang="0">
                        <a:pos x="22" y="10"/>
                      </a:cxn>
                      <a:cxn ang="0">
                        <a:pos x="14" y="16"/>
                      </a:cxn>
                      <a:cxn ang="0">
                        <a:pos x="14" y="16"/>
                      </a:cxn>
                      <a:cxn ang="0">
                        <a:pos x="10" y="22"/>
                      </a:cxn>
                      <a:cxn ang="0">
                        <a:pos x="6" y="32"/>
                      </a:cxn>
                      <a:cxn ang="0">
                        <a:pos x="0" y="44"/>
                      </a:cxn>
                      <a:cxn ang="0">
                        <a:pos x="14" y="56"/>
                      </a:cxn>
                      <a:cxn ang="0">
                        <a:pos x="16" y="58"/>
                      </a:cxn>
                      <a:cxn ang="0">
                        <a:pos x="16" y="58"/>
                      </a:cxn>
                      <a:cxn ang="0">
                        <a:pos x="20" y="52"/>
                      </a:cxn>
                      <a:cxn ang="0">
                        <a:pos x="24" y="44"/>
                      </a:cxn>
                      <a:cxn ang="0">
                        <a:pos x="34" y="32"/>
                      </a:cxn>
                      <a:cxn ang="0">
                        <a:pos x="34" y="32"/>
                      </a:cxn>
                    </a:cxnLst>
                    <a:rect l="0" t="0" r="r" b="b"/>
                    <a:pathLst>
                      <a:path w="72" h="68">
                        <a:moveTo>
                          <a:pt x="34" y="32"/>
                        </a:moveTo>
                        <a:lnTo>
                          <a:pt x="34" y="32"/>
                        </a:lnTo>
                        <a:lnTo>
                          <a:pt x="38" y="28"/>
                        </a:lnTo>
                        <a:lnTo>
                          <a:pt x="38" y="28"/>
                        </a:lnTo>
                        <a:lnTo>
                          <a:pt x="34" y="32"/>
                        </a:lnTo>
                        <a:lnTo>
                          <a:pt x="34" y="32"/>
                        </a:lnTo>
                        <a:lnTo>
                          <a:pt x="24" y="48"/>
                        </a:lnTo>
                        <a:lnTo>
                          <a:pt x="18" y="60"/>
                        </a:lnTo>
                        <a:lnTo>
                          <a:pt x="26" y="68"/>
                        </a:lnTo>
                        <a:lnTo>
                          <a:pt x="26" y="68"/>
                        </a:lnTo>
                        <a:lnTo>
                          <a:pt x="36" y="48"/>
                        </a:lnTo>
                        <a:lnTo>
                          <a:pt x="46" y="34"/>
                        </a:lnTo>
                        <a:lnTo>
                          <a:pt x="52" y="26"/>
                        </a:lnTo>
                        <a:lnTo>
                          <a:pt x="52" y="26"/>
                        </a:lnTo>
                        <a:lnTo>
                          <a:pt x="72" y="14"/>
                        </a:lnTo>
                        <a:lnTo>
                          <a:pt x="72" y="14"/>
                        </a:lnTo>
                        <a:lnTo>
                          <a:pt x="70" y="12"/>
                        </a:lnTo>
                        <a:lnTo>
                          <a:pt x="64" y="6"/>
                        </a:lnTo>
                        <a:lnTo>
                          <a:pt x="54" y="2"/>
                        </a:lnTo>
                        <a:lnTo>
                          <a:pt x="48" y="0"/>
                        </a:lnTo>
                        <a:lnTo>
                          <a:pt x="42" y="0"/>
                        </a:lnTo>
                        <a:lnTo>
                          <a:pt x="42" y="0"/>
                        </a:lnTo>
                        <a:lnTo>
                          <a:pt x="30" y="6"/>
                        </a:lnTo>
                        <a:lnTo>
                          <a:pt x="22" y="10"/>
                        </a:lnTo>
                        <a:lnTo>
                          <a:pt x="14" y="16"/>
                        </a:lnTo>
                        <a:lnTo>
                          <a:pt x="14" y="16"/>
                        </a:lnTo>
                        <a:lnTo>
                          <a:pt x="10" y="22"/>
                        </a:lnTo>
                        <a:lnTo>
                          <a:pt x="6" y="32"/>
                        </a:lnTo>
                        <a:lnTo>
                          <a:pt x="0" y="44"/>
                        </a:lnTo>
                        <a:lnTo>
                          <a:pt x="14" y="56"/>
                        </a:lnTo>
                        <a:lnTo>
                          <a:pt x="16" y="58"/>
                        </a:lnTo>
                        <a:lnTo>
                          <a:pt x="16" y="58"/>
                        </a:lnTo>
                        <a:lnTo>
                          <a:pt x="20" y="52"/>
                        </a:lnTo>
                        <a:lnTo>
                          <a:pt x="24" y="44"/>
                        </a:lnTo>
                        <a:lnTo>
                          <a:pt x="34" y="32"/>
                        </a:lnTo>
                        <a:lnTo>
                          <a:pt x="34" y="32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</p:grpSp>
            <p:grpSp>
              <p:nvGrpSpPr>
                <p:cNvPr id="17" name="グループ化 954"/>
                <p:cNvGrpSpPr/>
                <p:nvPr/>
              </p:nvGrpSpPr>
              <p:grpSpPr>
                <a:xfrm>
                  <a:off x="8329988" y="3076174"/>
                  <a:ext cx="246502" cy="811602"/>
                  <a:chOff x="3429754" y="2408540"/>
                  <a:chExt cx="583454" cy="1920964"/>
                </a:xfrm>
                <a:scene3d>
                  <a:camera prst="orthographicFront">
                    <a:rot lat="0" lon="10800000" rev="0"/>
                  </a:camera>
                  <a:lightRig rig="threePt" dir="t"/>
                </a:scene3d>
              </p:grpSpPr>
              <p:sp>
                <p:nvSpPr>
                  <p:cNvPr id="857" name="Freeform 44"/>
                  <p:cNvSpPr>
                    <a:spLocks/>
                  </p:cNvSpPr>
                  <p:nvPr/>
                </p:nvSpPr>
                <p:spPr bwMode="auto">
                  <a:xfrm>
                    <a:off x="3668594" y="2705386"/>
                    <a:ext cx="262725" cy="330966"/>
                  </a:xfrm>
                  <a:custGeom>
                    <a:avLst/>
                    <a:gdLst/>
                    <a:ahLst/>
                    <a:cxnLst>
                      <a:cxn ang="0">
                        <a:pos x="154" y="150"/>
                      </a:cxn>
                      <a:cxn ang="0">
                        <a:pos x="54" y="194"/>
                      </a:cxn>
                      <a:cxn ang="0">
                        <a:pos x="0" y="58"/>
                      </a:cxn>
                      <a:cxn ang="0">
                        <a:pos x="0" y="58"/>
                      </a:cxn>
                      <a:cxn ang="0">
                        <a:pos x="4" y="50"/>
                      </a:cxn>
                      <a:cxn ang="0">
                        <a:pos x="10" y="34"/>
                      </a:cxn>
                      <a:cxn ang="0">
                        <a:pos x="22" y="16"/>
                      </a:cxn>
                      <a:cxn ang="0">
                        <a:pos x="28" y="8"/>
                      </a:cxn>
                      <a:cxn ang="0">
                        <a:pos x="34" y="2"/>
                      </a:cxn>
                      <a:cxn ang="0">
                        <a:pos x="34" y="2"/>
                      </a:cxn>
                      <a:cxn ang="0">
                        <a:pos x="42" y="0"/>
                      </a:cxn>
                      <a:cxn ang="0">
                        <a:pos x="50" y="0"/>
                      </a:cxn>
                      <a:cxn ang="0">
                        <a:pos x="58" y="0"/>
                      </a:cxn>
                      <a:cxn ang="0">
                        <a:pos x="66" y="4"/>
                      </a:cxn>
                      <a:cxn ang="0">
                        <a:pos x="78" y="10"/>
                      </a:cxn>
                      <a:cxn ang="0">
                        <a:pos x="82" y="14"/>
                      </a:cxn>
                      <a:cxn ang="0">
                        <a:pos x="154" y="150"/>
                      </a:cxn>
                    </a:cxnLst>
                    <a:rect l="0" t="0" r="r" b="b"/>
                    <a:pathLst>
                      <a:path w="154" h="194">
                        <a:moveTo>
                          <a:pt x="154" y="150"/>
                        </a:moveTo>
                        <a:lnTo>
                          <a:pt x="54" y="194"/>
                        </a:lnTo>
                        <a:lnTo>
                          <a:pt x="0" y="58"/>
                        </a:lnTo>
                        <a:lnTo>
                          <a:pt x="0" y="58"/>
                        </a:lnTo>
                        <a:lnTo>
                          <a:pt x="4" y="50"/>
                        </a:lnTo>
                        <a:lnTo>
                          <a:pt x="10" y="34"/>
                        </a:lnTo>
                        <a:lnTo>
                          <a:pt x="22" y="16"/>
                        </a:lnTo>
                        <a:lnTo>
                          <a:pt x="28" y="8"/>
                        </a:lnTo>
                        <a:lnTo>
                          <a:pt x="34" y="2"/>
                        </a:lnTo>
                        <a:lnTo>
                          <a:pt x="34" y="2"/>
                        </a:lnTo>
                        <a:lnTo>
                          <a:pt x="42" y="0"/>
                        </a:lnTo>
                        <a:lnTo>
                          <a:pt x="50" y="0"/>
                        </a:lnTo>
                        <a:lnTo>
                          <a:pt x="58" y="0"/>
                        </a:lnTo>
                        <a:lnTo>
                          <a:pt x="66" y="4"/>
                        </a:lnTo>
                        <a:lnTo>
                          <a:pt x="78" y="10"/>
                        </a:lnTo>
                        <a:lnTo>
                          <a:pt x="82" y="14"/>
                        </a:lnTo>
                        <a:lnTo>
                          <a:pt x="154" y="15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858" name="Freeform 45"/>
                  <p:cNvSpPr>
                    <a:spLocks/>
                  </p:cNvSpPr>
                  <p:nvPr/>
                </p:nvSpPr>
                <p:spPr bwMode="auto">
                  <a:xfrm>
                    <a:off x="3736835" y="2933991"/>
                    <a:ext cx="197897" cy="98949"/>
                  </a:xfrm>
                  <a:custGeom>
                    <a:avLst/>
                    <a:gdLst/>
                    <a:ahLst/>
                    <a:cxnLst>
                      <a:cxn ang="0">
                        <a:pos x="116" y="16"/>
                      </a:cxn>
                      <a:cxn ang="0">
                        <a:pos x="2" y="58"/>
                      </a:cxn>
                      <a:cxn ang="0">
                        <a:pos x="0" y="40"/>
                      </a:cxn>
                      <a:cxn ang="0">
                        <a:pos x="110" y="0"/>
                      </a:cxn>
                      <a:cxn ang="0">
                        <a:pos x="116" y="16"/>
                      </a:cxn>
                    </a:cxnLst>
                    <a:rect l="0" t="0" r="r" b="b"/>
                    <a:pathLst>
                      <a:path w="116" h="58">
                        <a:moveTo>
                          <a:pt x="116" y="16"/>
                        </a:moveTo>
                        <a:lnTo>
                          <a:pt x="2" y="58"/>
                        </a:lnTo>
                        <a:lnTo>
                          <a:pt x="0" y="40"/>
                        </a:lnTo>
                        <a:lnTo>
                          <a:pt x="110" y="0"/>
                        </a:lnTo>
                        <a:lnTo>
                          <a:pt x="116" y="16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859" name="Freeform 46"/>
                  <p:cNvSpPr>
                    <a:spLocks/>
                  </p:cNvSpPr>
                  <p:nvPr/>
                </p:nvSpPr>
                <p:spPr bwMode="auto">
                  <a:xfrm>
                    <a:off x="3777779" y="4220321"/>
                    <a:ext cx="235429" cy="81889"/>
                  </a:xfrm>
                  <a:custGeom>
                    <a:avLst/>
                    <a:gdLst/>
                    <a:ahLst/>
                    <a:cxnLst>
                      <a:cxn ang="0">
                        <a:pos x="64" y="0"/>
                      </a:cxn>
                      <a:cxn ang="0">
                        <a:pos x="2" y="10"/>
                      </a:cxn>
                      <a:cxn ang="0">
                        <a:pos x="0" y="28"/>
                      </a:cxn>
                      <a:cxn ang="0">
                        <a:pos x="4" y="48"/>
                      </a:cxn>
                      <a:cxn ang="0">
                        <a:pos x="36" y="48"/>
                      </a:cxn>
                      <a:cxn ang="0">
                        <a:pos x="36" y="38"/>
                      </a:cxn>
                      <a:cxn ang="0">
                        <a:pos x="44" y="46"/>
                      </a:cxn>
                      <a:cxn ang="0">
                        <a:pos x="136" y="46"/>
                      </a:cxn>
                      <a:cxn ang="0">
                        <a:pos x="136" y="46"/>
                      </a:cxn>
                      <a:cxn ang="0">
                        <a:pos x="138" y="36"/>
                      </a:cxn>
                      <a:cxn ang="0">
                        <a:pos x="136" y="30"/>
                      </a:cxn>
                      <a:cxn ang="0">
                        <a:pos x="134" y="24"/>
                      </a:cxn>
                      <a:cxn ang="0">
                        <a:pos x="134" y="24"/>
                      </a:cxn>
                      <a:cxn ang="0">
                        <a:pos x="120" y="18"/>
                      </a:cxn>
                      <a:cxn ang="0">
                        <a:pos x="96" y="10"/>
                      </a:cxn>
                      <a:cxn ang="0">
                        <a:pos x="64" y="0"/>
                      </a:cxn>
                      <a:cxn ang="0">
                        <a:pos x="64" y="0"/>
                      </a:cxn>
                    </a:cxnLst>
                    <a:rect l="0" t="0" r="r" b="b"/>
                    <a:pathLst>
                      <a:path w="138" h="48">
                        <a:moveTo>
                          <a:pt x="64" y="0"/>
                        </a:moveTo>
                        <a:lnTo>
                          <a:pt x="2" y="10"/>
                        </a:lnTo>
                        <a:lnTo>
                          <a:pt x="0" y="28"/>
                        </a:lnTo>
                        <a:lnTo>
                          <a:pt x="4" y="48"/>
                        </a:lnTo>
                        <a:lnTo>
                          <a:pt x="36" y="48"/>
                        </a:lnTo>
                        <a:lnTo>
                          <a:pt x="36" y="38"/>
                        </a:lnTo>
                        <a:lnTo>
                          <a:pt x="44" y="46"/>
                        </a:lnTo>
                        <a:lnTo>
                          <a:pt x="136" y="46"/>
                        </a:lnTo>
                        <a:lnTo>
                          <a:pt x="136" y="46"/>
                        </a:lnTo>
                        <a:lnTo>
                          <a:pt x="138" y="36"/>
                        </a:lnTo>
                        <a:lnTo>
                          <a:pt x="136" y="30"/>
                        </a:lnTo>
                        <a:lnTo>
                          <a:pt x="134" y="24"/>
                        </a:lnTo>
                        <a:lnTo>
                          <a:pt x="134" y="24"/>
                        </a:lnTo>
                        <a:lnTo>
                          <a:pt x="120" y="18"/>
                        </a:lnTo>
                        <a:lnTo>
                          <a:pt x="96" y="10"/>
                        </a:lnTo>
                        <a:lnTo>
                          <a:pt x="64" y="0"/>
                        </a:lnTo>
                        <a:lnTo>
                          <a:pt x="64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860" name="Freeform 47"/>
                  <p:cNvSpPr>
                    <a:spLocks/>
                  </p:cNvSpPr>
                  <p:nvPr/>
                </p:nvSpPr>
                <p:spPr bwMode="auto">
                  <a:xfrm>
                    <a:off x="3439990" y="4244204"/>
                    <a:ext cx="252489" cy="85300"/>
                  </a:xfrm>
                  <a:custGeom>
                    <a:avLst/>
                    <a:gdLst/>
                    <a:ahLst/>
                    <a:cxnLst>
                      <a:cxn ang="0">
                        <a:pos x="70" y="0"/>
                      </a:cxn>
                      <a:cxn ang="0">
                        <a:pos x="4" y="10"/>
                      </a:cxn>
                      <a:cxn ang="0">
                        <a:pos x="0" y="30"/>
                      </a:cxn>
                      <a:cxn ang="0">
                        <a:pos x="4" y="50"/>
                      </a:cxn>
                      <a:cxn ang="0">
                        <a:pos x="40" y="50"/>
                      </a:cxn>
                      <a:cxn ang="0">
                        <a:pos x="40" y="42"/>
                      </a:cxn>
                      <a:cxn ang="0">
                        <a:pos x="50" y="50"/>
                      </a:cxn>
                      <a:cxn ang="0">
                        <a:pos x="148" y="50"/>
                      </a:cxn>
                      <a:cxn ang="0">
                        <a:pos x="148" y="50"/>
                      </a:cxn>
                      <a:cxn ang="0">
                        <a:pos x="148" y="38"/>
                      </a:cxn>
                      <a:cxn ang="0">
                        <a:pos x="146" y="30"/>
                      </a:cxn>
                      <a:cxn ang="0">
                        <a:pos x="144" y="26"/>
                      </a:cxn>
                      <a:cxn ang="0">
                        <a:pos x="142" y="24"/>
                      </a:cxn>
                      <a:cxn ang="0">
                        <a:pos x="142" y="24"/>
                      </a:cxn>
                      <a:cxn ang="0">
                        <a:pos x="128" y="20"/>
                      </a:cxn>
                      <a:cxn ang="0">
                        <a:pos x="104" y="10"/>
                      </a:cxn>
                      <a:cxn ang="0">
                        <a:pos x="70" y="0"/>
                      </a:cxn>
                      <a:cxn ang="0">
                        <a:pos x="70" y="0"/>
                      </a:cxn>
                    </a:cxnLst>
                    <a:rect l="0" t="0" r="r" b="b"/>
                    <a:pathLst>
                      <a:path w="148" h="50">
                        <a:moveTo>
                          <a:pt x="70" y="0"/>
                        </a:moveTo>
                        <a:lnTo>
                          <a:pt x="4" y="10"/>
                        </a:lnTo>
                        <a:lnTo>
                          <a:pt x="0" y="30"/>
                        </a:lnTo>
                        <a:lnTo>
                          <a:pt x="4" y="50"/>
                        </a:lnTo>
                        <a:lnTo>
                          <a:pt x="40" y="50"/>
                        </a:lnTo>
                        <a:lnTo>
                          <a:pt x="40" y="42"/>
                        </a:lnTo>
                        <a:lnTo>
                          <a:pt x="50" y="50"/>
                        </a:lnTo>
                        <a:lnTo>
                          <a:pt x="148" y="50"/>
                        </a:lnTo>
                        <a:lnTo>
                          <a:pt x="148" y="50"/>
                        </a:lnTo>
                        <a:lnTo>
                          <a:pt x="148" y="38"/>
                        </a:lnTo>
                        <a:lnTo>
                          <a:pt x="146" y="30"/>
                        </a:lnTo>
                        <a:lnTo>
                          <a:pt x="144" y="26"/>
                        </a:lnTo>
                        <a:lnTo>
                          <a:pt x="142" y="24"/>
                        </a:lnTo>
                        <a:lnTo>
                          <a:pt x="142" y="24"/>
                        </a:lnTo>
                        <a:lnTo>
                          <a:pt x="128" y="20"/>
                        </a:lnTo>
                        <a:lnTo>
                          <a:pt x="104" y="10"/>
                        </a:lnTo>
                        <a:lnTo>
                          <a:pt x="70" y="0"/>
                        </a:lnTo>
                        <a:lnTo>
                          <a:pt x="7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861" name="Freeform 48"/>
                  <p:cNvSpPr>
                    <a:spLocks/>
                  </p:cNvSpPr>
                  <p:nvPr/>
                </p:nvSpPr>
                <p:spPr bwMode="auto">
                  <a:xfrm>
                    <a:off x="3624238" y="3278604"/>
                    <a:ext cx="317316" cy="962189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90" y="564"/>
                      </a:cxn>
                      <a:cxn ang="0">
                        <a:pos x="186" y="560"/>
                      </a:cxn>
                      <a:cxn ang="0">
                        <a:pos x="108" y="1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86" h="564">
                        <a:moveTo>
                          <a:pt x="0" y="0"/>
                        </a:moveTo>
                        <a:lnTo>
                          <a:pt x="90" y="564"/>
                        </a:lnTo>
                        <a:lnTo>
                          <a:pt x="186" y="560"/>
                        </a:lnTo>
                        <a:lnTo>
                          <a:pt x="108" y="1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>
                      <a:lumMod val="65000"/>
                      <a:lumOff val="35000"/>
                    </a:schemeClr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862" name="Freeform 49"/>
                  <p:cNvSpPr>
                    <a:spLocks/>
                  </p:cNvSpPr>
                  <p:nvPr/>
                </p:nvSpPr>
                <p:spPr bwMode="auto">
                  <a:xfrm>
                    <a:off x="3569646" y="2548432"/>
                    <a:ext cx="153541" cy="174012"/>
                  </a:xfrm>
                  <a:custGeom>
                    <a:avLst/>
                    <a:gdLst/>
                    <a:ahLst/>
                    <a:cxnLst>
                      <a:cxn ang="0">
                        <a:pos x="10" y="0"/>
                      </a:cxn>
                      <a:cxn ang="0">
                        <a:pos x="0" y="76"/>
                      </a:cxn>
                      <a:cxn ang="0">
                        <a:pos x="0" y="76"/>
                      </a:cxn>
                      <a:cxn ang="0">
                        <a:pos x="10" y="82"/>
                      </a:cxn>
                      <a:cxn ang="0">
                        <a:pos x="34" y="92"/>
                      </a:cxn>
                      <a:cxn ang="0">
                        <a:pos x="48" y="96"/>
                      </a:cxn>
                      <a:cxn ang="0">
                        <a:pos x="62" y="100"/>
                      </a:cxn>
                      <a:cxn ang="0">
                        <a:pos x="74" y="102"/>
                      </a:cxn>
                      <a:cxn ang="0">
                        <a:pos x="86" y="102"/>
                      </a:cxn>
                      <a:cxn ang="0">
                        <a:pos x="86" y="102"/>
                      </a:cxn>
                      <a:cxn ang="0">
                        <a:pos x="88" y="100"/>
                      </a:cxn>
                      <a:cxn ang="0">
                        <a:pos x="90" y="98"/>
                      </a:cxn>
                      <a:cxn ang="0">
                        <a:pos x="90" y="90"/>
                      </a:cxn>
                      <a:cxn ang="0">
                        <a:pos x="86" y="80"/>
                      </a:cxn>
                      <a:cxn ang="0">
                        <a:pos x="84" y="68"/>
                      </a:cxn>
                      <a:cxn ang="0">
                        <a:pos x="84" y="68"/>
                      </a:cxn>
                      <a:cxn ang="0">
                        <a:pos x="80" y="24"/>
                      </a:cxn>
                      <a:cxn ang="0">
                        <a:pos x="80" y="0"/>
                      </a:cxn>
                      <a:cxn ang="0">
                        <a:pos x="10" y="0"/>
                      </a:cxn>
                    </a:cxnLst>
                    <a:rect l="0" t="0" r="r" b="b"/>
                    <a:pathLst>
                      <a:path w="90" h="102">
                        <a:moveTo>
                          <a:pt x="10" y="0"/>
                        </a:moveTo>
                        <a:lnTo>
                          <a:pt x="0" y="76"/>
                        </a:lnTo>
                        <a:lnTo>
                          <a:pt x="0" y="76"/>
                        </a:lnTo>
                        <a:lnTo>
                          <a:pt x="10" y="82"/>
                        </a:lnTo>
                        <a:lnTo>
                          <a:pt x="34" y="92"/>
                        </a:lnTo>
                        <a:lnTo>
                          <a:pt x="48" y="96"/>
                        </a:lnTo>
                        <a:lnTo>
                          <a:pt x="62" y="100"/>
                        </a:lnTo>
                        <a:lnTo>
                          <a:pt x="74" y="102"/>
                        </a:lnTo>
                        <a:lnTo>
                          <a:pt x="86" y="102"/>
                        </a:lnTo>
                        <a:lnTo>
                          <a:pt x="86" y="102"/>
                        </a:lnTo>
                        <a:lnTo>
                          <a:pt x="88" y="100"/>
                        </a:lnTo>
                        <a:lnTo>
                          <a:pt x="90" y="98"/>
                        </a:lnTo>
                        <a:lnTo>
                          <a:pt x="90" y="90"/>
                        </a:lnTo>
                        <a:lnTo>
                          <a:pt x="86" y="80"/>
                        </a:lnTo>
                        <a:lnTo>
                          <a:pt x="84" y="68"/>
                        </a:lnTo>
                        <a:lnTo>
                          <a:pt x="84" y="68"/>
                        </a:lnTo>
                        <a:lnTo>
                          <a:pt x="80" y="24"/>
                        </a:lnTo>
                        <a:lnTo>
                          <a:pt x="80" y="0"/>
                        </a:lnTo>
                        <a:lnTo>
                          <a:pt x="10" y="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863" name="Freeform 50"/>
                  <p:cNvSpPr>
                    <a:spLocks/>
                  </p:cNvSpPr>
                  <p:nvPr/>
                </p:nvSpPr>
                <p:spPr bwMode="auto">
                  <a:xfrm>
                    <a:off x="3846018" y="2882811"/>
                    <a:ext cx="6824" cy="1705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4" y="0"/>
                      </a:cxn>
                      <a:cxn ang="0">
                        <a:pos x="4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4">
                        <a:moveTo>
                          <a:pt x="0" y="0"/>
                        </a:moveTo>
                        <a:lnTo>
                          <a:pt x="0" y="0"/>
                        </a:lnTo>
                        <a:lnTo>
                          <a:pt x="4" y="0"/>
                        </a:lnTo>
                        <a:lnTo>
                          <a:pt x="4" y="0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A17A57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864" name="Freeform 51"/>
                  <p:cNvSpPr>
                    <a:spLocks/>
                  </p:cNvSpPr>
                  <p:nvPr/>
                </p:nvSpPr>
                <p:spPr bwMode="auto">
                  <a:xfrm>
                    <a:off x="3436578" y="3285428"/>
                    <a:ext cx="344612" cy="989486"/>
                  </a:xfrm>
                  <a:custGeom>
                    <a:avLst/>
                    <a:gdLst/>
                    <a:ahLst/>
                    <a:cxnLst>
                      <a:cxn ang="0">
                        <a:pos x="134" y="8"/>
                      </a:cxn>
                      <a:cxn ang="0">
                        <a:pos x="134" y="8"/>
                      </a:cxn>
                      <a:cxn ang="0">
                        <a:pos x="102" y="6"/>
                      </a:cxn>
                      <a:cxn ang="0">
                        <a:pos x="78" y="2"/>
                      </a:cxn>
                      <a:cxn ang="0">
                        <a:pos x="60" y="0"/>
                      </a:cxn>
                      <a:cxn ang="0">
                        <a:pos x="20" y="324"/>
                      </a:cxn>
                      <a:cxn ang="0">
                        <a:pos x="0" y="580"/>
                      </a:cxn>
                      <a:cxn ang="0">
                        <a:pos x="82" y="572"/>
                      </a:cxn>
                      <a:cxn ang="0">
                        <a:pos x="98" y="570"/>
                      </a:cxn>
                      <a:cxn ang="0">
                        <a:pos x="136" y="340"/>
                      </a:cxn>
                      <a:cxn ang="0">
                        <a:pos x="162" y="290"/>
                      </a:cxn>
                      <a:cxn ang="0">
                        <a:pos x="202" y="96"/>
                      </a:cxn>
                      <a:cxn ang="0">
                        <a:pos x="202" y="0"/>
                      </a:cxn>
                      <a:cxn ang="0">
                        <a:pos x="202" y="0"/>
                      </a:cxn>
                      <a:cxn ang="0">
                        <a:pos x="198" y="2"/>
                      </a:cxn>
                      <a:cxn ang="0">
                        <a:pos x="186" y="6"/>
                      </a:cxn>
                      <a:cxn ang="0">
                        <a:pos x="164" y="8"/>
                      </a:cxn>
                      <a:cxn ang="0">
                        <a:pos x="134" y="8"/>
                      </a:cxn>
                      <a:cxn ang="0">
                        <a:pos x="134" y="8"/>
                      </a:cxn>
                    </a:cxnLst>
                    <a:rect l="0" t="0" r="r" b="b"/>
                    <a:pathLst>
                      <a:path w="202" h="580">
                        <a:moveTo>
                          <a:pt x="134" y="8"/>
                        </a:moveTo>
                        <a:lnTo>
                          <a:pt x="134" y="8"/>
                        </a:lnTo>
                        <a:lnTo>
                          <a:pt x="102" y="6"/>
                        </a:lnTo>
                        <a:lnTo>
                          <a:pt x="78" y="2"/>
                        </a:lnTo>
                        <a:lnTo>
                          <a:pt x="60" y="0"/>
                        </a:lnTo>
                        <a:lnTo>
                          <a:pt x="20" y="324"/>
                        </a:lnTo>
                        <a:lnTo>
                          <a:pt x="0" y="580"/>
                        </a:lnTo>
                        <a:lnTo>
                          <a:pt x="82" y="572"/>
                        </a:lnTo>
                        <a:lnTo>
                          <a:pt x="98" y="570"/>
                        </a:lnTo>
                        <a:lnTo>
                          <a:pt x="136" y="340"/>
                        </a:lnTo>
                        <a:lnTo>
                          <a:pt x="162" y="290"/>
                        </a:lnTo>
                        <a:lnTo>
                          <a:pt x="202" y="96"/>
                        </a:lnTo>
                        <a:lnTo>
                          <a:pt x="202" y="0"/>
                        </a:lnTo>
                        <a:lnTo>
                          <a:pt x="202" y="0"/>
                        </a:lnTo>
                        <a:lnTo>
                          <a:pt x="198" y="2"/>
                        </a:lnTo>
                        <a:lnTo>
                          <a:pt x="186" y="6"/>
                        </a:lnTo>
                        <a:lnTo>
                          <a:pt x="164" y="8"/>
                        </a:lnTo>
                        <a:lnTo>
                          <a:pt x="134" y="8"/>
                        </a:lnTo>
                        <a:lnTo>
                          <a:pt x="134" y="8"/>
                        </a:lnTo>
                        <a:close/>
                      </a:path>
                    </a:pathLst>
                  </a:custGeom>
                  <a:solidFill>
                    <a:schemeClr val="tx1">
                      <a:lumMod val="65000"/>
                      <a:lumOff val="35000"/>
                    </a:schemeClr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865" name="Freeform 52"/>
                  <p:cNvSpPr>
                    <a:spLocks/>
                  </p:cNvSpPr>
                  <p:nvPr/>
                </p:nvSpPr>
                <p:spPr bwMode="auto">
                  <a:xfrm>
                    <a:off x="3453637" y="2667854"/>
                    <a:ext cx="392381" cy="607340"/>
                  </a:xfrm>
                  <a:custGeom>
                    <a:avLst/>
                    <a:gdLst/>
                    <a:ahLst/>
                    <a:cxnLst>
                      <a:cxn ang="0">
                        <a:pos x="74" y="0"/>
                      </a:cxn>
                      <a:cxn ang="0">
                        <a:pos x="74" y="0"/>
                      </a:cxn>
                      <a:cxn ang="0">
                        <a:pos x="58" y="8"/>
                      </a:cxn>
                      <a:cxn ang="0">
                        <a:pos x="42" y="18"/>
                      </a:cxn>
                      <a:cxn ang="0">
                        <a:pos x="30" y="28"/>
                      </a:cxn>
                      <a:cxn ang="0">
                        <a:pos x="24" y="38"/>
                      </a:cxn>
                      <a:cxn ang="0">
                        <a:pos x="0" y="92"/>
                      </a:cxn>
                      <a:cxn ang="0">
                        <a:pos x="28" y="302"/>
                      </a:cxn>
                      <a:cxn ang="0">
                        <a:pos x="58" y="344"/>
                      </a:cxn>
                      <a:cxn ang="0">
                        <a:pos x="58" y="344"/>
                      </a:cxn>
                      <a:cxn ang="0">
                        <a:pos x="88" y="352"/>
                      </a:cxn>
                      <a:cxn ang="0">
                        <a:pos x="126" y="356"/>
                      </a:cxn>
                      <a:cxn ang="0">
                        <a:pos x="146" y="356"/>
                      </a:cxn>
                      <a:cxn ang="0">
                        <a:pos x="166" y="356"/>
                      </a:cxn>
                      <a:cxn ang="0">
                        <a:pos x="184" y="354"/>
                      </a:cxn>
                      <a:cxn ang="0">
                        <a:pos x="198" y="350"/>
                      </a:cxn>
                      <a:cxn ang="0">
                        <a:pos x="198" y="350"/>
                      </a:cxn>
                      <a:cxn ang="0">
                        <a:pos x="204" y="346"/>
                      </a:cxn>
                      <a:cxn ang="0">
                        <a:pos x="210" y="340"/>
                      </a:cxn>
                      <a:cxn ang="0">
                        <a:pos x="220" y="322"/>
                      </a:cxn>
                      <a:cxn ang="0">
                        <a:pos x="226" y="306"/>
                      </a:cxn>
                      <a:cxn ang="0">
                        <a:pos x="230" y="294"/>
                      </a:cxn>
                      <a:cxn ang="0">
                        <a:pos x="230" y="294"/>
                      </a:cxn>
                      <a:cxn ang="0">
                        <a:pos x="228" y="226"/>
                      </a:cxn>
                      <a:cxn ang="0">
                        <a:pos x="228" y="186"/>
                      </a:cxn>
                      <a:cxn ang="0">
                        <a:pos x="228" y="186"/>
                      </a:cxn>
                      <a:cxn ang="0">
                        <a:pos x="226" y="148"/>
                      </a:cxn>
                      <a:cxn ang="0">
                        <a:pos x="222" y="118"/>
                      </a:cxn>
                      <a:cxn ang="0">
                        <a:pos x="218" y="92"/>
                      </a:cxn>
                      <a:cxn ang="0">
                        <a:pos x="210" y="70"/>
                      </a:cxn>
                      <a:cxn ang="0">
                        <a:pos x="204" y="56"/>
                      </a:cxn>
                      <a:cxn ang="0">
                        <a:pos x="198" y="44"/>
                      </a:cxn>
                      <a:cxn ang="0">
                        <a:pos x="194" y="36"/>
                      </a:cxn>
                      <a:cxn ang="0">
                        <a:pos x="160" y="12"/>
                      </a:cxn>
                      <a:cxn ang="0">
                        <a:pos x="160" y="12"/>
                      </a:cxn>
                      <a:cxn ang="0">
                        <a:pos x="144" y="16"/>
                      </a:cxn>
                      <a:cxn ang="0">
                        <a:pos x="74" y="0"/>
                      </a:cxn>
                    </a:cxnLst>
                    <a:rect l="0" t="0" r="r" b="b"/>
                    <a:pathLst>
                      <a:path w="230" h="356">
                        <a:moveTo>
                          <a:pt x="74" y="0"/>
                        </a:moveTo>
                        <a:lnTo>
                          <a:pt x="74" y="0"/>
                        </a:lnTo>
                        <a:lnTo>
                          <a:pt x="58" y="8"/>
                        </a:lnTo>
                        <a:lnTo>
                          <a:pt x="42" y="18"/>
                        </a:lnTo>
                        <a:lnTo>
                          <a:pt x="30" y="28"/>
                        </a:lnTo>
                        <a:lnTo>
                          <a:pt x="24" y="38"/>
                        </a:lnTo>
                        <a:lnTo>
                          <a:pt x="0" y="92"/>
                        </a:lnTo>
                        <a:lnTo>
                          <a:pt x="28" y="302"/>
                        </a:lnTo>
                        <a:lnTo>
                          <a:pt x="58" y="344"/>
                        </a:lnTo>
                        <a:lnTo>
                          <a:pt x="58" y="344"/>
                        </a:lnTo>
                        <a:lnTo>
                          <a:pt x="88" y="352"/>
                        </a:lnTo>
                        <a:lnTo>
                          <a:pt x="126" y="356"/>
                        </a:lnTo>
                        <a:lnTo>
                          <a:pt x="146" y="356"/>
                        </a:lnTo>
                        <a:lnTo>
                          <a:pt x="166" y="356"/>
                        </a:lnTo>
                        <a:lnTo>
                          <a:pt x="184" y="354"/>
                        </a:lnTo>
                        <a:lnTo>
                          <a:pt x="198" y="350"/>
                        </a:lnTo>
                        <a:lnTo>
                          <a:pt x="198" y="350"/>
                        </a:lnTo>
                        <a:lnTo>
                          <a:pt x="204" y="346"/>
                        </a:lnTo>
                        <a:lnTo>
                          <a:pt x="210" y="340"/>
                        </a:lnTo>
                        <a:lnTo>
                          <a:pt x="220" y="322"/>
                        </a:lnTo>
                        <a:lnTo>
                          <a:pt x="226" y="306"/>
                        </a:lnTo>
                        <a:lnTo>
                          <a:pt x="230" y="294"/>
                        </a:lnTo>
                        <a:lnTo>
                          <a:pt x="230" y="294"/>
                        </a:lnTo>
                        <a:lnTo>
                          <a:pt x="228" y="226"/>
                        </a:lnTo>
                        <a:lnTo>
                          <a:pt x="228" y="186"/>
                        </a:lnTo>
                        <a:lnTo>
                          <a:pt x="228" y="186"/>
                        </a:lnTo>
                        <a:lnTo>
                          <a:pt x="226" y="148"/>
                        </a:lnTo>
                        <a:lnTo>
                          <a:pt x="222" y="118"/>
                        </a:lnTo>
                        <a:lnTo>
                          <a:pt x="218" y="92"/>
                        </a:lnTo>
                        <a:lnTo>
                          <a:pt x="210" y="70"/>
                        </a:lnTo>
                        <a:lnTo>
                          <a:pt x="204" y="56"/>
                        </a:lnTo>
                        <a:lnTo>
                          <a:pt x="198" y="44"/>
                        </a:lnTo>
                        <a:lnTo>
                          <a:pt x="194" y="36"/>
                        </a:lnTo>
                        <a:lnTo>
                          <a:pt x="160" y="12"/>
                        </a:lnTo>
                        <a:lnTo>
                          <a:pt x="160" y="12"/>
                        </a:lnTo>
                        <a:lnTo>
                          <a:pt x="144" y="16"/>
                        </a:lnTo>
                        <a:lnTo>
                          <a:pt x="74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866" name="Freeform 53"/>
                  <p:cNvSpPr>
                    <a:spLocks/>
                  </p:cNvSpPr>
                  <p:nvPr/>
                </p:nvSpPr>
                <p:spPr bwMode="auto">
                  <a:xfrm>
                    <a:off x="3573058" y="2415364"/>
                    <a:ext cx="174011" cy="232017"/>
                  </a:xfrm>
                  <a:custGeom>
                    <a:avLst/>
                    <a:gdLst/>
                    <a:ahLst/>
                    <a:cxnLst>
                      <a:cxn ang="0">
                        <a:pos x="102" y="34"/>
                      </a:cxn>
                      <a:cxn ang="0">
                        <a:pos x="102" y="34"/>
                      </a:cxn>
                      <a:cxn ang="0">
                        <a:pos x="90" y="18"/>
                      </a:cxn>
                      <a:cxn ang="0">
                        <a:pos x="90" y="18"/>
                      </a:cxn>
                      <a:cxn ang="0">
                        <a:pos x="82" y="12"/>
                      </a:cxn>
                      <a:cxn ang="0">
                        <a:pos x="70" y="4"/>
                      </a:cxn>
                      <a:cxn ang="0">
                        <a:pos x="62" y="2"/>
                      </a:cxn>
                      <a:cxn ang="0">
                        <a:pos x="54" y="0"/>
                      </a:cxn>
                      <a:cxn ang="0">
                        <a:pos x="46" y="0"/>
                      </a:cxn>
                      <a:cxn ang="0">
                        <a:pos x="38" y="0"/>
                      </a:cxn>
                      <a:cxn ang="0">
                        <a:pos x="38" y="0"/>
                      </a:cxn>
                      <a:cxn ang="0">
                        <a:pos x="24" y="4"/>
                      </a:cxn>
                      <a:cxn ang="0">
                        <a:pos x="18" y="8"/>
                      </a:cxn>
                      <a:cxn ang="0">
                        <a:pos x="12" y="12"/>
                      </a:cxn>
                      <a:cxn ang="0">
                        <a:pos x="8" y="20"/>
                      </a:cxn>
                      <a:cxn ang="0">
                        <a:pos x="4" y="28"/>
                      </a:cxn>
                      <a:cxn ang="0">
                        <a:pos x="2" y="38"/>
                      </a:cxn>
                      <a:cxn ang="0">
                        <a:pos x="0" y="50"/>
                      </a:cxn>
                      <a:cxn ang="0">
                        <a:pos x="0" y="50"/>
                      </a:cxn>
                      <a:cxn ang="0">
                        <a:pos x="8" y="76"/>
                      </a:cxn>
                      <a:cxn ang="0">
                        <a:pos x="18" y="98"/>
                      </a:cxn>
                      <a:cxn ang="0">
                        <a:pos x="28" y="116"/>
                      </a:cxn>
                      <a:cxn ang="0">
                        <a:pos x="42" y="134"/>
                      </a:cxn>
                      <a:cxn ang="0">
                        <a:pos x="42" y="134"/>
                      </a:cxn>
                      <a:cxn ang="0">
                        <a:pos x="46" y="136"/>
                      </a:cxn>
                      <a:cxn ang="0">
                        <a:pos x="54" y="136"/>
                      </a:cxn>
                      <a:cxn ang="0">
                        <a:pos x="74" y="134"/>
                      </a:cxn>
                      <a:cxn ang="0">
                        <a:pos x="94" y="130"/>
                      </a:cxn>
                      <a:cxn ang="0">
                        <a:pos x="100" y="128"/>
                      </a:cxn>
                      <a:cxn ang="0">
                        <a:pos x="102" y="126"/>
                      </a:cxn>
                      <a:cxn ang="0">
                        <a:pos x="102" y="126"/>
                      </a:cxn>
                      <a:cxn ang="0">
                        <a:pos x="100" y="104"/>
                      </a:cxn>
                      <a:cxn ang="0">
                        <a:pos x="100" y="74"/>
                      </a:cxn>
                      <a:cxn ang="0">
                        <a:pos x="102" y="34"/>
                      </a:cxn>
                      <a:cxn ang="0">
                        <a:pos x="102" y="34"/>
                      </a:cxn>
                    </a:cxnLst>
                    <a:rect l="0" t="0" r="r" b="b"/>
                    <a:pathLst>
                      <a:path w="102" h="136">
                        <a:moveTo>
                          <a:pt x="102" y="34"/>
                        </a:moveTo>
                        <a:lnTo>
                          <a:pt x="102" y="34"/>
                        </a:lnTo>
                        <a:lnTo>
                          <a:pt x="90" y="18"/>
                        </a:lnTo>
                        <a:lnTo>
                          <a:pt x="90" y="18"/>
                        </a:lnTo>
                        <a:lnTo>
                          <a:pt x="82" y="12"/>
                        </a:lnTo>
                        <a:lnTo>
                          <a:pt x="70" y="4"/>
                        </a:lnTo>
                        <a:lnTo>
                          <a:pt x="62" y="2"/>
                        </a:lnTo>
                        <a:lnTo>
                          <a:pt x="54" y="0"/>
                        </a:lnTo>
                        <a:lnTo>
                          <a:pt x="46" y="0"/>
                        </a:lnTo>
                        <a:lnTo>
                          <a:pt x="38" y="0"/>
                        </a:lnTo>
                        <a:lnTo>
                          <a:pt x="38" y="0"/>
                        </a:lnTo>
                        <a:lnTo>
                          <a:pt x="24" y="4"/>
                        </a:lnTo>
                        <a:lnTo>
                          <a:pt x="18" y="8"/>
                        </a:lnTo>
                        <a:lnTo>
                          <a:pt x="12" y="12"/>
                        </a:lnTo>
                        <a:lnTo>
                          <a:pt x="8" y="20"/>
                        </a:lnTo>
                        <a:lnTo>
                          <a:pt x="4" y="28"/>
                        </a:lnTo>
                        <a:lnTo>
                          <a:pt x="2" y="38"/>
                        </a:lnTo>
                        <a:lnTo>
                          <a:pt x="0" y="50"/>
                        </a:lnTo>
                        <a:lnTo>
                          <a:pt x="0" y="50"/>
                        </a:lnTo>
                        <a:lnTo>
                          <a:pt x="8" y="76"/>
                        </a:lnTo>
                        <a:lnTo>
                          <a:pt x="18" y="98"/>
                        </a:lnTo>
                        <a:lnTo>
                          <a:pt x="28" y="116"/>
                        </a:lnTo>
                        <a:lnTo>
                          <a:pt x="42" y="134"/>
                        </a:lnTo>
                        <a:lnTo>
                          <a:pt x="42" y="134"/>
                        </a:lnTo>
                        <a:lnTo>
                          <a:pt x="46" y="136"/>
                        </a:lnTo>
                        <a:lnTo>
                          <a:pt x="54" y="136"/>
                        </a:lnTo>
                        <a:lnTo>
                          <a:pt x="74" y="134"/>
                        </a:lnTo>
                        <a:lnTo>
                          <a:pt x="94" y="130"/>
                        </a:lnTo>
                        <a:lnTo>
                          <a:pt x="100" y="128"/>
                        </a:lnTo>
                        <a:lnTo>
                          <a:pt x="102" y="126"/>
                        </a:lnTo>
                        <a:lnTo>
                          <a:pt x="102" y="126"/>
                        </a:lnTo>
                        <a:lnTo>
                          <a:pt x="100" y="104"/>
                        </a:lnTo>
                        <a:lnTo>
                          <a:pt x="100" y="74"/>
                        </a:lnTo>
                        <a:lnTo>
                          <a:pt x="102" y="34"/>
                        </a:lnTo>
                        <a:lnTo>
                          <a:pt x="102" y="34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867" name="Freeform 54"/>
                  <p:cNvSpPr>
                    <a:spLocks/>
                  </p:cNvSpPr>
                  <p:nvPr/>
                </p:nvSpPr>
                <p:spPr bwMode="auto">
                  <a:xfrm>
                    <a:off x="3562822" y="2408540"/>
                    <a:ext cx="163777" cy="139892"/>
                  </a:xfrm>
                  <a:custGeom>
                    <a:avLst/>
                    <a:gdLst/>
                    <a:ahLst/>
                    <a:cxnLst>
                      <a:cxn ang="0">
                        <a:pos x="24" y="80"/>
                      </a:cxn>
                      <a:cxn ang="0">
                        <a:pos x="32" y="82"/>
                      </a:cxn>
                      <a:cxn ang="0">
                        <a:pos x="26" y="58"/>
                      </a:cxn>
                      <a:cxn ang="0">
                        <a:pos x="26" y="58"/>
                      </a:cxn>
                      <a:cxn ang="0">
                        <a:pos x="26" y="48"/>
                      </a:cxn>
                      <a:cxn ang="0">
                        <a:pos x="28" y="40"/>
                      </a:cxn>
                      <a:cxn ang="0">
                        <a:pos x="32" y="34"/>
                      </a:cxn>
                      <a:cxn ang="0">
                        <a:pos x="36" y="30"/>
                      </a:cxn>
                      <a:cxn ang="0">
                        <a:pos x="44" y="26"/>
                      </a:cxn>
                      <a:cxn ang="0">
                        <a:pos x="48" y="24"/>
                      </a:cxn>
                      <a:cxn ang="0">
                        <a:pos x="38" y="36"/>
                      </a:cxn>
                      <a:cxn ang="0">
                        <a:pos x="60" y="26"/>
                      </a:cxn>
                      <a:cxn ang="0">
                        <a:pos x="58" y="38"/>
                      </a:cxn>
                      <a:cxn ang="0">
                        <a:pos x="58" y="38"/>
                      </a:cxn>
                      <a:cxn ang="0">
                        <a:pos x="62" y="32"/>
                      </a:cxn>
                      <a:cxn ang="0">
                        <a:pos x="68" y="28"/>
                      </a:cxn>
                      <a:cxn ang="0">
                        <a:pos x="78" y="24"/>
                      </a:cxn>
                      <a:cxn ang="0">
                        <a:pos x="88" y="22"/>
                      </a:cxn>
                      <a:cxn ang="0">
                        <a:pos x="96" y="22"/>
                      </a:cxn>
                      <a:cxn ang="0">
                        <a:pos x="96" y="22"/>
                      </a:cxn>
                      <a:cxn ang="0">
                        <a:pos x="82" y="6"/>
                      </a:cxn>
                      <a:cxn ang="0">
                        <a:pos x="82" y="6"/>
                      </a:cxn>
                      <a:cxn ang="0">
                        <a:pos x="80" y="4"/>
                      </a:cxn>
                      <a:cxn ang="0">
                        <a:pos x="74" y="2"/>
                      </a:cxn>
                      <a:cxn ang="0">
                        <a:pos x="64" y="0"/>
                      </a:cxn>
                      <a:cxn ang="0">
                        <a:pos x="50" y="2"/>
                      </a:cxn>
                      <a:cxn ang="0">
                        <a:pos x="36" y="4"/>
                      </a:cxn>
                      <a:cxn ang="0">
                        <a:pos x="36" y="4"/>
                      </a:cxn>
                      <a:cxn ang="0">
                        <a:pos x="24" y="8"/>
                      </a:cxn>
                      <a:cxn ang="0">
                        <a:pos x="14" y="14"/>
                      </a:cxn>
                      <a:cxn ang="0">
                        <a:pos x="6" y="20"/>
                      </a:cxn>
                      <a:cxn ang="0">
                        <a:pos x="6" y="20"/>
                      </a:cxn>
                      <a:cxn ang="0">
                        <a:pos x="4" y="30"/>
                      </a:cxn>
                      <a:cxn ang="0">
                        <a:pos x="0" y="36"/>
                      </a:cxn>
                      <a:cxn ang="0">
                        <a:pos x="0" y="44"/>
                      </a:cxn>
                      <a:cxn ang="0">
                        <a:pos x="4" y="56"/>
                      </a:cxn>
                      <a:cxn ang="0">
                        <a:pos x="4" y="56"/>
                      </a:cxn>
                      <a:cxn ang="0">
                        <a:pos x="10" y="56"/>
                      </a:cxn>
                      <a:cxn ang="0">
                        <a:pos x="14" y="56"/>
                      </a:cxn>
                      <a:cxn ang="0">
                        <a:pos x="16" y="60"/>
                      </a:cxn>
                      <a:cxn ang="0">
                        <a:pos x="20" y="66"/>
                      </a:cxn>
                      <a:cxn ang="0">
                        <a:pos x="22" y="76"/>
                      </a:cxn>
                      <a:cxn ang="0">
                        <a:pos x="24" y="80"/>
                      </a:cxn>
                      <a:cxn ang="0">
                        <a:pos x="24" y="80"/>
                      </a:cxn>
                    </a:cxnLst>
                    <a:rect l="0" t="0" r="r" b="b"/>
                    <a:pathLst>
                      <a:path w="96" h="82">
                        <a:moveTo>
                          <a:pt x="24" y="80"/>
                        </a:moveTo>
                        <a:lnTo>
                          <a:pt x="32" y="82"/>
                        </a:lnTo>
                        <a:lnTo>
                          <a:pt x="26" y="58"/>
                        </a:lnTo>
                        <a:lnTo>
                          <a:pt x="26" y="58"/>
                        </a:lnTo>
                        <a:lnTo>
                          <a:pt x="26" y="48"/>
                        </a:lnTo>
                        <a:lnTo>
                          <a:pt x="28" y="40"/>
                        </a:lnTo>
                        <a:lnTo>
                          <a:pt x="32" y="34"/>
                        </a:lnTo>
                        <a:lnTo>
                          <a:pt x="36" y="30"/>
                        </a:lnTo>
                        <a:lnTo>
                          <a:pt x="44" y="26"/>
                        </a:lnTo>
                        <a:lnTo>
                          <a:pt x="48" y="24"/>
                        </a:lnTo>
                        <a:lnTo>
                          <a:pt x="38" y="36"/>
                        </a:lnTo>
                        <a:lnTo>
                          <a:pt x="60" y="26"/>
                        </a:lnTo>
                        <a:lnTo>
                          <a:pt x="58" y="38"/>
                        </a:lnTo>
                        <a:lnTo>
                          <a:pt x="58" y="38"/>
                        </a:lnTo>
                        <a:lnTo>
                          <a:pt x="62" y="32"/>
                        </a:lnTo>
                        <a:lnTo>
                          <a:pt x="68" y="28"/>
                        </a:lnTo>
                        <a:lnTo>
                          <a:pt x="78" y="24"/>
                        </a:lnTo>
                        <a:lnTo>
                          <a:pt x="88" y="22"/>
                        </a:lnTo>
                        <a:lnTo>
                          <a:pt x="96" y="22"/>
                        </a:lnTo>
                        <a:lnTo>
                          <a:pt x="96" y="22"/>
                        </a:lnTo>
                        <a:lnTo>
                          <a:pt x="82" y="6"/>
                        </a:lnTo>
                        <a:lnTo>
                          <a:pt x="82" y="6"/>
                        </a:lnTo>
                        <a:lnTo>
                          <a:pt x="80" y="4"/>
                        </a:lnTo>
                        <a:lnTo>
                          <a:pt x="74" y="2"/>
                        </a:lnTo>
                        <a:lnTo>
                          <a:pt x="64" y="0"/>
                        </a:lnTo>
                        <a:lnTo>
                          <a:pt x="50" y="2"/>
                        </a:lnTo>
                        <a:lnTo>
                          <a:pt x="36" y="4"/>
                        </a:lnTo>
                        <a:lnTo>
                          <a:pt x="36" y="4"/>
                        </a:lnTo>
                        <a:lnTo>
                          <a:pt x="24" y="8"/>
                        </a:lnTo>
                        <a:lnTo>
                          <a:pt x="14" y="14"/>
                        </a:lnTo>
                        <a:lnTo>
                          <a:pt x="6" y="20"/>
                        </a:lnTo>
                        <a:lnTo>
                          <a:pt x="6" y="20"/>
                        </a:lnTo>
                        <a:lnTo>
                          <a:pt x="4" y="30"/>
                        </a:lnTo>
                        <a:lnTo>
                          <a:pt x="0" y="36"/>
                        </a:lnTo>
                        <a:lnTo>
                          <a:pt x="0" y="44"/>
                        </a:lnTo>
                        <a:lnTo>
                          <a:pt x="4" y="56"/>
                        </a:lnTo>
                        <a:lnTo>
                          <a:pt x="4" y="56"/>
                        </a:lnTo>
                        <a:lnTo>
                          <a:pt x="10" y="56"/>
                        </a:lnTo>
                        <a:lnTo>
                          <a:pt x="14" y="56"/>
                        </a:lnTo>
                        <a:lnTo>
                          <a:pt x="16" y="60"/>
                        </a:lnTo>
                        <a:lnTo>
                          <a:pt x="20" y="66"/>
                        </a:lnTo>
                        <a:lnTo>
                          <a:pt x="22" y="76"/>
                        </a:lnTo>
                        <a:lnTo>
                          <a:pt x="24" y="80"/>
                        </a:lnTo>
                        <a:lnTo>
                          <a:pt x="24" y="8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868" name="Freeform 57"/>
                  <p:cNvSpPr>
                    <a:spLocks/>
                  </p:cNvSpPr>
                  <p:nvPr/>
                </p:nvSpPr>
                <p:spPr bwMode="auto">
                  <a:xfrm>
                    <a:off x="3566235" y="2500665"/>
                    <a:ext cx="37532" cy="51180"/>
                  </a:xfrm>
                  <a:custGeom>
                    <a:avLst/>
                    <a:gdLst/>
                    <a:ahLst/>
                    <a:cxnLst>
                      <a:cxn ang="0">
                        <a:pos x="18" y="16"/>
                      </a:cxn>
                      <a:cxn ang="0">
                        <a:pos x="18" y="16"/>
                      </a:cxn>
                      <a:cxn ang="0">
                        <a:pos x="18" y="12"/>
                      </a:cxn>
                      <a:cxn ang="0">
                        <a:pos x="12" y="4"/>
                      </a:cxn>
                      <a:cxn ang="0">
                        <a:pos x="10" y="2"/>
                      </a:cxn>
                      <a:cxn ang="0">
                        <a:pos x="8" y="0"/>
                      </a:cxn>
                      <a:cxn ang="0">
                        <a:pos x="4" y="2"/>
                      </a:cxn>
                      <a:cxn ang="0">
                        <a:pos x="0" y="4"/>
                      </a:cxn>
                      <a:cxn ang="0">
                        <a:pos x="0" y="4"/>
                      </a:cxn>
                      <a:cxn ang="0">
                        <a:pos x="2" y="10"/>
                      </a:cxn>
                      <a:cxn ang="0">
                        <a:pos x="6" y="18"/>
                      </a:cxn>
                      <a:cxn ang="0">
                        <a:pos x="6" y="18"/>
                      </a:cxn>
                      <a:cxn ang="0">
                        <a:pos x="10" y="24"/>
                      </a:cxn>
                      <a:cxn ang="0">
                        <a:pos x="14" y="28"/>
                      </a:cxn>
                      <a:cxn ang="0">
                        <a:pos x="18" y="30"/>
                      </a:cxn>
                      <a:cxn ang="0">
                        <a:pos x="20" y="28"/>
                      </a:cxn>
                      <a:cxn ang="0">
                        <a:pos x="22" y="26"/>
                      </a:cxn>
                      <a:cxn ang="0">
                        <a:pos x="18" y="16"/>
                      </a:cxn>
                    </a:cxnLst>
                    <a:rect l="0" t="0" r="r" b="b"/>
                    <a:pathLst>
                      <a:path w="22" h="30">
                        <a:moveTo>
                          <a:pt x="18" y="16"/>
                        </a:moveTo>
                        <a:lnTo>
                          <a:pt x="18" y="16"/>
                        </a:lnTo>
                        <a:lnTo>
                          <a:pt x="18" y="12"/>
                        </a:lnTo>
                        <a:lnTo>
                          <a:pt x="12" y="4"/>
                        </a:lnTo>
                        <a:lnTo>
                          <a:pt x="10" y="2"/>
                        </a:lnTo>
                        <a:lnTo>
                          <a:pt x="8" y="0"/>
                        </a:lnTo>
                        <a:lnTo>
                          <a:pt x="4" y="2"/>
                        </a:lnTo>
                        <a:lnTo>
                          <a:pt x="0" y="4"/>
                        </a:lnTo>
                        <a:lnTo>
                          <a:pt x="0" y="4"/>
                        </a:lnTo>
                        <a:lnTo>
                          <a:pt x="2" y="10"/>
                        </a:lnTo>
                        <a:lnTo>
                          <a:pt x="6" y="18"/>
                        </a:lnTo>
                        <a:lnTo>
                          <a:pt x="6" y="18"/>
                        </a:lnTo>
                        <a:lnTo>
                          <a:pt x="10" y="24"/>
                        </a:lnTo>
                        <a:lnTo>
                          <a:pt x="14" y="28"/>
                        </a:lnTo>
                        <a:lnTo>
                          <a:pt x="18" y="30"/>
                        </a:lnTo>
                        <a:lnTo>
                          <a:pt x="20" y="28"/>
                        </a:lnTo>
                        <a:lnTo>
                          <a:pt x="22" y="26"/>
                        </a:lnTo>
                        <a:lnTo>
                          <a:pt x="18" y="16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869" name="Freeform 58"/>
                  <p:cNvSpPr>
                    <a:spLocks/>
                  </p:cNvSpPr>
                  <p:nvPr/>
                </p:nvSpPr>
                <p:spPr bwMode="auto">
                  <a:xfrm>
                    <a:off x="3573058" y="2510902"/>
                    <a:ext cx="23883" cy="30709"/>
                  </a:xfrm>
                  <a:custGeom>
                    <a:avLst/>
                    <a:gdLst/>
                    <a:ahLst/>
                    <a:cxnLst>
                      <a:cxn ang="0">
                        <a:pos x="14" y="10"/>
                      </a:cxn>
                      <a:cxn ang="0">
                        <a:pos x="14" y="10"/>
                      </a:cxn>
                      <a:cxn ang="0">
                        <a:pos x="10" y="4"/>
                      </a:cxn>
                      <a:cxn ang="0">
                        <a:pos x="6" y="0"/>
                      </a:cxn>
                      <a:cxn ang="0">
                        <a:pos x="2" y="0"/>
                      </a:cxn>
                      <a:cxn ang="0">
                        <a:pos x="0" y="2"/>
                      </a:cxn>
                      <a:cxn ang="0">
                        <a:pos x="0" y="2"/>
                      </a:cxn>
                      <a:cxn ang="0">
                        <a:pos x="0" y="4"/>
                      </a:cxn>
                      <a:cxn ang="0">
                        <a:pos x="0" y="6"/>
                      </a:cxn>
                      <a:cxn ang="0">
                        <a:pos x="4" y="12"/>
                      </a:cxn>
                      <a:cxn ang="0">
                        <a:pos x="4" y="12"/>
                      </a:cxn>
                      <a:cxn ang="0">
                        <a:pos x="8" y="18"/>
                      </a:cxn>
                      <a:cxn ang="0">
                        <a:pos x="10" y="18"/>
                      </a:cxn>
                      <a:cxn ang="0">
                        <a:pos x="12" y="18"/>
                      </a:cxn>
                      <a:cxn ang="0">
                        <a:pos x="14" y="10"/>
                      </a:cxn>
                    </a:cxnLst>
                    <a:rect l="0" t="0" r="r" b="b"/>
                    <a:pathLst>
                      <a:path w="14" h="18">
                        <a:moveTo>
                          <a:pt x="14" y="10"/>
                        </a:moveTo>
                        <a:lnTo>
                          <a:pt x="14" y="10"/>
                        </a:lnTo>
                        <a:lnTo>
                          <a:pt x="10" y="4"/>
                        </a:lnTo>
                        <a:lnTo>
                          <a:pt x="6" y="0"/>
                        </a:lnTo>
                        <a:lnTo>
                          <a:pt x="2" y="0"/>
                        </a:lnTo>
                        <a:lnTo>
                          <a:pt x="0" y="2"/>
                        </a:lnTo>
                        <a:lnTo>
                          <a:pt x="0" y="2"/>
                        </a:lnTo>
                        <a:lnTo>
                          <a:pt x="0" y="4"/>
                        </a:lnTo>
                        <a:lnTo>
                          <a:pt x="0" y="6"/>
                        </a:lnTo>
                        <a:lnTo>
                          <a:pt x="4" y="12"/>
                        </a:lnTo>
                        <a:lnTo>
                          <a:pt x="4" y="12"/>
                        </a:lnTo>
                        <a:lnTo>
                          <a:pt x="8" y="18"/>
                        </a:lnTo>
                        <a:lnTo>
                          <a:pt x="10" y="18"/>
                        </a:lnTo>
                        <a:lnTo>
                          <a:pt x="12" y="18"/>
                        </a:lnTo>
                        <a:lnTo>
                          <a:pt x="14" y="1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870" name="Freeform 59"/>
                  <p:cNvSpPr>
                    <a:spLocks/>
                  </p:cNvSpPr>
                  <p:nvPr/>
                </p:nvSpPr>
                <p:spPr bwMode="auto">
                  <a:xfrm>
                    <a:off x="3576471" y="2514312"/>
                    <a:ext cx="20473" cy="27296"/>
                  </a:xfrm>
                  <a:custGeom>
                    <a:avLst/>
                    <a:gdLst/>
                    <a:ahLst/>
                    <a:cxnLst>
                      <a:cxn ang="0">
                        <a:pos x="0" y="2"/>
                      </a:cxn>
                      <a:cxn ang="0">
                        <a:pos x="0" y="2"/>
                      </a:cxn>
                      <a:cxn ang="0">
                        <a:pos x="2" y="0"/>
                      </a:cxn>
                      <a:cxn ang="0">
                        <a:pos x="6" y="2"/>
                      </a:cxn>
                      <a:cxn ang="0">
                        <a:pos x="6" y="2"/>
                      </a:cxn>
                      <a:cxn ang="0">
                        <a:pos x="10" y="8"/>
                      </a:cxn>
                      <a:cxn ang="0">
                        <a:pos x="12" y="16"/>
                      </a:cxn>
                      <a:cxn ang="0">
                        <a:pos x="12" y="16"/>
                      </a:cxn>
                      <a:cxn ang="0">
                        <a:pos x="10" y="16"/>
                      </a:cxn>
                      <a:cxn ang="0">
                        <a:pos x="10" y="16"/>
                      </a:cxn>
                      <a:cxn ang="0">
                        <a:pos x="10" y="16"/>
                      </a:cxn>
                      <a:cxn ang="0">
                        <a:pos x="10" y="16"/>
                      </a:cxn>
                      <a:cxn ang="0">
                        <a:pos x="8" y="10"/>
                      </a:cxn>
                      <a:cxn ang="0">
                        <a:pos x="6" y="4"/>
                      </a:cxn>
                      <a:cxn ang="0">
                        <a:pos x="6" y="4"/>
                      </a:cxn>
                      <a:cxn ang="0">
                        <a:pos x="4" y="2"/>
                      </a:cxn>
                      <a:cxn ang="0">
                        <a:pos x="0" y="4"/>
                      </a:cxn>
                      <a:cxn ang="0">
                        <a:pos x="0" y="4"/>
                      </a:cxn>
                      <a:cxn ang="0">
                        <a:pos x="0" y="4"/>
                      </a:cxn>
                      <a:cxn ang="0">
                        <a:pos x="0" y="4"/>
                      </a:cxn>
                      <a:cxn ang="0">
                        <a:pos x="0" y="2"/>
                      </a:cxn>
                      <a:cxn ang="0">
                        <a:pos x="0" y="2"/>
                      </a:cxn>
                    </a:cxnLst>
                    <a:rect l="0" t="0" r="r" b="b"/>
                    <a:pathLst>
                      <a:path w="12" h="16">
                        <a:moveTo>
                          <a:pt x="0" y="2"/>
                        </a:moveTo>
                        <a:lnTo>
                          <a:pt x="0" y="2"/>
                        </a:lnTo>
                        <a:lnTo>
                          <a:pt x="2" y="0"/>
                        </a:lnTo>
                        <a:lnTo>
                          <a:pt x="6" y="2"/>
                        </a:lnTo>
                        <a:lnTo>
                          <a:pt x="6" y="2"/>
                        </a:lnTo>
                        <a:lnTo>
                          <a:pt x="10" y="8"/>
                        </a:lnTo>
                        <a:lnTo>
                          <a:pt x="12" y="16"/>
                        </a:lnTo>
                        <a:lnTo>
                          <a:pt x="12" y="16"/>
                        </a:lnTo>
                        <a:lnTo>
                          <a:pt x="10" y="16"/>
                        </a:lnTo>
                        <a:lnTo>
                          <a:pt x="10" y="16"/>
                        </a:lnTo>
                        <a:lnTo>
                          <a:pt x="10" y="16"/>
                        </a:lnTo>
                        <a:lnTo>
                          <a:pt x="10" y="16"/>
                        </a:lnTo>
                        <a:lnTo>
                          <a:pt x="8" y="10"/>
                        </a:lnTo>
                        <a:lnTo>
                          <a:pt x="6" y="4"/>
                        </a:lnTo>
                        <a:lnTo>
                          <a:pt x="6" y="4"/>
                        </a:lnTo>
                        <a:lnTo>
                          <a:pt x="4" y="2"/>
                        </a:lnTo>
                        <a:lnTo>
                          <a:pt x="0" y="4"/>
                        </a:lnTo>
                        <a:lnTo>
                          <a:pt x="0" y="4"/>
                        </a:lnTo>
                        <a:lnTo>
                          <a:pt x="0" y="4"/>
                        </a:lnTo>
                        <a:lnTo>
                          <a:pt x="0" y="4"/>
                        </a:lnTo>
                        <a:lnTo>
                          <a:pt x="0" y="2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871" name="Freeform 60"/>
                  <p:cNvSpPr>
                    <a:spLocks/>
                  </p:cNvSpPr>
                  <p:nvPr/>
                </p:nvSpPr>
                <p:spPr bwMode="auto">
                  <a:xfrm>
                    <a:off x="3586708" y="2531372"/>
                    <a:ext cx="6824" cy="6824"/>
                  </a:xfrm>
                  <a:custGeom>
                    <a:avLst/>
                    <a:gdLst/>
                    <a:ahLst/>
                    <a:cxnLst>
                      <a:cxn ang="0">
                        <a:pos x="4" y="2"/>
                      </a:cxn>
                      <a:cxn ang="0">
                        <a:pos x="4" y="2"/>
                      </a:cxn>
                      <a:cxn ang="0">
                        <a:pos x="2" y="2"/>
                      </a:cxn>
                      <a:cxn ang="0">
                        <a:pos x="0" y="4"/>
                      </a:cxn>
                      <a:cxn ang="0">
                        <a:pos x="0" y="4"/>
                      </a:cxn>
                      <a:cxn ang="0">
                        <a:pos x="0" y="4"/>
                      </a:cxn>
                      <a:cxn ang="0">
                        <a:pos x="0" y="4"/>
                      </a:cxn>
                      <a:cxn ang="0">
                        <a:pos x="0" y="2"/>
                      </a:cxn>
                      <a:cxn ang="0">
                        <a:pos x="0" y="2"/>
                      </a:cxn>
                      <a:cxn ang="0">
                        <a:pos x="2" y="0"/>
                      </a:cxn>
                      <a:cxn ang="0">
                        <a:pos x="4" y="0"/>
                      </a:cxn>
                      <a:cxn ang="0">
                        <a:pos x="4" y="0"/>
                      </a:cxn>
                      <a:cxn ang="0">
                        <a:pos x="4" y="2"/>
                      </a:cxn>
                      <a:cxn ang="0">
                        <a:pos x="4" y="2"/>
                      </a:cxn>
                      <a:cxn ang="0">
                        <a:pos x="4" y="2"/>
                      </a:cxn>
                      <a:cxn ang="0">
                        <a:pos x="4" y="2"/>
                      </a:cxn>
                    </a:cxnLst>
                    <a:rect l="0" t="0" r="r" b="b"/>
                    <a:pathLst>
                      <a:path w="4" h="4">
                        <a:moveTo>
                          <a:pt x="4" y="2"/>
                        </a:moveTo>
                        <a:lnTo>
                          <a:pt x="4" y="2"/>
                        </a:lnTo>
                        <a:lnTo>
                          <a:pt x="2" y="2"/>
                        </a:lnTo>
                        <a:lnTo>
                          <a:pt x="0" y="4"/>
                        </a:lnTo>
                        <a:lnTo>
                          <a:pt x="0" y="4"/>
                        </a:lnTo>
                        <a:lnTo>
                          <a:pt x="0" y="4"/>
                        </a:lnTo>
                        <a:lnTo>
                          <a:pt x="0" y="4"/>
                        </a:lnTo>
                        <a:lnTo>
                          <a:pt x="0" y="2"/>
                        </a:lnTo>
                        <a:lnTo>
                          <a:pt x="0" y="2"/>
                        </a:lnTo>
                        <a:lnTo>
                          <a:pt x="2" y="0"/>
                        </a:lnTo>
                        <a:lnTo>
                          <a:pt x="4" y="0"/>
                        </a:lnTo>
                        <a:lnTo>
                          <a:pt x="4" y="0"/>
                        </a:lnTo>
                        <a:lnTo>
                          <a:pt x="4" y="2"/>
                        </a:lnTo>
                        <a:lnTo>
                          <a:pt x="4" y="2"/>
                        </a:lnTo>
                        <a:lnTo>
                          <a:pt x="4" y="2"/>
                        </a:lnTo>
                        <a:lnTo>
                          <a:pt x="4" y="2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872" name="Freeform 72"/>
                  <p:cNvSpPr>
                    <a:spLocks/>
                  </p:cNvSpPr>
                  <p:nvPr/>
                </p:nvSpPr>
                <p:spPr bwMode="auto">
                  <a:xfrm>
                    <a:off x="3699303" y="2968111"/>
                    <a:ext cx="255900" cy="105772"/>
                  </a:xfrm>
                  <a:custGeom>
                    <a:avLst/>
                    <a:gdLst/>
                    <a:ahLst/>
                    <a:cxnLst>
                      <a:cxn ang="0">
                        <a:pos x="96" y="12"/>
                      </a:cxn>
                      <a:cxn ang="0">
                        <a:pos x="24" y="4"/>
                      </a:cxn>
                      <a:cxn ang="0">
                        <a:pos x="0" y="28"/>
                      </a:cxn>
                      <a:cxn ang="0">
                        <a:pos x="0" y="28"/>
                      </a:cxn>
                      <a:cxn ang="0">
                        <a:pos x="44" y="44"/>
                      </a:cxn>
                      <a:cxn ang="0">
                        <a:pos x="78" y="54"/>
                      </a:cxn>
                      <a:cxn ang="0">
                        <a:pos x="102" y="62"/>
                      </a:cxn>
                      <a:cxn ang="0">
                        <a:pos x="102" y="62"/>
                      </a:cxn>
                      <a:cxn ang="0">
                        <a:pos x="114" y="62"/>
                      </a:cxn>
                      <a:cxn ang="0">
                        <a:pos x="124" y="62"/>
                      </a:cxn>
                      <a:cxn ang="0">
                        <a:pos x="134" y="60"/>
                      </a:cxn>
                      <a:cxn ang="0">
                        <a:pos x="140" y="58"/>
                      </a:cxn>
                      <a:cxn ang="0">
                        <a:pos x="148" y="52"/>
                      </a:cxn>
                      <a:cxn ang="0">
                        <a:pos x="150" y="50"/>
                      </a:cxn>
                      <a:cxn ang="0">
                        <a:pos x="128" y="0"/>
                      </a:cxn>
                      <a:cxn ang="0">
                        <a:pos x="96" y="12"/>
                      </a:cxn>
                    </a:cxnLst>
                    <a:rect l="0" t="0" r="r" b="b"/>
                    <a:pathLst>
                      <a:path w="150" h="62">
                        <a:moveTo>
                          <a:pt x="96" y="12"/>
                        </a:moveTo>
                        <a:lnTo>
                          <a:pt x="24" y="4"/>
                        </a:lnTo>
                        <a:lnTo>
                          <a:pt x="0" y="28"/>
                        </a:lnTo>
                        <a:lnTo>
                          <a:pt x="0" y="28"/>
                        </a:lnTo>
                        <a:lnTo>
                          <a:pt x="44" y="44"/>
                        </a:lnTo>
                        <a:lnTo>
                          <a:pt x="78" y="54"/>
                        </a:lnTo>
                        <a:lnTo>
                          <a:pt x="102" y="62"/>
                        </a:lnTo>
                        <a:lnTo>
                          <a:pt x="102" y="62"/>
                        </a:lnTo>
                        <a:lnTo>
                          <a:pt x="114" y="62"/>
                        </a:lnTo>
                        <a:lnTo>
                          <a:pt x="124" y="62"/>
                        </a:lnTo>
                        <a:lnTo>
                          <a:pt x="134" y="60"/>
                        </a:lnTo>
                        <a:lnTo>
                          <a:pt x="140" y="58"/>
                        </a:lnTo>
                        <a:lnTo>
                          <a:pt x="148" y="52"/>
                        </a:lnTo>
                        <a:lnTo>
                          <a:pt x="150" y="50"/>
                        </a:lnTo>
                        <a:lnTo>
                          <a:pt x="128" y="0"/>
                        </a:lnTo>
                        <a:lnTo>
                          <a:pt x="96" y="12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873" name="Freeform 73"/>
                  <p:cNvSpPr>
                    <a:spLocks/>
                  </p:cNvSpPr>
                  <p:nvPr/>
                </p:nvSpPr>
                <p:spPr bwMode="auto">
                  <a:xfrm>
                    <a:off x="3429754" y="4237381"/>
                    <a:ext cx="187660" cy="44356"/>
                  </a:xfrm>
                  <a:custGeom>
                    <a:avLst/>
                    <a:gdLst/>
                    <a:ahLst/>
                    <a:cxnLst>
                      <a:cxn ang="0">
                        <a:pos x="2" y="26"/>
                      </a:cxn>
                      <a:cxn ang="0">
                        <a:pos x="110" y="16"/>
                      </a:cxn>
                      <a:cxn ang="0">
                        <a:pos x="104" y="0"/>
                      </a:cxn>
                      <a:cxn ang="0">
                        <a:pos x="0" y="8"/>
                      </a:cxn>
                      <a:cxn ang="0">
                        <a:pos x="2" y="26"/>
                      </a:cxn>
                    </a:cxnLst>
                    <a:rect l="0" t="0" r="r" b="b"/>
                    <a:pathLst>
                      <a:path w="110" h="26">
                        <a:moveTo>
                          <a:pt x="2" y="26"/>
                        </a:moveTo>
                        <a:lnTo>
                          <a:pt x="110" y="16"/>
                        </a:lnTo>
                        <a:lnTo>
                          <a:pt x="104" y="0"/>
                        </a:lnTo>
                        <a:lnTo>
                          <a:pt x="0" y="8"/>
                        </a:lnTo>
                        <a:lnTo>
                          <a:pt x="2" y="26"/>
                        </a:lnTo>
                        <a:close/>
                      </a:path>
                    </a:pathLst>
                  </a:custGeom>
                  <a:solidFill>
                    <a:schemeClr val="tx1">
                      <a:lumMod val="50000"/>
                      <a:lumOff val="50000"/>
                    </a:schemeClr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874" name="Freeform 74"/>
                  <p:cNvSpPr>
                    <a:spLocks/>
                  </p:cNvSpPr>
                  <p:nvPr/>
                </p:nvSpPr>
                <p:spPr bwMode="auto">
                  <a:xfrm>
                    <a:off x="3767542" y="4213497"/>
                    <a:ext cx="180837" cy="44356"/>
                  </a:xfrm>
                  <a:custGeom>
                    <a:avLst/>
                    <a:gdLst/>
                    <a:ahLst/>
                    <a:cxnLst>
                      <a:cxn ang="0">
                        <a:pos x="106" y="14"/>
                      </a:cxn>
                      <a:cxn ang="0">
                        <a:pos x="2" y="26"/>
                      </a:cxn>
                      <a:cxn ang="0">
                        <a:pos x="0" y="10"/>
                      </a:cxn>
                      <a:cxn ang="0">
                        <a:pos x="104" y="0"/>
                      </a:cxn>
                      <a:cxn ang="0">
                        <a:pos x="106" y="14"/>
                      </a:cxn>
                    </a:cxnLst>
                    <a:rect l="0" t="0" r="r" b="b"/>
                    <a:pathLst>
                      <a:path w="106" h="26">
                        <a:moveTo>
                          <a:pt x="106" y="14"/>
                        </a:moveTo>
                        <a:lnTo>
                          <a:pt x="2" y="26"/>
                        </a:lnTo>
                        <a:lnTo>
                          <a:pt x="0" y="10"/>
                        </a:lnTo>
                        <a:lnTo>
                          <a:pt x="104" y="0"/>
                        </a:lnTo>
                        <a:lnTo>
                          <a:pt x="106" y="14"/>
                        </a:lnTo>
                        <a:close/>
                      </a:path>
                    </a:pathLst>
                  </a:custGeom>
                  <a:solidFill>
                    <a:schemeClr val="tx1">
                      <a:lumMod val="50000"/>
                      <a:lumOff val="50000"/>
                    </a:schemeClr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875" name="Freeform 78"/>
                  <p:cNvSpPr>
                    <a:spLocks/>
                  </p:cNvSpPr>
                  <p:nvPr/>
                </p:nvSpPr>
                <p:spPr bwMode="auto">
                  <a:xfrm>
                    <a:off x="3538939" y="3244484"/>
                    <a:ext cx="272960" cy="64829"/>
                  </a:xfrm>
                  <a:custGeom>
                    <a:avLst/>
                    <a:gdLst/>
                    <a:ahLst/>
                    <a:cxnLst>
                      <a:cxn ang="0">
                        <a:pos x="158" y="4"/>
                      </a:cxn>
                      <a:cxn ang="0">
                        <a:pos x="158" y="4"/>
                      </a:cxn>
                      <a:cxn ang="0">
                        <a:pos x="118" y="10"/>
                      </a:cxn>
                      <a:cxn ang="0">
                        <a:pos x="80" y="10"/>
                      </a:cxn>
                      <a:cxn ang="0">
                        <a:pos x="80" y="10"/>
                      </a:cxn>
                      <a:cxn ang="0">
                        <a:pos x="56" y="10"/>
                      </a:cxn>
                      <a:cxn ang="0">
                        <a:pos x="34" y="8"/>
                      </a:cxn>
                      <a:cxn ang="0">
                        <a:pos x="16" y="4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28"/>
                      </a:cxn>
                      <a:cxn ang="0">
                        <a:pos x="0" y="28"/>
                      </a:cxn>
                      <a:cxn ang="0">
                        <a:pos x="14" y="32"/>
                      </a:cxn>
                      <a:cxn ang="0">
                        <a:pos x="34" y="34"/>
                      </a:cxn>
                      <a:cxn ang="0">
                        <a:pos x="54" y="36"/>
                      </a:cxn>
                      <a:cxn ang="0">
                        <a:pos x="78" y="38"/>
                      </a:cxn>
                      <a:cxn ang="0">
                        <a:pos x="78" y="38"/>
                      </a:cxn>
                      <a:cxn ang="0">
                        <a:pos x="118" y="36"/>
                      </a:cxn>
                      <a:cxn ang="0">
                        <a:pos x="160" y="30"/>
                      </a:cxn>
                      <a:cxn ang="0">
                        <a:pos x="158" y="4"/>
                      </a:cxn>
                    </a:cxnLst>
                    <a:rect l="0" t="0" r="r" b="b"/>
                    <a:pathLst>
                      <a:path w="160" h="38">
                        <a:moveTo>
                          <a:pt x="158" y="4"/>
                        </a:moveTo>
                        <a:lnTo>
                          <a:pt x="158" y="4"/>
                        </a:lnTo>
                        <a:lnTo>
                          <a:pt x="118" y="10"/>
                        </a:lnTo>
                        <a:lnTo>
                          <a:pt x="80" y="10"/>
                        </a:lnTo>
                        <a:lnTo>
                          <a:pt x="80" y="10"/>
                        </a:lnTo>
                        <a:lnTo>
                          <a:pt x="56" y="10"/>
                        </a:lnTo>
                        <a:lnTo>
                          <a:pt x="34" y="8"/>
                        </a:lnTo>
                        <a:lnTo>
                          <a:pt x="16" y="4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lnTo>
                          <a:pt x="0" y="28"/>
                        </a:lnTo>
                        <a:lnTo>
                          <a:pt x="0" y="28"/>
                        </a:lnTo>
                        <a:lnTo>
                          <a:pt x="14" y="32"/>
                        </a:lnTo>
                        <a:lnTo>
                          <a:pt x="34" y="34"/>
                        </a:lnTo>
                        <a:lnTo>
                          <a:pt x="54" y="36"/>
                        </a:lnTo>
                        <a:lnTo>
                          <a:pt x="78" y="38"/>
                        </a:lnTo>
                        <a:lnTo>
                          <a:pt x="78" y="38"/>
                        </a:lnTo>
                        <a:lnTo>
                          <a:pt x="118" y="36"/>
                        </a:lnTo>
                        <a:lnTo>
                          <a:pt x="160" y="30"/>
                        </a:lnTo>
                        <a:lnTo>
                          <a:pt x="158" y="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876" name="Freeform 79"/>
                  <p:cNvSpPr>
                    <a:spLocks/>
                  </p:cNvSpPr>
                  <p:nvPr/>
                </p:nvSpPr>
                <p:spPr bwMode="auto">
                  <a:xfrm>
                    <a:off x="3562822" y="2640557"/>
                    <a:ext cx="187660" cy="98949"/>
                  </a:xfrm>
                  <a:custGeom>
                    <a:avLst/>
                    <a:gdLst/>
                    <a:ahLst/>
                    <a:cxnLst>
                      <a:cxn ang="0">
                        <a:pos x="4" y="0"/>
                      </a:cxn>
                      <a:cxn ang="0">
                        <a:pos x="0" y="20"/>
                      </a:cxn>
                      <a:cxn ang="0">
                        <a:pos x="76" y="58"/>
                      </a:cxn>
                      <a:cxn ang="0">
                        <a:pos x="90" y="32"/>
                      </a:cxn>
                      <a:cxn ang="0">
                        <a:pos x="110" y="38"/>
                      </a:cxn>
                      <a:cxn ang="0">
                        <a:pos x="88" y="14"/>
                      </a:cxn>
                      <a:cxn ang="0">
                        <a:pos x="88" y="26"/>
                      </a:cxn>
                      <a:cxn ang="0">
                        <a:pos x="4" y="0"/>
                      </a:cxn>
                    </a:cxnLst>
                    <a:rect l="0" t="0" r="r" b="b"/>
                    <a:pathLst>
                      <a:path w="110" h="58">
                        <a:moveTo>
                          <a:pt x="4" y="0"/>
                        </a:moveTo>
                        <a:lnTo>
                          <a:pt x="0" y="20"/>
                        </a:lnTo>
                        <a:lnTo>
                          <a:pt x="76" y="58"/>
                        </a:lnTo>
                        <a:lnTo>
                          <a:pt x="90" y="32"/>
                        </a:lnTo>
                        <a:lnTo>
                          <a:pt x="110" y="38"/>
                        </a:lnTo>
                        <a:lnTo>
                          <a:pt x="88" y="14"/>
                        </a:lnTo>
                        <a:lnTo>
                          <a:pt x="88" y="26"/>
                        </a:lnTo>
                        <a:lnTo>
                          <a:pt x="4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877" name="Freeform 80"/>
                  <p:cNvSpPr>
                    <a:spLocks/>
                  </p:cNvSpPr>
                  <p:nvPr/>
                </p:nvSpPr>
                <p:spPr bwMode="auto">
                  <a:xfrm>
                    <a:off x="3525290" y="2937404"/>
                    <a:ext cx="337788" cy="252490"/>
                  </a:xfrm>
                  <a:custGeom>
                    <a:avLst/>
                    <a:gdLst/>
                    <a:ahLst/>
                    <a:cxnLst>
                      <a:cxn ang="0">
                        <a:pos x="180" y="28"/>
                      </a:cxn>
                      <a:cxn ang="0">
                        <a:pos x="180" y="28"/>
                      </a:cxn>
                      <a:cxn ang="0">
                        <a:pos x="164" y="32"/>
                      </a:cxn>
                      <a:cxn ang="0">
                        <a:pos x="46" y="148"/>
                      </a:cxn>
                      <a:cxn ang="0">
                        <a:pos x="0" y="44"/>
                      </a:cxn>
                      <a:cxn ang="0">
                        <a:pos x="78" y="6"/>
                      </a:cxn>
                      <a:cxn ang="0">
                        <a:pos x="90" y="36"/>
                      </a:cxn>
                      <a:cxn ang="0">
                        <a:pos x="90" y="36"/>
                      </a:cxn>
                      <a:cxn ang="0">
                        <a:pos x="124" y="20"/>
                      </a:cxn>
                      <a:cxn ang="0">
                        <a:pos x="150" y="8"/>
                      </a:cxn>
                      <a:cxn ang="0">
                        <a:pos x="166" y="0"/>
                      </a:cxn>
                      <a:cxn ang="0">
                        <a:pos x="166" y="0"/>
                      </a:cxn>
                      <a:cxn ang="0">
                        <a:pos x="170" y="0"/>
                      </a:cxn>
                      <a:cxn ang="0">
                        <a:pos x="176" y="4"/>
                      </a:cxn>
                      <a:cxn ang="0">
                        <a:pos x="188" y="14"/>
                      </a:cxn>
                      <a:cxn ang="0">
                        <a:pos x="196" y="24"/>
                      </a:cxn>
                      <a:cxn ang="0">
                        <a:pos x="198" y="30"/>
                      </a:cxn>
                      <a:cxn ang="0">
                        <a:pos x="180" y="28"/>
                      </a:cxn>
                    </a:cxnLst>
                    <a:rect l="0" t="0" r="r" b="b"/>
                    <a:pathLst>
                      <a:path w="198" h="148">
                        <a:moveTo>
                          <a:pt x="180" y="28"/>
                        </a:moveTo>
                        <a:lnTo>
                          <a:pt x="180" y="28"/>
                        </a:lnTo>
                        <a:lnTo>
                          <a:pt x="164" y="32"/>
                        </a:lnTo>
                        <a:lnTo>
                          <a:pt x="46" y="148"/>
                        </a:lnTo>
                        <a:lnTo>
                          <a:pt x="0" y="44"/>
                        </a:lnTo>
                        <a:lnTo>
                          <a:pt x="78" y="6"/>
                        </a:lnTo>
                        <a:lnTo>
                          <a:pt x="90" y="36"/>
                        </a:lnTo>
                        <a:lnTo>
                          <a:pt x="90" y="36"/>
                        </a:lnTo>
                        <a:lnTo>
                          <a:pt x="124" y="20"/>
                        </a:lnTo>
                        <a:lnTo>
                          <a:pt x="150" y="8"/>
                        </a:lnTo>
                        <a:lnTo>
                          <a:pt x="166" y="0"/>
                        </a:lnTo>
                        <a:lnTo>
                          <a:pt x="166" y="0"/>
                        </a:lnTo>
                        <a:lnTo>
                          <a:pt x="170" y="0"/>
                        </a:lnTo>
                        <a:lnTo>
                          <a:pt x="176" y="4"/>
                        </a:lnTo>
                        <a:lnTo>
                          <a:pt x="188" y="14"/>
                        </a:lnTo>
                        <a:lnTo>
                          <a:pt x="196" y="24"/>
                        </a:lnTo>
                        <a:lnTo>
                          <a:pt x="198" y="30"/>
                        </a:lnTo>
                        <a:lnTo>
                          <a:pt x="180" y="2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878" name="Freeform 90"/>
                  <p:cNvSpPr>
                    <a:spLocks/>
                  </p:cNvSpPr>
                  <p:nvPr/>
                </p:nvSpPr>
                <p:spPr bwMode="auto">
                  <a:xfrm>
                    <a:off x="3443403" y="2715623"/>
                    <a:ext cx="252489" cy="378733"/>
                  </a:xfrm>
                  <a:custGeom>
                    <a:avLst/>
                    <a:gdLst/>
                    <a:ahLst/>
                    <a:cxnLst>
                      <a:cxn ang="0">
                        <a:pos x="148" y="150"/>
                      </a:cxn>
                      <a:cxn ang="0">
                        <a:pos x="60" y="222"/>
                      </a:cxn>
                      <a:cxn ang="0">
                        <a:pos x="0" y="68"/>
                      </a:cxn>
                      <a:cxn ang="0">
                        <a:pos x="0" y="68"/>
                      </a:cxn>
                      <a:cxn ang="0">
                        <a:pos x="2" y="60"/>
                      </a:cxn>
                      <a:cxn ang="0">
                        <a:pos x="6" y="42"/>
                      </a:cxn>
                      <a:cxn ang="0">
                        <a:pos x="12" y="30"/>
                      </a:cxn>
                      <a:cxn ang="0">
                        <a:pos x="18" y="20"/>
                      </a:cxn>
                      <a:cxn ang="0">
                        <a:pos x="26" y="10"/>
                      </a:cxn>
                      <a:cxn ang="0">
                        <a:pos x="38" y="2"/>
                      </a:cxn>
                      <a:cxn ang="0">
                        <a:pos x="38" y="2"/>
                      </a:cxn>
                      <a:cxn ang="0">
                        <a:pos x="46" y="0"/>
                      </a:cxn>
                      <a:cxn ang="0">
                        <a:pos x="54" y="0"/>
                      </a:cxn>
                      <a:cxn ang="0">
                        <a:pos x="68" y="4"/>
                      </a:cxn>
                      <a:cxn ang="0">
                        <a:pos x="80" y="8"/>
                      </a:cxn>
                      <a:cxn ang="0">
                        <a:pos x="84" y="10"/>
                      </a:cxn>
                      <a:cxn ang="0">
                        <a:pos x="148" y="150"/>
                      </a:cxn>
                    </a:cxnLst>
                    <a:rect l="0" t="0" r="r" b="b"/>
                    <a:pathLst>
                      <a:path w="148" h="222">
                        <a:moveTo>
                          <a:pt x="148" y="150"/>
                        </a:moveTo>
                        <a:lnTo>
                          <a:pt x="60" y="222"/>
                        </a:lnTo>
                        <a:lnTo>
                          <a:pt x="0" y="68"/>
                        </a:lnTo>
                        <a:lnTo>
                          <a:pt x="0" y="68"/>
                        </a:lnTo>
                        <a:lnTo>
                          <a:pt x="2" y="60"/>
                        </a:lnTo>
                        <a:lnTo>
                          <a:pt x="6" y="42"/>
                        </a:lnTo>
                        <a:lnTo>
                          <a:pt x="12" y="30"/>
                        </a:lnTo>
                        <a:lnTo>
                          <a:pt x="18" y="20"/>
                        </a:lnTo>
                        <a:lnTo>
                          <a:pt x="26" y="10"/>
                        </a:lnTo>
                        <a:lnTo>
                          <a:pt x="38" y="2"/>
                        </a:lnTo>
                        <a:lnTo>
                          <a:pt x="38" y="2"/>
                        </a:lnTo>
                        <a:lnTo>
                          <a:pt x="46" y="0"/>
                        </a:lnTo>
                        <a:lnTo>
                          <a:pt x="54" y="0"/>
                        </a:lnTo>
                        <a:lnTo>
                          <a:pt x="68" y="4"/>
                        </a:lnTo>
                        <a:lnTo>
                          <a:pt x="80" y="8"/>
                        </a:lnTo>
                        <a:lnTo>
                          <a:pt x="84" y="10"/>
                        </a:lnTo>
                        <a:lnTo>
                          <a:pt x="148" y="15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879" name="Freeform 91"/>
                  <p:cNvSpPr>
                    <a:spLocks/>
                  </p:cNvSpPr>
                  <p:nvPr/>
                </p:nvSpPr>
                <p:spPr bwMode="auto">
                  <a:xfrm>
                    <a:off x="3528702" y="2951051"/>
                    <a:ext cx="174011" cy="156952"/>
                  </a:xfrm>
                  <a:custGeom>
                    <a:avLst/>
                    <a:gdLst/>
                    <a:ahLst/>
                    <a:cxnLst>
                      <a:cxn ang="0">
                        <a:pos x="102" y="14"/>
                      </a:cxn>
                      <a:cxn ang="0">
                        <a:pos x="8" y="92"/>
                      </a:cxn>
                      <a:cxn ang="0">
                        <a:pos x="0" y="72"/>
                      </a:cxn>
                      <a:cxn ang="0">
                        <a:pos x="92" y="0"/>
                      </a:cxn>
                      <a:cxn ang="0">
                        <a:pos x="102" y="14"/>
                      </a:cxn>
                    </a:cxnLst>
                    <a:rect l="0" t="0" r="r" b="b"/>
                    <a:pathLst>
                      <a:path w="102" h="92">
                        <a:moveTo>
                          <a:pt x="102" y="14"/>
                        </a:moveTo>
                        <a:lnTo>
                          <a:pt x="8" y="92"/>
                        </a:lnTo>
                        <a:lnTo>
                          <a:pt x="0" y="72"/>
                        </a:lnTo>
                        <a:lnTo>
                          <a:pt x="92" y="0"/>
                        </a:lnTo>
                        <a:lnTo>
                          <a:pt x="102" y="1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880" name="Freeform 92"/>
                  <p:cNvSpPr>
                    <a:spLocks/>
                  </p:cNvSpPr>
                  <p:nvPr/>
                </p:nvSpPr>
                <p:spPr bwMode="auto">
                  <a:xfrm>
                    <a:off x="3610591" y="2947638"/>
                    <a:ext cx="122832" cy="116009"/>
                  </a:xfrm>
                  <a:custGeom>
                    <a:avLst/>
                    <a:gdLst/>
                    <a:ahLst/>
                    <a:cxnLst>
                      <a:cxn ang="0">
                        <a:pos x="34" y="32"/>
                      </a:cxn>
                      <a:cxn ang="0">
                        <a:pos x="34" y="32"/>
                      </a:cxn>
                      <a:cxn ang="0">
                        <a:pos x="38" y="28"/>
                      </a:cxn>
                      <a:cxn ang="0">
                        <a:pos x="38" y="28"/>
                      </a:cxn>
                      <a:cxn ang="0">
                        <a:pos x="34" y="32"/>
                      </a:cxn>
                      <a:cxn ang="0">
                        <a:pos x="34" y="32"/>
                      </a:cxn>
                      <a:cxn ang="0">
                        <a:pos x="24" y="48"/>
                      </a:cxn>
                      <a:cxn ang="0">
                        <a:pos x="18" y="60"/>
                      </a:cxn>
                      <a:cxn ang="0">
                        <a:pos x="26" y="68"/>
                      </a:cxn>
                      <a:cxn ang="0">
                        <a:pos x="26" y="68"/>
                      </a:cxn>
                      <a:cxn ang="0">
                        <a:pos x="36" y="48"/>
                      </a:cxn>
                      <a:cxn ang="0">
                        <a:pos x="46" y="34"/>
                      </a:cxn>
                      <a:cxn ang="0">
                        <a:pos x="52" y="26"/>
                      </a:cxn>
                      <a:cxn ang="0">
                        <a:pos x="52" y="26"/>
                      </a:cxn>
                      <a:cxn ang="0">
                        <a:pos x="72" y="14"/>
                      </a:cxn>
                      <a:cxn ang="0">
                        <a:pos x="72" y="14"/>
                      </a:cxn>
                      <a:cxn ang="0">
                        <a:pos x="70" y="12"/>
                      </a:cxn>
                      <a:cxn ang="0">
                        <a:pos x="64" y="6"/>
                      </a:cxn>
                      <a:cxn ang="0">
                        <a:pos x="54" y="2"/>
                      </a:cxn>
                      <a:cxn ang="0">
                        <a:pos x="48" y="0"/>
                      </a:cxn>
                      <a:cxn ang="0">
                        <a:pos x="42" y="0"/>
                      </a:cxn>
                      <a:cxn ang="0">
                        <a:pos x="42" y="0"/>
                      </a:cxn>
                      <a:cxn ang="0">
                        <a:pos x="30" y="6"/>
                      </a:cxn>
                      <a:cxn ang="0">
                        <a:pos x="22" y="10"/>
                      </a:cxn>
                      <a:cxn ang="0">
                        <a:pos x="14" y="16"/>
                      </a:cxn>
                      <a:cxn ang="0">
                        <a:pos x="14" y="16"/>
                      </a:cxn>
                      <a:cxn ang="0">
                        <a:pos x="10" y="22"/>
                      </a:cxn>
                      <a:cxn ang="0">
                        <a:pos x="6" y="32"/>
                      </a:cxn>
                      <a:cxn ang="0">
                        <a:pos x="0" y="44"/>
                      </a:cxn>
                      <a:cxn ang="0">
                        <a:pos x="14" y="56"/>
                      </a:cxn>
                      <a:cxn ang="0">
                        <a:pos x="16" y="58"/>
                      </a:cxn>
                      <a:cxn ang="0">
                        <a:pos x="16" y="58"/>
                      </a:cxn>
                      <a:cxn ang="0">
                        <a:pos x="20" y="52"/>
                      </a:cxn>
                      <a:cxn ang="0">
                        <a:pos x="24" y="44"/>
                      </a:cxn>
                      <a:cxn ang="0">
                        <a:pos x="34" y="32"/>
                      </a:cxn>
                      <a:cxn ang="0">
                        <a:pos x="34" y="32"/>
                      </a:cxn>
                    </a:cxnLst>
                    <a:rect l="0" t="0" r="r" b="b"/>
                    <a:pathLst>
                      <a:path w="72" h="68">
                        <a:moveTo>
                          <a:pt x="34" y="32"/>
                        </a:moveTo>
                        <a:lnTo>
                          <a:pt x="34" y="32"/>
                        </a:lnTo>
                        <a:lnTo>
                          <a:pt x="38" y="28"/>
                        </a:lnTo>
                        <a:lnTo>
                          <a:pt x="38" y="28"/>
                        </a:lnTo>
                        <a:lnTo>
                          <a:pt x="34" y="32"/>
                        </a:lnTo>
                        <a:lnTo>
                          <a:pt x="34" y="32"/>
                        </a:lnTo>
                        <a:lnTo>
                          <a:pt x="24" y="48"/>
                        </a:lnTo>
                        <a:lnTo>
                          <a:pt x="18" y="60"/>
                        </a:lnTo>
                        <a:lnTo>
                          <a:pt x="26" y="68"/>
                        </a:lnTo>
                        <a:lnTo>
                          <a:pt x="26" y="68"/>
                        </a:lnTo>
                        <a:lnTo>
                          <a:pt x="36" y="48"/>
                        </a:lnTo>
                        <a:lnTo>
                          <a:pt x="46" y="34"/>
                        </a:lnTo>
                        <a:lnTo>
                          <a:pt x="52" y="26"/>
                        </a:lnTo>
                        <a:lnTo>
                          <a:pt x="52" y="26"/>
                        </a:lnTo>
                        <a:lnTo>
                          <a:pt x="72" y="14"/>
                        </a:lnTo>
                        <a:lnTo>
                          <a:pt x="72" y="14"/>
                        </a:lnTo>
                        <a:lnTo>
                          <a:pt x="70" y="12"/>
                        </a:lnTo>
                        <a:lnTo>
                          <a:pt x="64" y="6"/>
                        </a:lnTo>
                        <a:lnTo>
                          <a:pt x="54" y="2"/>
                        </a:lnTo>
                        <a:lnTo>
                          <a:pt x="48" y="0"/>
                        </a:lnTo>
                        <a:lnTo>
                          <a:pt x="42" y="0"/>
                        </a:lnTo>
                        <a:lnTo>
                          <a:pt x="42" y="0"/>
                        </a:lnTo>
                        <a:lnTo>
                          <a:pt x="30" y="6"/>
                        </a:lnTo>
                        <a:lnTo>
                          <a:pt x="22" y="10"/>
                        </a:lnTo>
                        <a:lnTo>
                          <a:pt x="14" y="16"/>
                        </a:lnTo>
                        <a:lnTo>
                          <a:pt x="14" y="16"/>
                        </a:lnTo>
                        <a:lnTo>
                          <a:pt x="10" y="22"/>
                        </a:lnTo>
                        <a:lnTo>
                          <a:pt x="6" y="32"/>
                        </a:lnTo>
                        <a:lnTo>
                          <a:pt x="0" y="44"/>
                        </a:lnTo>
                        <a:lnTo>
                          <a:pt x="14" y="56"/>
                        </a:lnTo>
                        <a:lnTo>
                          <a:pt x="16" y="58"/>
                        </a:lnTo>
                        <a:lnTo>
                          <a:pt x="16" y="58"/>
                        </a:lnTo>
                        <a:lnTo>
                          <a:pt x="20" y="52"/>
                        </a:lnTo>
                        <a:lnTo>
                          <a:pt x="24" y="44"/>
                        </a:lnTo>
                        <a:lnTo>
                          <a:pt x="34" y="32"/>
                        </a:lnTo>
                        <a:lnTo>
                          <a:pt x="34" y="32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</p:grpSp>
            <p:sp>
              <p:nvSpPr>
                <p:cNvPr id="855" name="円形吹き出し 28"/>
                <p:cNvSpPr>
                  <a:spLocks noChangeArrowheads="1"/>
                </p:cNvSpPr>
                <p:nvPr/>
              </p:nvSpPr>
              <p:spPr bwMode="auto">
                <a:xfrm>
                  <a:off x="7866667" y="2718477"/>
                  <a:ext cx="706918" cy="318774"/>
                </a:xfrm>
                <a:prstGeom prst="wedgeEllipseCallout">
                  <a:avLst>
                    <a:gd name="adj1" fmla="val 18556"/>
                    <a:gd name="adj2" fmla="val 78153"/>
                  </a:avLst>
                </a:prstGeom>
                <a:solidFill>
                  <a:schemeClr val="bg1"/>
                </a:solidFill>
                <a:ln w="6350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spcBef>
                      <a:spcPct val="20000"/>
                    </a:spcBef>
                  </a:pPr>
                  <a:endParaRPr lang="ja-JP" altLang="en-US" sz="1600"/>
                </a:p>
              </p:txBody>
            </p:sp>
            <p:sp>
              <p:nvSpPr>
                <p:cNvPr id="856" name="テキスト ボックス 46"/>
                <p:cNvSpPr txBox="1">
                  <a:spLocks noChangeArrowheads="1"/>
                </p:cNvSpPr>
                <p:nvPr/>
              </p:nvSpPr>
              <p:spPr bwMode="auto">
                <a:xfrm>
                  <a:off x="7977538" y="2717566"/>
                  <a:ext cx="539823" cy="2583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altLang="ja-JP" sz="1400">
                      <a:latin typeface="Calibri" pitchFamily="34" charset="0"/>
                    </a:rPr>
                    <a:t>I think</a:t>
                  </a:r>
                  <a:endParaRPr lang="ja-JP" altLang="en-US" sz="1400">
                    <a:latin typeface="Calibri" pitchFamily="34" charset="0"/>
                  </a:endParaRPr>
                </a:p>
              </p:txBody>
            </p:sp>
          </p:grpSp>
        </p:grpSp>
      </p:grpSp>
      <p:grpSp>
        <p:nvGrpSpPr>
          <p:cNvPr id="18" name="グループ化 969"/>
          <p:cNvGrpSpPr/>
          <p:nvPr/>
        </p:nvGrpSpPr>
        <p:grpSpPr>
          <a:xfrm>
            <a:off x="2205071" y="3716498"/>
            <a:ext cx="3827449" cy="2813930"/>
            <a:chOff x="2205071" y="3716498"/>
            <a:chExt cx="3827449" cy="2813930"/>
          </a:xfrm>
        </p:grpSpPr>
        <p:grpSp>
          <p:nvGrpSpPr>
            <p:cNvPr id="19" name="グループ化 960"/>
            <p:cNvGrpSpPr/>
            <p:nvPr/>
          </p:nvGrpSpPr>
          <p:grpSpPr>
            <a:xfrm>
              <a:off x="3481325" y="3977728"/>
              <a:ext cx="2551195" cy="2552700"/>
              <a:chOff x="4498974" y="3977728"/>
              <a:chExt cx="2551195" cy="2552700"/>
            </a:xfrm>
          </p:grpSpPr>
          <p:sp>
            <p:nvSpPr>
              <p:cNvPr id="959" name="円/楕円 958"/>
              <p:cNvSpPr/>
              <p:nvPr/>
            </p:nvSpPr>
            <p:spPr>
              <a:xfrm>
                <a:off x="4687115" y="4648278"/>
                <a:ext cx="1862104" cy="99924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20" name="グループ化 484"/>
              <p:cNvGrpSpPr>
                <a:grpSpLocks/>
              </p:cNvGrpSpPr>
              <p:nvPr/>
            </p:nvGrpSpPr>
            <p:grpSpPr bwMode="auto">
              <a:xfrm>
                <a:off x="6283321" y="5547766"/>
                <a:ext cx="638175" cy="982662"/>
                <a:chOff x="8460834" y="5875244"/>
                <a:chExt cx="638778" cy="982756"/>
              </a:xfrm>
            </p:grpSpPr>
            <p:sp>
              <p:nvSpPr>
                <p:cNvPr id="739" name="円形吹き出し 55"/>
                <p:cNvSpPr>
                  <a:spLocks noChangeArrowheads="1"/>
                </p:cNvSpPr>
                <p:nvPr/>
              </p:nvSpPr>
              <p:spPr bwMode="auto">
                <a:xfrm>
                  <a:off x="8460834" y="5978920"/>
                  <a:ext cx="394874" cy="210450"/>
                </a:xfrm>
                <a:prstGeom prst="wedgeEllipseCallout">
                  <a:avLst>
                    <a:gd name="adj1" fmla="val 58079"/>
                    <a:gd name="adj2" fmla="val 78153"/>
                  </a:avLst>
                </a:prstGeom>
                <a:solidFill>
                  <a:schemeClr val="bg1"/>
                </a:solidFill>
                <a:ln w="6350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spcBef>
                      <a:spcPct val="20000"/>
                    </a:spcBef>
                  </a:pPr>
                  <a:endParaRPr lang="ja-JP" altLang="en-US" sz="1600"/>
                </a:p>
              </p:txBody>
            </p:sp>
            <p:sp>
              <p:nvSpPr>
                <p:cNvPr id="740" name="テキスト ボックス 56"/>
                <p:cNvSpPr txBox="1">
                  <a:spLocks noChangeArrowheads="1"/>
                </p:cNvSpPr>
                <p:nvPr/>
              </p:nvSpPr>
              <p:spPr bwMode="auto">
                <a:xfrm>
                  <a:off x="8527666" y="5875244"/>
                  <a:ext cx="234199" cy="2583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r>
                    <a:rPr lang="en-US" altLang="ja-JP" sz="1400">
                      <a:latin typeface="Calibri" pitchFamily="34" charset="0"/>
                    </a:rPr>
                    <a:t>…</a:t>
                  </a:r>
                </a:p>
              </p:txBody>
            </p:sp>
            <p:grpSp>
              <p:nvGrpSpPr>
                <p:cNvPr id="21" name="グループ化 979"/>
                <p:cNvGrpSpPr/>
                <p:nvPr/>
              </p:nvGrpSpPr>
              <p:grpSpPr>
                <a:xfrm>
                  <a:off x="8919324" y="6264411"/>
                  <a:ext cx="180288" cy="593593"/>
                  <a:chOff x="3429754" y="2408540"/>
                  <a:chExt cx="583454" cy="1920964"/>
                </a:xfrm>
                <a:scene3d>
                  <a:camera prst="orthographicFront">
                    <a:rot lat="0" lon="10800000" rev="0"/>
                  </a:camera>
                  <a:lightRig rig="threePt" dir="t"/>
                </a:scene3d>
              </p:grpSpPr>
              <p:sp>
                <p:nvSpPr>
                  <p:cNvPr id="742" name="Freeform 44"/>
                  <p:cNvSpPr>
                    <a:spLocks/>
                  </p:cNvSpPr>
                  <p:nvPr/>
                </p:nvSpPr>
                <p:spPr bwMode="auto">
                  <a:xfrm>
                    <a:off x="3668594" y="2705386"/>
                    <a:ext cx="262725" cy="330966"/>
                  </a:xfrm>
                  <a:custGeom>
                    <a:avLst/>
                    <a:gdLst/>
                    <a:ahLst/>
                    <a:cxnLst>
                      <a:cxn ang="0">
                        <a:pos x="154" y="150"/>
                      </a:cxn>
                      <a:cxn ang="0">
                        <a:pos x="54" y="194"/>
                      </a:cxn>
                      <a:cxn ang="0">
                        <a:pos x="0" y="58"/>
                      </a:cxn>
                      <a:cxn ang="0">
                        <a:pos x="0" y="58"/>
                      </a:cxn>
                      <a:cxn ang="0">
                        <a:pos x="4" y="50"/>
                      </a:cxn>
                      <a:cxn ang="0">
                        <a:pos x="10" y="34"/>
                      </a:cxn>
                      <a:cxn ang="0">
                        <a:pos x="22" y="16"/>
                      </a:cxn>
                      <a:cxn ang="0">
                        <a:pos x="28" y="8"/>
                      </a:cxn>
                      <a:cxn ang="0">
                        <a:pos x="34" y="2"/>
                      </a:cxn>
                      <a:cxn ang="0">
                        <a:pos x="34" y="2"/>
                      </a:cxn>
                      <a:cxn ang="0">
                        <a:pos x="42" y="0"/>
                      </a:cxn>
                      <a:cxn ang="0">
                        <a:pos x="50" y="0"/>
                      </a:cxn>
                      <a:cxn ang="0">
                        <a:pos x="58" y="0"/>
                      </a:cxn>
                      <a:cxn ang="0">
                        <a:pos x="66" y="4"/>
                      </a:cxn>
                      <a:cxn ang="0">
                        <a:pos x="78" y="10"/>
                      </a:cxn>
                      <a:cxn ang="0">
                        <a:pos x="82" y="14"/>
                      </a:cxn>
                      <a:cxn ang="0">
                        <a:pos x="154" y="150"/>
                      </a:cxn>
                    </a:cxnLst>
                    <a:rect l="0" t="0" r="r" b="b"/>
                    <a:pathLst>
                      <a:path w="154" h="194">
                        <a:moveTo>
                          <a:pt x="154" y="150"/>
                        </a:moveTo>
                        <a:lnTo>
                          <a:pt x="54" y="194"/>
                        </a:lnTo>
                        <a:lnTo>
                          <a:pt x="0" y="58"/>
                        </a:lnTo>
                        <a:lnTo>
                          <a:pt x="0" y="58"/>
                        </a:lnTo>
                        <a:lnTo>
                          <a:pt x="4" y="50"/>
                        </a:lnTo>
                        <a:lnTo>
                          <a:pt x="10" y="34"/>
                        </a:lnTo>
                        <a:lnTo>
                          <a:pt x="22" y="16"/>
                        </a:lnTo>
                        <a:lnTo>
                          <a:pt x="28" y="8"/>
                        </a:lnTo>
                        <a:lnTo>
                          <a:pt x="34" y="2"/>
                        </a:lnTo>
                        <a:lnTo>
                          <a:pt x="34" y="2"/>
                        </a:lnTo>
                        <a:lnTo>
                          <a:pt x="42" y="0"/>
                        </a:lnTo>
                        <a:lnTo>
                          <a:pt x="50" y="0"/>
                        </a:lnTo>
                        <a:lnTo>
                          <a:pt x="58" y="0"/>
                        </a:lnTo>
                        <a:lnTo>
                          <a:pt x="66" y="4"/>
                        </a:lnTo>
                        <a:lnTo>
                          <a:pt x="78" y="10"/>
                        </a:lnTo>
                        <a:lnTo>
                          <a:pt x="82" y="14"/>
                        </a:lnTo>
                        <a:lnTo>
                          <a:pt x="154" y="15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743" name="Freeform 45"/>
                  <p:cNvSpPr>
                    <a:spLocks/>
                  </p:cNvSpPr>
                  <p:nvPr/>
                </p:nvSpPr>
                <p:spPr bwMode="auto">
                  <a:xfrm>
                    <a:off x="3736835" y="2933991"/>
                    <a:ext cx="197897" cy="98949"/>
                  </a:xfrm>
                  <a:custGeom>
                    <a:avLst/>
                    <a:gdLst/>
                    <a:ahLst/>
                    <a:cxnLst>
                      <a:cxn ang="0">
                        <a:pos x="116" y="16"/>
                      </a:cxn>
                      <a:cxn ang="0">
                        <a:pos x="2" y="58"/>
                      </a:cxn>
                      <a:cxn ang="0">
                        <a:pos x="0" y="40"/>
                      </a:cxn>
                      <a:cxn ang="0">
                        <a:pos x="110" y="0"/>
                      </a:cxn>
                      <a:cxn ang="0">
                        <a:pos x="116" y="16"/>
                      </a:cxn>
                    </a:cxnLst>
                    <a:rect l="0" t="0" r="r" b="b"/>
                    <a:pathLst>
                      <a:path w="116" h="58">
                        <a:moveTo>
                          <a:pt x="116" y="16"/>
                        </a:moveTo>
                        <a:lnTo>
                          <a:pt x="2" y="58"/>
                        </a:lnTo>
                        <a:lnTo>
                          <a:pt x="0" y="40"/>
                        </a:lnTo>
                        <a:lnTo>
                          <a:pt x="110" y="0"/>
                        </a:lnTo>
                        <a:lnTo>
                          <a:pt x="116" y="16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744" name="Freeform 46"/>
                  <p:cNvSpPr>
                    <a:spLocks/>
                  </p:cNvSpPr>
                  <p:nvPr/>
                </p:nvSpPr>
                <p:spPr bwMode="auto">
                  <a:xfrm>
                    <a:off x="3777779" y="4220321"/>
                    <a:ext cx="235429" cy="81889"/>
                  </a:xfrm>
                  <a:custGeom>
                    <a:avLst/>
                    <a:gdLst/>
                    <a:ahLst/>
                    <a:cxnLst>
                      <a:cxn ang="0">
                        <a:pos x="64" y="0"/>
                      </a:cxn>
                      <a:cxn ang="0">
                        <a:pos x="2" y="10"/>
                      </a:cxn>
                      <a:cxn ang="0">
                        <a:pos x="0" y="28"/>
                      </a:cxn>
                      <a:cxn ang="0">
                        <a:pos x="4" y="48"/>
                      </a:cxn>
                      <a:cxn ang="0">
                        <a:pos x="36" y="48"/>
                      </a:cxn>
                      <a:cxn ang="0">
                        <a:pos x="36" y="38"/>
                      </a:cxn>
                      <a:cxn ang="0">
                        <a:pos x="44" y="46"/>
                      </a:cxn>
                      <a:cxn ang="0">
                        <a:pos x="136" y="46"/>
                      </a:cxn>
                      <a:cxn ang="0">
                        <a:pos x="136" y="46"/>
                      </a:cxn>
                      <a:cxn ang="0">
                        <a:pos x="138" y="36"/>
                      </a:cxn>
                      <a:cxn ang="0">
                        <a:pos x="136" y="30"/>
                      </a:cxn>
                      <a:cxn ang="0">
                        <a:pos x="134" y="24"/>
                      </a:cxn>
                      <a:cxn ang="0">
                        <a:pos x="134" y="24"/>
                      </a:cxn>
                      <a:cxn ang="0">
                        <a:pos x="120" y="18"/>
                      </a:cxn>
                      <a:cxn ang="0">
                        <a:pos x="96" y="10"/>
                      </a:cxn>
                      <a:cxn ang="0">
                        <a:pos x="64" y="0"/>
                      </a:cxn>
                      <a:cxn ang="0">
                        <a:pos x="64" y="0"/>
                      </a:cxn>
                    </a:cxnLst>
                    <a:rect l="0" t="0" r="r" b="b"/>
                    <a:pathLst>
                      <a:path w="138" h="48">
                        <a:moveTo>
                          <a:pt x="64" y="0"/>
                        </a:moveTo>
                        <a:lnTo>
                          <a:pt x="2" y="10"/>
                        </a:lnTo>
                        <a:lnTo>
                          <a:pt x="0" y="28"/>
                        </a:lnTo>
                        <a:lnTo>
                          <a:pt x="4" y="48"/>
                        </a:lnTo>
                        <a:lnTo>
                          <a:pt x="36" y="48"/>
                        </a:lnTo>
                        <a:lnTo>
                          <a:pt x="36" y="38"/>
                        </a:lnTo>
                        <a:lnTo>
                          <a:pt x="44" y="46"/>
                        </a:lnTo>
                        <a:lnTo>
                          <a:pt x="136" y="46"/>
                        </a:lnTo>
                        <a:lnTo>
                          <a:pt x="136" y="46"/>
                        </a:lnTo>
                        <a:lnTo>
                          <a:pt x="138" y="36"/>
                        </a:lnTo>
                        <a:lnTo>
                          <a:pt x="136" y="30"/>
                        </a:lnTo>
                        <a:lnTo>
                          <a:pt x="134" y="24"/>
                        </a:lnTo>
                        <a:lnTo>
                          <a:pt x="134" y="24"/>
                        </a:lnTo>
                        <a:lnTo>
                          <a:pt x="120" y="18"/>
                        </a:lnTo>
                        <a:lnTo>
                          <a:pt x="96" y="10"/>
                        </a:lnTo>
                        <a:lnTo>
                          <a:pt x="64" y="0"/>
                        </a:lnTo>
                        <a:lnTo>
                          <a:pt x="64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745" name="Freeform 47"/>
                  <p:cNvSpPr>
                    <a:spLocks/>
                  </p:cNvSpPr>
                  <p:nvPr/>
                </p:nvSpPr>
                <p:spPr bwMode="auto">
                  <a:xfrm>
                    <a:off x="3439990" y="4244204"/>
                    <a:ext cx="252489" cy="85300"/>
                  </a:xfrm>
                  <a:custGeom>
                    <a:avLst/>
                    <a:gdLst/>
                    <a:ahLst/>
                    <a:cxnLst>
                      <a:cxn ang="0">
                        <a:pos x="70" y="0"/>
                      </a:cxn>
                      <a:cxn ang="0">
                        <a:pos x="4" y="10"/>
                      </a:cxn>
                      <a:cxn ang="0">
                        <a:pos x="0" y="30"/>
                      </a:cxn>
                      <a:cxn ang="0">
                        <a:pos x="4" y="50"/>
                      </a:cxn>
                      <a:cxn ang="0">
                        <a:pos x="40" y="50"/>
                      </a:cxn>
                      <a:cxn ang="0">
                        <a:pos x="40" y="42"/>
                      </a:cxn>
                      <a:cxn ang="0">
                        <a:pos x="50" y="50"/>
                      </a:cxn>
                      <a:cxn ang="0">
                        <a:pos x="148" y="50"/>
                      </a:cxn>
                      <a:cxn ang="0">
                        <a:pos x="148" y="50"/>
                      </a:cxn>
                      <a:cxn ang="0">
                        <a:pos x="148" y="38"/>
                      </a:cxn>
                      <a:cxn ang="0">
                        <a:pos x="146" y="30"/>
                      </a:cxn>
                      <a:cxn ang="0">
                        <a:pos x="144" y="26"/>
                      </a:cxn>
                      <a:cxn ang="0">
                        <a:pos x="142" y="24"/>
                      </a:cxn>
                      <a:cxn ang="0">
                        <a:pos x="142" y="24"/>
                      </a:cxn>
                      <a:cxn ang="0">
                        <a:pos x="128" y="20"/>
                      </a:cxn>
                      <a:cxn ang="0">
                        <a:pos x="104" y="10"/>
                      </a:cxn>
                      <a:cxn ang="0">
                        <a:pos x="70" y="0"/>
                      </a:cxn>
                      <a:cxn ang="0">
                        <a:pos x="70" y="0"/>
                      </a:cxn>
                    </a:cxnLst>
                    <a:rect l="0" t="0" r="r" b="b"/>
                    <a:pathLst>
                      <a:path w="148" h="50">
                        <a:moveTo>
                          <a:pt x="70" y="0"/>
                        </a:moveTo>
                        <a:lnTo>
                          <a:pt x="4" y="10"/>
                        </a:lnTo>
                        <a:lnTo>
                          <a:pt x="0" y="30"/>
                        </a:lnTo>
                        <a:lnTo>
                          <a:pt x="4" y="50"/>
                        </a:lnTo>
                        <a:lnTo>
                          <a:pt x="40" y="50"/>
                        </a:lnTo>
                        <a:lnTo>
                          <a:pt x="40" y="42"/>
                        </a:lnTo>
                        <a:lnTo>
                          <a:pt x="50" y="50"/>
                        </a:lnTo>
                        <a:lnTo>
                          <a:pt x="148" y="50"/>
                        </a:lnTo>
                        <a:lnTo>
                          <a:pt x="148" y="50"/>
                        </a:lnTo>
                        <a:lnTo>
                          <a:pt x="148" y="38"/>
                        </a:lnTo>
                        <a:lnTo>
                          <a:pt x="146" y="30"/>
                        </a:lnTo>
                        <a:lnTo>
                          <a:pt x="144" y="26"/>
                        </a:lnTo>
                        <a:lnTo>
                          <a:pt x="142" y="24"/>
                        </a:lnTo>
                        <a:lnTo>
                          <a:pt x="142" y="24"/>
                        </a:lnTo>
                        <a:lnTo>
                          <a:pt x="128" y="20"/>
                        </a:lnTo>
                        <a:lnTo>
                          <a:pt x="104" y="10"/>
                        </a:lnTo>
                        <a:lnTo>
                          <a:pt x="70" y="0"/>
                        </a:lnTo>
                        <a:lnTo>
                          <a:pt x="7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746" name="Freeform 48"/>
                  <p:cNvSpPr>
                    <a:spLocks/>
                  </p:cNvSpPr>
                  <p:nvPr/>
                </p:nvSpPr>
                <p:spPr bwMode="auto">
                  <a:xfrm>
                    <a:off x="3624238" y="3278604"/>
                    <a:ext cx="317316" cy="962189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90" y="564"/>
                      </a:cxn>
                      <a:cxn ang="0">
                        <a:pos x="186" y="560"/>
                      </a:cxn>
                      <a:cxn ang="0">
                        <a:pos x="108" y="1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86" h="564">
                        <a:moveTo>
                          <a:pt x="0" y="0"/>
                        </a:moveTo>
                        <a:lnTo>
                          <a:pt x="90" y="564"/>
                        </a:lnTo>
                        <a:lnTo>
                          <a:pt x="186" y="560"/>
                        </a:lnTo>
                        <a:lnTo>
                          <a:pt x="108" y="1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tx1">
                      <a:lumMod val="65000"/>
                      <a:lumOff val="35000"/>
                    </a:schemeClr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747" name="Freeform 49"/>
                  <p:cNvSpPr>
                    <a:spLocks/>
                  </p:cNvSpPr>
                  <p:nvPr/>
                </p:nvSpPr>
                <p:spPr bwMode="auto">
                  <a:xfrm>
                    <a:off x="3569646" y="2548432"/>
                    <a:ext cx="153541" cy="174012"/>
                  </a:xfrm>
                  <a:custGeom>
                    <a:avLst/>
                    <a:gdLst/>
                    <a:ahLst/>
                    <a:cxnLst>
                      <a:cxn ang="0">
                        <a:pos x="10" y="0"/>
                      </a:cxn>
                      <a:cxn ang="0">
                        <a:pos x="0" y="76"/>
                      </a:cxn>
                      <a:cxn ang="0">
                        <a:pos x="0" y="76"/>
                      </a:cxn>
                      <a:cxn ang="0">
                        <a:pos x="10" y="82"/>
                      </a:cxn>
                      <a:cxn ang="0">
                        <a:pos x="34" y="92"/>
                      </a:cxn>
                      <a:cxn ang="0">
                        <a:pos x="48" y="96"/>
                      </a:cxn>
                      <a:cxn ang="0">
                        <a:pos x="62" y="100"/>
                      </a:cxn>
                      <a:cxn ang="0">
                        <a:pos x="74" y="102"/>
                      </a:cxn>
                      <a:cxn ang="0">
                        <a:pos x="86" y="102"/>
                      </a:cxn>
                      <a:cxn ang="0">
                        <a:pos x="86" y="102"/>
                      </a:cxn>
                      <a:cxn ang="0">
                        <a:pos x="88" y="100"/>
                      </a:cxn>
                      <a:cxn ang="0">
                        <a:pos x="90" y="98"/>
                      </a:cxn>
                      <a:cxn ang="0">
                        <a:pos x="90" y="90"/>
                      </a:cxn>
                      <a:cxn ang="0">
                        <a:pos x="86" y="80"/>
                      </a:cxn>
                      <a:cxn ang="0">
                        <a:pos x="84" y="68"/>
                      </a:cxn>
                      <a:cxn ang="0">
                        <a:pos x="84" y="68"/>
                      </a:cxn>
                      <a:cxn ang="0">
                        <a:pos x="80" y="24"/>
                      </a:cxn>
                      <a:cxn ang="0">
                        <a:pos x="80" y="0"/>
                      </a:cxn>
                      <a:cxn ang="0">
                        <a:pos x="10" y="0"/>
                      </a:cxn>
                    </a:cxnLst>
                    <a:rect l="0" t="0" r="r" b="b"/>
                    <a:pathLst>
                      <a:path w="90" h="102">
                        <a:moveTo>
                          <a:pt x="10" y="0"/>
                        </a:moveTo>
                        <a:lnTo>
                          <a:pt x="0" y="76"/>
                        </a:lnTo>
                        <a:lnTo>
                          <a:pt x="0" y="76"/>
                        </a:lnTo>
                        <a:lnTo>
                          <a:pt x="10" y="82"/>
                        </a:lnTo>
                        <a:lnTo>
                          <a:pt x="34" y="92"/>
                        </a:lnTo>
                        <a:lnTo>
                          <a:pt x="48" y="96"/>
                        </a:lnTo>
                        <a:lnTo>
                          <a:pt x="62" y="100"/>
                        </a:lnTo>
                        <a:lnTo>
                          <a:pt x="74" y="102"/>
                        </a:lnTo>
                        <a:lnTo>
                          <a:pt x="86" y="102"/>
                        </a:lnTo>
                        <a:lnTo>
                          <a:pt x="86" y="102"/>
                        </a:lnTo>
                        <a:lnTo>
                          <a:pt x="88" y="100"/>
                        </a:lnTo>
                        <a:lnTo>
                          <a:pt x="90" y="98"/>
                        </a:lnTo>
                        <a:lnTo>
                          <a:pt x="90" y="90"/>
                        </a:lnTo>
                        <a:lnTo>
                          <a:pt x="86" y="80"/>
                        </a:lnTo>
                        <a:lnTo>
                          <a:pt x="84" y="68"/>
                        </a:lnTo>
                        <a:lnTo>
                          <a:pt x="84" y="68"/>
                        </a:lnTo>
                        <a:lnTo>
                          <a:pt x="80" y="24"/>
                        </a:lnTo>
                        <a:lnTo>
                          <a:pt x="80" y="0"/>
                        </a:lnTo>
                        <a:lnTo>
                          <a:pt x="10" y="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748" name="Freeform 50"/>
                  <p:cNvSpPr>
                    <a:spLocks/>
                  </p:cNvSpPr>
                  <p:nvPr/>
                </p:nvSpPr>
                <p:spPr bwMode="auto">
                  <a:xfrm>
                    <a:off x="3846018" y="2882811"/>
                    <a:ext cx="6824" cy="1705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4" y="0"/>
                      </a:cxn>
                      <a:cxn ang="0">
                        <a:pos x="4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4">
                        <a:moveTo>
                          <a:pt x="0" y="0"/>
                        </a:moveTo>
                        <a:lnTo>
                          <a:pt x="0" y="0"/>
                        </a:lnTo>
                        <a:lnTo>
                          <a:pt x="4" y="0"/>
                        </a:lnTo>
                        <a:lnTo>
                          <a:pt x="4" y="0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A17A57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749" name="Freeform 51"/>
                  <p:cNvSpPr>
                    <a:spLocks/>
                  </p:cNvSpPr>
                  <p:nvPr/>
                </p:nvSpPr>
                <p:spPr bwMode="auto">
                  <a:xfrm>
                    <a:off x="3436578" y="3285428"/>
                    <a:ext cx="344612" cy="989486"/>
                  </a:xfrm>
                  <a:custGeom>
                    <a:avLst/>
                    <a:gdLst/>
                    <a:ahLst/>
                    <a:cxnLst>
                      <a:cxn ang="0">
                        <a:pos x="134" y="8"/>
                      </a:cxn>
                      <a:cxn ang="0">
                        <a:pos x="134" y="8"/>
                      </a:cxn>
                      <a:cxn ang="0">
                        <a:pos x="102" y="6"/>
                      </a:cxn>
                      <a:cxn ang="0">
                        <a:pos x="78" y="2"/>
                      </a:cxn>
                      <a:cxn ang="0">
                        <a:pos x="60" y="0"/>
                      </a:cxn>
                      <a:cxn ang="0">
                        <a:pos x="20" y="324"/>
                      </a:cxn>
                      <a:cxn ang="0">
                        <a:pos x="0" y="580"/>
                      </a:cxn>
                      <a:cxn ang="0">
                        <a:pos x="82" y="572"/>
                      </a:cxn>
                      <a:cxn ang="0">
                        <a:pos x="98" y="570"/>
                      </a:cxn>
                      <a:cxn ang="0">
                        <a:pos x="136" y="340"/>
                      </a:cxn>
                      <a:cxn ang="0">
                        <a:pos x="162" y="290"/>
                      </a:cxn>
                      <a:cxn ang="0">
                        <a:pos x="202" y="96"/>
                      </a:cxn>
                      <a:cxn ang="0">
                        <a:pos x="202" y="0"/>
                      </a:cxn>
                      <a:cxn ang="0">
                        <a:pos x="202" y="0"/>
                      </a:cxn>
                      <a:cxn ang="0">
                        <a:pos x="198" y="2"/>
                      </a:cxn>
                      <a:cxn ang="0">
                        <a:pos x="186" y="6"/>
                      </a:cxn>
                      <a:cxn ang="0">
                        <a:pos x="164" y="8"/>
                      </a:cxn>
                      <a:cxn ang="0">
                        <a:pos x="134" y="8"/>
                      </a:cxn>
                      <a:cxn ang="0">
                        <a:pos x="134" y="8"/>
                      </a:cxn>
                    </a:cxnLst>
                    <a:rect l="0" t="0" r="r" b="b"/>
                    <a:pathLst>
                      <a:path w="202" h="580">
                        <a:moveTo>
                          <a:pt x="134" y="8"/>
                        </a:moveTo>
                        <a:lnTo>
                          <a:pt x="134" y="8"/>
                        </a:lnTo>
                        <a:lnTo>
                          <a:pt x="102" y="6"/>
                        </a:lnTo>
                        <a:lnTo>
                          <a:pt x="78" y="2"/>
                        </a:lnTo>
                        <a:lnTo>
                          <a:pt x="60" y="0"/>
                        </a:lnTo>
                        <a:lnTo>
                          <a:pt x="20" y="324"/>
                        </a:lnTo>
                        <a:lnTo>
                          <a:pt x="0" y="580"/>
                        </a:lnTo>
                        <a:lnTo>
                          <a:pt x="82" y="572"/>
                        </a:lnTo>
                        <a:lnTo>
                          <a:pt x="98" y="570"/>
                        </a:lnTo>
                        <a:lnTo>
                          <a:pt x="136" y="340"/>
                        </a:lnTo>
                        <a:lnTo>
                          <a:pt x="162" y="290"/>
                        </a:lnTo>
                        <a:lnTo>
                          <a:pt x="202" y="96"/>
                        </a:lnTo>
                        <a:lnTo>
                          <a:pt x="202" y="0"/>
                        </a:lnTo>
                        <a:lnTo>
                          <a:pt x="202" y="0"/>
                        </a:lnTo>
                        <a:lnTo>
                          <a:pt x="198" y="2"/>
                        </a:lnTo>
                        <a:lnTo>
                          <a:pt x="186" y="6"/>
                        </a:lnTo>
                        <a:lnTo>
                          <a:pt x="164" y="8"/>
                        </a:lnTo>
                        <a:lnTo>
                          <a:pt x="134" y="8"/>
                        </a:lnTo>
                        <a:lnTo>
                          <a:pt x="134" y="8"/>
                        </a:lnTo>
                        <a:close/>
                      </a:path>
                    </a:pathLst>
                  </a:custGeom>
                  <a:solidFill>
                    <a:schemeClr val="tx1">
                      <a:lumMod val="65000"/>
                      <a:lumOff val="35000"/>
                    </a:schemeClr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750" name="Freeform 52"/>
                  <p:cNvSpPr>
                    <a:spLocks/>
                  </p:cNvSpPr>
                  <p:nvPr/>
                </p:nvSpPr>
                <p:spPr bwMode="auto">
                  <a:xfrm>
                    <a:off x="3453637" y="2667854"/>
                    <a:ext cx="392381" cy="607340"/>
                  </a:xfrm>
                  <a:custGeom>
                    <a:avLst/>
                    <a:gdLst/>
                    <a:ahLst/>
                    <a:cxnLst>
                      <a:cxn ang="0">
                        <a:pos x="74" y="0"/>
                      </a:cxn>
                      <a:cxn ang="0">
                        <a:pos x="74" y="0"/>
                      </a:cxn>
                      <a:cxn ang="0">
                        <a:pos x="58" y="8"/>
                      </a:cxn>
                      <a:cxn ang="0">
                        <a:pos x="42" y="18"/>
                      </a:cxn>
                      <a:cxn ang="0">
                        <a:pos x="30" y="28"/>
                      </a:cxn>
                      <a:cxn ang="0">
                        <a:pos x="24" y="38"/>
                      </a:cxn>
                      <a:cxn ang="0">
                        <a:pos x="0" y="92"/>
                      </a:cxn>
                      <a:cxn ang="0">
                        <a:pos x="28" y="302"/>
                      </a:cxn>
                      <a:cxn ang="0">
                        <a:pos x="58" y="344"/>
                      </a:cxn>
                      <a:cxn ang="0">
                        <a:pos x="58" y="344"/>
                      </a:cxn>
                      <a:cxn ang="0">
                        <a:pos x="88" y="352"/>
                      </a:cxn>
                      <a:cxn ang="0">
                        <a:pos x="126" y="356"/>
                      </a:cxn>
                      <a:cxn ang="0">
                        <a:pos x="146" y="356"/>
                      </a:cxn>
                      <a:cxn ang="0">
                        <a:pos x="166" y="356"/>
                      </a:cxn>
                      <a:cxn ang="0">
                        <a:pos x="184" y="354"/>
                      </a:cxn>
                      <a:cxn ang="0">
                        <a:pos x="198" y="350"/>
                      </a:cxn>
                      <a:cxn ang="0">
                        <a:pos x="198" y="350"/>
                      </a:cxn>
                      <a:cxn ang="0">
                        <a:pos x="204" y="346"/>
                      </a:cxn>
                      <a:cxn ang="0">
                        <a:pos x="210" y="340"/>
                      </a:cxn>
                      <a:cxn ang="0">
                        <a:pos x="220" y="322"/>
                      </a:cxn>
                      <a:cxn ang="0">
                        <a:pos x="226" y="306"/>
                      </a:cxn>
                      <a:cxn ang="0">
                        <a:pos x="230" y="294"/>
                      </a:cxn>
                      <a:cxn ang="0">
                        <a:pos x="230" y="294"/>
                      </a:cxn>
                      <a:cxn ang="0">
                        <a:pos x="228" y="226"/>
                      </a:cxn>
                      <a:cxn ang="0">
                        <a:pos x="228" y="186"/>
                      </a:cxn>
                      <a:cxn ang="0">
                        <a:pos x="228" y="186"/>
                      </a:cxn>
                      <a:cxn ang="0">
                        <a:pos x="226" y="148"/>
                      </a:cxn>
                      <a:cxn ang="0">
                        <a:pos x="222" y="118"/>
                      </a:cxn>
                      <a:cxn ang="0">
                        <a:pos x="218" y="92"/>
                      </a:cxn>
                      <a:cxn ang="0">
                        <a:pos x="210" y="70"/>
                      </a:cxn>
                      <a:cxn ang="0">
                        <a:pos x="204" y="56"/>
                      </a:cxn>
                      <a:cxn ang="0">
                        <a:pos x="198" y="44"/>
                      </a:cxn>
                      <a:cxn ang="0">
                        <a:pos x="194" y="36"/>
                      </a:cxn>
                      <a:cxn ang="0">
                        <a:pos x="160" y="12"/>
                      </a:cxn>
                      <a:cxn ang="0">
                        <a:pos x="160" y="12"/>
                      </a:cxn>
                      <a:cxn ang="0">
                        <a:pos x="144" y="16"/>
                      </a:cxn>
                      <a:cxn ang="0">
                        <a:pos x="74" y="0"/>
                      </a:cxn>
                    </a:cxnLst>
                    <a:rect l="0" t="0" r="r" b="b"/>
                    <a:pathLst>
                      <a:path w="230" h="356">
                        <a:moveTo>
                          <a:pt x="74" y="0"/>
                        </a:moveTo>
                        <a:lnTo>
                          <a:pt x="74" y="0"/>
                        </a:lnTo>
                        <a:lnTo>
                          <a:pt x="58" y="8"/>
                        </a:lnTo>
                        <a:lnTo>
                          <a:pt x="42" y="18"/>
                        </a:lnTo>
                        <a:lnTo>
                          <a:pt x="30" y="28"/>
                        </a:lnTo>
                        <a:lnTo>
                          <a:pt x="24" y="38"/>
                        </a:lnTo>
                        <a:lnTo>
                          <a:pt x="0" y="92"/>
                        </a:lnTo>
                        <a:lnTo>
                          <a:pt x="28" y="302"/>
                        </a:lnTo>
                        <a:lnTo>
                          <a:pt x="58" y="344"/>
                        </a:lnTo>
                        <a:lnTo>
                          <a:pt x="58" y="344"/>
                        </a:lnTo>
                        <a:lnTo>
                          <a:pt x="88" y="352"/>
                        </a:lnTo>
                        <a:lnTo>
                          <a:pt x="126" y="356"/>
                        </a:lnTo>
                        <a:lnTo>
                          <a:pt x="146" y="356"/>
                        </a:lnTo>
                        <a:lnTo>
                          <a:pt x="166" y="356"/>
                        </a:lnTo>
                        <a:lnTo>
                          <a:pt x="184" y="354"/>
                        </a:lnTo>
                        <a:lnTo>
                          <a:pt x="198" y="350"/>
                        </a:lnTo>
                        <a:lnTo>
                          <a:pt x="198" y="350"/>
                        </a:lnTo>
                        <a:lnTo>
                          <a:pt x="204" y="346"/>
                        </a:lnTo>
                        <a:lnTo>
                          <a:pt x="210" y="340"/>
                        </a:lnTo>
                        <a:lnTo>
                          <a:pt x="220" y="322"/>
                        </a:lnTo>
                        <a:lnTo>
                          <a:pt x="226" y="306"/>
                        </a:lnTo>
                        <a:lnTo>
                          <a:pt x="230" y="294"/>
                        </a:lnTo>
                        <a:lnTo>
                          <a:pt x="230" y="294"/>
                        </a:lnTo>
                        <a:lnTo>
                          <a:pt x="228" y="226"/>
                        </a:lnTo>
                        <a:lnTo>
                          <a:pt x="228" y="186"/>
                        </a:lnTo>
                        <a:lnTo>
                          <a:pt x="228" y="186"/>
                        </a:lnTo>
                        <a:lnTo>
                          <a:pt x="226" y="148"/>
                        </a:lnTo>
                        <a:lnTo>
                          <a:pt x="222" y="118"/>
                        </a:lnTo>
                        <a:lnTo>
                          <a:pt x="218" y="92"/>
                        </a:lnTo>
                        <a:lnTo>
                          <a:pt x="210" y="70"/>
                        </a:lnTo>
                        <a:lnTo>
                          <a:pt x="204" y="56"/>
                        </a:lnTo>
                        <a:lnTo>
                          <a:pt x="198" y="44"/>
                        </a:lnTo>
                        <a:lnTo>
                          <a:pt x="194" y="36"/>
                        </a:lnTo>
                        <a:lnTo>
                          <a:pt x="160" y="12"/>
                        </a:lnTo>
                        <a:lnTo>
                          <a:pt x="160" y="12"/>
                        </a:lnTo>
                        <a:lnTo>
                          <a:pt x="144" y="16"/>
                        </a:lnTo>
                        <a:lnTo>
                          <a:pt x="74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751" name="Freeform 53"/>
                  <p:cNvSpPr>
                    <a:spLocks/>
                  </p:cNvSpPr>
                  <p:nvPr/>
                </p:nvSpPr>
                <p:spPr bwMode="auto">
                  <a:xfrm>
                    <a:off x="3573058" y="2415364"/>
                    <a:ext cx="174011" cy="232017"/>
                  </a:xfrm>
                  <a:custGeom>
                    <a:avLst/>
                    <a:gdLst/>
                    <a:ahLst/>
                    <a:cxnLst>
                      <a:cxn ang="0">
                        <a:pos x="102" y="34"/>
                      </a:cxn>
                      <a:cxn ang="0">
                        <a:pos x="102" y="34"/>
                      </a:cxn>
                      <a:cxn ang="0">
                        <a:pos x="90" y="18"/>
                      </a:cxn>
                      <a:cxn ang="0">
                        <a:pos x="90" y="18"/>
                      </a:cxn>
                      <a:cxn ang="0">
                        <a:pos x="82" y="12"/>
                      </a:cxn>
                      <a:cxn ang="0">
                        <a:pos x="70" y="4"/>
                      </a:cxn>
                      <a:cxn ang="0">
                        <a:pos x="62" y="2"/>
                      </a:cxn>
                      <a:cxn ang="0">
                        <a:pos x="54" y="0"/>
                      </a:cxn>
                      <a:cxn ang="0">
                        <a:pos x="46" y="0"/>
                      </a:cxn>
                      <a:cxn ang="0">
                        <a:pos x="38" y="0"/>
                      </a:cxn>
                      <a:cxn ang="0">
                        <a:pos x="38" y="0"/>
                      </a:cxn>
                      <a:cxn ang="0">
                        <a:pos x="24" y="4"/>
                      </a:cxn>
                      <a:cxn ang="0">
                        <a:pos x="18" y="8"/>
                      </a:cxn>
                      <a:cxn ang="0">
                        <a:pos x="12" y="12"/>
                      </a:cxn>
                      <a:cxn ang="0">
                        <a:pos x="8" y="20"/>
                      </a:cxn>
                      <a:cxn ang="0">
                        <a:pos x="4" y="28"/>
                      </a:cxn>
                      <a:cxn ang="0">
                        <a:pos x="2" y="38"/>
                      </a:cxn>
                      <a:cxn ang="0">
                        <a:pos x="0" y="50"/>
                      </a:cxn>
                      <a:cxn ang="0">
                        <a:pos x="0" y="50"/>
                      </a:cxn>
                      <a:cxn ang="0">
                        <a:pos x="8" y="76"/>
                      </a:cxn>
                      <a:cxn ang="0">
                        <a:pos x="18" y="98"/>
                      </a:cxn>
                      <a:cxn ang="0">
                        <a:pos x="28" y="116"/>
                      </a:cxn>
                      <a:cxn ang="0">
                        <a:pos x="42" y="134"/>
                      </a:cxn>
                      <a:cxn ang="0">
                        <a:pos x="42" y="134"/>
                      </a:cxn>
                      <a:cxn ang="0">
                        <a:pos x="46" y="136"/>
                      </a:cxn>
                      <a:cxn ang="0">
                        <a:pos x="54" y="136"/>
                      </a:cxn>
                      <a:cxn ang="0">
                        <a:pos x="74" y="134"/>
                      </a:cxn>
                      <a:cxn ang="0">
                        <a:pos x="94" y="130"/>
                      </a:cxn>
                      <a:cxn ang="0">
                        <a:pos x="100" y="128"/>
                      </a:cxn>
                      <a:cxn ang="0">
                        <a:pos x="102" y="126"/>
                      </a:cxn>
                      <a:cxn ang="0">
                        <a:pos x="102" y="126"/>
                      </a:cxn>
                      <a:cxn ang="0">
                        <a:pos x="100" y="104"/>
                      </a:cxn>
                      <a:cxn ang="0">
                        <a:pos x="100" y="74"/>
                      </a:cxn>
                      <a:cxn ang="0">
                        <a:pos x="102" y="34"/>
                      </a:cxn>
                      <a:cxn ang="0">
                        <a:pos x="102" y="34"/>
                      </a:cxn>
                    </a:cxnLst>
                    <a:rect l="0" t="0" r="r" b="b"/>
                    <a:pathLst>
                      <a:path w="102" h="136">
                        <a:moveTo>
                          <a:pt x="102" y="34"/>
                        </a:moveTo>
                        <a:lnTo>
                          <a:pt x="102" y="34"/>
                        </a:lnTo>
                        <a:lnTo>
                          <a:pt x="90" y="18"/>
                        </a:lnTo>
                        <a:lnTo>
                          <a:pt x="90" y="18"/>
                        </a:lnTo>
                        <a:lnTo>
                          <a:pt x="82" y="12"/>
                        </a:lnTo>
                        <a:lnTo>
                          <a:pt x="70" y="4"/>
                        </a:lnTo>
                        <a:lnTo>
                          <a:pt x="62" y="2"/>
                        </a:lnTo>
                        <a:lnTo>
                          <a:pt x="54" y="0"/>
                        </a:lnTo>
                        <a:lnTo>
                          <a:pt x="46" y="0"/>
                        </a:lnTo>
                        <a:lnTo>
                          <a:pt x="38" y="0"/>
                        </a:lnTo>
                        <a:lnTo>
                          <a:pt x="38" y="0"/>
                        </a:lnTo>
                        <a:lnTo>
                          <a:pt x="24" y="4"/>
                        </a:lnTo>
                        <a:lnTo>
                          <a:pt x="18" y="8"/>
                        </a:lnTo>
                        <a:lnTo>
                          <a:pt x="12" y="12"/>
                        </a:lnTo>
                        <a:lnTo>
                          <a:pt x="8" y="20"/>
                        </a:lnTo>
                        <a:lnTo>
                          <a:pt x="4" y="28"/>
                        </a:lnTo>
                        <a:lnTo>
                          <a:pt x="2" y="38"/>
                        </a:lnTo>
                        <a:lnTo>
                          <a:pt x="0" y="50"/>
                        </a:lnTo>
                        <a:lnTo>
                          <a:pt x="0" y="50"/>
                        </a:lnTo>
                        <a:lnTo>
                          <a:pt x="8" y="76"/>
                        </a:lnTo>
                        <a:lnTo>
                          <a:pt x="18" y="98"/>
                        </a:lnTo>
                        <a:lnTo>
                          <a:pt x="28" y="116"/>
                        </a:lnTo>
                        <a:lnTo>
                          <a:pt x="42" y="134"/>
                        </a:lnTo>
                        <a:lnTo>
                          <a:pt x="42" y="134"/>
                        </a:lnTo>
                        <a:lnTo>
                          <a:pt x="46" y="136"/>
                        </a:lnTo>
                        <a:lnTo>
                          <a:pt x="54" y="136"/>
                        </a:lnTo>
                        <a:lnTo>
                          <a:pt x="74" y="134"/>
                        </a:lnTo>
                        <a:lnTo>
                          <a:pt x="94" y="130"/>
                        </a:lnTo>
                        <a:lnTo>
                          <a:pt x="100" y="128"/>
                        </a:lnTo>
                        <a:lnTo>
                          <a:pt x="102" y="126"/>
                        </a:lnTo>
                        <a:lnTo>
                          <a:pt x="102" y="126"/>
                        </a:lnTo>
                        <a:lnTo>
                          <a:pt x="100" y="104"/>
                        </a:lnTo>
                        <a:lnTo>
                          <a:pt x="100" y="74"/>
                        </a:lnTo>
                        <a:lnTo>
                          <a:pt x="102" y="34"/>
                        </a:lnTo>
                        <a:lnTo>
                          <a:pt x="102" y="34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752" name="Freeform 54"/>
                  <p:cNvSpPr>
                    <a:spLocks/>
                  </p:cNvSpPr>
                  <p:nvPr/>
                </p:nvSpPr>
                <p:spPr bwMode="auto">
                  <a:xfrm>
                    <a:off x="3562822" y="2408540"/>
                    <a:ext cx="163777" cy="139892"/>
                  </a:xfrm>
                  <a:custGeom>
                    <a:avLst/>
                    <a:gdLst/>
                    <a:ahLst/>
                    <a:cxnLst>
                      <a:cxn ang="0">
                        <a:pos x="24" y="80"/>
                      </a:cxn>
                      <a:cxn ang="0">
                        <a:pos x="32" y="82"/>
                      </a:cxn>
                      <a:cxn ang="0">
                        <a:pos x="26" y="58"/>
                      </a:cxn>
                      <a:cxn ang="0">
                        <a:pos x="26" y="58"/>
                      </a:cxn>
                      <a:cxn ang="0">
                        <a:pos x="26" y="48"/>
                      </a:cxn>
                      <a:cxn ang="0">
                        <a:pos x="28" y="40"/>
                      </a:cxn>
                      <a:cxn ang="0">
                        <a:pos x="32" y="34"/>
                      </a:cxn>
                      <a:cxn ang="0">
                        <a:pos x="36" y="30"/>
                      </a:cxn>
                      <a:cxn ang="0">
                        <a:pos x="44" y="26"/>
                      </a:cxn>
                      <a:cxn ang="0">
                        <a:pos x="48" y="24"/>
                      </a:cxn>
                      <a:cxn ang="0">
                        <a:pos x="38" y="36"/>
                      </a:cxn>
                      <a:cxn ang="0">
                        <a:pos x="60" y="26"/>
                      </a:cxn>
                      <a:cxn ang="0">
                        <a:pos x="58" y="38"/>
                      </a:cxn>
                      <a:cxn ang="0">
                        <a:pos x="58" y="38"/>
                      </a:cxn>
                      <a:cxn ang="0">
                        <a:pos x="62" y="32"/>
                      </a:cxn>
                      <a:cxn ang="0">
                        <a:pos x="68" y="28"/>
                      </a:cxn>
                      <a:cxn ang="0">
                        <a:pos x="78" y="24"/>
                      </a:cxn>
                      <a:cxn ang="0">
                        <a:pos x="88" y="22"/>
                      </a:cxn>
                      <a:cxn ang="0">
                        <a:pos x="96" y="22"/>
                      </a:cxn>
                      <a:cxn ang="0">
                        <a:pos x="96" y="22"/>
                      </a:cxn>
                      <a:cxn ang="0">
                        <a:pos x="82" y="6"/>
                      </a:cxn>
                      <a:cxn ang="0">
                        <a:pos x="82" y="6"/>
                      </a:cxn>
                      <a:cxn ang="0">
                        <a:pos x="80" y="4"/>
                      </a:cxn>
                      <a:cxn ang="0">
                        <a:pos x="74" y="2"/>
                      </a:cxn>
                      <a:cxn ang="0">
                        <a:pos x="64" y="0"/>
                      </a:cxn>
                      <a:cxn ang="0">
                        <a:pos x="50" y="2"/>
                      </a:cxn>
                      <a:cxn ang="0">
                        <a:pos x="36" y="4"/>
                      </a:cxn>
                      <a:cxn ang="0">
                        <a:pos x="36" y="4"/>
                      </a:cxn>
                      <a:cxn ang="0">
                        <a:pos x="24" y="8"/>
                      </a:cxn>
                      <a:cxn ang="0">
                        <a:pos x="14" y="14"/>
                      </a:cxn>
                      <a:cxn ang="0">
                        <a:pos x="6" y="20"/>
                      </a:cxn>
                      <a:cxn ang="0">
                        <a:pos x="6" y="20"/>
                      </a:cxn>
                      <a:cxn ang="0">
                        <a:pos x="4" y="30"/>
                      </a:cxn>
                      <a:cxn ang="0">
                        <a:pos x="0" y="36"/>
                      </a:cxn>
                      <a:cxn ang="0">
                        <a:pos x="0" y="44"/>
                      </a:cxn>
                      <a:cxn ang="0">
                        <a:pos x="4" y="56"/>
                      </a:cxn>
                      <a:cxn ang="0">
                        <a:pos x="4" y="56"/>
                      </a:cxn>
                      <a:cxn ang="0">
                        <a:pos x="10" y="56"/>
                      </a:cxn>
                      <a:cxn ang="0">
                        <a:pos x="14" y="56"/>
                      </a:cxn>
                      <a:cxn ang="0">
                        <a:pos x="16" y="60"/>
                      </a:cxn>
                      <a:cxn ang="0">
                        <a:pos x="20" y="66"/>
                      </a:cxn>
                      <a:cxn ang="0">
                        <a:pos x="22" y="76"/>
                      </a:cxn>
                      <a:cxn ang="0">
                        <a:pos x="24" y="80"/>
                      </a:cxn>
                      <a:cxn ang="0">
                        <a:pos x="24" y="80"/>
                      </a:cxn>
                    </a:cxnLst>
                    <a:rect l="0" t="0" r="r" b="b"/>
                    <a:pathLst>
                      <a:path w="96" h="82">
                        <a:moveTo>
                          <a:pt x="24" y="80"/>
                        </a:moveTo>
                        <a:lnTo>
                          <a:pt x="32" y="82"/>
                        </a:lnTo>
                        <a:lnTo>
                          <a:pt x="26" y="58"/>
                        </a:lnTo>
                        <a:lnTo>
                          <a:pt x="26" y="58"/>
                        </a:lnTo>
                        <a:lnTo>
                          <a:pt x="26" y="48"/>
                        </a:lnTo>
                        <a:lnTo>
                          <a:pt x="28" y="40"/>
                        </a:lnTo>
                        <a:lnTo>
                          <a:pt x="32" y="34"/>
                        </a:lnTo>
                        <a:lnTo>
                          <a:pt x="36" y="30"/>
                        </a:lnTo>
                        <a:lnTo>
                          <a:pt x="44" y="26"/>
                        </a:lnTo>
                        <a:lnTo>
                          <a:pt x="48" y="24"/>
                        </a:lnTo>
                        <a:lnTo>
                          <a:pt x="38" y="36"/>
                        </a:lnTo>
                        <a:lnTo>
                          <a:pt x="60" y="26"/>
                        </a:lnTo>
                        <a:lnTo>
                          <a:pt x="58" y="38"/>
                        </a:lnTo>
                        <a:lnTo>
                          <a:pt x="58" y="38"/>
                        </a:lnTo>
                        <a:lnTo>
                          <a:pt x="62" y="32"/>
                        </a:lnTo>
                        <a:lnTo>
                          <a:pt x="68" y="28"/>
                        </a:lnTo>
                        <a:lnTo>
                          <a:pt x="78" y="24"/>
                        </a:lnTo>
                        <a:lnTo>
                          <a:pt x="88" y="22"/>
                        </a:lnTo>
                        <a:lnTo>
                          <a:pt x="96" y="22"/>
                        </a:lnTo>
                        <a:lnTo>
                          <a:pt x="96" y="22"/>
                        </a:lnTo>
                        <a:lnTo>
                          <a:pt x="82" y="6"/>
                        </a:lnTo>
                        <a:lnTo>
                          <a:pt x="82" y="6"/>
                        </a:lnTo>
                        <a:lnTo>
                          <a:pt x="80" y="4"/>
                        </a:lnTo>
                        <a:lnTo>
                          <a:pt x="74" y="2"/>
                        </a:lnTo>
                        <a:lnTo>
                          <a:pt x="64" y="0"/>
                        </a:lnTo>
                        <a:lnTo>
                          <a:pt x="50" y="2"/>
                        </a:lnTo>
                        <a:lnTo>
                          <a:pt x="36" y="4"/>
                        </a:lnTo>
                        <a:lnTo>
                          <a:pt x="36" y="4"/>
                        </a:lnTo>
                        <a:lnTo>
                          <a:pt x="24" y="8"/>
                        </a:lnTo>
                        <a:lnTo>
                          <a:pt x="14" y="14"/>
                        </a:lnTo>
                        <a:lnTo>
                          <a:pt x="6" y="20"/>
                        </a:lnTo>
                        <a:lnTo>
                          <a:pt x="6" y="20"/>
                        </a:lnTo>
                        <a:lnTo>
                          <a:pt x="4" y="30"/>
                        </a:lnTo>
                        <a:lnTo>
                          <a:pt x="0" y="36"/>
                        </a:lnTo>
                        <a:lnTo>
                          <a:pt x="0" y="44"/>
                        </a:lnTo>
                        <a:lnTo>
                          <a:pt x="4" y="56"/>
                        </a:lnTo>
                        <a:lnTo>
                          <a:pt x="4" y="56"/>
                        </a:lnTo>
                        <a:lnTo>
                          <a:pt x="10" y="56"/>
                        </a:lnTo>
                        <a:lnTo>
                          <a:pt x="14" y="56"/>
                        </a:lnTo>
                        <a:lnTo>
                          <a:pt x="16" y="60"/>
                        </a:lnTo>
                        <a:lnTo>
                          <a:pt x="20" y="66"/>
                        </a:lnTo>
                        <a:lnTo>
                          <a:pt x="22" y="76"/>
                        </a:lnTo>
                        <a:lnTo>
                          <a:pt x="24" y="80"/>
                        </a:lnTo>
                        <a:lnTo>
                          <a:pt x="24" y="8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753" name="Freeform 57"/>
                  <p:cNvSpPr>
                    <a:spLocks/>
                  </p:cNvSpPr>
                  <p:nvPr/>
                </p:nvSpPr>
                <p:spPr bwMode="auto">
                  <a:xfrm>
                    <a:off x="3566235" y="2500665"/>
                    <a:ext cx="37532" cy="51180"/>
                  </a:xfrm>
                  <a:custGeom>
                    <a:avLst/>
                    <a:gdLst/>
                    <a:ahLst/>
                    <a:cxnLst>
                      <a:cxn ang="0">
                        <a:pos x="18" y="16"/>
                      </a:cxn>
                      <a:cxn ang="0">
                        <a:pos x="18" y="16"/>
                      </a:cxn>
                      <a:cxn ang="0">
                        <a:pos x="18" y="12"/>
                      </a:cxn>
                      <a:cxn ang="0">
                        <a:pos x="12" y="4"/>
                      </a:cxn>
                      <a:cxn ang="0">
                        <a:pos x="10" y="2"/>
                      </a:cxn>
                      <a:cxn ang="0">
                        <a:pos x="8" y="0"/>
                      </a:cxn>
                      <a:cxn ang="0">
                        <a:pos x="4" y="2"/>
                      </a:cxn>
                      <a:cxn ang="0">
                        <a:pos x="0" y="4"/>
                      </a:cxn>
                      <a:cxn ang="0">
                        <a:pos x="0" y="4"/>
                      </a:cxn>
                      <a:cxn ang="0">
                        <a:pos x="2" y="10"/>
                      </a:cxn>
                      <a:cxn ang="0">
                        <a:pos x="6" y="18"/>
                      </a:cxn>
                      <a:cxn ang="0">
                        <a:pos x="6" y="18"/>
                      </a:cxn>
                      <a:cxn ang="0">
                        <a:pos x="10" y="24"/>
                      </a:cxn>
                      <a:cxn ang="0">
                        <a:pos x="14" y="28"/>
                      </a:cxn>
                      <a:cxn ang="0">
                        <a:pos x="18" y="30"/>
                      </a:cxn>
                      <a:cxn ang="0">
                        <a:pos x="20" y="28"/>
                      </a:cxn>
                      <a:cxn ang="0">
                        <a:pos x="22" y="26"/>
                      </a:cxn>
                      <a:cxn ang="0">
                        <a:pos x="18" y="16"/>
                      </a:cxn>
                    </a:cxnLst>
                    <a:rect l="0" t="0" r="r" b="b"/>
                    <a:pathLst>
                      <a:path w="22" h="30">
                        <a:moveTo>
                          <a:pt x="18" y="16"/>
                        </a:moveTo>
                        <a:lnTo>
                          <a:pt x="18" y="16"/>
                        </a:lnTo>
                        <a:lnTo>
                          <a:pt x="18" y="12"/>
                        </a:lnTo>
                        <a:lnTo>
                          <a:pt x="12" y="4"/>
                        </a:lnTo>
                        <a:lnTo>
                          <a:pt x="10" y="2"/>
                        </a:lnTo>
                        <a:lnTo>
                          <a:pt x="8" y="0"/>
                        </a:lnTo>
                        <a:lnTo>
                          <a:pt x="4" y="2"/>
                        </a:lnTo>
                        <a:lnTo>
                          <a:pt x="0" y="4"/>
                        </a:lnTo>
                        <a:lnTo>
                          <a:pt x="0" y="4"/>
                        </a:lnTo>
                        <a:lnTo>
                          <a:pt x="2" y="10"/>
                        </a:lnTo>
                        <a:lnTo>
                          <a:pt x="6" y="18"/>
                        </a:lnTo>
                        <a:lnTo>
                          <a:pt x="6" y="18"/>
                        </a:lnTo>
                        <a:lnTo>
                          <a:pt x="10" y="24"/>
                        </a:lnTo>
                        <a:lnTo>
                          <a:pt x="14" y="28"/>
                        </a:lnTo>
                        <a:lnTo>
                          <a:pt x="18" y="30"/>
                        </a:lnTo>
                        <a:lnTo>
                          <a:pt x="20" y="28"/>
                        </a:lnTo>
                        <a:lnTo>
                          <a:pt x="22" y="26"/>
                        </a:lnTo>
                        <a:lnTo>
                          <a:pt x="18" y="16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754" name="Freeform 58"/>
                  <p:cNvSpPr>
                    <a:spLocks/>
                  </p:cNvSpPr>
                  <p:nvPr/>
                </p:nvSpPr>
                <p:spPr bwMode="auto">
                  <a:xfrm>
                    <a:off x="3573058" y="2510902"/>
                    <a:ext cx="23883" cy="30709"/>
                  </a:xfrm>
                  <a:custGeom>
                    <a:avLst/>
                    <a:gdLst/>
                    <a:ahLst/>
                    <a:cxnLst>
                      <a:cxn ang="0">
                        <a:pos x="14" y="10"/>
                      </a:cxn>
                      <a:cxn ang="0">
                        <a:pos x="14" y="10"/>
                      </a:cxn>
                      <a:cxn ang="0">
                        <a:pos x="10" y="4"/>
                      </a:cxn>
                      <a:cxn ang="0">
                        <a:pos x="6" y="0"/>
                      </a:cxn>
                      <a:cxn ang="0">
                        <a:pos x="2" y="0"/>
                      </a:cxn>
                      <a:cxn ang="0">
                        <a:pos x="0" y="2"/>
                      </a:cxn>
                      <a:cxn ang="0">
                        <a:pos x="0" y="2"/>
                      </a:cxn>
                      <a:cxn ang="0">
                        <a:pos x="0" y="4"/>
                      </a:cxn>
                      <a:cxn ang="0">
                        <a:pos x="0" y="6"/>
                      </a:cxn>
                      <a:cxn ang="0">
                        <a:pos x="4" y="12"/>
                      </a:cxn>
                      <a:cxn ang="0">
                        <a:pos x="4" y="12"/>
                      </a:cxn>
                      <a:cxn ang="0">
                        <a:pos x="8" y="18"/>
                      </a:cxn>
                      <a:cxn ang="0">
                        <a:pos x="10" y="18"/>
                      </a:cxn>
                      <a:cxn ang="0">
                        <a:pos x="12" y="18"/>
                      </a:cxn>
                      <a:cxn ang="0">
                        <a:pos x="14" y="10"/>
                      </a:cxn>
                    </a:cxnLst>
                    <a:rect l="0" t="0" r="r" b="b"/>
                    <a:pathLst>
                      <a:path w="14" h="18">
                        <a:moveTo>
                          <a:pt x="14" y="10"/>
                        </a:moveTo>
                        <a:lnTo>
                          <a:pt x="14" y="10"/>
                        </a:lnTo>
                        <a:lnTo>
                          <a:pt x="10" y="4"/>
                        </a:lnTo>
                        <a:lnTo>
                          <a:pt x="6" y="0"/>
                        </a:lnTo>
                        <a:lnTo>
                          <a:pt x="2" y="0"/>
                        </a:lnTo>
                        <a:lnTo>
                          <a:pt x="0" y="2"/>
                        </a:lnTo>
                        <a:lnTo>
                          <a:pt x="0" y="2"/>
                        </a:lnTo>
                        <a:lnTo>
                          <a:pt x="0" y="4"/>
                        </a:lnTo>
                        <a:lnTo>
                          <a:pt x="0" y="6"/>
                        </a:lnTo>
                        <a:lnTo>
                          <a:pt x="4" y="12"/>
                        </a:lnTo>
                        <a:lnTo>
                          <a:pt x="4" y="12"/>
                        </a:lnTo>
                        <a:lnTo>
                          <a:pt x="8" y="18"/>
                        </a:lnTo>
                        <a:lnTo>
                          <a:pt x="10" y="18"/>
                        </a:lnTo>
                        <a:lnTo>
                          <a:pt x="12" y="18"/>
                        </a:lnTo>
                        <a:lnTo>
                          <a:pt x="14" y="1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755" name="Freeform 59"/>
                  <p:cNvSpPr>
                    <a:spLocks/>
                  </p:cNvSpPr>
                  <p:nvPr/>
                </p:nvSpPr>
                <p:spPr bwMode="auto">
                  <a:xfrm>
                    <a:off x="3576471" y="2514312"/>
                    <a:ext cx="20473" cy="27296"/>
                  </a:xfrm>
                  <a:custGeom>
                    <a:avLst/>
                    <a:gdLst/>
                    <a:ahLst/>
                    <a:cxnLst>
                      <a:cxn ang="0">
                        <a:pos x="0" y="2"/>
                      </a:cxn>
                      <a:cxn ang="0">
                        <a:pos x="0" y="2"/>
                      </a:cxn>
                      <a:cxn ang="0">
                        <a:pos x="2" y="0"/>
                      </a:cxn>
                      <a:cxn ang="0">
                        <a:pos x="6" y="2"/>
                      </a:cxn>
                      <a:cxn ang="0">
                        <a:pos x="6" y="2"/>
                      </a:cxn>
                      <a:cxn ang="0">
                        <a:pos x="10" y="8"/>
                      </a:cxn>
                      <a:cxn ang="0">
                        <a:pos x="12" y="16"/>
                      </a:cxn>
                      <a:cxn ang="0">
                        <a:pos x="12" y="16"/>
                      </a:cxn>
                      <a:cxn ang="0">
                        <a:pos x="10" y="16"/>
                      </a:cxn>
                      <a:cxn ang="0">
                        <a:pos x="10" y="16"/>
                      </a:cxn>
                      <a:cxn ang="0">
                        <a:pos x="10" y="16"/>
                      </a:cxn>
                      <a:cxn ang="0">
                        <a:pos x="10" y="16"/>
                      </a:cxn>
                      <a:cxn ang="0">
                        <a:pos x="8" y="10"/>
                      </a:cxn>
                      <a:cxn ang="0">
                        <a:pos x="6" y="4"/>
                      </a:cxn>
                      <a:cxn ang="0">
                        <a:pos x="6" y="4"/>
                      </a:cxn>
                      <a:cxn ang="0">
                        <a:pos x="4" y="2"/>
                      </a:cxn>
                      <a:cxn ang="0">
                        <a:pos x="0" y="4"/>
                      </a:cxn>
                      <a:cxn ang="0">
                        <a:pos x="0" y="4"/>
                      </a:cxn>
                      <a:cxn ang="0">
                        <a:pos x="0" y="4"/>
                      </a:cxn>
                      <a:cxn ang="0">
                        <a:pos x="0" y="4"/>
                      </a:cxn>
                      <a:cxn ang="0">
                        <a:pos x="0" y="2"/>
                      </a:cxn>
                      <a:cxn ang="0">
                        <a:pos x="0" y="2"/>
                      </a:cxn>
                    </a:cxnLst>
                    <a:rect l="0" t="0" r="r" b="b"/>
                    <a:pathLst>
                      <a:path w="12" h="16">
                        <a:moveTo>
                          <a:pt x="0" y="2"/>
                        </a:moveTo>
                        <a:lnTo>
                          <a:pt x="0" y="2"/>
                        </a:lnTo>
                        <a:lnTo>
                          <a:pt x="2" y="0"/>
                        </a:lnTo>
                        <a:lnTo>
                          <a:pt x="6" y="2"/>
                        </a:lnTo>
                        <a:lnTo>
                          <a:pt x="6" y="2"/>
                        </a:lnTo>
                        <a:lnTo>
                          <a:pt x="10" y="8"/>
                        </a:lnTo>
                        <a:lnTo>
                          <a:pt x="12" y="16"/>
                        </a:lnTo>
                        <a:lnTo>
                          <a:pt x="12" y="16"/>
                        </a:lnTo>
                        <a:lnTo>
                          <a:pt x="10" y="16"/>
                        </a:lnTo>
                        <a:lnTo>
                          <a:pt x="10" y="16"/>
                        </a:lnTo>
                        <a:lnTo>
                          <a:pt x="10" y="16"/>
                        </a:lnTo>
                        <a:lnTo>
                          <a:pt x="10" y="16"/>
                        </a:lnTo>
                        <a:lnTo>
                          <a:pt x="8" y="10"/>
                        </a:lnTo>
                        <a:lnTo>
                          <a:pt x="6" y="4"/>
                        </a:lnTo>
                        <a:lnTo>
                          <a:pt x="6" y="4"/>
                        </a:lnTo>
                        <a:lnTo>
                          <a:pt x="4" y="2"/>
                        </a:lnTo>
                        <a:lnTo>
                          <a:pt x="0" y="4"/>
                        </a:lnTo>
                        <a:lnTo>
                          <a:pt x="0" y="4"/>
                        </a:lnTo>
                        <a:lnTo>
                          <a:pt x="0" y="4"/>
                        </a:lnTo>
                        <a:lnTo>
                          <a:pt x="0" y="4"/>
                        </a:lnTo>
                        <a:lnTo>
                          <a:pt x="0" y="2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756" name="Freeform 60"/>
                  <p:cNvSpPr>
                    <a:spLocks/>
                  </p:cNvSpPr>
                  <p:nvPr/>
                </p:nvSpPr>
                <p:spPr bwMode="auto">
                  <a:xfrm>
                    <a:off x="3586708" y="2531372"/>
                    <a:ext cx="6824" cy="6824"/>
                  </a:xfrm>
                  <a:custGeom>
                    <a:avLst/>
                    <a:gdLst/>
                    <a:ahLst/>
                    <a:cxnLst>
                      <a:cxn ang="0">
                        <a:pos x="4" y="2"/>
                      </a:cxn>
                      <a:cxn ang="0">
                        <a:pos x="4" y="2"/>
                      </a:cxn>
                      <a:cxn ang="0">
                        <a:pos x="2" y="2"/>
                      </a:cxn>
                      <a:cxn ang="0">
                        <a:pos x="0" y="4"/>
                      </a:cxn>
                      <a:cxn ang="0">
                        <a:pos x="0" y="4"/>
                      </a:cxn>
                      <a:cxn ang="0">
                        <a:pos x="0" y="4"/>
                      </a:cxn>
                      <a:cxn ang="0">
                        <a:pos x="0" y="4"/>
                      </a:cxn>
                      <a:cxn ang="0">
                        <a:pos x="0" y="2"/>
                      </a:cxn>
                      <a:cxn ang="0">
                        <a:pos x="0" y="2"/>
                      </a:cxn>
                      <a:cxn ang="0">
                        <a:pos x="2" y="0"/>
                      </a:cxn>
                      <a:cxn ang="0">
                        <a:pos x="4" y="0"/>
                      </a:cxn>
                      <a:cxn ang="0">
                        <a:pos x="4" y="0"/>
                      </a:cxn>
                      <a:cxn ang="0">
                        <a:pos x="4" y="2"/>
                      </a:cxn>
                      <a:cxn ang="0">
                        <a:pos x="4" y="2"/>
                      </a:cxn>
                      <a:cxn ang="0">
                        <a:pos x="4" y="2"/>
                      </a:cxn>
                      <a:cxn ang="0">
                        <a:pos x="4" y="2"/>
                      </a:cxn>
                    </a:cxnLst>
                    <a:rect l="0" t="0" r="r" b="b"/>
                    <a:pathLst>
                      <a:path w="4" h="4">
                        <a:moveTo>
                          <a:pt x="4" y="2"/>
                        </a:moveTo>
                        <a:lnTo>
                          <a:pt x="4" y="2"/>
                        </a:lnTo>
                        <a:lnTo>
                          <a:pt x="2" y="2"/>
                        </a:lnTo>
                        <a:lnTo>
                          <a:pt x="0" y="4"/>
                        </a:lnTo>
                        <a:lnTo>
                          <a:pt x="0" y="4"/>
                        </a:lnTo>
                        <a:lnTo>
                          <a:pt x="0" y="4"/>
                        </a:lnTo>
                        <a:lnTo>
                          <a:pt x="0" y="4"/>
                        </a:lnTo>
                        <a:lnTo>
                          <a:pt x="0" y="2"/>
                        </a:lnTo>
                        <a:lnTo>
                          <a:pt x="0" y="2"/>
                        </a:lnTo>
                        <a:lnTo>
                          <a:pt x="2" y="0"/>
                        </a:lnTo>
                        <a:lnTo>
                          <a:pt x="4" y="0"/>
                        </a:lnTo>
                        <a:lnTo>
                          <a:pt x="4" y="0"/>
                        </a:lnTo>
                        <a:lnTo>
                          <a:pt x="4" y="2"/>
                        </a:lnTo>
                        <a:lnTo>
                          <a:pt x="4" y="2"/>
                        </a:lnTo>
                        <a:lnTo>
                          <a:pt x="4" y="2"/>
                        </a:lnTo>
                        <a:lnTo>
                          <a:pt x="4" y="2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757" name="Freeform 72"/>
                  <p:cNvSpPr>
                    <a:spLocks/>
                  </p:cNvSpPr>
                  <p:nvPr/>
                </p:nvSpPr>
                <p:spPr bwMode="auto">
                  <a:xfrm>
                    <a:off x="3699303" y="2968111"/>
                    <a:ext cx="255900" cy="105772"/>
                  </a:xfrm>
                  <a:custGeom>
                    <a:avLst/>
                    <a:gdLst/>
                    <a:ahLst/>
                    <a:cxnLst>
                      <a:cxn ang="0">
                        <a:pos x="96" y="12"/>
                      </a:cxn>
                      <a:cxn ang="0">
                        <a:pos x="24" y="4"/>
                      </a:cxn>
                      <a:cxn ang="0">
                        <a:pos x="0" y="28"/>
                      </a:cxn>
                      <a:cxn ang="0">
                        <a:pos x="0" y="28"/>
                      </a:cxn>
                      <a:cxn ang="0">
                        <a:pos x="44" y="44"/>
                      </a:cxn>
                      <a:cxn ang="0">
                        <a:pos x="78" y="54"/>
                      </a:cxn>
                      <a:cxn ang="0">
                        <a:pos x="102" y="62"/>
                      </a:cxn>
                      <a:cxn ang="0">
                        <a:pos x="102" y="62"/>
                      </a:cxn>
                      <a:cxn ang="0">
                        <a:pos x="114" y="62"/>
                      </a:cxn>
                      <a:cxn ang="0">
                        <a:pos x="124" y="62"/>
                      </a:cxn>
                      <a:cxn ang="0">
                        <a:pos x="134" y="60"/>
                      </a:cxn>
                      <a:cxn ang="0">
                        <a:pos x="140" y="58"/>
                      </a:cxn>
                      <a:cxn ang="0">
                        <a:pos x="148" y="52"/>
                      </a:cxn>
                      <a:cxn ang="0">
                        <a:pos x="150" y="50"/>
                      </a:cxn>
                      <a:cxn ang="0">
                        <a:pos x="128" y="0"/>
                      </a:cxn>
                      <a:cxn ang="0">
                        <a:pos x="96" y="12"/>
                      </a:cxn>
                    </a:cxnLst>
                    <a:rect l="0" t="0" r="r" b="b"/>
                    <a:pathLst>
                      <a:path w="150" h="62">
                        <a:moveTo>
                          <a:pt x="96" y="12"/>
                        </a:moveTo>
                        <a:lnTo>
                          <a:pt x="24" y="4"/>
                        </a:lnTo>
                        <a:lnTo>
                          <a:pt x="0" y="28"/>
                        </a:lnTo>
                        <a:lnTo>
                          <a:pt x="0" y="28"/>
                        </a:lnTo>
                        <a:lnTo>
                          <a:pt x="44" y="44"/>
                        </a:lnTo>
                        <a:lnTo>
                          <a:pt x="78" y="54"/>
                        </a:lnTo>
                        <a:lnTo>
                          <a:pt x="102" y="62"/>
                        </a:lnTo>
                        <a:lnTo>
                          <a:pt x="102" y="62"/>
                        </a:lnTo>
                        <a:lnTo>
                          <a:pt x="114" y="62"/>
                        </a:lnTo>
                        <a:lnTo>
                          <a:pt x="124" y="62"/>
                        </a:lnTo>
                        <a:lnTo>
                          <a:pt x="134" y="60"/>
                        </a:lnTo>
                        <a:lnTo>
                          <a:pt x="140" y="58"/>
                        </a:lnTo>
                        <a:lnTo>
                          <a:pt x="148" y="52"/>
                        </a:lnTo>
                        <a:lnTo>
                          <a:pt x="150" y="50"/>
                        </a:lnTo>
                        <a:lnTo>
                          <a:pt x="128" y="0"/>
                        </a:lnTo>
                        <a:lnTo>
                          <a:pt x="96" y="12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758" name="Freeform 73"/>
                  <p:cNvSpPr>
                    <a:spLocks/>
                  </p:cNvSpPr>
                  <p:nvPr/>
                </p:nvSpPr>
                <p:spPr bwMode="auto">
                  <a:xfrm>
                    <a:off x="3429754" y="4237381"/>
                    <a:ext cx="187660" cy="44356"/>
                  </a:xfrm>
                  <a:custGeom>
                    <a:avLst/>
                    <a:gdLst/>
                    <a:ahLst/>
                    <a:cxnLst>
                      <a:cxn ang="0">
                        <a:pos x="2" y="26"/>
                      </a:cxn>
                      <a:cxn ang="0">
                        <a:pos x="110" y="16"/>
                      </a:cxn>
                      <a:cxn ang="0">
                        <a:pos x="104" y="0"/>
                      </a:cxn>
                      <a:cxn ang="0">
                        <a:pos x="0" y="8"/>
                      </a:cxn>
                      <a:cxn ang="0">
                        <a:pos x="2" y="26"/>
                      </a:cxn>
                    </a:cxnLst>
                    <a:rect l="0" t="0" r="r" b="b"/>
                    <a:pathLst>
                      <a:path w="110" h="26">
                        <a:moveTo>
                          <a:pt x="2" y="26"/>
                        </a:moveTo>
                        <a:lnTo>
                          <a:pt x="110" y="16"/>
                        </a:lnTo>
                        <a:lnTo>
                          <a:pt x="104" y="0"/>
                        </a:lnTo>
                        <a:lnTo>
                          <a:pt x="0" y="8"/>
                        </a:lnTo>
                        <a:lnTo>
                          <a:pt x="2" y="26"/>
                        </a:lnTo>
                        <a:close/>
                      </a:path>
                    </a:pathLst>
                  </a:custGeom>
                  <a:solidFill>
                    <a:schemeClr val="tx1">
                      <a:lumMod val="50000"/>
                      <a:lumOff val="50000"/>
                    </a:schemeClr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759" name="Freeform 74"/>
                  <p:cNvSpPr>
                    <a:spLocks/>
                  </p:cNvSpPr>
                  <p:nvPr/>
                </p:nvSpPr>
                <p:spPr bwMode="auto">
                  <a:xfrm>
                    <a:off x="3767542" y="4213497"/>
                    <a:ext cx="180837" cy="44356"/>
                  </a:xfrm>
                  <a:custGeom>
                    <a:avLst/>
                    <a:gdLst/>
                    <a:ahLst/>
                    <a:cxnLst>
                      <a:cxn ang="0">
                        <a:pos x="106" y="14"/>
                      </a:cxn>
                      <a:cxn ang="0">
                        <a:pos x="2" y="26"/>
                      </a:cxn>
                      <a:cxn ang="0">
                        <a:pos x="0" y="10"/>
                      </a:cxn>
                      <a:cxn ang="0">
                        <a:pos x="104" y="0"/>
                      </a:cxn>
                      <a:cxn ang="0">
                        <a:pos x="106" y="14"/>
                      </a:cxn>
                    </a:cxnLst>
                    <a:rect l="0" t="0" r="r" b="b"/>
                    <a:pathLst>
                      <a:path w="106" h="26">
                        <a:moveTo>
                          <a:pt x="106" y="14"/>
                        </a:moveTo>
                        <a:lnTo>
                          <a:pt x="2" y="26"/>
                        </a:lnTo>
                        <a:lnTo>
                          <a:pt x="0" y="10"/>
                        </a:lnTo>
                        <a:lnTo>
                          <a:pt x="104" y="0"/>
                        </a:lnTo>
                        <a:lnTo>
                          <a:pt x="106" y="14"/>
                        </a:lnTo>
                        <a:close/>
                      </a:path>
                    </a:pathLst>
                  </a:custGeom>
                  <a:solidFill>
                    <a:schemeClr val="tx1">
                      <a:lumMod val="50000"/>
                      <a:lumOff val="50000"/>
                    </a:schemeClr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760" name="Freeform 78"/>
                  <p:cNvSpPr>
                    <a:spLocks/>
                  </p:cNvSpPr>
                  <p:nvPr/>
                </p:nvSpPr>
                <p:spPr bwMode="auto">
                  <a:xfrm>
                    <a:off x="3538939" y="3244484"/>
                    <a:ext cx="272960" cy="64829"/>
                  </a:xfrm>
                  <a:custGeom>
                    <a:avLst/>
                    <a:gdLst/>
                    <a:ahLst/>
                    <a:cxnLst>
                      <a:cxn ang="0">
                        <a:pos x="158" y="4"/>
                      </a:cxn>
                      <a:cxn ang="0">
                        <a:pos x="158" y="4"/>
                      </a:cxn>
                      <a:cxn ang="0">
                        <a:pos x="118" y="10"/>
                      </a:cxn>
                      <a:cxn ang="0">
                        <a:pos x="80" y="10"/>
                      </a:cxn>
                      <a:cxn ang="0">
                        <a:pos x="80" y="10"/>
                      </a:cxn>
                      <a:cxn ang="0">
                        <a:pos x="56" y="10"/>
                      </a:cxn>
                      <a:cxn ang="0">
                        <a:pos x="34" y="8"/>
                      </a:cxn>
                      <a:cxn ang="0">
                        <a:pos x="16" y="4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28"/>
                      </a:cxn>
                      <a:cxn ang="0">
                        <a:pos x="0" y="28"/>
                      </a:cxn>
                      <a:cxn ang="0">
                        <a:pos x="14" y="32"/>
                      </a:cxn>
                      <a:cxn ang="0">
                        <a:pos x="34" y="34"/>
                      </a:cxn>
                      <a:cxn ang="0">
                        <a:pos x="54" y="36"/>
                      </a:cxn>
                      <a:cxn ang="0">
                        <a:pos x="78" y="38"/>
                      </a:cxn>
                      <a:cxn ang="0">
                        <a:pos x="78" y="38"/>
                      </a:cxn>
                      <a:cxn ang="0">
                        <a:pos x="118" y="36"/>
                      </a:cxn>
                      <a:cxn ang="0">
                        <a:pos x="160" y="30"/>
                      </a:cxn>
                      <a:cxn ang="0">
                        <a:pos x="158" y="4"/>
                      </a:cxn>
                    </a:cxnLst>
                    <a:rect l="0" t="0" r="r" b="b"/>
                    <a:pathLst>
                      <a:path w="160" h="38">
                        <a:moveTo>
                          <a:pt x="158" y="4"/>
                        </a:moveTo>
                        <a:lnTo>
                          <a:pt x="158" y="4"/>
                        </a:lnTo>
                        <a:lnTo>
                          <a:pt x="118" y="10"/>
                        </a:lnTo>
                        <a:lnTo>
                          <a:pt x="80" y="10"/>
                        </a:lnTo>
                        <a:lnTo>
                          <a:pt x="80" y="10"/>
                        </a:lnTo>
                        <a:lnTo>
                          <a:pt x="56" y="10"/>
                        </a:lnTo>
                        <a:lnTo>
                          <a:pt x="34" y="8"/>
                        </a:lnTo>
                        <a:lnTo>
                          <a:pt x="16" y="4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lnTo>
                          <a:pt x="0" y="28"/>
                        </a:lnTo>
                        <a:lnTo>
                          <a:pt x="0" y="28"/>
                        </a:lnTo>
                        <a:lnTo>
                          <a:pt x="14" y="32"/>
                        </a:lnTo>
                        <a:lnTo>
                          <a:pt x="34" y="34"/>
                        </a:lnTo>
                        <a:lnTo>
                          <a:pt x="54" y="36"/>
                        </a:lnTo>
                        <a:lnTo>
                          <a:pt x="78" y="38"/>
                        </a:lnTo>
                        <a:lnTo>
                          <a:pt x="78" y="38"/>
                        </a:lnTo>
                        <a:lnTo>
                          <a:pt x="118" y="36"/>
                        </a:lnTo>
                        <a:lnTo>
                          <a:pt x="160" y="30"/>
                        </a:lnTo>
                        <a:lnTo>
                          <a:pt x="158" y="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761" name="Freeform 79"/>
                  <p:cNvSpPr>
                    <a:spLocks/>
                  </p:cNvSpPr>
                  <p:nvPr/>
                </p:nvSpPr>
                <p:spPr bwMode="auto">
                  <a:xfrm>
                    <a:off x="3562822" y="2640557"/>
                    <a:ext cx="187660" cy="98949"/>
                  </a:xfrm>
                  <a:custGeom>
                    <a:avLst/>
                    <a:gdLst/>
                    <a:ahLst/>
                    <a:cxnLst>
                      <a:cxn ang="0">
                        <a:pos x="4" y="0"/>
                      </a:cxn>
                      <a:cxn ang="0">
                        <a:pos x="0" y="20"/>
                      </a:cxn>
                      <a:cxn ang="0">
                        <a:pos x="76" y="58"/>
                      </a:cxn>
                      <a:cxn ang="0">
                        <a:pos x="90" y="32"/>
                      </a:cxn>
                      <a:cxn ang="0">
                        <a:pos x="110" y="38"/>
                      </a:cxn>
                      <a:cxn ang="0">
                        <a:pos x="88" y="14"/>
                      </a:cxn>
                      <a:cxn ang="0">
                        <a:pos x="88" y="26"/>
                      </a:cxn>
                      <a:cxn ang="0">
                        <a:pos x="4" y="0"/>
                      </a:cxn>
                    </a:cxnLst>
                    <a:rect l="0" t="0" r="r" b="b"/>
                    <a:pathLst>
                      <a:path w="110" h="58">
                        <a:moveTo>
                          <a:pt x="4" y="0"/>
                        </a:moveTo>
                        <a:lnTo>
                          <a:pt x="0" y="20"/>
                        </a:lnTo>
                        <a:lnTo>
                          <a:pt x="76" y="58"/>
                        </a:lnTo>
                        <a:lnTo>
                          <a:pt x="90" y="32"/>
                        </a:lnTo>
                        <a:lnTo>
                          <a:pt x="110" y="38"/>
                        </a:lnTo>
                        <a:lnTo>
                          <a:pt x="88" y="14"/>
                        </a:lnTo>
                        <a:lnTo>
                          <a:pt x="88" y="26"/>
                        </a:lnTo>
                        <a:lnTo>
                          <a:pt x="4" y="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762" name="Freeform 80"/>
                  <p:cNvSpPr>
                    <a:spLocks/>
                  </p:cNvSpPr>
                  <p:nvPr/>
                </p:nvSpPr>
                <p:spPr bwMode="auto">
                  <a:xfrm>
                    <a:off x="3525290" y="2937404"/>
                    <a:ext cx="337788" cy="252490"/>
                  </a:xfrm>
                  <a:custGeom>
                    <a:avLst/>
                    <a:gdLst/>
                    <a:ahLst/>
                    <a:cxnLst>
                      <a:cxn ang="0">
                        <a:pos x="180" y="28"/>
                      </a:cxn>
                      <a:cxn ang="0">
                        <a:pos x="180" y="28"/>
                      </a:cxn>
                      <a:cxn ang="0">
                        <a:pos x="164" y="32"/>
                      </a:cxn>
                      <a:cxn ang="0">
                        <a:pos x="46" y="148"/>
                      </a:cxn>
                      <a:cxn ang="0">
                        <a:pos x="0" y="44"/>
                      </a:cxn>
                      <a:cxn ang="0">
                        <a:pos x="78" y="6"/>
                      </a:cxn>
                      <a:cxn ang="0">
                        <a:pos x="90" y="36"/>
                      </a:cxn>
                      <a:cxn ang="0">
                        <a:pos x="90" y="36"/>
                      </a:cxn>
                      <a:cxn ang="0">
                        <a:pos x="124" y="20"/>
                      </a:cxn>
                      <a:cxn ang="0">
                        <a:pos x="150" y="8"/>
                      </a:cxn>
                      <a:cxn ang="0">
                        <a:pos x="166" y="0"/>
                      </a:cxn>
                      <a:cxn ang="0">
                        <a:pos x="166" y="0"/>
                      </a:cxn>
                      <a:cxn ang="0">
                        <a:pos x="170" y="0"/>
                      </a:cxn>
                      <a:cxn ang="0">
                        <a:pos x="176" y="4"/>
                      </a:cxn>
                      <a:cxn ang="0">
                        <a:pos x="188" y="14"/>
                      </a:cxn>
                      <a:cxn ang="0">
                        <a:pos x="196" y="24"/>
                      </a:cxn>
                      <a:cxn ang="0">
                        <a:pos x="198" y="30"/>
                      </a:cxn>
                      <a:cxn ang="0">
                        <a:pos x="180" y="28"/>
                      </a:cxn>
                    </a:cxnLst>
                    <a:rect l="0" t="0" r="r" b="b"/>
                    <a:pathLst>
                      <a:path w="198" h="148">
                        <a:moveTo>
                          <a:pt x="180" y="28"/>
                        </a:moveTo>
                        <a:lnTo>
                          <a:pt x="180" y="28"/>
                        </a:lnTo>
                        <a:lnTo>
                          <a:pt x="164" y="32"/>
                        </a:lnTo>
                        <a:lnTo>
                          <a:pt x="46" y="148"/>
                        </a:lnTo>
                        <a:lnTo>
                          <a:pt x="0" y="44"/>
                        </a:lnTo>
                        <a:lnTo>
                          <a:pt x="78" y="6"/>
                        </a:lnTo>
                        <a:lnTo>
                          <a:pt x="90" y="36"/>
                        </a:lnTo>
                        <a:lnTo>
                          <a:pt x="90" y="36"/>
                        </a:lnTo>
                        <a:lnTo>
                          <a:pt x="124" y="20"/>
                        </a:lnTo>
                        <a:lnTo>
                          <a:pt x="150" y="8"/>
                        </a:lnTo>
                        <a:lnTo>
                          <a:pt x="166" y="0"/>
                        </a:lnTo>
                        <a:lnTo>
                          <a:pt x="166" y="0"/>
                        </a:lnTo>
                        <a:lnTo>
                          <a:pt x="170" y="0"/>
                        </a:lnTo>
                        <a:lnTo>
                          <a:pt x="176" y="4"/>
                        </a:lnTo>
                        <a:lnTo>
                          <a:pt x="188" y="14"/>
                        </a:lnTo>
                        <a:lnTo>
                          <a:pt x="196" y="24"/>
                        </a:lnTo>
                        <a:lnTo>
                          <a:pt x="198" y="30"/>
                        </a:lnTo>
                        <a:lnTo>
                          <a:pt x="180" y="2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763" name="Freeform 90"/>
                  <p:cNvSpPr>
                    <a:spLocks/>
                  </p:cNvSpPr>
                  <p:nvPr/>
                </p:nvSpPr>
                <p:spPr bwMode="auto">
                  <a:xfrm>
                    <a:off x="3443403" y="2715623"/>
                    <a:ext cx="252489" cy="378733"/>
                  </a:xfrm>
                  <a:custGeom>
                    <a:avLst/>
                    <a:gdLst/>
                    <a:ahLst/>
                    <a:cxnLst>
                      <a:cxn ang="0">
                        <a:pos x="148" y="150"/>
                      </a:cxn>
                      <a:cxn ang="0">
                        <a:pos x="60" y="222"/>
                      </a:cxn>
                      <a:cxn ang="0">
                        <a:pos x="0" y="68"/>
                      </a:cxn>
                      <a:cxn ang="0">
                        <a:pos x="0" y="68"/>
                      </a:cxn>
                      <a:cxn ang="0">
                        <a:pos x="2" y="60"/>
                      </a:cxn>
                      <a:cxn ang="0">
                        <a:pos x="6" y="42"/>
                      </a:cxn>
                      <a:cxn ang="0">
                        <a:pos x="12" y="30"/>
                      </a:cxn>
                      <a:cxn ang="0">
                        <a:pos x="18" y="20"/>
                      </a:cxn>
                      <a:cxn ang="0">
                        <a:pos x="26" y="10"/>
                      </a:cxn>
                      <a:cxn ang="0">
                        <a:pos x="38" y="2"/>
                      </a:cxn>
                      <a:cxn ang="0">
                        <a:pos x="38" y="2"/>
                      </a:cxn>
                      <a:cxn ang="0">
                        <a:pos x="46" y="0"/>
                      </a:cxn>
                      <a:cxn ang="0">
                        <a:pos x="54" y="0"/>
                      </a:cxn>
                      <a:cxn ang="0">
                        <a:pos x="68" y="4"/>
                      </a:cxn>
                      <a:cxn ang="0">
                        <a:pos x="80" y="8"/>
                      </a:cxn>
                      <a:cxn ang="0">
                        <a:pos x="84" y="10"/>
                      </a:cxn>
                      <a:cxn ang="0">
                        <a:pos x="148" y="150"/>
                      </a:cxn>
                    </a:cxnLst>
                    <a:rect l="0" t="0" r="r" b="b"/>
                    <a:pathLst>
                      <a:path w="148" h="222">
                        <a:moveTo>
                          <a:pt x="148" y="150"/>
                        </a:moveTo>
                        <a:lnTo>
                          <a:pt x="60" y="222"/>
                        </a:lnTo>
                        <a:lnTo>
                          <a:pt x="0" y="68"/>
                        </a:lnTo>
                        <a:lnTo>
                          <a:pt x="0" y="68"/>
                        </a:lnTo>
                        <a:lnTo>
                          <a:pt x="2" y="60"/>
                        </a:lnTo>
                        <a:lnTo>
                          <a:pt x="6" y="42"/>
                        </a:lnTo>
                        <a:lnTo>
                          <a:pt x="12" y="30"/>
                        </a:lnTo>
                        <a:lnTo>
                          <a:pt x="18" y="20"/>
                        </a:lnTo>
                        <a:lnTo>
                          <a:pt x="26" y="10"/>
                        </a:lnTo>
                        <a:lnTo>
                          <a:pt x="38" y="2"/>
                        </a:lnTo>
                        <a:lnTo>
                          <a:pt x="38" y="2"/>
                        </a:lnTo>
                        <a:lnTo>
                          <a:pt x="46" y="0"/>
                        </a:lnTo>
                        <a:lnTo>
                          <a:pt x="54" y="0"/>
                        </a:lnTo>
                        <a:lnTo>
                          <a:pt x="68" y="4"/>
                        </a:lnTo>
                        <a:lnTo>
                          <a:pt x="80" y="8"/>
                        </a:lnTo>
                        <a:lnTo>
                          <a:pt x="84" y="10"/>
                        </a:lnTo>
                        <a:lnTo>
                          <a:pt x="148" y="150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764" name="Freeform 91"/>
                  <p:cNvSpPr>
                    <a:spLocks/>
                  </p:cNvSpPr>
                  <p:nvPr/>
                </p:nvSpPr>
                <p:spPr bwMode="auto">
                  <a:xfrm>
                    <a:off x="3528702" y="2951051"/>
                    <a:ext cx="174011" cy="156952"/>
                  </a:xfrm>
                  <a:custGeom>
                    <a:avLst/>
                    <a:gdLst/>
                    <a:ahLst/>
                    <a:cxnLst>
                      <a:cxn ang="0">
                        <a:pos x="102" y="14"/>
                      </a:cxn>
                      <a:cxn ang="0">
                        <a:pos x="8" y="92"/>
                      </a:cxn>
                      <a:cxn ang="0">
                        <a:pos x="0" y="72"/>
                      </a:cxn>
                      <a:cxn ang="0">
                        <a:pos x="92" y="0"/>
                      </a:cxn>
                      <a:cxn ang="0">
                        <a:pos x="102" y="14"/>
                      </a:cxn>
                    </a:cxnLst>
                    <a:rect l="0" t="0" r="r" b="b"/>
                    <a:pathLst>
                      <a:path w="102" h="92">
                        <a:moveTo>
                          <a:pt x="102" y="14"/>
                        </a:moveTo>
                        <a:lnTo>
                          <a:pt x="8" y="92"/>
                        </a:lnTo>
                        <a:lnTo>
                          <a:pt x="0" y="72"/>
                        </a:lnTo>
                        <a:lnTo>
                          <a:pt x="92" y="0"/>
                        </a:lnTo>
                        <a:lnTo>
                          <a:pt x="102" y="14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  <p:sp>
                <p:nvSpPr>
                  <p:cNvPr id="765" name="Freeform 92"/>
                  <p:cNvSpPr>
                    <a:spLocks/>
                  </p:cNvSpPr>
                  <p:nvPr/>
                </p:nvSpPr>
                <p:spPr bwMode="auto">
                  <a:xfrm>
                    <a:off x="3610591" y="2947638"/>
                    <a:ext cx="122832" cy="116009"/>
                  </a:xfrm>
                  <a:custGeom>
                    <a:avLst/>
                    <a:gdLst/>
                    <a:ahLst/>
                    <a:cxnLst>
                      <a:cxn ang="0">
                        <a:pos x="34" y="32"/>
                      </a:cxn>
                      <a:cxn ang="0">
                        <a:pos x="34" y="32"/>
                      </a:cxn>
                      <a:cxn ang="0">
                        <a:pos x="38" y="28"/>
                      </a:cxn>
                      <a:cxn ang="0">
                        <a:pos x="38" y="28"/>
                      </a:cxn>
                      <a:cxn ang="0">
                        <a:pos x="34" y="32"/>
                      </a:cxn>
                      <a:cxn ang="0">
                        <a:pos x="34" y="32"/>
                      </a:cxn>
                      <a:cxn ang="0">
                        <a:pos x="24" y="48"/>
                      </a:cxn>
                      <a:cxn ang="0">
                        <a:pos x="18" y="60"/>
                      </a:cxn>
                      <a:cxn ang="0">
                        <a:pos x="26" y="68"/>
                      </a:cxn>
                      <a:cxn ang="0">
                        <a:pos x="26" y="68"/>
                      </a:cxn>
                      <a:cxn ang="0">
                        <a:pos x="36" y="48"/>
                      </a:cxn>
                      <a:cxn ang="0">
                        <a:pos x="46" y="34"/>
                      </a:cxn>
                      <a:cxn ang="0">
                        <a:pos x="52" y="26"/>
                      </a:cxn>
                      <a:cxn ang="0">
                        <a:pos x="52" y="26"/>
                      </a:cxn>
                      <a:cxn ang="0">
                        <a:pos x="72" y="14"/>
                      </a:cxn>
                      <a:cxn ang="0">
                        <a:pos x="72" y="14"/>
                      </a:cxn>
                      <a:cxn ang="0">
                        <a:pos x="70" y="12"/>
                      </a:cxn>
                      <a:cxn ang="0">
                        <a:pos x="64" y="6"/>
                      </a:cxn>
                      <a:cxn ang="0">
                        <a:pos x="54" y="2"/>
                      </a:cxn>
                      <a:cxn ang="0">
                        <a:pos x="48" y="0"/>
                      </a:cxn>
                      <a:cxn ang="0">
                        <a:pos x="42" y="0"/>
                      </a:cxn>
                      <a:cxn ang="0">
                        <a:pos x="42" y="0"/>
                      </a:cxn>
                      <a:cxn ang="0">
                        <a:pos x="30" y="6"/>
                      </a:cxn>
                      <a:cxn ang="0">
                        <a:pos x="22" y="10"/>
                      </a:cxn>
                      <a:cxn ang="0">
                        <a:pos x="14" y="16"/>
                      </a:cxn>
                      <a:cxn ang="0">
                        <a:pos x="14" y="16"/>
                      </a:cxn>
                      <a:cxn ang="0">
                        <a:pos x="10" y="22"/>
                      </a:cxn>
                      <a:cxn ang="0">
                        <a:pos x="6" y="32"/>
                      </a:cxn>
                      <a:cxn ang="0">
                        <a:pos x="0" y="44"/>
                      </a:cxn>
                      <a:cxn ang="0">
                        <a:pos x="14" y="56"/>
                      </a:cxn>
                      <a:cxn ang="0">
                        <a:pos x="16" y="58"/>
                      </a:cxn>
                      <a:cxn ang="0">
                        <a:pos x="16" y="58"/>
                      </a:cxn>
                      <a:cxn ang="0">
                        <a:pos x="20" y="52"/>
                      </a:cxn>
                      <a:cxn ang="0">
                        <a:pos x="24" y="44"/>
                      </a:cxn>
                      <a:cxn ang="0">
                        <a:pos x="34" y="32"/>
                      </a:cxn>
                      <a:cxn ang="0">
                        <a:pos x="34" y="32"/>
                      </a:cxn>
                    </a:cxnLst>
                    <a:rect l="0" t="0" r="r" b="b"/>
                    <a:pathLst>
                      <a:path w="72" h="68">
                        <a:moveTo>
                          <a:pt x="34" y="32"/>
                        </a:moveTo>
                        <a:lnTo>
                          <a:pt x="34" y="32"/>
                        </a:lnTo>
                        <a:lnTo>
                          <a:pt x="38" y="28"/>
                        </a:lnTo>
                        <a:lnTo>
                          <a:pt x="38" y="28"/>
                        </a:lnTo>
                        <a:lnTo>
                          <a:pt x="34" y="32"/>
                        </a:lnTo>
                        <a:lnTo>
                          <a:pt x="34" y="32"/>
                        </a:lnTo>
                        <a:lnTo>
                          <a:pt x="24" y="48"/>
                        </a:lnTo>
                        <a:lnTo>
                          <a:pt x="18" y="60"/>
                        </a:lnTo>
                        <a:lnTo>
                          <a:pt x="26" y="68"/>
                        </a:lnTo>
                        <a:lnTo>
                          <a:pt x="26" y="68"/>
                        </a:lnTo>
                        <a:lnTo>
                          <a:pt x="36" y="48"/>
                        </a:lnTo>
                        <a:lnTo>
                          <a:pt x="46" y="34"/>
                        </a:lnTo>
                        <a:lnTo>
                          <a:pt x="52" y="26"/>
                        </a:lnTo>
                        <a:lnTo>
                          <a:pt x="52" y="26"/>
                        </a:lnTo>
                        <a:lnTo>
                          <a:pt x="72" y="14"/>
                        </a:lnTo>
                        <a:lnTo>
                          <a:pt x="72" y="14"/>
                        </a:lnTo>
                        <a:lnTo>
                          <a:pt x="70" y="12"/>
                        </a:lnTo>
                        <a:lnTo>
                          <a:pt x="64" y="6"/>
                        </a:lnTo>
                        <a:lnTo>
                          <a:pt x="54" y="2"/>
                        </a:lnTo>
                        <a:lnTo>
                          <a:pt x="48" y="0"/>
                        </a:lnTo>
                        <a:lnTo>
                          <a:pt x="42" y="0"/>
                        </a:lnTo>
                        <a:lnTo>
                          <a:pt x="42" y="0"/>
                        </a:lnTo>
                        <a:lnTo>
                          <a:pt x="30" y="6"/>
                        </a:lnTo>
                        <a:lnTo>
                          <a:pt x="22" y="10"/>
                        </a:lnTo>
                        <a:lnTo>
                          <a:pt x="14" y="16"/>
                        </a:lnTo>
                        <a:lnTo>
                          <a:pt x="14" y="16"/>
                        </a:lnTo>
                        <a:lnTo>
                          <a:pt x="10" y="22"/>
                        </a:lnTo>
                        <a:lnTo>
                          <a:pt x="6" y="32"/>
                        </a:lnTo>
                        <a:lnTo>
                          <a:pt x="0" y="44"/>
                        </a:lnTo>
                        <a:lnTo>
                          <a:pt x="14" y="56"/>
                        </a:lnTo>
                        <a:lnTo>
                          <a:pt x="16" y="58"/>
                        </a:lnTo>
                        <a:lnTo>
                          <a:pt x="16" y="58"/>
                        </a:lnTo>
                        <a:lnTo>
                          <a:pt x="20" y="52"/>
                        </a:lnTo>
                        <a:lnTo>
                          <a:pt x="24" y="44"/>
                        </a:lnTo>
                        <a:lnTo>
                          <a:pt x="34" y="32"/>
                        </a:lnTo>
                        <a:lnTo>
                          <a:pt x="34" y="32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6600">
                      <a:latin typeface="+mn-lt"/>
                      <a:ea typeface="+mn-ea"/>
                    </a:endParaRPr>
                  </a:p>
                </p:txBody>
              </p:sp>
            </p:grpSp>
          </p:grpSp>
          <p:grpSp>
            <p:nvGrpSpPr>
              <p:cNvPr id="22" name="グループ化 1054"/>
              <p:cNvGrpSpPr/>
              <p:nvPr/>
            </p:nvGrpSpPr>
            <p:grpSpPr>
              <a:xfrm>
                <a:off x="5883787" y="4216921"/>
                <a:ext cx="246512" cy="811601"/>
                <a:chOff x="5510241" y="1885908"/>
                <a:chExt cx="146806" cy="483342"/>
              </a:xfrm>
              <a:scene3d>
                <a:camera prst="orthographicFront">
                  <a:rot lat="0" lon="0" rev="0"/>
                </a:camera>
                <a:lightRig rig="threePt" dir="t"/>
              </a:scene3d>
            </p:grpSpPr>
            <p:sp>
              <p:nvSpPr>
                <p:cNvPr id="767" name="Freeform 44"/>
                <p:cNvSpPr>
                  <a:spLocks/>
                </p:cNvSpPr>
                <p:nvPr/>
              </p:nvSpPr>
              <p:spPr bwMode="auto">
                <a:xfrm flipH="1">
                  <a:off x="5530846" y="1960599"/>
                  <a:ext cx="66106" cy="83276"/>
                </a:xfrm>
                <a:custGeom>
                  <a:avLst/>
                  <a:gdLst/>
                  <a:ahLst/>
                  <a:cxnLst>
                    <a:cxn ang="0">
                      <a:pos x="154" y="150"/>
                    </a:cxn>
                    <a:cxn ang="0">
                      <a:pos x="54" y="194"/>
                    </a:cxn>
                    <a:cxn ang="0">
                      <a:pos x="0" y="58"/>
                    </a:cxn>
                    <a:cxn ang="0">
                      <a:pos x="0" y="58"/>
                    </a:cxn>
                    <a:cxn ang="0">
                      <a:pos x="4" y="50"/>
                    </a:cxn>
                    <a:cxn ang="0">
                      <a:pos x="10" y="34"/>
                    </a:cxn>
                    <a:cxn ang="0">
                      <a:pos x="22" y="16"/>
                    </a:cxn>
                    <a:cxn ang="0">
                      <a:pos x="28" y="8"/>
                    </a:cxn>
                    <a:cxn ang="0">
                      <a:pos x="34" y="2"/>
                    </a:cxn>
                    <a:cxn ang="0">
                      <a:pos x="34" y="2"/>
                    </a:cxn>
                    <a:cxn ang="0">
                      <a:pos x="42" y="0"/>
                    </a:cxn>
                    <a:cxn ang="0">
                      <a:pos x="50" y="0"/>
                    </a:cxn>
                    <a:cxn ang="0">
                      <a:pos x="58" y="0"/>
                    </a:cxn>
                    <a:cxn ang="0">
                      <a:pos x="66" y="4"/>
                    </a:cxn>
                    <a:cxn ang="0">
                      <a:pos x="78" y="10"/>
                    </a:cxn>
                    <a:cxn ang="0">
                      <a:pos x="82" y="14"/>
                    </a:cxn>
                    <a:cxn ang="0">
                      <a:pos x="154" y="150"/>
                    </a:cxn>
                  </a:cxnLst>
                  <a:rect l="0" t="0" r="r" b="b"/>
                  <a:pathLst>
                    <a:path w="154" h="194">
                      <a:moveTo>
                        <a:pt x="154" y="150"/>
                      </a:moveTo>
                      <a:lnTo>
                        <a:pt x="54" y="194"/>
                      </a:lnTo>
                      <a:lnTo>
                        <a:pt x="0" y="58"/>
                      </a:lnTo>
                      <a:lnTo>
                        <a:pt x="0" y="58"/>
                      </a:lnTo>
                      <a:lnTo>
                        <a:pt x="4" y="50"/>
                      </a:lnTo>
                      <a:lnTo>
                        <a:pt x="10" y="34"/>
                      </a:lnTo>
                      <a:lnTo>
                        <a:pt x="22" y="16"/>
                      </a:lnTo>
                      <a:lnTo>
                        <a:pt x="28" y="8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42" y="0"/>
                      </a:lnTo>
                      <a:lnTo>
                        <a:pt x="50" y="0"/>
                      </a:lnTo>
                      <a:lnTo>
                        <a:pt x="58" y="0"/>
                      </a:lnTo>
                      <a:lnTo>
                        <a:pt x="66" y="4"/>
                      </a:lnTo>
                      <a:lnTo>
                        <a:pt x="78" y="10"/>
                      </a:lnTo>
                      <a:lnTo>
                        <a:pt x="82" y="14"/>
                      </a:lnTo>
                      <a:lnTo>
                        <a:pt x="154" y="15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  <p:sp>
              <p:nvSpPr>
                <p:cNvPr id="768" name="Freeform 45"/>
                <p:cNvSpPr>
                  <a:spLocks/>
                </p:cNvSpPr>
                <p:nvPr/>
              </p:nvSpPr>
              <p:spPr bwMode="auto">
                <a:xfrm flipH="1">
                  <a:off x="5529987" y="2018119"/>
                  <a:ext cx="49794" cy="24897"/>
                </a:xfrm>
                <a:custGeom>
                  <a:avLst/>
                  <a:gdLst/>
                  <a:ahLst/>
                  <a:cxnLst>
                    <a:cxn ang="0">
                      <a:pos x="116" y="16"/>
                    </a:cxn>
                    <a:cxn ang="0">
                      <a:pos x="2" y="58"/>
                    </a:cxn>
                    <a:cxn ang="0">
                      <a:pos x="0" y="40"/>
                    </a:cxn>
                    <a:cxn ang="0">
                      <a:pos x="110" y="0"/>
                    </a:cxn>
                    <a:cxn ang="0">
                      <a:pos x="116" y="16"/>
                    </a:cxn>
                  </a:cxnLst>
                  <a:rect l="0" t="0" r="r" b="b"/>
                  <a:pathLst>
                    <a:path w="116" h="58">
                      <a:moveTo>
                        <a:pt x="116" y="16"/>
                      </a:moveTo>
                      <a:lnTo>
                        <a:pt x="2" y="58"/>
                      </a:lnTo>
                      <a:lnTo>
                        <a:pt x="0" y="40"/>
                      </a:lnTo>
                      <a:lnTo>
                        <a:pt x="110" y="0"/>
                      </a:lnTo>
                      <a:lnTo>
                        <a:pt x="116" y="16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  <p:sp>
              <p:nvSpPr>
                <p:cNvPr id="769" name="Freeform 46"/>
                <p:cNvSpPr>
                  <a:spLocks/>
                </p:cNvSpPr>
                <p:nvPr/>
              </p:nvSpPr>
              <p:spPr bwMode="auto">
                <a:xfrm flipH="1">
                  <a:off x="5510241" y="2341778"/>
                  <a:ext cx="59238" cy="20604"/>
                </a:xfrm>
                <a:custGeom>
                  <a:avLst/>
                  <a:gdLst/>
                  <a:ahLst/>
                  <a:cxnLst>
                    <a:cxn ang="0">
                      <a:pos x="64" y="0"/>
                    </a:cxn>
                    <a:cxn ang="0">
                      <a:pos x="2" y="10"/>
                    </a:cxn>
                    <a:cxn ang="0">
                      <a:pos x="0" y="28"/>
                    </a:cxn>
                    <a:cxn ang="0">
                      <a:pos x="4" y="48"/>
                    </a:cxn>
                    <a:cxn ang="0">
                      <a:pos x="36" y="48"/>
                    </a:cxn>
                    <a:cxn ang="0">
                      <a:pos x="36" y="38"/>
                    </a:cxn>
                    <a:cxn ang="0">
                      <a:pos x="44" y="46"/>
                    </a:cxn>
                    <a:cxn ang="0">
                      <a:pos x="136" y="46"/>
                    </a:cxn>
                    <a:cxn ang="0">
                      <a:pos x="136" y="46"/>
                    </a:cxn>
                    <a:cxn ang="0">
                      <a:pos x="138" y="36"/>
                    </a:cxn>
                    <a:cxn ang="0">
                      <a:pos x="136" y="30"/>
                    </a:cxn>
                    <a:cxn ang="0">
                      <a:pos x="134" y="24"/>
                    </a:cxn>
                    <a:cxn ang="0">
                      <a:pos x="134" y="24"/>
                    </a:cxn>
                    <a:cxn ang="0">
                      <a:pos x="120" y="18"/>
                    </a:cxn>
                    <a:cxn ang="0">
                      <a:pos x="96" y="10"/>
                    </a:cxn>
                    <a:cxn ang="0">
                      <a:pos x="64" y="0"/>
                    </a:cxn>
                    <a:cxn ang="0">
                      <a:pos x="64" y="0"/>
                    </a:cxn>
                  </a:cxnLst>
                  <a:rect l="0" t="0" r="r" b="b"/>
                  <a:pathLst>
                    <a:path w="138" h="48">
                      <a:moveTo>
                        <a:pt x="64" y="0"/>
                      </a:moveTo>
                      <a:lnTo>
                        <a:pt x="2" y="10"/>
                      </a:lnTo>
                      <a:lnTo>
                        <a:pt x="0" y="28"/>
                      </a:lnTo>
                      <a:lnTo>
                        <a:pt x="4" y="48"/>
                      </a:lnTo>
                      <a:lnTo>
                        <a:pt x="36" y="48"/>
                      </a:lnTo>
                      <a:lnTo>
                        <a:pt x="36" y="38"/>
                      </a:lnTo>
                      <a:lnTo>
                        <a:pt x="44" y="46"/>
                      </a:lnTo>
                      <a:lnTo>
                        <a:pt x="136" y="46"/>
                      </a:lnTo>
                      <a:lnTo>
                        <a:pt x="136" y="46"/>
                      </a:lnTo>
                      <a:lnTo>
                        <a:pt x="138" y="36"/>
                      </a:lnTo>
                      <a:lnTo>
                        <a:pt x="136" y="30"/>
                      </a:lnTo>
                      <a:lnTo>
                        <a:pt x="134" y="24"/>
                      </a:lnTo>
                      <a:lnTo>
                        <a:pt x="134" y="24"/>
                      </a:lnTo>
                      <a:lnTo>
                        <a:pt x="120" y="18"/>
                      </a:lnTo>
                      <a:lnTo>
                        <a:pt x="96" y="10"/>
                      </a:lnTo>
                      <a:lnTo>
                        <a:pt x="64" y="0"/>
                      </a:lnTo>
                      <a:lnTo>
                        <a:pt x="6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  <p:sp>
              <p:nvSpPr>
                <p:cNvPr id="770" name="Freeform 47"/>
                <p:cNvSpPr>
                  <a:spLocks/>
                </p:cNvSpPr>
                <p:nvPr/>
              </p:nvSpPr>
              <p:spPr bwMode="auto">
                <a:xfrm flipH="1">
                  <a:off x="5590941" y="2347787"/>
                  <a:ext cx="63530" cy="21463"/>
                </a:xfrm>
                <a:custGeom>
                  <a:avLst/>
                  <a:gdLst/>
                  <a:ahLst/>
                  <a:cxnLst>
                    <a:cxn ang="0">
                      <a:pos x="70" y="0"/>
                    </a:cxn>
                    <a:cxn ang="0">
                      <a:pos x="4" y="10"/>
                    </a:cxn>
                    <a:cxn ang="0">
                      <a:pos x="0" y="30"/>
                    </a:cxn>
                    <a:cxn ang="0">
                      <a:pos x="4" y="50"/>
                    </a:cxn>
                    <a:cxn ang="0">
                      <a:pos x="40" y="50"/>
                    </a:cxn>
                    <a:cxn ang="0">
                      <a:pos x="40" y="42"/>
                    </a:cxn>
                    <a:cxn ang="0">
                      <a:pos x="50" y="50"/>
                    </a:cxn>
                    <a:cxn ang="0">
                      <a:pos x="148" y="50"/>
                    </a:cxn>
                    <a:cxn ang="0">
                      <a:pos x="148" y="50"/>
                    </a:cxn>
                    <a:cxn ang="0">
                      <a:pos x="148" y="38"/>
                    </a:cxn>
                    <a:cxn ang="0">
                      <a:pos x="146" y="30"/>
                    </a:cxn>
                    <a:cxn ang="0">
                      <a:pos x="144" y="26"/>
                    </a:cxn>
                    <a:cxn ang="0">
                      <a:pos x="142" y="24"/>
                    </a:cxn>
                    <a:cxn ang="0">
                      <a:pos x="142" y="24"/>
                    </a:cxn>
                    <a:cxn ang="0">
                      <a:pos x="128" y="20"/>
                    </a:cxn>
                    <a:cxn ang="0">
                      <a:pos x="104" y="10"/>
                    </a:cxn>
                    <a:cxn ang="0">
                      <a:pos x="70" y="0"/>
                    </a:cxn>
                    <a:cxn ang="0">
                      <a:pos x="70" y="0"/>
                    </a:cxn>
                  </a:cxnLst>
                  <a:rect l="0" t="0" r="r" b="b"/>
                  <a:pathLst>
                    <a:path w="148" h="50">
                      <a:moveTo>
                        <a:pt x="70" y="0"/>
                      </a:moveTo>
                      <a:lnTo>
                        <a:pt x="4" y="10"/>
                      </a:lnTo>
                      <a:lnTo>
                        <a:pt x="0" y="30"/>
                      </a:lnTo>
                      <a:lnTo>
                        <a:pt x="4" y="50"/>
                      </a:lnTo>
                      <a:lnTo>
                        <a:pt x="40" y="50"/>
                      </a:lnTo>
                      <a:lnTo>
                        <a:pt x="40" y="42"/>
                      </a:lnTo>
                      <a:lnTo>
                        <a:pt x="50" y="50"/>
                      </a:lnTo>
                      <a:lnTo>
                        <a:pt x="148" y="50"/>
                      </a:lnTo>
                      <a:lnTo>
                        <a:pt x="148" y="50"/>
                      </a:lnTo>
                      <a:lnTo>
                        <a:pt x="148" y="38"/>
                      </a:lnTo>
                      <a:lnTo>
                        <a:pt x="146" y="30"/>
                      </a:lnTo>
                      <a:lnTo>
                        <a:pt x="144" y="26"/>
                      </a:lnTo>
                      <a:lnTo>
                        <a:pt x="142" y="24"/>
                      </a:lnTo>
                      <a:lnTo>
                        <a:pt x="142" y="24"/>
                      </a:lnTo>
                      <a:lnTo>
                        <a:pt x="128" y="20"/>
                      </a:lnTo>
                      <a:lnTo>
                        <a:pt x="104" y="10"/>
                      </a:lnTo>
                      <a:lnTo>
                        <a:pt x="70" y="0"/>
                      </a:lnTo>
                      <a:lnTo>
                        <a:pt x="7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  <p:sp>
              <p:nvSpPr>
                <p:cNvPr id="771" name="Freeform 48"/>
                <p:cNvSpPr>
                  <a:spLocks/>
                </p:cNvSpPr>
                <p:nvPr/>
              </p:nvSpPr>
              <p:spPr bwMode="auto">
                <a:xfrm flipH="1">
                  <a:off x="5528270" y="2104829"/>
                  <a:ext cx="79842" cy="24210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90" y="564"/>
                    </a:cxn>
                    <a:cxn ang="0">
                      <a:pos x="186" y="560"/>
                    </a:cxn>
                    <a:cxn ang="0">
                      <a:pos x="108" y="1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86" h="564">
                      <a:moveTo>
                        <a:pt x="0" y="0"/>
                      </a:moveTo>
                      <a:lnTo>
                        <a:pt x="90" y="564"/>
                      </a:lnTo>
                      <a:lnTo>
                        <a:pt x="186" y="560"/>
                      </a:lnTo>
                      <a:lnTo>
                        <a:pt x="108" y="1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  <p:sp>
              <p:nvSpPr>
                <p:cNvPr id="772" name="Freeform 49"/>
                <p:cNvSpPr>
                  <a:spLocks/>
                </p:cNvSpPr>
                <p:nvPr/>
              </p:nvSpPr>
              <p:spPr bwMode="auto">
                <a:xfrm flipH="1">
                  <a:off x="5583215" y="1921107"/>
                  <a:ext cx="38633" cy="43784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0" y="76"/>
                    </a:cxn>
                    <a:cxn ang="0">
                      <a:pos x="0" y="76"/>
                    </a:cxn>
                    <a:cxn ang="0">
                      <a:pos x="10" y="82"/>
                    </a:cxn>
                    <a:cxn ang="0">
                      <a:pos x="34" y="92"/>
                    </a:cxn>
                    <a:cxn ang="0">
                      <a:pos x="48" y="96"/>
                    </a:cxn>
                    <a:cxn ang="0">
                      <a:pos x="62" y="100"/>
                    </a:cxn>
                    <a:cxn ang="0">
                      <a:pos x="74" y="102"/>
                    </a:cxn>
                    <a:cxn ang="0">
                      <a:pos x="86" y="102"/>
                    </a:cxn>
                    <a:cxn ang="0">
                      <a:pos x="86" y="102"/>
                    </a:cxn>
                    <a:cxn ang="0">
                      <a:pos x="88" y="100"/>
                    </a:cxn>
                    <a:cxn ang="0">
                      <a:pos x="90" y="98"/>
                    </a:cxn>
                    <a:cxn ang="0">
                      <a:pos x="90" y="90"/>
                    </a:cxn>
                    <a:cxn ang="0">
                      <a:pos x="86" y="80"/>
                    </a:cxn>
                    <a:cxn ang="0">
                      <a:pos x="84" y="68"/>
                    </a:cxn>
                    <a:cxn ang="0">
                      <a:pos x="84" y="68"/>
                    </a:cxn>
                    <a:cxn ang="0">
                      <a:pos x="80" y="24"/>
                    </a:cxn>
                    <a:cxn ang="0">
                      <a:pos x="80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90" h="102">
                      <a:moveTo>
                        <a:pt x="10" y="0"/>
                      </a:moveTo>
                      <a:lnTo>
                        <a:pt x="0" y="76"/>
                      </a:lnTo>
                      <a:lnTo>
                        <a:pt x="0" y="76"/>
                      </a:lnTo>
                      <a:lnTo>
                        <a:pt x="10" y="82"/>
                      </a:lnTo>
                      <a:lnTo>
                        <a:pt x="34" y="92"/>
                      </a:lnTo>
                      <a:lnTo>
                        <a:pt x="48" y="96"/>
                      </a:lnTo>
                      <a:lnTo>
                        <a:pt x="62" y="100"/>
                      </a:lnTo>
                      <a:lnTo>
                        <a:pt x="74" y="102"/>
                      </a:lnTo>
                      <a:lnTo>
                        <a:pt x="86" y="102"/>
                      </a:lnTo>
                      <a:lnTo>
                        <a:pt x="86" y="102"/>
                      </a:lnTo>
                      <a:lnTo>
                        <a:pt x="88" y="100"/>
                      </a:lnTo>
                      <a:lnTo>
                        <a:pt x="90" y="98"/>
                      </a:lnTo>
                      <a:lnTo>
                        <a:pt x="90" y="90"/>
                      </a:lnTo>
                      <a:lnTo>
                        <a:pt x="86" y="80"/>
                      </a:lnTo>
                      <a:lnTo>
                        <a:pt x="84" y="68"/>
                      </a:lnTo>
                      <a:lnTo>
                        <a:pt x="84" y="68"/>
                      </a:lnTo>
                      <a:lnTo>
                        <a:pt x="80" y="24"/>
                      </a:lnTo>
                      <a:lnTo>
                        <a:pt x="80" y="0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  <p:sp>
              <p:nvSpPr>
                <p:cNvPr id="773" name="Freeform 50"/>
                <p:cNvSpPr>
                  <a:spLocks/>
                </p:cNvSpPr>
                <p:nvPr/>
              </p:nvSpPr>
              <p:spPr bwMode="auto">
                <a:xfrm flipH="1">
                  <a:off x="5550592" y="2005241"/>
                  <a:ext cx="1717" cy="42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4" y="0"/>
                    </a:cxn>
                    <a:cxn ang="0">
                      <a:pos x="4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  <p:sp>
              <p:nvSpPr>
                <p:cNvPr id="774" name="Freeform 51"/>
                <p:cNvSpPr>
                  <a:spLocks/>
                </p:cNvSpPr>
                <p:nvPr/>
              </p:nvSpPr>
              <p:spPr bwMode="auto">
                <a:xfrm flipH="1">
                  <a:off x="5568620" y="2106546"/>
                  <a:ext cx="86710" cy="248969"/>
                </a:xfrm>
                <a:custGeom>
                  <a:avLst/>
                  <a:gdLst/>
                  <a:ahLst/>
                  <a:cxnLst>
                    <a:cxn ang="0">
                      <a:pos x="134" y="8"/>
                    </a:cxn>
                    <a:cxn ang="0">
                      <a:pos x="134" y="8"/>
                    </a:cxn>
                    <a:cxn ang="0">
                      <a:pos x="102" y="6"/>
                    </a:cxn>
                    <a:cxn ang="0">
                      <a:pos x="78" y="2"/>
                    </a:cxn>
                    <a:cxn ang="0">
                      <a:pos x="60" y="0"/>
                    </a:cxn>
                    <a:cxn ang="0">
                      <a:pos x="20" y="324"/>
                    </a:cxn>
                    <a:cxn ang="0">
                      <a:pos x="0" y="580"/>
                    </a:cxn>
                    <a:cxn ang="0">
                      <a:pos x="82" y="572"/>
                    </a:cxn>
                    <a:cxn ang="0">
                      <a:pos x="98" y="570"/>
                    </a:cxn>
                    <a:cxn ang="0">
                      <a:pos x="136" y="340"/>
                    </a:cxn>
                    <a:cxn ang="0">
                      <a:pos x="162" y="290"/>
                    </a:cxn>
                    <a:cxn ang="0">
                      <a:pos x="202" y="96"/>
                    </a:cxn>
                    <a:cxn ang="0">
                      <a:pos x="202" y="0"/>
                    </a:cxn>
                    <a:cxn ang="0">
                      <a:pos x="202" y="0"/>
                    </a:cxn>
                    <a:cxn ang="0">
                      <a:pos x="198" y="2"/>
                    </a:cxn>
                    <a:cxn ang="0">
                      <a:pos x="186" y="6"/>
                    </a:cxn>
                    <a:cxn ang="0">
                      <a:pos x="164" y="8"/>
                    </a:cxn>
                    <a:cxn ang="0">
                      <a:pos x="134" y="8"/>
                    </a:cxn>
                    <a:cxn ang="0">
                      <a:pos x="134" y="8"/>
                    </a:cxn>
                  </a:cxnLst>
                  <a:rect l="0" t="0" r="r" b="b"/>
                  <a:pathLst>
                    <a:path w="202" h="580">
                      <a:moveTo>
                        <a:pt x="134" y="8"/>
                      </a:moveTo>
                      <a:lnTo>
                        <a:pt x="134" y="8"/>
                      </a:lnTo>
                      <a:lnTo>
                        <a:pt x="102" y="6"/>
                      </a:lnTo>
                      <a:lnTo>
                        <a:pt x="78" y="2"/>
                      </a:lnTo>
                      <a:lnTo>
                        <a:pt x="60" y="0"/>
                      </a:lnTo>
                      <a:lnTo>
                        <a:pt x="20" y="324"/>
                      </a:lnTo>
                      <a:lnTo>
                        <a:pt x="0" y="580"/>
                      </a:lnTo>
                      <a:lnTo>
                        <a:pt x="82" y="572"/>
                      </a:lnTo>
                      <a:lnTo>
                        <a:pt x="98" y="570"/>
                      </a:lnTo>
                      <a:lnTo>
                        <a:pt x="136" y="340"/>
                      </a:lnTo>
                      <a:lnTo>
                        <a:pt x="162" y="290"/>
                      </a:lnTo>
                      <a:lnTo>
                        <a:pt x="202" y="96"/>
                      </a:lnTo>
                      <a:lnTo>
                        <a:pt x="202" y="0"/>
                      </a:lnTo>
                      <a:lnTo>
                        <a:pt x="202" y="0"/>
                      </a:lnTo>
                      <a:lnTo>
                        <a:pt x="198" y="2"/>
                      </a:lnTo>
                      <a:lnTo>
                        <a:pt x="186" y="6"/>
                      </a:lnTo>
                      <a:lnTo>
                        <a:pt x="164" y="8"/>
                      </a:lnTo>
                      <a:lnTo>
                        <a:pt x="134" y="8"/>
                      </a:lnTo>
                      <a:lnTo>
                        <a:pt x="134" y="8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  <p:sp>
              <p:nvSpPr>
                <p:cNvPr id="775" name="Freeform 52"/>
                <p:cNvSpPr>
                  <a:spLocks/>
                </p:cNvSpPr>
                <p:nvPr/>
              </p:nvSpPr>
              <p:spPr bwMode="auto">
                <a:xfrm flipH="1">
                  <a:off x="5552309" y="1951155"/>
                  <a:ext cx="98729" cy="152815"/>
                </a:xfrm>
                <a:custGeom>
                  <a:avLst/>
                  <a:gdLst/>
                  <a:ahLst/>
                  <a:cxnLst>
                    <a:cxn ang="0">
                      <a:pos x="74" y="0"/>
                    </a:cxn>
                    <a:cxn ang="0">
                      <a:pos x="74" y="0"/>
                    </a:cxn>
                    <a:cxn ang="0">
                      <a:pos x="58" y="8"/>
                    </a:cxn>
                    <a:cxn ang="0">
                      <a:pos x="42" y="18"/>
                    </a:cxn>
                    <a:cxn ang="0">
                      <a:pos x="30" y="28"/>
                    </a:cxn>
                    <a:cxn ang="0">
                      <a:pos x="24" y="38"/>
                    </a:cxn>
                    <a:cxn ang="0">
                      <a:pos x="0" y="92"/>
                    </a:cxn>
                    <a:cxn ang="0">
                      <a:pos x="28" y="302"/>
                    </a:cxn>
                    <a:cxn ang="0">
                      <a:pos x="58" y="344"/>
                    </a:cxn>
                    <a:cxn ang="0">
                      <a:pos x="58" y="344"/>
                    </a:cxn>
                    <a:cxn ang="0">
                      <a:pos x="88" y="352"/>
                    </a:cxn>
                    <a:cxn ang="0">
                      <a:pos x="126" y="356"/>
                    </a:cxn>
                    <a:cxn ang="0">
                      <a:pos x="146" y="356"/>
                    </a:cxn>
                    <a:cxn ang="0">
                      <a:pos x="166" y="356"/>
                    </a:cxn>
                    <a:cxn ang="0">
                      <a:pos x="184" y="354"/>
                    </a:cxn>
                    <a:cxn ang="0">
                      <a:pos x="198" y="350"/>
                    </a:cxn>
                    <a:cxn ang="0">
                      <a:pos x="198" y="350"/>
                    </a:cxn>
                    <a:cxn ang="0">
                      <a:pos x="204" y="346"/>
                    </a:cxn>
                    <a:cxn ang="0">
                      <a:pos x="210" y="340"/>
                    </a:cxn>
                    <a:cxn ang="0">
                      <a:pos x="220" y="322"/>
                    </a:cxn>
                    <a:cxn ang="0">
                      <a:pos x="226" y="306"/>
                    </a:cxn>
                    <a:cxn ang="0">
                      <a:pos x="230" y="294"/>
                    </a:cxn>
                    <a:cxn ang="0">
                      <a:pos x="230" y="294"/>
                    </a:cxn>
                    <a:cxn ang="0">
                      <a:pos x="228" y="226"/>
                    </a:cxn>
                    <a:cxn ang="0">
                      <a:pos x="228" y="186"/>
                    </a:cxn>
                    <a:cxn ang="0">
                      <a:pos x="228" y="186"/>
                    </a:cxn>
                    <a:cxn ang="0">
                      <a:pos x="226" y="148"/>
                    </a:cxn>
                    <a:cxn ang="0">
                      <a:pos x="222" y="118"/>
                    </a:cxn>
                    <a:cxn ang="0">
                      <a:pos x="218" y="92"/>
                    </a:cxn>
                    <a:cxn ang="0">
                      <a:pos x="210" y="70"/>
                    </a:cxn>
                    <a:cxn ang="0">
                      <a:pos x="204" y="56"/>
                    </a:cxn>
                    <a:cxn ang="0">
                      <a:pos x="198" y="44"/>
                    </a:cxn>
                    <a:cxn ang="0">
                      <a:pos x="194" y="36"/>
                    </a:cxn>
                    <a:cxn ang="0">
                      <a:pos x="160" y="12"/>
                    </a:cxn>
                    <a:cxn ang="0">
                      <a:pos x="160" y="12"/>
                    </a:cxn>
                    <a:cxn ang="0">
                      <a:pos x="144" y="16"/>
                    </a:cxn>
                    <a:cxn ang="0">
                      <a:pos x="74" y="0"/>
                    </a:cxn>
                  </a:cxnLst>
                  <a:rect l="0" t="0" r="r" b="b"/>
                  <a:pathLst>
                    <a:path w="230" h="356">
                      <a:moveTo>
                        <a:pt x="74" y="0"/>
                      </a:moveTo>
                      <a:lnTo>
                        <a:pt x="74" y="0"/>
                      </a:lnTo>
                      <a:lnTo>
                        <a:pt x="58" y="8"/>
                      </a:lnTo>
                      <a:lnTo>
                        <a:pt x="42" y="18"/>
                      </a:lnTo>
                      <a:lnTo>
                        <a:pt x="30" y="28"/>
                      </a:lnTo>
                      <a:lnTo>
                        <a:pt x="24" y="38"/>
                      </a:lnTo>
                      <a:lnTo>
                        <a:pt x="0" y="92"/>
                      </a:lnTo>
                      <a:lnTo>
                        <a:pt x="28" y="302"/>
                      </a:lnTo>
                      <a:lnTo>
                        <a:pt x="58" y="344"/>
                      </a:lnTo>
                      <a:lnTo>
                        <a:pt x="58" y="344"/>
                      </a:lnTo>
                      <a:lnTo>
                        <a:pt x="88" y="352"/>
                      </a:lnTo>
                      <a:lnTo>
                        <a:pt x="126" y="356"/>
                      </a:lnTo>
                      <a:lnTo>
                        <a:pt x="146" y="356"/>
                      </a:lnTo>
                      <a:lnTo>
                        <a:pt x="166" y="356"/>
                      </a:lnTo>
                      <a:lnTo>
                        <a:pt x="184" y="354"/>
                      </a:lnTo>
                      <a:lnTo>
                        <a:pt x="198" y="350"/>
                      </a:lnTo>
                      <a:lnTo>
                        <a:pt x="198" y="350"/>
                      </a:lnTo>
                      <a:lnTo>
                        <a:pt x="204" y="346"/>
                      </a:lnTo>
                      <a:lnTo>
                        <a:pt x="210" y="340"/>
                      </a:lnTo>
                      <a:lnTo>
                        <a:pt x="220" y="322"/>
                      </a:lnTo>
                      <a:lnTo>
                        <a:pt x="226" y="306"/>
                      </a:lnTo>
                      <a:lnTo>
                        <a:pt x="230" y="294"/>
                      </a:lnTo>
                      <a:lnTo>
                        <a:pt x="230" y="294"/>
                      </a:lnTo>
                      <a:lnTo>
                        <a:pt x="228" y="226"/>
                      </a:lnTo>
                      <a:lnTo>
                        <a:pt x="228" y="186"/>
                      </a:lnTo>
                      <a:lnTo>
                        <a:pt x="228" y="186"/>
                      </a:lnTo>
                      <a:lnTo>
                        <a:pt x="226" y="148"/>
                      </a:lnTo>
                      <a:lnTo>
                        <a:pt x="222" y="118"/>
                      </a:lnTo>
                      <a:lnTo>
                        <a:pt x="218" y="92"/>
                      </a:lnTo>
                      <a:lnTo>
                        <a:pt x="210" y="70"/>
                      </a:lnTo>
                      <a:lnTo>
                        <a:pt x="204" y="56"/>
                      </a:lnTo>
                      <a:lnTo>
                        <a:pt x="198" y="44"/>
                      </a:lnTo>
                      <a:lnTo>
                        <a:pt x="194" y="36"/>
                      </a:lnTo>
                      <a:lnTo>
                        <a:pt x="160" y="12"/>
                      </a:lnTo>
                      <a:lnTo>
                        <a:pt x="160" y="12"/>
                      </a:lnTo>
                      <a:lnTo>
                        <a:pt x="144" y="16"/>
                      </a:lnTo>
                      <a:lnTo>
                        <a:pt x="74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  <p:sp>
              <p:nvSpPr>
                <p:cNvPr id="776" name="Freeform 53"/>
                <p:cNvSpPr>
                  <a:spLocks/>
                </p:cNvSpPr>
                <p:nvPr/>
              </p:nvSpPr>
              <p:spPr bwMode="auto">
                <a:xfrm flipH="1">
                  <a:off x="5577206" y="1887625"/>
                  <a:ext cx="43784" cy="58379"/>
                </a:xfrm>
                <a:custGeom>
                  <a:avLst/>
                  <a:gdLst/>
                  <a:ahLst/>
                  <a:cxnLst>
                    <a:cxn ang="0">
                      <a:pos x="102" y="34"/>
                    </a:cxn>
                    <a:cxn ang="0">
                      <a:pos x="102" y="34"/>
                    </a:cxn>
                    <a:cxn ang="0">
                      <a:pos x="90" y="18"/>
                    </a:cxn>
                    <a:cxn ang="0">
                      <a:pos x="90" y="18"/>
                    </a:cxn>
                    <a:cxn ang="0">
                      <a:pos x="82" y="12"/>
                    </a:cxn>
                    <a:cxn ang="0">
                      <a:pos x="70" y="4"/>
                    </a:cxn>
                    <a:cxn ang="0">
                      <a:pos x="62" y="2"/>
                    </a:cxn>
                    <a:cxn ang="0">
                      <a:pos x="54" y="0"/>
                    </a:cxn>
                    <a:cxn ang="0">
                      <a:pos x="46" y="0"/>
                    </a:cxn>
                    <a:cxn ang="0">
                      <a:pos x="38" y="0"/>
                    </a:cxn>
                    <a:cxn ang="0">
                      <a:pos x="38" y="0"/>
                    </a:cxn>
                    <a:cxn ang="0">
                      <a:pos x="24" y="4"/>
                    </a:cxn>
                    <a:cxn ang="0">
                      <a:pos x="18" y="8"/>
                    </a:cxn>
                    <a:cxn ang="0">
                      <a:pos x="12" y="12"/>
                    </a:cxn>
                    <a:cxn ang="0">
                      <a:pos x="8" y="20"/>
                    </a:cxn>
                    <a:cxn ang="0">
                      <a:pos x="4" y="28"/>
                    </a:cxn>
                    <a:cxn ang="0">
                      <a:pos x="2" y="38"/>
                    </a:cxn>
                    <a:cxn ang="0">
                      <a:pos x="0" y="50"/>
                    </a:cxn>
                    <a:cxn ang="0">
                      <a:pos x="0" y="50"/>
                    </a:cxn>
                    <a:cxn ang="0">
                      <a:pos x="8" y="76"/>
                    </a:cxn>
                    <a:cxn ang="0">
                      <a:pos x="18" y="98"/>
                    </a:cxn>
                    <a:cxn ang="0">
                      <a:pos x="28" y="116"/>
                    </a:cxn>
                    <a:cxn ang="0">
                      <a:pos x="42" y="134"/>
                    </a:cxn>
                    <a:cxn ang="0">
                      <a:pos x="42" y="134"/>
                    </a:cxn>
                    <a:cxn ang="0">
                      <a:pos x="46" y="136"/>
                    </a:cxn>
                    <a:cxn ang="0">
                      <a:pos x="54" y="136"/>
                    </a:cxn>
                    <a:cxn ang="0">
                      <a:pos x="74" y="134"/>
                    </a:cxn>
                    <a:cxn ang="0">
                      <a:pos x="94" y="130"/>
                    </a:cxn>
                    <a:cxn ang="0">
                      <a:pos x="100" y="128"/>
                    </a:cxn>
                    <a:cxn ang="0">
                      <a:pos x="102" y="126"/>
                    </a:cxn>
                    <a:cxn ang="0">
                      <a:pos x="102" y="126"/>
                    </a:cxn>
                    <a:cxn ang="0">
                      <a:pos x="100" y="104"/>
                    </a:cxn>
                    <a:cxn ang="0">
                      <a:pos x="100" y="74"/>
                    </a:cxn>
                    <a:cxn ang="0">
                      <a:pos x="102" y="34"/>
                    </a:cxn>
                    <a:cxn ang="0">
                      <a:pos x="102" y="34"/>
                    </a:cxn>
                  </a:cxnLst>
                  <a:rect l="0" t="0" r="r" b="b"/>
                  <a:pathLst>
                    <a:path w="102" h="136">
                      <a:moveTo>
                        <a:pt x="102" y="34"/>
                      </a:moveTo>
                      <a:lnTo>
                        <a:pt x="102" y="34"/>
                      </a:lnTo>
                      <a:lnTo>
                        <a:pt x="90" y="18"/>
                      </a:lnTo>
                      <a:lnTo>
                        <a:pt x="90" y="18"/>
                      </a:lnTo>
                      <a:lnTo>
                        <a:pt x="82" y="12"/>
                      </a:lnTo>
                      <a:lnTo>
                        <a:pt x="70" y="4"/>
                      </a:lnTo>
                      <a:lnTo>
                        <a:pt x="62" y="2"/>
                      </a:lnTo>
                      <a:lnTo>
                        <a:pt x="54" y="0"/>
                      </a:lnTo>
                      <a:lnTo>
                        <a:pt x="46" y="0"/>
                      </a:lnTo>
                      <a:lnTo>
                        <a:pt x="38" y="0"/>
                      </a:lnTo>
                      <a:lnTo>
                        <a:pt x="38" y="0"/>
                      </a:lnTo>
                      <a:lnTo>
                        <a:pt x="24" y="4"/>
                      </a:lnTo>
                      <a:lnTo>
                        <a:pt x="18" y="8"/>
                      </a:lnTo>
                      <a:lnTo>
                        <a:pt x="12" y="12"/>
                      </a:lnTo>
                      <a:lnTo>
                        <a:pt x="8" y="20"/>
                      </a:lnTo>
                      <a:lnTo>
                        <a:pt x="4" y="28"/>
                      </a:lnTo>
                      <a:lnTo>
                        <a:pt x="2" y="38"/>
                      </a:lnTo>
                      <a:lnTo>
                        <a:pt x="0" y="50"/>
                      </a:lnTo>
                      <a:lnTo>
                        <a:pt x="0" y="50"/>
                      </a:lnTo>
                      <a:lnTo>
                        <a:pt x="8" y="76"/>
                      </a:lnTo>
                      <a:lnTo>
                        <a:pt x="18" y="98"/>
                      </a:lnTo>
                      <a:lnTo>
                        <a:pt x="28" y="116"/>
                      </a:lnTo>
                      <a:lnTo>
                        <a:pt x="42" y="134"/>
                      </a:lnTo>
                      <a:lnTo>
                        <a:pt x="42" y="134"/>
                      </a:lnTo>
                      <a:lnTo>
                        <a:pt x="46" y="136"/>
                      </a:lnTo>
                      <a:lnTo>
                        <a:pt x="54" y="136"/>
                      </a:lnTo>
                      <a:lnTo>
                        <a:pt x="74" y="134"/>
                      </a:lnTo>
                      <a:lnTo>
                        <a:pt x="94" y="130"/>
                      </a:lnTo>
                      <a:lnTo>
                        <a:pt x="100" y="128"/>
                      </a:lnTo>
                      <a:lnTo>
                        <a:pt x="102" y="126"/>
                      </a:lnTo>
                      <a:lnTo>
                        <a:pt x="102" y="126"/>
                      </a:lnTo>
                      <a:lnTo>
                        <a:pt x="100" y="104"/>
                      </a:lnTo>
                      <a:lnTo>
                        <a:pt x="100" y="74"/>
                      </a:lnTo>
                      <a:lnTo>
                        <a:pt x="102" y="34"/>
                      </a:lnTo>
                      <a:lnTo>
                        <a:pt x="102" y="3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  <p:sp>
              <p:nvSpPr>
                <p:cNvPr id="777" name="Freeform 54"/>
                <p:cNvSpPr>
                  <a:spLocks/>
                </p:cNvSpPr>
                <p:nvPr/>
              </p:nvSpPr>
              <p:spPr bwMode="auto">
                <a:xfrm flipH="1">
                  <a:off x="5582356" y="1885908"/>
                  <a:ext cx="41209" cy="35199"/>
                </a:xfrm>
                <a:custGeom>
                  <a:avLst/>
                  <a:gdLst/>
                  <a:ahLst/>
                  <a:cxnLst>
                    <a:cxn ang="0">
                      <a:pos x="24" y="80"/>
                    </a:cxn>
                    <a:cxn ang="0">
                      <a:pos x="32" y="82"/>
                    </a:cxn>
                    <a:cxn ang="0">
                      <a:pos x="26" y="58"/>
                    </a:cxn>
                    <a:cxn ang="0">
                      <a:pos x="26" y="58"/>
                    </a:cxn>
                    <a:cxn ang="0">
                      <a:pos x="26" y="48"/>
                    </a:cxn>
                    <a:cxn ang="0">
                      <a:pos x="28" y="40"/>
                    </a:cxn>
                    <a:cxn ang="0">
                      <a:pos x="32" y="34"/>
                    </a:cxn>
                    <a:cxn ang="0">
                      <a:pos x="36" y="30"/>
                    </a:cxn>
                    <a:cxn ang="0">
                      <a:pos x="44" y="26"/>
                    </a:cxn>
                    <a:cxn ang="0">
                      <a:pos x="48" y="24"/>
                    </a:cxn>
                    <a:cxn ang="0">
                      <a:pos x="38" y="36"/>
                    </a:cxn>
                    <a:cxn ang="0">
                      <a:pos x="60" y="26"/>
                    </a:cxn>
                    <a:cxn ang="0">
                      <a:pos x="58" y="38"/>
                    </a:cxn>
                    <a:cxn ang="0">
                      <a:pos x="58" y="38"/>
                    </a:cxn>
                    <a:cxn ang="0">
                      <a:pos x="62" y="32"/>
                    </a:cxn>
                    <a:cxn ang="0">
                      <a:pos x="68" y="28"/>
                    </a:cxn>
                    <a:cxn ang="0">
                      <a:pos x="78" y="24"/>
                    </a:cxn>
                    <a:cxn ang="0">
                      <a:pos x="88" y="22"/>
                    </a:cxn>
                    <a:cxn ang="0">
                      <a:pos x="96" y="22"/>
                    </a:cxn>
                    <a:cxn ang="0">
                      <a:pos x="96" y="22"/>
                    </a:cxn>
                    <a:cxn ang="0">
                      <a:pos x="82" y="6"/>
                    </a:cxn>
                    <a:cxn ang="0">
                      <a:pos x="82" y="6"/>
                    </a:cxn>
                    <a:cxn ang="0">
                      <a:pos x="80" y="4"/>
                    </a:cxn>
                    <a:cxn ang="0">
                      <a:pos x="74" y="2"/>
                    </a:cxn>
                    <a:cxn ang="0">
                      <a:pos x="64" y="0"/>
                    </a:cxn>
                    <a:cxn ang="0">
                      <a:pos x="50" y="2"/>
                    </a:cxn>
                    <a:cxn ang="0">
                      <a:pos x="36" y="4"/>
                    </a:cxn>
                    <a:cxn ang="0">
                      <a:pos x="36" y="4"/>
                    </a:cxn>
                    <a:cxn ang="0">
                      <a:pos x="24" y="8"/>
                    </a:cxn>
                    <a:cxn ang="0">
                      <a:pos x="14" y="14"/>
                    </a:cxn>
                    <a:cxn ang="0">
                      <a:pos x="6" y="20"/>
                    </a:cxn>
                    <a:cxn ang="0">
                      <a:pos x="6" y="20"/>
                    </a:cxn>
                    <a:cxn ang="0">
                      <a:pos x="4" y="30"/>
                    </a:cxn>
                    <a:cxn ang="0">
                      <a:pos x="0" y="36"/>
                    </a:cxn>
                    <a:cxn ang="0">
                      <a:pos x="0" y="44"/>
                    </a:cxn>
                    <a:cxn ang="0">
                      <a:pos x="4" y="56"/>
                    </a:cxn>
                    <a:cxn ang="0">
                      <a:pos x="4" y="56"/>
                    </a:cxn>
                    <a:cxn ang="0">
                      <a:pos x="10" y="56"/>
                    </a:cxn>
                    <a:cxn ang="0">
                      <a:pos x="14" y="56"/>
                    </a:cxn>
                    <a:cxn ang="0">
                      <a:pos x="16" y="60"/>
                    </a:cxn>
                    <a:cxn ang="0">
                      <a:pos x="20" y="66"/>
                    </a:cxn>
                    <a:cxn ang="0">
                      <a:pos x="22" y="76"/>
                    </a:cxn>
                    <a:cxn ang="0">
                      <a:pos x="24" y="80"/>
                    </a:cxn>
                    <a:cxn ang="0">
                      <a:pos x="24" y="80"/>
                    </a:cxn>
                  </a:cxnLst>
                  <a:rect l="0" t="0" r="r" b="b"/>
                  <a:pathLst>
                    <a:path w="96" h="82">
                      <a:moveTo>
                        <a:pt x="24" y="80"/>
                      </a:moveTo>
                      <a:lnTo>
                        <a:pt x="32" y="82"/>
                      </a:lnTo>
                      <a:lnTo>
                        <a:pt x="26" y="58"/>
                      </a:lnTo>
                      <a:lnTo>
                        <a:pt x="26" y="58"/>
                      </a:lnTo>
                      <a:lnTo>
                        <a:pt x="26" y="48"/>
                      </a:lnTo>
                      <a:lnTo>
                        <a:pt x="28" y="40"/>
                      </a:lnTo>
                      <a:lnTo>
                        <a:pt x="32" y="34"/>
                      </a:lnTo>
                      <a:lnTo>
                        <a:pt x="36" y="30"/>
                      </a:lnTo>
                      <a:lnTo>
                        <a:pt x="44" y="26"/>
                      </a:lnTo>
                      <a:lnTo>
                        <a:pt x="48" y="24"/>
                      </a:lnTo>
                      <a:lnTo>
                        <a:pt x="38" y="36"/>
                      </a:lnTo>
                      <a:lnTo>
                        <a:pt x="60" y="26"/>
                      </a:lnTo>
                      <a:lnTo>
                        <a:pt x="58" y="38"/>
                      </a:lnTo>
                      <a:lnTo>
                        <a:pt x="58" y="38"/>
                      </a:lnTo>
                      <a:lnTo>
                        <a:pt x="62" y="32"/>
                      </a:lnTo>
                      <a:lnTo>
                        <a:pt x="68" y="28"/>
                      </a:lnTo>
                      <a:lnTo>
                        <a:pt x="78" y="24"/>
                      </a:lnTo>
                      <a:lnTo>
                        <a:pt x="88" y="22"/>
                      </a:lnTo>
                      <a:lnTo>
                        <a:pt x="96" y="22"/>
                      </a:lnTo>
                      <a:lnTo>
                        <a:pt x="96" y="22"/>
                      </a:lnTo>
                      <a:lnTo>
                        <a:pt x="82" y="6"/>
                      </a:lnTo>
                      <a:lnTo>
                        <a:pt x="82" y="6"/>
                      </a:lnTo>
                      <a:lnTo>
                        <a:pt x="80" y="4"/>
                      </a:lnTo>
                      <a:lnTo>
                        <a:pt x="74" y="2"/>
                      </a:lnTo>
                      <a:lnTo>
                        <a:pt x="64" y="0"/>
                      </a:lnTo>
                      <a:lnTo>
                        <a:pt x="50" y="2"/>
                      </a:lnTo>
                      <a:lnTo>
                        <a:pt x="36" y="4"/>
                      </a:lnTo>
                      <a:lnTo>
                        <a:pt x="36" y="4"/>
                      </a:lnTo>
                      <a:lnTo>
                        <a:pt x="24" y="8"/>
                      </a:lnTo>
                      <a:lnTo>
                        <a:pt x="14" y="14"/>
                      </a:lnTo>
                      <a:lnTo>
                        <a:pt x="6" y="20"/>
                      </a:lnTo>
                      <a:lnTo>
                        <a:pt x="6" y="20"/>
                      </a:lnTo>
                      <a:lnTo>
                        <a:pt x="4" y="30"/>
                      </a:lnTo>
                      <a:lnTo>
                        <a:pt x="0" y="36"/>
                      </a:lnTo>
                      <a:lnTo>
                        <a:pt x="0" y="44"/>
                      </a:lnTo>
                      <a:lnTo>
                        <a:pt x="4" y="56"/>
                      </a:lnTo>
                      <a:lnTo>
                        <a:pt x="4" y="56"/>
                      </a:lnTo>
                      <a:lnTo>
                        <a:pt x="10" y="56"/>
                      </a:lnTo>
                      <a:lnTo>
                        <a:pt x="14" y="56"/>
                      </a:lnTo>
                      <a:lnTo>
                        <a:pt x="16" y="60"/>
                      </a:lnTo>
                      <a:lnTo>
                        <a:pt x="20" y="66"/>
                      </a:lnTo>
                      <a:lnTo>
                        <a:pt x="22" y="76"/>
                      </a:lnTo>
                      <a:lnTo>
                        <a:pt x="24" y="80"/>
                      </a:lnTo>
                      <a:lnTo>
                        <a:pt x="24" y="8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  <p:sp>
              <p:nvSpPr>
                <p:cNvPr id="778" name="Freeform 57"/>
                <p:cNvSpPr>
                  <a:spLocks/>
                </p:cNvSpPr>
                <p:nvPr/>
              </p:nvSpPr>
              <p:spPr bwMode="auto">
                <a:xfrm flipH="1">
                  <a:off x="5613263" y="1909088"/>
                  <a:ext cx="9444" cy="12878"/>
                </a:xfrm>
                <a:custGeom>
                  <a:avLst/>
                  <a:gdLst/>
                  <a:ahLst/>
                  <a:cxnLst>
                    <a:cxn ang="0">
                      <a:pos x="18" y="16"/>
                    </a:cxn>
                    <a:cxn ang="0">
                      <a:pos x="18" y="16"/>
                    </a:cxn>
                    <a:cxn ang="0">
                      <a:pos x="18" y="12"/>
                    </a:cxn>
                    <a:cxn ang="0">
                      <a:pos x="12" y="4"/>
                    </a:cxn>
                    <a:cxn ang="0">
                      <a:pos x="10" y="2"/>
                    </a:cxn>
                    <a:cxn ang="0">
                      <a:pos x="8" y="0"/>
                    </a:cxn>
                    <a:cxn ang="0">
                      <a:pos x="4" y="2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2" y="10"/>
                    </a:cxn>
                    <a:cxn ang="0">
                      <a:pos x="6" y="18"/>
                    </a:cxn>
                    <a:cxn ang="0">
                      <a:pos x="6" y="18"/>
                    </a:cxn>
                    <a:cxn ang="0">
                      <a:pos x="10" y="24"/>
                    </a:cxn>
                    <a:cxn ang="0">
                      <a:pos x="14" y="28"/>
                    </a:cxn>
                    <a:cxn ang="0">
                      <a:pos x="18" y="30"/>
                    </a:cxn>
                    <a:cxn ang="0">
                      <a:pos x="20" y="28"/>
                    </a:cxn>
                    <a:cxn ang="0">
                      <a:pos x="22" y="26"/>
                    </a:cxn>
                    <a:cxn ang="0">
                      <a:pos x="18" y="16"/>
                    </a:cxn>
                  </a:cxnLst>
                  <a:rect l="0" t="0" r="r" b="b"/>
                  <a:pathLst>
                    <a:path w="22" h="30">
                      <a:moveTo>
                        <a:pt x="18" y="16"/>
                      </a:moveTo>
                      <a:lnTo>
                        <a:pt x="18" y="16"/>
                      </a:lnTo>
                      <a:lnTo>
                        <a:pt x="18" y="12"/>
                      </a:lnTo>
                      <a:lnTo>
                        <a:pt x="12" y="4"/>
                      </a:lnTo>
                      <a:lnTo>
                        <a:pt x="10" y="2"/>
                      </a:lnTo>
                      <a:lnTo>
                        <a:pt x="8" y="0"/>
                      </a:lnTo>
                      <a:lnTo>
                        <a:pt x="4" y="2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2" y="10"/>
                      </a:lnTo>
                      <a:lnTo>
                        <a:pt x="6" y="18"/>
                      </a:lnTo>
                      <a:lnTo>
                        <a:pt x="6" y="18"/>
                      </a:lnTo>
                      <a:lnTo>
                        <a:pt x="10" y="24"/>
                      </a:lnTo>
                      <a:lnTo>
                        <a:pt x="14" y="28"/>
                      </a:lnTo>
                      <a:lnTo>
                        <a:pt x="18" y="30"/>
                      </a:lnTo>
                      <a:lnTo>
                        <a:pt x="20" y="28"/>
                      </a:lnTo>
                      <a:lnTo>
                        <a:pt x="22" y="26"/>
                      </a:lnTo>
                      <a:lnTo>
                        <a:pt x="18" y="16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  <p:sp>
              <p:nvSpPr>
                <p:cNvPr id="779" name="Freeform 58"/>
                <p:cNvSpPr>
                  <a:spLocks/>
                </p:cNvSpPr>
                <p:nvPr/>
              </p:nvSpPr>
              <p:spPr bwMode="auto">
                <a:xfrm flipH="1">
                  <a:off x="5614980" y="1911664"/>
                  <a:ext cx="6009" cy="7727"/>
                </a:xfrm>
                <a:custGeom>
                  <a:avLst/>
                  <a:gdLst/>
                  <a:ahLst/>
                  <a:cxnLst>
                    <a:cxn ang="0">
                      <a:pos x="14" y="10"/>
                    </a:cxn>
                    <a:cxn ang="0">
                      <a:pos x="14" y="10"/>
                    </a:cxn>
                    <a:cxn ang="0">
                      <a:pos x="10" y="4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4"/>
                    </a:cxn>
                    <a:cxn ang="0">
                      <a:pos x="0" y="6"/>
                    </a:cxn>
                    <a:cxn ang="0">
                      <a:pos x="4" y="12"/>
                    </a:cxn>
                    <a:cxn ang="0">
                      <a:pos x="4" y="12"/>
                    </a:cxn>
                    <a:cxn ang="0">
                      <a:pos x="8" y="18"/>
                    </a:cxn>
                    <a:cxn ang="0">
                      <a:pos x="10" y="18"/>
                    </a:cxn>
                    <a:cxn ang="0">
                      <a:pos x="12" y="18"/>
                    </a:cxn>
                    <a:cxn ang="0">
                      <a:pos x="14" y="10"/>
                    </a:cxn>
                  </a:cxnLst>
                  <a:rect l="0" t="0" r="r" b="b"/>
                  <a:pathLst>
                    <a:path w="14" h="18">
                      <a:moveTo>
                        <a:pt x="14" y="10"/>
                      </a:moveTo>
                      <a:lnTo>
                        <a:pt x="14" y="10"/>
                      </a:lnTo>
                      <a:lnTo>
                        <a:pt x="10" y="4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0" y="6"/>
                      </a:lnTo>
                      <a:lnTo>
                        <a:pt x="4" y="12"/>
                      </a:lnTo>
                      <a:lnTo>
                        <a:pt x="4" y="12"/>
                      </a:lnTo>
                      <a:lnTo>
                        <a:pt x="8" y="18"/>
                      </a:lnTo>
                      <a:lnTo>
                        <a:pt x="10" y="18"/>
                      </a:lnTo>
                      <a:lnTo>
                        <a:pt x="12" y="18"/>
                      </a:lnTo>
                      <a:lnTo>
                        <a:pt x="14" y="1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  <p:sp>
              <p:nvSpPr>
                <p:cNvPr id="780" name="Freeform 59"/>
                <p:cNvSpPr>
                  <a:spLocks/>
                </p:cNvSpPr>
                <p:nvPr/>
              </p:nvSpPr>
              <p:spPr bwMode="auto">
                <a:xfrm flipH="1">
                  <a:off x="5614979" y="1912522"/>
                  <a:ext cx="5151" cy="6868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2" y="0"/>
                    </a:cxn>
                    <a:cxn ang="0">
                      <a:pos x="6" y="2"/>
                    </a:cxn>
                    <a:cxn ang="0">
                      <a:pos x="6" y="2"/>
                    </a:cxn>
                    <a:cxn ang="0">
                      <a:pos x="10" y="8"/>
                    </a:cxn>
                    <a:cxn ang="0">
                      <a:pos x="12" y="16"/>
                    </a:cxn>
                    <a:cxn ang="0">
                      <a:pos x="12" y="16"/>
                    </a:cxn>
                    <a:cxn ang="0">
                      <a:pos x="10" y="16"/>
                    </a:cxn>
                    <a:cxn ang="0">
                      <a:pos x="10" y="16"/>
                    </a:cxn>
                    <a:cxn ang="0">
                      <a:pos x="10" y="16"/>
                    </a:cxn>
                    <a:cxn ang="0">
                      <a:pos x="10" y="16"/>
                    </a:cxn>
                    <a:cxn ang="0">
                      <a:pos x="8" y="10"/>
                    </a:cxn>
                    <a:cxn ang="0">
                      <a:pos x="6" y="4"/>
                    </a:cxn>
                    <a:cxn ang="0">
                      <a:pos x="6" y="4"/>
                    </a:cxn>
                    <a:cxn ang="0">
                      <a:pos x="4" y="2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0" y="2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w="12" h="16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10" y="8"/>
                      </a:lnTo>
                      <a:lnTo>
                        <a:pt x="12" y="16"/>
                      </a:lnTo>
                      <a:lnTo>
                        <a:pt x="12" y="16"/>
                      </a:lnTo>
                      <a:lnTo>
                        <a:pt x="10" y="16"/>
                      </a:lnTo>
                      <a:lnTo>
                        <a:pt x="10" y="16"/>
                      </a:lnTo>
                      <a:lnTo>
                        <a:pt x="10" y="16"/>
                      </a:lnTo>
                      <a:lnTo>
                        <a:pt x="10" y="16"/>
                      </a:lnTo>
                      <a:lnTo>
                        <a:pt x="8" y="1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4" y="2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0" y="2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  <p:sp>
              <p:nvSpPr>
                <p:cNvPr id="781" name="Freeform 60"/>
                <p:cNvSpPr>
                  <a:spLocks/>
                </p:cNvSpPr>
                <p:nvPr/>
              </p:nvSpPr>
              <p:spPr bwMode="auto">
                <a:xfrm flipH="1">
                  <a:off x="5615838" y="1916814"/>
                  <a:ext cx="1717" cy="1717"/>
                </a:xfrm>
                <a:custGeom>
                  <a:avLst/>
                  <a:gdLst/>
                  <a:ahLst/>
                  <a:cxnLst>
                    <a:cxn ang="0">
                      <a:pos x="4" y="2"/>
                    </a:cxn>
                    <a:cxn ang="0">
                      <a:pos x="4" y="2"/>
                    </a:cxn>
                    <a:cxn ang="0">
                      <a:pos x="2" y="2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2" y="0"/>
                    </a:cxn>
                    <a:cxn ang="0">
                      <a:pos x="4" y="0"/>
                    </a:cxn>
                    <a:cxn ang="0">
                      <a:pos x="4" y="0"/>
                    </a:cxn>
                    <a:cxn ang="0">
                      <a:pos x="4" y="2"/>
                    </a:cxn>
                    <a:cxn ang="0">
                      <a:pos x="4" y="2"/>
                    </a:cxn>
                    <a:cxn ang="0">
                      <a:pos x="4" y="2"/>
                    </a:cxn>
                    <a:cxn ang="0">
                      <a:pos x="4" y="2"/>
                    </a:cxn>
                  </a:cxnLst>
                  <a:rect l="0" t="0" r="r" b="b"/>
                  <a:pathLst>
                    <a:path w="4" h="4">
                      <a:moveTo>
                        <a:pt x="4" y="2"/>
                      </a:moveTo>
                      <a:lnTo>
                        <a:pt x="4" y="2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2"/>
                      </a:lnTo>
                      <a:lnTo>
                        <a:pt x="4" y="2"/>
                      </a:lnTo>
                      <a:lnTo>
                        <a:pt x="4" y="2"/>
                      </a:lnTo>
                      <a:lnTo>
                        <a:pt x="4" y="2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  <p:sp>
              <p:nvSpPr>
                <p:cNvPr id="782" name="Freeform 72"/>
                <p:cNvSpPr>
                  <a:spLocks/>
                </p:cNvSpPr>
                <p:nvPr/>
              </p:nvSpPr>
              <p:spPr bwMode="auto">
                <a:xfrm flipH="1">
                  <a:off x="5524836" y="2026704"/>
                  <a:ext cx="64388" cy="26614"/>
                </a:xfrm>
                <a:custGeom>
                  <a:avLst/>
                  <a:gdLst/>
                  <a:ahLst/>
                  <a:cxnLst>
                    <a:cxn ang="0">
                      <a:pos x="96" y="12"/>
                    </a:cxn>
                    <a:cxn ang="0">
                      <a:pos x="24" y="4"/>
                    </a:cxn>
                    <a:cxn ang="0">
                      <a:pos x="0" y="28"/>
                    </a:cxn>
                    <a:cxn ang="0">
                      <a:pos x="0" y="28"/>
                    </a:cxn>
                    <a:cxn ang="0">
                      <a:pos x="44" y="44"/>
                    </a:cxn>
                    <a:cxn ang="0">
                      <a:pos x="78" y="54"/>
                    </a:cxn>
                    <a:cxn ang="0">
                      <a:pos x="102" y="62"/>
                    </a:cxn>
                    <a:cxn ang="0">
                      <a:pos x="102" y="62"/>
                    </a:cxn>
                    <a:cxn ang="0">
                      <a:pos x="114" y="62"/>
                    </a:cxn>
                    <a:cxn ang="0">
                      <a:pos x="124" y="62"/>
                    </a:cxn>
                    <a:cxn ang="0">
                      <a:pos x="134" y="60"/>
                    </a:cxn>
                    <a:cxn ang="0">
                      <a:pos x="140" y="58"/>
                    </a:cxn>
                    <a:cxn ang="0">
                      <a:pos x="148" y="52"/>
                    </a:cxn>
                    <a:cxn ang="0">
                      <a:pos x="150" y="50"/>
                    </a:cxn>
                    <a:cxn ang="0">
                      <a:pos x="128" y="0"/>
                    </a:cxn>
                    <a:cxn ang="0">
                      <a:pos x="96" y="12"/>
                    </a:cxn>
                  </a:cxnLst>
                  <a:rect l="0" t="0" r="r" b="b"/>
                  <a:pathLst>
                    <a:path w="150" h="62">
                      <a:moveTo>
                        <a:pt x="96" y="12"/>
                      </a:moveTo>
                      <a:lnTo>
                        <a:pt x="24" y="4"/>
                      </a:lnTo>
                      <a:lnTo>
                        <a:pt x="0" y="28"/>
                      </a:lnTo>
                      <a:lnTo>
                        <a:pt x="0" y="28"/>
                      </a:lnTo>
                      <a:lnTo>
                        <a:pt x="44" y="44"/>
                      </a:lnTo>
                      <a:lnTo>
                        <a:pt x="78" y="54"/>
                      </a:lnTo>
                      <a:lnTo>
                        <a:pt x="102" y="62"/>
                      </a:lnTo>
                      <a:lnTo>
                        <a:pt x="102" y="62"/>
                      </a:lnTo>
                      <a:lnTo>
                        <a:pt x="114" y="62"/>
                      </a:lnTo>
                      <a:lnTo>
                        <a:pt x="124" y="62"/>
                      </a:lnTo>
                      <a:lnTo>
                        <a:pt x="134" y="60"/>
                      </a:lnTo>
                      <a:lnTo>
                        <a:pt x="140" y="58"/>
                      </a:lnTo>
                      <a:lnTo>
                        <a:pt x="148" y="52"/>
                      </a:lnTo>
                      <a:lnTo>
                        <a:pt x="150" y="50"/>
                      </a:lnTo>
                      <a:lnTo>
                        <a:pt x="128" y="0"/>
                      </a:lnTo>
                      <a:lnTo>
                        <a:pt x="96" y="12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  <p:sp>
              <p:nvSpPr>
                <p:cNvPr id="783" name="Freeform 73"/>
                <p:cNvSpPr>
                  <a:spLocks/>
                </p:cNvSpPr>
                <p:nvPr/>
              </p:nvSpPr>
              <p:spPr bwMode="auto">
                <a:xfrm flipH="1">
                  <a:off x="5609829" y="2346071"/>
                  <a:ext cx="47218" cy="11161"/>
                </a:xfrm>
                <a:custGeom>
                  <a:avLst/>
                  <a:gdLst/>
                  <a:ahLst/>
                  <a:cxnLst>
                    <a:cxn ang="0">
                      <a:pos x="2" y="26"/>
                    </a:cxn>
                    <a:cxn ang="0">
                      <a:pos x="110" y="16"/>
                    </a:cxn>
                    <a:cxn ang="0">
                      <a:pos x="104" y="0"/>
                    </a:cxn>
                    <a:cxn ang="0">
                      <a:pos x="0" y="8"/>
                    </a:cxn>
                    <a:cxn ang="0">
                      <a:pos x="2" y="26"/>
                    </a:cxn>
                  </a:cxnLst>
                  <a:rect l="0" t="0" r="r" b="b"/>
                  <a:pathLst>
                    <a:path w="110" h="26">
                      <a:moveTo>
                        <a:pt x="2" y="26"/>
                      </a:moveTo>
                      <a:lnTo>
                        <a:pt x="110" y="16"/>
                      </a:lnTo>
                      <a:lnTo>
                        <a:pt x="104" y="0"/>
                      </a:lnTo>
                      <a:lnTo>
                        <a:pt x="0" y="8"/>
                      </a:lnTo>
                      <a:lnTo>
                        <a:pt x="2" y="26"/>
                      </a:lnTo>
                      <a:close/>
                    </a:path>
                  </a:pathLst>
                </a:custGeom>
                <a:solidFill>
                  <a:schemeClr val="tx1">
                    <a:lumMod val="50000"/>
                    <a:lumOff val="50000"/>
                  </a:schemeClr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  <p:sp>
              <p:nvSpPr>
                <p:cNvPr id="784" name="Freeform 74"/>
                <p:cNvSpPr>
                  <a:spLocks/>
                </p:cNvSpPr>
                <p:nvPr/>
              </p:nvSpPr>
              <p:spPr bwMode="auto">
                <a:xfrm flipH="1">
                  <a:off x="5526553" y="2340061"/>
                  <a:ext cx="45501" cy="11161"/>
                </a:xfrm>
                <a:custGeom>
                  <a:avLst/>
                  <a:gdLst/>
                  <a:ahLst/>
                  <a:cxnLst>
                    <a:cxn ang="0">
                      <a:pos x="106" y="14"/>
                    </a:cxn>
                    <a:cxn ang="0">
                      <a:pos x="2" y="26"/>
                    </a:cxn>
                    <a:cxn ang="0">
                      <a:pos x="0" y="10"/>
                    </a:cxn>
                    <a:cxn ang="0">
                      <a:pos x="104" y="0"/>
                    </a:cxn>
                    <a:cxn ang="0">
                      <a:pos x="106" y="14"/>
                    </a:cxn>
                  </a:cxnLst>
                  <a:rect l="0" t="0" r="r" b="b"/>
                  <a:pathLst>
                    <a:path w="106" h="26">
                      <a:moveTo>
                        <a:pt x="106" y="14"/>
                      </a:moveTo>
                      <a:lnTo>
                        <a:pt x="2" y="26"/>
                      </a:lnTo>
                      <a:lnTo>
                        <a:pt x="0" y="10"/>
                      </a:lnTo>
                      <a:lnTo>
                        <a:pt x="104" y="0"/>
                      </a:lnTo>
                      <a:lnTo>
                        <a:pt x="106" y="14"/>
                      </a:lnTo>
                      <a:close/>
                    </a:path>
                  </a:pathLst>
                </a:custGeom>
                <a:solidFill>
                  <a:schemeClr val="tx1">
                    <a:lumMod val="50000"/>
                    <a:lumOff val="50000"/>
                  </a:schemeClr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  <p:sp>
              <p:nvSpPr>
                <p:cNvPr id="785" name="Freeform 78"/>
                <p:cNvSpPr>
                  <a:spLocks/>
                </p:cNvSpPr>
                <p:nvPr/>
              </p:nvSpPr>
              <p:spPr bwMode="auto">
                <a:xfrm flipH="1">
                  <a:off x="5560893" y="2096243"/>
                  <a:ext cx="68681" cy="16312"/>
                </a:xfrm>
                <a:custGeom>
                  <a:avLst/>
                  <a:gdLst/>
                  <a:ahLst/>
                  <a:cxnLst>
                    <a:cxn ang="0">
                      <a:pos x="158" y="4"/>
                    </a:cxn>
                    <a:cxn ang="0">
                      <a:pos x="158" y="4"/>
                    </a:cxn>
                    <a:cxn ang="0">
                      <a:pos x="118" y="10"/>
                    </a:cxn>
                    <a:cxn ang="0">
                      <a:pos x="80" y="10"/>
                    </a:cxn>
                    <a:cxn ang="0">
                      <a:pos x="80" y="10"/>
                    </a:cxn>
                    <a:cxn ang="0">
                      <a:pos x="56" y="10"/>
                    </a:cxn>
                    <a:cxn ang="0">
                      <a:pos x="34" y="8"/>
                    </a:cxn>
                    <a:cxn ang="0">
                      <a:pos x="16" y="4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8"/>
                    </a:cxn>
                    <a:cxn ang="0">
                      <a:pos x="0" y="28"/>
                    </a:cxn>
                    <a:cxn ang="0">
                      <a:pos x="14" y="32"/>
                    </a:cxn>
                    <a:cxn ang="0">
                      <a:pos x="34" y="34"/>
                    </a:cxn>
                    <a:cxn ang="0">
                      <a:pos x="54" y="36"/>
                    </a:cxn>
                    <a:cxn ang="0">
                      <a:pos x="78" y="38"/>
                    </a:cxn>
                    <a:cxn ang="0">
                      <a:pos x="78" y="38"/>
                    </a:cxn>
                    <a:cxn ang="0">
                      <a:pos x="118" y="36"/>
                    </a:cxn>
                    <a:cxn ang="0">
                      <a:pos x="160" y="30"/>
                    </a:cxn>
                    <a:cxn ang="0">
                      <a:pos x="158" y="4"/>
                    </a:cxn>
                  </a:cxnLst>
                  <a:rect l="0" t="0" r="r" b="b"/>
                  <a:pathLst>
                    <a:path w="160" h="38">
                      <a:moveTo>
                        <a:pt x="158" y="4"/>
                      </a:moveTo>
                      <a:lnTo>
                        <a:pt x="158" y="4"/>
                      </a:lnTo>
                      <a:lnTo>
                        <a:pt x="118" y="10"/>
                      </a:lnTo>
                      <a:lnTo>
                        <a:pt x="80" y="10"/>
                      </a:lnTo>
                      <a:lnTo>
                        <a:pt x="80" y="10"/>
                      </a:lnTo>
                      <a:lnTo>
                        <a:pt x="56" y="10"/>
                      </a:lnTo>
                      <a:lnTo>
                        <a:pt x="34" y="8"/>
                      </a:lnTo>
                      <a:lnTo>
                        <a:pt x="16" y="4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28"/>
                      </a:lnTo>
                      <a:lnTo>
                        <a:pt x="0" y="28"/>
                      </a:lnTo>
                      <a:lnTo>
                        <a:pt x="14" y="32"/>
                      </a:lnTo>
                      <a:lnTo>
                        <a:pt x="34" y="34"/>
                      </a:lnTo>
                      <a:lnTo>
                        <a:pt x="54" y="36"/>
                      </a:lnTo>
                      <a:lnTo>
                        <a:pt x="78" y="38"/>
                      </a:lnTo>
                      <a:lnTo>
                        <a:pt x="78" y="38"/>
                      </a:lnTo>
                      <a:lnTo>
                        <a:pt x="118" y="36"/>
                      </a:lnTo>
                      <a:lnTo>
                        <a:pt x="160" y="30"/>
                      </a:lnTo>
                      <a:lnTo>
                        <a:pt x="158" y="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  <p:sp>
              <p:nvSpPr>
                <p:cNvPr id="786" name="Freeform 79"/>
                <p:cNvSpPr>
                  <a:spLocks/>
                </p:cNvSpPr>
                <p:nvPr/>
              </p:nvSpPr>
              <p:spPr bwMode="auto">
                <a:xfrm flipH="1">
                  <a:off x="5576347" y="1944287"/>
                  <a:ext cx="47218" cy="24897"/>
                </a:xfrm>
                <a:custGeom>
                  <a:avLst/>
                  <a:gdLst/>
                  <a:ahLst/>
                  <a:cxnLst>
                    <a:cxn ang="0">
                      <a:pos x="4" y="0"/>
                    </a:cxn>
                    <a:cxn ang="0">
                      <a:pos x="0" y="20"/>
                    </a:cxn>
                    <a:cxn ang="0">
                      <a:pos x="76" y="58"/>
                    </a:cxn>
                    <a:cxn ang="0">
                      <a:pos x="90" y="32"/>
                    </a:cxn>
                    <a:cxn ang="0">
                      <a:pos x="110" y="38"/>
                    </a:cxn>
                    <a:cxn ang="0">
                      <a:pos x="88" y="14"/>
                    </a:cxn>
                    <a:cxn ang="0">
                      <a:pos x="88" y="26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110" h="58">
                      <a:moveTo>
                        <a:pt x="4" y="0"/>
                      </a:moveTo>
                      <a:lnTo>
                        <a:pt x="0" y="20"/>
                      </a:lnTo>
                      <a:lnTo>
                        <a:pt x="76" y="58"/>
                      </a:lnTo>
                      <a:lnTo>
                        <a:pt x="90" y="32"/>
                      </a:lnTo>
                      <a:lnTo>
                        <a:pt x="110" y="38"/>
                      </a:lnTo>
                      <a:lnTo>
                        <a:pt x="88" y="14"/>
                      </a:lnTo>
                      <a:lnTo>
                        <a:pt x="88" y="26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  <p:sp>
              <p:nvSpPr>
                <p:cNvPr id="787" name="Freeform 80"/>
                <p:cNvSpPr>
                  <a:spLocks/>
                </p:cNvSpPr>
                <p:nvPr/>
              </p:nvSpPr>
              <p:spPr bwMode="auto">
                <a:xfrm flipH="1">
                  <a:off x="5548016" y="2018978"/>
                  <a:ext cx="84993" cy="63530"/>
                </a:xfrm>
                <a:custGeom>
                  <a:avLst/>
                  <a:gdLst/>
                  <a:ahLst/>
                  <a:cxnLst>
                    <a:cxn ang="0">
                      <a:pos x="180" y="28"/>
                    </a:cxn>
                    <a:cxn ang="0">
                      <a:pos x="180" y="28"/>
                    </a:cxn>
                    <a:cxn ang="0">
                      <a:pos x="164" y="32"/>
                    </a:cxn>
                    <a:cxn ang="0">
                      <a:pos x="46" y="148"/>
                    </a:cxn>
                    <a:cxn ang="0">
                      <a:pos x="0" y="44"/>
                    </a:cxn>
                    <a:cxn ang="0">
                      <a:pos x="78" y="6"/>
                    </a:cxn>
                    <a:cxn ang="0">
                      <a:pos x="90" y="36"/>
                    </a:cxn>
                    <a:cxn ang="0">
                      <a:pos x="90" y="36"/>
                    </a:cxn>
                    <a:cxn ang="0">
                      <a:pos x="124" y="20"/>
                    </a:cxn>
                    <a:cxn ang="0">
                      <a:pos x="150" y="8"/>
                    </a:cxn>
                    <a:cxn ang="0">
                      <a:pos x="166" y="0"/>
                    </a:cxn>
                    <a:cxn ang="0">
                      <a:pos x="166" y="0"/>
                    </a:cxn>
                    <a:cxn ang="0">
                      <a:pos x="170" y="0"/>
                    </a:cxn>
                    <a:cxn ang="0">
                      <a:pos x="176" y="4"/>
                    </a:cxn>
                    <a:cxn ang="0">
                      <a:pos x="188" y="14"/>
                    </a:cxn>
                    <a:cxn ang="0">
                      <a:pos x="196" y="24"/>
                    </a:cxn>
                    <a:cxn ang="0">
                      <a:pos x="198" y="30"/>
                    </a:cxn>
                    <a:cxn ang="0">
                      <a:pos x="180" y="28"/>
                    </a:cxn>
                  </a:cxnLst>
                  <a:rect l="0" t="0" r="r" b="b"/>
                  <a:pathLst>
                    <a:path w="198" h="148">
                      <a:moveTo>
                        <a:pt x="180" y="28"/>
                      </a:moveTo>
                      <a:lnTo>
                        <a:pt x="180" y="28"/>
                      </a:lnTo>
                      <a:lnTo>
                        <a:pt x="164" y="32"/>
                      </a:lnTo>
                      <a:lnTo>
                        <a:pt x="46" y="148"/>
                      </a:lnTo>
                      <a:lnTo>
                        <a:pt x="0" y="44"/>
                      </a:lnTo>
                      <a:lnTo>
                        <a:pt x="78" y="6"/>
                      </a:lnTo>
                      <a:lnTo>
                        <a:pt x="90" y="36"/>
                      </a:lnTo>
                      <a:lnTo>
                        <a:pt x="90" y="36"/>
                      </a:lnTo>
                      <a:lnTo>
                        <a:pt x="124" y="20"/>
                      </a:lnTo>
                      <a:lnTo>
                        <a:pt x="150" y="8"/>
                      </a:lnTo>
                      <a:lnTo>
                        <a:pt x="166" y="0"/>
                      </a:lnTo>
                      <a:lnTo>
                        <a:pt x="166" y="0"/>
                      </a:lnTo>
                      <a:lnTo>
                        <a:pt x="170" y="0"/>
                      </a:lnTo>
                      <a:lnTo>
                        <a:pt x="176" y="4"/>
                      </a:lnTo>
                      <a:lnTo>
                        <a:pt x="188" y="14"/>
                      </a:lnTo>
                      <a:lnTo>
                        <a:pt x="196" y="24"/>
                      </a:lnTo>
                      <a:lnTo>
                        <a:pt x="198" y="30"/>
                      </a:lnTo>
                      <a:lnTo>
                        <a:pt x="180" y="28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  <p:sp>
              <p:nvSpPr>
                <p:cNvPr id="788" name="Freeform 90"/>
                <p:cNvSpPr>
                  <a:spLocks/>
                </p:cNvSpPr>
                <p:nvPr/>
              </p:nvSpPr>
              <p:spPr bwMode="auto">
                <a:xfrm flipH="1">
                  <a:off x="5590083" y="1963174"/>
                  <a:ext cx="63530" cy="95295"/>
                </a:xfrm>
                <a:custGeom>
                  <a:avLst/>
                  <a:gdLst/>
                  <a:ahLst/>
                  <a:cxnLst>
                    <a:cxn ang="0">
                      <a:pos x="148" y="150"/>
                    </a:cxn>
                    <a:cxn ang="0">
                      <a:pos x="60" y="222"/>
                    </a:cxn>
                    <a:cxn ang="0">
                      <a:pos x="0" y="68"/>
                    </a:cxn>
                    <a:cxn ang="0">
                      <a:pos x="0" y="68"/>
                    </a:cxn>
                    <a:cxn ang="0">
                      <a:pos x="2" y="60"/>
                    </a:cxn>
                    <a:cxn ang="0">
                      <a:pos x="6" y="42"/>
                    </a:cxn>
                    <a:cxn ang="0">
                      <a:pos x="12" y="30"/>
                    </a:cxn>
                    <a:cxn ang="0">
                      <a:pos x="18" y="20"/>
                    </a:cxn>
                    <a:cxn ang="0">
                      <a:pos x="26" y="10"/>
                    </a:cxn>
                    <a:cxn ang="0">
                      <a:pos x="38" y="2"/>
                    </a:cxn>
                    <a:cxn ang="0">
                      <a:pos x="38" y="2"/>
                    </a:cxn>
                    <a:cxn ang="0">
                      <a:pos x="46" y="0"/>
                    </a:cxn>
                    <a:cxn ang="0">
                      <a:pos x="54" y="0"/>
                    </a:cxn>
                    <a:cxn ang="0">
                      <a:pos x="68" y="4"/>
                    </a:cxn>
                    <a:cxn ang="0">
                      <a:pos x="80" y="8"/>
                    </a:cxn>
                    <a:cxn ang="0">
                      <a:pos x="84" y="10"/>
                    </a:cxn>
                    <a:cxn ang="0">
                      <a:pos x="148" y="150"/>
                    </a:cxn>
                  </a:cxnLst>
                  <a:rect l="0" t="0" r="r" b="b"/>
                  <a:pathLst>
                    <a:path w="148" h="222">
                      <a:moveTo>
                        <a:pt x="148" y="150"/>
                      </a:moveTo>
                      <a:lnTo>
                        <a:pt x="60" y="222"/>
                      </a:lnTo>
                      <a:lnTo>
                        <a:pt x="0" y="68"/>
                      </a:lnTo>
                      <a:lnTo>
                        <a:pt x="0" y="68"/>
                      </a:lnTo>
                      <a:lnTo>
                        <a:pt x="2" y="60"/>
                      </a:lnTo>
                      <a:lnTo>
                        <a:pt x="6" y="42"/>
                      </a:lnTo>
                      <a:lnTo>
                        <a:pt x="12" y="30"/>
                      </a:lnTo>
                      <a:lnTo>
                        <a:pt x="18" y="20"/>
                      </a:lnTo>
                      <a:lnTo>
                        <a:pt x="26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46" y="0"/>
                      </a:lnTo>
                      <a:lnTo>
                        <a:pt x="54" y="0"/>
                      </a:lnTo>
                      <a:lnTo>
                        <a:pt x="68" y="4"/>
                      </a:lnTo>
                      <a:lnTo>
                        <a:pt x="80" y="8"/>
                      </a:lnTo>
                      <a:lnTo>
                        <a:pt x="84" y="10"/>
                      </a:lnTo>
                      <a:lnTo>
                        <a:pt x="148" y="15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  <p:sp>
              <p:nvSpPr>
                <p:cNvPr id="789" name="Freeform 91"/>
                <p:cNvSpPr>
                  <a:spLocks/>
                </p:cNvSpPr>
                <p:nvPr/>
              </p:nvSpPr>
              <p:spPr bwMode="auto">
                <a:xfrm flipH="1">
                  <a:off x="5588366" y="2022412"/>
                  <a:ext cx="43784" cy="39491"/>
                </a:xfrm>
                <a:custGeom>
                  <a:avLst/>
                  <a:gdLst/>
                  <a:ahLst/>
                  <a:cxnLst>
                    <a:cxn ang="0">
                      <a:pos x="102" y="14"/>
                    </a:cxn>
                    <a:cxn ang="0">
                      <a:pos x="8" y="92"/>
                    </a:cxn>
                    <a:cxn ang="0">
                      <a:pos x="0" y="72"/>
                    </a:cxn>
                    <a:cxn ang="0">
                      <a:pos x="92" y="0"/>
                    </a:cxn>
                    <a:cxn ang="0">
                      <a:pos x="102" y="14"/>
                    </a:cxn>
                  </a:cxnLst>
                  <a:rect l="0" t="0" r="r" b="b"/>
                  <a:pathLst>
                    <a:path w="102" h="92">
                      <a:moveTo>
                        <a:pt x="102" y="14"/>
                      </a:moveTo>
                      <a:lnTo>
                        <a:pt x="8" y="92"/>
                      </a:lnTo>
                      <a:lnTo>
                        <a:pt x="0" y="72"/>
                      </a:lnTo>
                      <a:lnTo>
                        <a:pt x="92" y="0"/>
                      </a:lnTo>
                      <a:lnTo>
                        <a:pt x="102" y="1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  <p:sp>
              <p:nvSpPr>
                <p:cNvPr id="790" name="Freeform 92"/>
                <p:cNvSpPr>
                  <a:spLocks/>
                </p:cNvSpPr>
                <p:nvPr/>
              </p:nvSpPr>
              <p:spPr bwMode="auto">
                <a:xfrm flipH="1">
                  <a:off x="5580639" y="2021553"/>
                  <a:ext cx="30906" cy="29190"/>
                </a:xfrm>
                <a:custGeom>
                  <a:avLst/>
                  <a:gdLst/>
                  <a:ahLst/>
                  <a:cxnLst>
                    <a:cxn ang="0">
                      <a:pos x="34" y="32"/>
                    </a:cxn>
                    <a:cxn ang="0">
                      <a:pos x="34" y="32"/>
                    </a:cxn>
                    <a:cxn ang="0">
                      <a:pos x="38" y="28"/>
                    </a:cxn>
                    <a:cxn ang="0">
                      <a:pos x="38" y="28"/>
                    </a:cxn>
                    <a:cxn ang="0">
                      <a:pos x="34" y="32"/>
                    </a:cxn>
                    <a:cxn ang="0">
                      <a:pos x="34" y="32"/>
                    </a:cxn>
                    <a:cxn ang="0">
                      <a:pos x="24" y="48"/>
                    </a:cxn>
                    <a:cxn ang="0">
                      <a:pos x="18" y="60"/>
                    </a:cxn>
                    <a:cxn ang="0">
                      <a:pos x="26" y="68"/>
                    </a:cxn>
                    <a:cxn ang="0">
                      <a:pos x="26" y="68"/>
                    </a:cxn>
                    <a:cxn ang="0">
                      <a:pos x="36" y="48"/>
                    </a:cxn>
                    <a:cxn ang="0">
                      <a:pos x="46" y="34"/>
                    </a:cxn>
                    <a:cxn ang="0">
                      <a:pos x="52" y="26"/>
                    </a:cxn>
                    <a:cxn ang="0">
                      <a:pos x="52" y="26"/>
                    </a:cxn>
                    <a:cxn ang="0">
                      <a:pos x="72" y="14"/>
                    </a:cxn>
                    <a:cxn ang="0">
                      <a:pos x="72" y="14"/>
                    </a:cxn>
                    <a:cxn ang="0">
                      <a:pos x="70" y="12"/>
                    </a:cxn>
                    <a:cxn ang="0">
                      <a:pos x="64" y="6"/>
                    </a:cxn>
                    <a:cxn ang="0">
                      <a:pos x="54" y="2"/>
                    </a:cxn>
                    <a:cxn ang="0">
                      <a:pos x="48" y="0"/>
                    </a:cxn>
                    <a:cxn ang="0">
                      <a:pos x="42" y="0"/>
                    </a:cxn>
                    <a:cxn ang="0">
                      <a:pos x="42" y="0"/>
                    </a:cxn>
                    <a:cxn ang="0">
                      <a:pos x="30" y="6"/>
                    </a:cxn>
                    <a:cxn ang="0">
                      <a:pos x="22" y="10"/>
                    </a:cxn>
                    <a:cxn ang="0">
                      <a:pos x="14" y="16"/>
                    </a:cxn>
                    <a:cxn ang="0">
                      <a:pos x="14" y="16"/>
                    </a:cxn>
                    <a:cxn ang="0">
                      <a:pos x="10" y="22"/>
                    </a:cxn>
                    <a:cxn ang="0">
                      <a:pos x="6" y="32"/>
                    </a:cxn>
                    <a:cxn ang="0">
                      <a:pos x="0" y="44"/>
                    </a:cxn>
                    <a:cxn ang="0">
                      <a:pos x="14" y="56"/>
                    </a:cxn>
                    <a:cxn ang="0">
                      <a:pos x="16" y="58"/>
                    </a:cxn>
                    <a:cxn ang="0">
                      <a:pos x="16" y="58"/>
                    </a:cxn>
                    <a:cxn ang="0">
                      <a:pos x="20" y="52"/>
                    </a:cxn>
                    <a:cxn ang="0">
                      <a:pos x="24" y="44"/>
                    </a:cxn>
                    <a:cxn ang="0">
                      <a:pos x="34" y="32"/>
                    </a:cxn>
                    <a:cxn ang="0">
                      <a:pos x="34" y="32"/>
                    </a:cxn>
                  </a:cxnLst>
                  <a:rect l="0" t="0" r="r" b="b"/>
                  <a:pathLst>
                    <a:path w="72" h="68">
                      <a:moveTo>
                        <a:pt x="34" y="32"/>
                      </a:moveTo>
                      <a:lnTo>
                        <a:pt x="34" y="32"/>
                      </a:lnTo>
                      <a:lnTo>
                        <a:pt x="38" y="28"/>
                      </a:lnTo>
                      <a:lnTo>
                        <a:pt x="38" y="28"/>
                      </a:lnTo>
                      <a:lnTo>
                        <a:pt x="34" y="32"/>
                      </a:lnTo>
                      <a:lnTo>
                        <a:pt x="34" y="32"/>
                      </a:lnTo>
                      <a:lnTo>
                        <a:pt x="24" y="48"/>
                      </a:lnTo>
                      <a:lnTo>
                        <a:pt x="18" y="60"/>
                      </a:lnTo>
                      <a:lnTo>
                        <a:pt x="26" y="68"/>
                      </a:lnTo>
                      <a:lnTo>
                        <a:pt x="26" y="68"/>
                      </a:lnTo>
                      <a:lnTo>
                        <a:pt x="36" y="48"/>
                      </a:lnTo>
                      <a:lnTo>
                        <a:pt x="46" y="34"/>
                      </a:lnTo>
                      <a:lnTo>
                        <a:pt x="52" y="26"/>
                      </a:lnTo>
                      <a:lnTo>
                        <a:pt x="52" y="26"/>
                      </a:lnTo>
                      <a:lnTo>
                        <a:pt x="72" y="14"/>
                      </a:lnTo>
                      <a:lnTo>
                        <a:pt x="72" y="14"/>
                      </a:lnTo>
                      <a:lnTo>
                        <a:pt x="70" y="12"/>
                      </a:lnTo>
                      <a:lnTo>
                        <a:pt x="64" y="6"/>
                      </a:lnTo>
                      <a:lnTo>
                        <a:pt x="54" y="2"/>
                      </a:lnTo>
                      <a:lnTo>
                        <a:pt x="48" y="0"/>
                      </a:lnTo>
                      <a:lnTo>
                        <a:pt x="42" y="0"/>
                      </a:lnTo>
                      <a:lnTo>
                        <a:pt x="42" y="0"/>
                      </a:lnTo>
                      <a:lnTo>
                        <a:pt x="30" y="6"/>
                      </a:lnTo>
                      <a:lnTo>
                        <a:pt x="22" y="10"/>
                      </a:lnTo>
                      <a:lnTo>
                        <a:pt x="14" y="16"/>
                      </a:lnTo>
                      <a:lnTo>
                        <a:pt x="14" y="16"/>
                      </a:lnTo>
                      <a:lnTo>
                        <a:pt x="10" y="22"/>
                      </a:lnTo>
                      <a:lnTo>
                        <a:pt x="6" y="32"/>
                      </a:lnTo>
                      <a:lnTo>
                        <a:pt x="0" y="44"/>
                      </a:lnTo>
                      <a:lnTo>
                        <a:pt x="14" y="56"/>
                      </a:lnTo>
                      <a:lnTo>
                        <a:pt x="16" y="58"/>
                      </a:lnTo>
                      <a:lnTo>
                        <a:pt x="16" y="58"/>
                      </a:lnTo>
                      <a:lnTo>
                        <a:pt x="20" y="52"/>
                      </a:lnTo>
                      <a:lnTo>
                        <a:pt x="24" y="44"/>
                      </a:lnTo>
                      <a:lnTo>
                        <a:pt x="34" y="32"/>
                      </a:lnTo>
                      <a:lnTo>
                        <a:pt x="34" y="32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</p:grpSp>
          <p:sp>
            <p:nvSpPr>
              <p:cNvPr id="791" name="円形吹き出し 32"/>
              <p:cNvSpPr>
                <a:spLocks noChangeArrowheads="1"/>
              </p:cNvSpPr>
              <p:nvPr/>
            </p:nvSpPr>
            <p:spPr bwMode="auto">
              <a:xfrm>
                <a:off x="5260971" y="4057103"/>
                <a:ext cx="512763" cy="257175"/>
              </a:xfrm>
              <a:prstGeom prst="wedgeEllipseCallout">
                <a:avLst>
                  <a:gd name="adj1" fmla="val -20833"/>
                  <a:gd name="adj2" fmla="val 62500"/>
                </a:avLst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spcBef>
                    <a:spcPct val="20000"/>
                  </a:spcBef>
                </a:pPr>
                <a:endParaRPr lang="ja-JP" altLang="en-US" sz="1200"/>
              </a:p>
            </p:txBody>
          </p:sp>
          <p:sp>
            <p:nvSpPr>
              <p:cNvPr id="792" name="円形吹き出し 33"/>
              <p:cNvSpPr>
                <a:spLocks noChangeArrowheads="1"/>
              </p:cNvSpPr>
              <p:nvPr/>
            </p:nvSpPr>
            <p:spPr bwMode="auto">
              <a:xfrm>
                <a:off x="5307009" y="4346028"/>
                <a:ext cx="754062" cy="288925"/>
              </a:xfrm>
              <a:prstGeom prst="wedgeEllipseCallout">
                <a:avLst>
                  <a:gd name="adj1" fmla="val -20833"/>
                  <a:gd name="adj2" fmla="val 62500"/>
                </a:avLst>
              </a:prstGeom>
              <a:solidFill>
                <a:schemeClr val="bg1"/>
              </a:solidFill>
              <a:ln w="635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spcBef>
                    <a:spcPct val="20000"/>
                  </a:spcBef>
                </a:pPr>
                <a:endParaRPr lang="ja-JP" altLang="en-US" sz="1200"/>
              </a:p>
            </p:txBody>
          </p:sp>
          <p:sp>
            <p:nvSpPr>
              <p:cNvPr id="793" name="円形吹き出し 35"/>
              <p:cNvSpPr>
                <a:spLocks noChangeArrowheads="1"/>
              </p:cNvSpPr>
              <p:nvPr/>
            </p:nvSpPr>
            <p:spPr bwMode="auto">
              <a:xfrm>
                <a:off x="5497509" y="3977728"/>
                <a:ext cx="511175" cy="255588"/>
              </a:xfrm>
              <a:prstGeom prst="wedgeEllipseCallout">
                <a:avLst>
                  <a:gd name="adj1" fmla="val 33273"/>
                  <a:gd name="adj2" fmla="val 68866"/>
                </a:avLst>
              </a:prstGeom>
              <a:solidFill>
                <a:schemeClr val="bg1"/>
              </a:solidFill>
              <a:ln w="635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spcBef>
                    <a:spcPct val="20000"/>
                  </a:spcBef>
                </a:pPr>
                <a:endParaRPr lang="ja-JP" altLang="en-US" sz="1200"/>
              </a:p>
            </p:txBody>
          </p:sp>
          <p:sp>
            <p:nvSpPr>
              <p:cNvPr id="794" name="テキスト ボックス 50"/>
              <p:cNvSpPr txBox="1">
                <a:spLocks noChangeArrowheads="1"/>
              </p:cNvSpPr>
              <p:nvPr/>
            </p:nvSpPr>
            <p:spPr bwMode="auto">
              <a:xfrm>
                <a:off x="5319709" y="4346028"/>
                <a:ext cx="574675" cy="2587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400" dirty="0">
                    <a:latin typeface="Calibri" pitchFamily="34" charset="0"/>
                  </a:rPr>
                  <a:t>I mean</a:t>
                </a:r>
                <a:endParaRPr lang="ja-JP" altLang="en-US" sz="1400" dirty="0">
                  <a:latin typeface="Calibri" pitchFamily="34" charset="0"/>
                </a:endParaRPr>
              </a:p>
            </p:txBody>
          </p:sp>
          <p:sp>
            <p:nvSpPr>
              <p:cNvPr id="795" name="テキスト ボックス 51"/>
              <p:cNvSpPr txBox="1">
                <a:spLocks noChangeArrowheads="1"/>
              </p:cNvSpPr>
              <p:nvPr/>
            </p:nvSpPr>
            <p:spPr bwMode="auto">
              <a:xfrm>
                <a:off x="5446709" y="3984078"/>
                <a:ext cx="474662" cy="2571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ja-JP" sz="1400">
                    <a:latin typeface="Calibri" pitchFamily="34" charset="0"/>
                  </a:rPr>
                  <a:t>Um…</a:t>
                </a:r>
                <a:endParaRPr lang="ja-JP" altLang="en-US" sz="1400">
                  <a:latin typeface="Calibri" pitchFamily="34" charset="0"/>
                </a:endParaRPr>
              </a:p>
            </p:txBody>
          </p:sp>
          <p:grpSp>
            <p:nvGrpSpPr>
              <p:cNvPr id="23" name="グループ化 1004"/>
              <p:cNvGrpSpPr/>
              <p:nvPr/>
            </p:nvGrpSpPr>
            <p:grpSpPr>
              <a:xfrm>
                <a:off x="5086178" y="4267705"/>
                <a:ext cx="246512" cy="811601"/>
                <a:chOff x="5510241" y="1885908"/>
                <a:chExt cx="146806" cy="483342"/>
              </a:xfrm>
              <a:scene3d>
                <a:camera prst="orthographicFront">
                  <a:rot lat="0" lon="10800000" rev="0"/>
                </a:camera>
                <a:lightRig rig="threePt" dir="t"/>
              </a:scene3d>
            </p:grpSpPr>
            <p:sp>
              <p:nvSpPr>
                <p:cNvPr id="797" name="Freeform 44"/>
                <p:cNvSpPr>
                  <a:spLocks/>
                </p:cNvSpPr>
                <p:nvPr/>
              </p:nvSpPr>
              <p:spPr bwMode="auto">
                <a:xfrm flipH="1">
                  <a:off x="5530846" y="1960599"/>
                  <a:ext cx="66106" cy="83276"/>
                </a:xfrm>
                <a:custGeom>
                  <a:avLst/>
                  <a:gdLst/>
                  <a:ahLst/>
                  <a:cxnLst>
                    <a:cxn ang="0">
                      <a:pos x="154" y="150"/>
                    </a:cxn>
                    <a:cxn ang="0">
                      <a:pos x="54" y="194"/>
                    </a:cxn>
                    <a:cxn ang="0">
                      <a:pos x="0" y="58"/>
                    </a:cxn>
                    <a:cxn ang="0">
                      <a:pos x="0" y="58"/>
                    </a:cxn>
                    <a:cxn ang="0">
                      <a:pos x="4" y="50"/>
                    </a:cxn>
                    <a:cxn ang="0">
                      <a:pos x="10" y="34"/>
                    </a:cxn>
                    <a:cxn ang="0">
                      <a:pos x="22" y="16"/>
                    </a:cxn>
                    <a:cxn ang="0">
                      <a:pos x="28" y="8"/>
                    </a:cxn>
                    <a:cxn ang="0">
                      <a:pos x="34" y="2"/>
                    </a:cxn>
                    <a:cxn ang="0">
                      <a:pos x="34" y="2"/>
                    </a:cxn>
                    <a:cxn ang="0">
                      <a:pos x="42" y="0"/>
                    </a:cxn>
                    <a:cxn ang="0">
                      <a:pos x="50" y="0"/>
                    </a:cxn>
                    <a:cxn ang="0">
                      <a:pos x="58" y="0"/>
                    </a:cxn>
                    <a:cxn ang="0">
                      <a:pos x="66" y="4"/>
                    </a:cxn>
                    <a:cxn ang="0">
                      <a:pos x="78" y="10"/>
                    </a:cxn>
                    <a:cxn ang="0">
                      <a:pos x="82" y="14"/>
                    </a:cxn>
                    <a:cxn ang="0">
                      <a:pos x="154" y="150"/>
                    </a:cxn>
                  </a:cxnLst>
                  <a:rect l="0" t="0" r="r" b="b"/>
                  <a:pathLst>
                    <a:path w="154" h="194">
                      <a:moveTo>
                        <a:pt x="154" y="150"/>
                      </a:moveTo>
                      <a:lnTo>
                        <a:pt x="54" y="194"/>
                      </a:lnTo>
                      <a:lnTo>
                        <a:pt x="0" y="58"/>
                      </a:lnTo>
                      <a:lnTo>
                        <a:pt x="0" y="58"/>
                      </a:lnTo>
                      <a:lnTo>
                        <a:pt x="4" y="50"/>
                      </a:lnTo>
                      <a:lnTo>
                        <a:pt x="10" y="34"/>
                      </a:lnTo>
                      <a:lnTo>
                        <a:pt x="22" y="16"/>
                      </a:lnTo>
                      <a:lnTo>
                        <a:pt x="28" y="8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42" y="0"/>
                      </a:lnTo>
                      <a:lnTo>
                        <a:pt x="50" y="0"/>
                      </a:lnTo>
                      <a:lnTo>
                        <a:pt x="58" y="0"/>
                      </a:lnTo>
                      <a:lnTo>
                        <a:pt x="66" y="4"/>
                      </a:lnTo>
                      <a:lnTo>
                        <a:pt x="78" y="10"/>
                      </a:lnTo>
                      <a:lnTo>
                        <a:pt x="82" y="14"/>
                      </a:lnTo>
                      <a:lnTo>
                        <a:pt x="154" y="15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  <p:sp>
              <p:nvSpPr>
                <p:cNvPr id="798" name="Freeform 45"/>
                <p:cNvSpPr>
                  <a:spLocks/>
                </p:cNvSpPr>
                <p:nvPr/>
              </p:nvSpPr>
              <p:spPr bwMode="auto">
                <a:xfrm flipH="1">
                  <a:off x="5529987" y="2018119"/>
                  <a:ext cx="49794" cy="24897"/>
                </a:xfrm>
                <a:custGeom>
                  <a:avLst/>
                  <a:gdLst/>
                  <a:ahLst/>
                  <a:cxnLst>
                    <a:cxn ang="0">
                      <a:pos x="116" y="16"/>
                    </a:cxn>
                    <a:cxn ang="0">
                      <a:pos x="2" y="58"/>
                    </a:cxn>
                    <a:cxn ang="0">
                      <a:pos x="0" y="40"/>
                    </a:cxn>
                    <a:cxn ang="0">
                      <a:pos x="110" y="0"/>
                    </a:cxn>
                    <a:cxn ang="0">
                      <a:pos x="116" y="16"/>
                    </a:cxn>
                  </a:cxnLst>
                  <a:rect l="0" t="0" r="r" b="b"/>
                  <a:pathLst>
                    <a:path w="116" h="58">
                      <a:moveTo>
                        <a:pt x="116" y="16"/>
                      </a:moveTo>
                      <a:lnTo>
                        <a:pt x="2" y="58"/>
                      </a:lnTo>
                      <a:lnTo>
                        <a:pt x="0" y="40"/>
                      </a:lnTo>
                      <a:lnTo>
                        <a:pt x="110" y="0"/>
                      </a:lnTo>
                      <a:lnTo>
                        <a:pt x="116" y="16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  <p:sp>
              <p:nvSpPr>
                <p:cNvPr id="799" name="Freeform 46"/>
                <p:cNvSpPr>
                  <a:spLocks/>
                </p:cNvSpPr>
                <p:nvPr/>
              </p:nvSpPr>
              <p:spPr bwMode="auto">
                <a:xfrm flipH="1">
                  <a:off x="5510241" y="2341778"/>
                  <a:ext cx="59238" cy="20604"/>
                </a:xfrm>
                <a:custGeom>
                  <a:avLst/>
                  <a:gdLst/>
                  <a:ahLst/>
                  <a:cxnLst>
                    <a:cxn ang="0">
                      <a:pos x="64" y="0"/>
                    </a:cxn>
                    <a:cxn ang="0">
                      <a:pos x="2" y="10"/>
                    </a:cxn>
                    <a:cxn ang="0">
                      <a:pos x="0" y="28"/>
                    </a:cxn>
                    <a:cxn ang="0">
                      <a:pos x="4" y="48"/>
                    </a:cxn>
                    <a:cxn ang="0">
                      <a:pos x="36" y="48"/>
                    </a:cxn>
                    <a:cxn ang="0">
                      <a:pos x="36" y="38"/>
                    </a:cxn>
                    <a:cxn ang="0">
                      <a:pos x="44" y="46"/>
                    </a:cxn>
                    <a:cxn ang="0">
                      <a:pos x="136" y="46"/>
                    </a:cxn>
                    <a:cxn ang="0">
                      <a:pos x="136" y="46"/>
                    </a:cxn>
                    <a:cxn ang="0">
                      <a:pos x="138" y="36"/>
                    </a:cxn>
                    <a:cxn ang="0">
                      <a:pos x="136" y="30"/>
                    </a:cxn>
                    <a:cxn ang="0">
                      <a:pos x="134" y="24"/>
                    </a:cxn>
                    <a:cxn ang="0">
                      <a:pos x="134" y="24"/>
                    </a:cxn>
                    <a:cxn ang="0">
                      <a:pos x="120" y="18"/>
                    </a:cxn>
                    <a:cxn ang="0">
                      <a:pos x="96" y="10"/>
                    </a:cxn>
                    <a:cxn ang="0">
                      <a:pos x="64" y="0"/>
                    </a:cxn>
                    <a:cxn ang="0">
                      <a:pos x="64" y="0"/>
                    </a:cxn>
                  </a:cxnLst>
                  <a:rect l="0" t="0" r="r" b="b"/>
                  <a:pathLst>
                    <a:path w="138" h="48">
                      <a:moveTo>
                        <a:pt x="64" y="0"/>
                      </a:moveTo>
                      <a:lnTo>
                        <a:pt x="2" y="10"/>
                      </a:lnTo>
                      <a:lnTo>
                        <a:pt x="0" y="28"/>
                      </a:lnTo>
                      <a:lnTo>
                        <a:pt x="4" y="48"/>
                      </a:lnTo>
                      <a:lnTo>
                        <a:pt x="36" y="48"/>
                      </a:lnTo>
                      <a:lnTo>
                        <a:pt x="36" y="38"/>
                      </a:lnTo>
                      <a:lnTo>
                        <a:pt x="44" y="46"/>
                      </a:lnTo>
                      <a:lnTo>
                        <a:pt x="136" y="46"/>
                      </a:lnTo>
                      <a:lnTo>
                        <a:pt x="136" y="46"/>
                      </a:lnTo>
                      <a:lnTo>
                        <a:pt x="138" y="36"/>
                      </a:lnTo>
                      <a:lnTo>
                        <a:pt x="136" y="30"/>
                      </a:lnTo>
                      <a:lnTo>
                        <a:pt x="134" y="24"/>
                      </a:lnTo>
                      <a:lnTo>
                        <a:pt x="134" y="24"/>
                      </a:lnTo>
                      <a:lnTo>
                        <a:pt x="120" y="18"/>
                      </a:lnTo>
                      <a:lnTo>
                        <a:pt x="96" y="10"/>
                      </a:lnTo>
                      <a:lnTo>
                        <a:pt x="64" y="0"/>
                      </a:lnTo>
                      <a:lnTo>
                        <a:pt x="6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  <p:sp>
              <p:nvSpPr>
                <p:cNvPr id="800" name="Freeform 47"/>
                <p:cNvSpPr>
                  <a:spLocks/>
                </p:cNvSpPr>
                <p:nvPr/>
              </p:nvSpPr>
              <p:spPr bwMode="auto">
                <a:xfrm flipH="1">
                  <a:off x="5590941" y="2347787"/>
                  <a:ext cx="63530" cy="21463"/>
                </a:xfrm>
                <a:custGeom>
                  <a:avLst/>
                  <a:gdLst/>
                  <a:ahLst/>
                  <a:cxnLst>
                    <a:cxn ang="0">
                      <a:pos x="70" y="0"/>
                    </a:cxn>
                    <a:cxn ang="0">
                      <a:pos x="4" y="10"/>
                    </a:cxn>
                    <a:cxn ang="0">
                      <a:pos x="0" y="30"/>
                    </a:cxn>
                    <a:cxn ang="0">
                      <a:pos x="4" y="50"/>
                    </a:cxn>
                    <a:cxn ang="0">
                      <a:pos x="40" y="50"/>
                    </a:cxn>
                    <a:cxn ang="0">
                      <a:pos x="40" y="42"/>
                    </a:cxn>
                    <a:cxn ang="0">
                      <a:pos x="50" y="50"/>
                    </a:cxn>
                    <a:cxn ang="0">
                      <a:pos x="148" y="50"/>
                    </a:cxn>
                    <a:cxn ang="0">
                      <a:pos x="148" y="50"/>
                    </a:cxn>
                    <a:cxn ang="0">
                      <a:pos x="148" y="38"/>
                    </a:cxn>
                    <a:cxn ang="0">
                      <a:pos x="146" y="30"/>
                    </a:cxn>
                    <a:cxn ang="0">
                      <a:pos x="144" y="26"/>
                    </a:cxn>
                    <a:cxn ang="0">
                      <a:pos x="142" y="24"/>
                    </a:cxn>
                    <a:cxn ang="0">
                      <a:pos x="142" y="24"/>
                    </a:cxn>
                    <a:cxn ang="0">
                      <a:pos x="128" y="20"/>
                    </a:cxn>
                    <a:cxn ang="0">
                      <a:pos x="104" y="10"/>
                    </a:cxn>
                    <a:cxn ang="0">
                      <a:pos x="70" y="0"/>
                    </a:cxn>
                    <a:cxn ang="0">
                      <a:pos x="70" y="0"/>
                    </a:cxn>
                  </a:cxnLst>
                  <a:rect l="0" t="0" r="r" b="b"/>
                  <a:pathLst>
                    <a:path w="148" h="50">
                      <a:moveTo>
                        <a:pt x="70" y="0"/>
                      </a:moveTo>
                      <a:lnTo>
                        <a:pt x="4" y="10"/>
                      </a:lnTo>
                      <a:lnTo>
                        <a:pt x="0" y="30"/>
                      </a:lnTo>
                      <a:lnTo>
                        <a:pt x="4" y="50"/>
                      </a:lnTo>
                      <a:lnTo>
                        <a:pt x="40" y="50"/>
                      </a:lnTo>
                      <a:lnTo>
                        <a:pt x="40" y="42"/>
                      </a:lnTo>
                      <a:lnTo>
                        <a:pt x="50" y="50"/>
                      </a:lnTo>
                      <a:lnTo>
                        <a:pt x="148" y="50"/>
                      </a:lnTo>
                      <a:lnTo>
                        <a:pt x="148" y="50"/>
                      </a:lnTo>
                      <a:lnTo>
                        <a:pt x="148" y="38"/>
                      </a:lnTo>
                      <a:lnTo>
                        <a:pt x="146" y="30"/>
                      </a:lnTo>
                      <a:lnTo>
                        <a:pt x="144" y="26"/>
                      </a:lnTo>
                      <a:lnTo>
                        <a:pt x="142" y="24"/>
                      </a:lnTo>
                      <a:lnTo>
                        <a:pt x="142" y="24"/>
                      </a:lnTo>
                      <a:lnTo>
                        <a:pt x="128" y="20"/>
                      </a:lnTo>
                      <a:lnTo>
                        <a:pt x="104" y="10"/>
                      </a:lnTo>
                      <a:lnTo>
                        <a:pt x="70" y="0"/>
                      </a:lnTo>
                      <a:lnTo>
                        <a:pt x="7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  <p:sp>
              <p:nvSpPr>
                <p:cNvPr id="801" name="Freeform 48"/>
                <p:cNvSpPr>
                  <a:spLocks/>
                </p:cNvSpPr>
                <p:nvPr/>
              </p:nvSpPr>
              <p:spPr bwMode="auto">
                <a:xfrm flipH="1">
                  <a:off x="5528270" y="2104829"/>
                  <a:ext cx="79842" cy="24210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90" y="564"/>
                    </a:cxn>
                    <a:cxn ang="0">
                      <a:pos x="186" y="560"/>
                    </a:cxn>
                    <a:cxn ang="0">
                      <a:pos x="108" y="1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86" h="564">
                      <a:moveTo>
                        <a:pt x="0" y="0"/>
                      </a:moveTo>
                      <a:lnTo>
                        <a:pt x="90" y="564"/>
                      </a:lnTo>
                      <a:lnTo>
                        <a:pt x="186" y="560"/>
                      </a:lnTo>
                      <a:lnTo>
                        <a:pt x="108" y="1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  <p:sp>
              <p:nvSpPr>
                <p:cNvPr id="802" name="Freeform 49"/>
                <p:cNvSpPr>
                  <a:spLocks/>
                </p:cNvSpPr>
                <p:nvPr/>
              </p:nvSpPr>
              <p:spPr bwMode="auto">
                <a:xfrm flipH="1">
                  <a:off x="5583215" y="1921107"/>
                  <a:ext cx="38633" cy="43784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0" y="76"/>
                    </a:cxn>
                    <a:cxn ang="0">
                      <a:pos x="0" y="76"/>
                    </a:cxn>
                    <a:cxn ang="0">
                      <a:pos x="10" y="82"/>
                    </a:cxn>
                    <a:cxn ang="0">
                      <a:pos x="34" y="92"/>
                    </a:cxn>
                    <a:cxn ang="0">
                      <a:pos x="48" y="96"/>
                    </a:cxn>
                    <a:cxn ang="0">
                      <a:pos x="62" y="100"/>
                    </a:cxn>
                    <a:cxn ang="0">
                      <a:pos x="74" y="102"/>
                    </a:cxn>
                    <a:cxn ang="0">
                      <a:pos x="86" y="102"/>
                    </a:cxn>
                    <a:cxn ang="0">
                      <a:pos x="86" y="102"/>
                    </a:cxn>
                    <a:cxn ang="0">
                      <a:pos x="88" y="100"/>
                    </a:cxn>
                    <a:cxn ang="0">
                      <a:pos x="90" y="98"/>
                    </a:cxn>
                    <a:cxn ang="0">
                      <a:pos x="90" y="90"/>
                    </a:cxn>
                    <a:cxn ang="0">
                      <a:pos x="86" y="80"/>
                    </a:cxn>
                    <a:cxn ang="0">
                      <a:pos x="84" y="68"/>
                    </a:cxn>
                    <a:cxn ang="0">
                      <a:pos x="84" y="68"/>
                    </a:cxn>
                    <a:cxn ang="0">
                      <a:pos x="80" y="24"/>
                    </a:cxn>
                    <a:cxn ang="0">
                      <a:pos x="80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90" h="102">
                      <a:moveTo>
                        <a:pt x="10" y="0"/>
                      </a:moveTo>
                      <a:lnTo>
                        <a:pt x="0" y="76"/>
                      </a:lnTo>
                      <a:lnTo>
                        <a:pt x="0" y="76"/>
                      </a:lnTo>
                      <a:lnTo>
                        <a:pt x="10" y="82"/>
                      </a:lnTo>
                      <a:lnTo>
                        <a:pt x="34" y="92"/>
                      </a:lnTo>
                      <a:lnTo>
                        <a:pt x="48" y="96"/>
                      </a:lnTo>
                      <a:lnTo>
                        <a:pt x="62" y="100"/>
                      </a:lnTo>
                      <a:lnTo>
                        <a:pt x="74" y="102"/>
                      </a:lnTo>
                      <a:lnTo>
                        <a:pt x="86" y="102"/>
                      </a:lnTo>
                      <a:lnTo>
                        <a:pt x="86" y="102"/>
                      </a:lnTo>
                      <a:lnTo>
                        <a:pt x="88" y="100"/>
                      </a:lnTo>
                      <a:lnTo>
                        <a:pt x="90" y="98"/>
                      </a:lnTo>
                      <a:lnTo>
                        <a:pt x="90" y="90"/>
                      </a:lnTo>
                      <a:lnTo>
                        <a:pt x="86" y="80"/>
                      </a:lnTo>
                      <a:lnTo>
                        <a:pt x="84" y="68"/>
                      </a:lnTo>
                      <a:lnTo>
                        <a:pt x="84" y="68"/>
                      </a:lnTo>
                      <a:lnTo>
                        <a:pt x="80" y="24"/>
                      </a:lnTo>
                      <a:lnTo>
                        <a:pt x="80" y="0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  <p:sp>
              <p:nvSpPr>
                <p:cNvPr id="803" name="Freeform 50"/>
                <p:cNvSpPr>
                  <a:spLocks/>
                </p:cNvSpPr>
                <p:nvPr/>
              </p:nvSpPr>
              <p:spPr bwMode="auto">
                <a:xfrm flipH="1">
                  <a:off x="5550592" y="2005241"/>
                  <a:ext cx="1717" cy="42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4" y="0"/>
                    </a:cxn>
                    <a:cxn ang="0">
                      <a:pos x="4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  <p:sp>
              <p:nvSpPr>
                <p:cNvPr id="804" name="Freeform 51"/>
                <p:cNvSpPr>
                  <a:spLocks/>
                </p:cNvSpPr>
                <p:nvPr/>
              </p:nvSpPr>
              <p:spPr bwMode="auto">
                <a:xfrm flipH="1">
                  <a:off x="5568620" y="2106546"/>
                  <a:ext cx="86710" cy="248969"/>
                </a:xfrm>
                <a:custGeom>
                  <a:avLst/>
                  <a:gdLst/>
                  <a:ahLst/>
                  <a:cxnLst>
                    <a:cxn ang="0">
                      <a:pos x="134" y="8"/>
                    </a:cxn>
                    <a:cxn ang="0">
                      <a:pos x="134" y="8"/>
                    </a:cxn>
                    <a:cxn ang="0">
                      <a:pos x="102" y="6"/>
                    </a:cxn>
                    <a:cxn ang="0">
                      <a:pos x="78" y="2"/>
                    </a:cxn>
                    <a:cxn ang="0">
                      <a:pos x="60" y="0"/>
                    </a:cxn>
                    <a:cxn ang="0">
                      <a:pos x="20" y="324"/>
                    </a:cxn>
                    <a:cxn ang="0">
                      <a:pos x="0" y="580"/>
                    </a:cxn>
                    <a:cxn ang="0">
                      <a:pos x="82" y="572"/>
                    </a:cxn>
                    <a:cxn ang="0">
                      <a:pos x="98" y="570"/>
                    </a:cxn>
                    <a:cxn ang="0">
                      <a:pos x="136" y="340"/>
                    </a:cxn>
                    <a:cxn ang="0">
                      <a:pos x="162" y="290"/>
                    </a:cxn>
                    <a:cxn ang="0">
                      <a:pos x="202" y="96"/>
                    </a:cxn>
                    <a:cxn ang="0">
                      <a:pos x="202" y="0"/>
                    </a:cxn>
                    <a:cxn ang="0">
                      <a:pos x="202" y="0"/>
                    </a:cxn>
                    <a:cxn ang="0">
                      <a:pos x="198" y="2"/>
                    </a:cxn>
                    <a:cxn ang="0">
                      <a:pos x="186" y="6"/>
                    </a:cxn>
                    <a:cxn ang="0">
                      <a:pos x="164" y="8"/>
                    </a:cxn>
                    <a:cxn ang="0">
                      <a:pos x="134" y="8"/>
                    </a:cxn>
                    <a:cxn ang="0">
                      <a:pos x="134" y="8"/>
                    </a:cxn>
                  </a:cxnLst>
                  <a:rect l="0" t="0" r="r" b="b"/>
                  <a:pathLst>
                    <a:path w="202" h="580">
                      <a:moveTo>
                        <a:pt x="134" y="8"/>
                      </a:moveTo>
                      <a:lnTo>
                        <a:pt x="134" y="8"/>
                      </a:lnTo>
                      <a:lnTo>
                        <a:pt x="102" y="6"/>
                      </a:lnTo>
                      <a:lnTo>
                        <a:pt x="78" y="2"/>
                      </a:lnTo>
                      <a:lnTo>
                        <a:pt x="60" y="0"/>
                      </a:lnTo>
                      <a:lnTo>
                        <a:pt x="20" y="324"/>
                      </a:lnTo>
                      <a:lnTo>
                        <a:pt x="0" y="580"/>
                      </a:lnTo>
                      <a:lnTo>
                        <a:pt x="82" y="572"/>
                      </a:lnTo>
                      <a:lnTo>
                        <a:pt x="98" y="570"/>
                      </a:lnTo>
                      <a:lnTo>
                        <a:pt x="136" y="340"/>
                      </a:lnTo>
                      <a:lnTo>
                        <a:pt x="162" y="290"/>
                      </a:lnTo>
                      <a:lnTo>
                        <a:pt x="202" y="96"/>
                      </a:lnTo>
                      <a:lnTo>
                        <a:pt x="202" y="0"/>
                      </a:lnTo>
                      <a:lnTo>
                        <a:pt x="202" y="0"/>
                      </a:lnTo>
                      <a:lnTo>
                        <a:pt x="198" y="2"/>
                      </a:lnTo>
                      <a:lnTo>
                        <a:pt x="186" y="6"/>
                      </a:lnTo>
                      <a:lnTo>
                        <a:pt x="164" y="8"/>
                      </a:lnTo>
                      <a:lnTo>
                        <a:pt x="134" y="8"/>
                      </a:lnTo>
                      <a:lnTo>
                        <a:pt x="134" y="8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  <p:sp>
              <p:nvSpPr>
                <p:cNvPr id="805" name="Freeform 52"/>
                <p:cNvSpPr>
                  <a:spLocks/>
                </p:cNvSpPr>
                <p:nvPr/>
              </p:nvSpPr>
              <p:spPr bwMode="auto">
                <a:xfrm flipH="1">
                  <a:off x="5552309" y="1951155"/>
                  <a:ext cx="98729" cy="152815"/>
                </a:xfrm>
                <a:custGeom>
                  <a:avLst/>
                  <a:gdLst/>
                  <a:ahLst/>
                  <a:cxnLst>
                    <a:cxn ang="0">
                      <a:pos x="74" y="0"/>
                    </a:cxn>
                    <a:cxn ang="0">
                      <a:pos x="74" y="0"/>
                    </a:cxn>
                    <a:cxn ang="0">
                      <a:pos x="58" y="8"/>
                    </a:cxn>
                    <a:cxn ang="0">
                      <a:pos x="42" y="18"/>
                    </a:cxn>
                    <a:cxn ang="0">
                      <a:pos x="30" y="28"/>
                    </a:cxn>
                    <a:cxn ang="0">
                      <a:pos x="24" y="38"/>
                    </a:cxn>
                    <a:cxn ang="0">
                      <a:pos x="0" y="92"/>
                    </a:cxn>
                    <a:cxn ang="0">
                      <a:pos x="28" y="302"/>
                    </a:cxn>
                    <a:cxn ang="0">
                      <a:pos x="58" y="344"/>
                    </a:cxn>
                    <a:cxn ang="0">
                      <a:pos x="58" y="344"/>
                    </a:cxn>
                    <a:cxn ang="0">
                      <a:pos x="88" y="352"/>
                    </a:cxn>
                    <a:cxn ang="0">
                      <a:pos x="126" y="356"/>
                    </a:cxn>
                    <a:cxn ang="0">
                      <a:pos x="146" y="356"/>
                    </a:cxn>
                    <a:cxn ang="0">
                      <a:pos x="166" y="356"/>
                    </a:cxn>
                    <a:cxn ang="0">
                      <a:pos x="184" y="354"/>
                    </a:cxn>
                    <a:cxn ang="0">
                      <a:pos x="198" y="350"/>
                    </a:cxn>
                    <a:cxn ang="0">
                      <a:pos x="198" y="350"/>
                    </a:cxn>
                    <a:cxn ang="0">
                      <a:pos x="204" y="346"/>
                    </a:cxn>
                    <a:cxn ang="0">
                      <a:pos x="210" y="340"/>
                    </a:cxn>
                    <a:cxn ang="0">
                      <a:pos x="220" y="322"/>
                    </a:cxn>
                    <a:cxn ang="0">
                      <a:pos x="226" y="306"/>
                    </a:cxn>
                    <a:cxn ang="0">
                      <a:pos x="230" y="294"/>
                    </a:cxn>
                    <a:cxn ang="0">
                      <a:pos x="230" y="294"/>
                    </a:cxn>
                    <a:cxn ang="0">
                      <a:pos x="228" y="226"/>
                    </a:cxn>
                    <a:cxn ang="0">
                      <a:pos x="228" y="186"/>
                    </a:cxn>
                    <a:cxn ang="0">
                      <a:pos x="228" y="186"/>
                    </a:cxn>
                    <a:cxn ang="0">
                      <a:pos x="226" y="148"/>
                    </a:cxn>
                    <a:cxn ang="0">
                      <a:pos x="222" y="118"/>
                    </a:cxn>
                    <a:cxn ang="0">
                      <a:pos x="218" y="92"/>
                    </a:cxn>
                    <a:cxn ang="0">
                      <a:pos x="210" y="70"/>
                    </a:cxn>
                    <a:cxn ang="0">
                      <a:pos x="204" y="56"/>
                    </a:cxn>
                    <a:cxn ang="0">
                      <a:pos x="198" y="44"/>
                    </a:cxn>
                    <a:cxn ang="0">
                      <a:pos x="194" y="36"/>
                    </a:cxn>
                    <a:cxn ang="0">
                      <a:pos x="160" y="12"/>
                    </a:cxn>
                    <a:cxn ang="0">
                      <a:pos x="160" y="12"/>
                    </a:cxn>
                    <a:cxn ang="0">
                      <a:pos x="144" y="16"/>
                    </a:cxn>
                    <a:cxn ang="0">
                      <a:pos x="74" y="0"/>
                    </a:cxn>
                  </a:cxnLst>
                  <a:rect l="0" t="0" r="r" b="b"/>
                  <a:pathLst>
                    <a:path w="230" h="356">
                      <a:moveTo>
                        <a:pt x="74" y="0"/>
                      </a:moveTo>
                      <a:lnTo>
                        <a:pt x="74" y="0"/>
                      </a:lnTo>
                      <a:lnTo>
                        <a:pt x="58" y="8"/>
                      </a:lnTo>
                      <a:lnTo>
                        <a:pt x="42" y="18"/>
                      </a:lnTo>
                      <a:lnTo>
                        <a:pt x="30" y="28"/>
                      </a:lnTo>
                      <a:lnTo>
                        <a:pt x="24" y="38"/>
                      </a:lnTo>
                      <a:lnTo>
                        <a:pt x="0" y="92"/>
                      </a:lnTo>
                      <a:lnTo>
                        <a:pt x="28" y="302"/>
                      </a:lnTo>
                      <a:lnTo>
                        <a:pt x="58" y="344"/>
                      </a:lnTo>
                      <a:lnTo>
                        <a:pt x="58" y="344"/>
                      </a:lnTo>
                      <a:lnTo>
                        <a:pt x="88" y="352"/>
                      </a:lnTo>
                      <a:lnTo>
                        <a:pt x="126" y="356"/>
                      </a:lnTo>
                      <a:lnTo>
                        <a:pt x="146" y="356"/>
                      </a:lnTo>
                      <a:lnTo>
                        <a:pt x="166" y="356"/>
                      </a:lnTo>
                      <a:lnTo>
                        <a:pt x="184" y="354"/>
                      </a:lnTo>
                      <a:lnTo>
                        <a:pt x="198" y="350"/>
                      </a:lnTo>
                      <a:lnTo>
                        <a:pt x="198" y="350"/>
                      </a:lnTo>
                      <a:lnTo>
                        <a:pt x="204" y="346"/>
                      </a:lnTo>
                      <a:lnTo>
                        <a:pt x="210" y="340"/>
                      </a:lnTo>
                      <a:lnTo>
                        <a:pt x="220" y="322"/>
                      </a:lnTo>
                      <a:lnTo>
                        <a:pt x="226" y="306"/>
                      </a:lnTo>
                      <a:lnTo>
                        <a:pt x="230" y="294"/>
                      </a:lnTo>
                      <a:lnTo>
                        <a:pt x="230" y="294"/>
                      </a:lnTo>
                      <a:lnTo>
                        <a:pt x="228" y="226"/>
                      </a:lnTo>
                      <a:lnTo>
                        <a:pt x="228" y="186"/>
                      </a:lnTo>
                      <a:lnTo>
                        <a:pt x="228" y="186"/>
                      </a:lnTo>
                      <a:lnTo>
                        <a:pt x="226" y="148"/>
                      </a:lnTo>
                      <a:lnTo>
                        <a:pt x="222" y="118"/>
                      </a:lnTo>
                      <a:lnTo>
                        <a:pt x="218" y="92"/>
                      </a:lnTo>
                      <a:lnTo>
                        <a:pt x="210" y="70"/>
                      </a:lnTo>
                      <a:lnTo>
                        <a:pt x="204" y="56"/>
                      </a:lnTo>
                      <a:lnTo>
                        <a:pt x="198" y="44"/>
                      </a:lnTo>
                      <a:lnTo>
                        <a:pt x="194" y="36"/>
                      </a:lnTo>
                      <a:lnTo>
                        <a:pt x="160" y="12"/>
                      </a:lnTo>
                      <a:lnTo>
                        <a:pt x="160" y="12"/>
                      </a:lnTo>
                      <a:lnTo>
                        <a:pt x="144" y="16"/>
                      </a:lnTo>
                      <a:lnTo>
                        <a:pt x="74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  <p:sp>
              <p:nvSpPr>
                <p:cNvPr id="806" name="Freeform 53"/>
                <p:cNvSpPr>
                  <a:spLocks/>
                </p:cNvSpPr>
                <p:nvPr/>
              </p:nvSpPr>
              <p:spPr bwMode="auto">
                <a:xfrm flipH="1">
                  <a:off x="5577206" y="1887625"/>
                  <a:ext cx="43784" cy="58379"/>
                </a:xfrm>
                <a:custGeom>
                  <a:avLst/>
                  <a:gdLst/>
                  <a:ahLst/>
                  <a:cxnLst>
                    <a:cxn ang="0">
                      <a:pos x="102" y="34"/>
                    </a:cxn>
                    <a:cxn ang="0">
                      <a:pos x="102" y="34"/>
                    </a:cxn>
                    <a:cxn ang="0">
                      <a:pos x="90" y="18"/>
                    </a:cxn>
                    <a:cxn ang="0">
                      <a:pos x="90" y="18"/>
                    </a:cxn>
                    <a:cxn ang="0">
                      <a:pos x="82" y="12"/>
                    </a:cxn>
                    <a:cxn ang="0">
                      <a:pos x="70" y="4"/>
                    </a:cxn>
                    <a:cxn ang="0">
                      <a:pos x="62" y="2"/>
                    </a:cxn>
                    <a:cxn ang="0">
                      <a:pos x="54" y="0"/>
                    </a:cxn>
                    <a:cxn ang="0">
                      <a:pos x="46" y="0"/>
                    </a:cxn>
                    <a:cxn ang="0">
                      <a:pos x="38" y="0"/>
                    </a:cxn>
                    <a:cxn ang="0">
                      <a:pos x="38" y="0"/>
                    </a:cxn>
                    <a:cxn ang="0">
                      <a:pos x="24" y="4"/>
                    </a:cxn>
                    <a:cxn ang="0">
                      <a:pos x="18" y="8"/>
                    </a:cxn>
                    <a:cxn ang="0">
                      <a:pos x="12" y="12"/>
                    </a:cxn>
                    <a:cxn ang="0">
                      <a:pos x="8" y="20"/>
                    </a:cxn>
                    <a:cxn ang="0">
                      <a:pos x="4" y="28"/>
                    </a:cxn>
                    <a:cxn ang="0">
                      <a:pos x="2" y="38"/>
                    </a:cxn>
                    <a:cxn ang="0">
                      <a:pos x="0" y="50"/>
                    </a:cxn>
                    <a:cxn ang="0">
                      <a:pos x="0" y="50"/>
                    </a:cxn>
                    <a:cxn ang="0">
                      <a:pos x="8" y="76"/>
                    </a:cxn>
                    <a:cxn ang="0">
                      <a:pos x="18" y="98"/>
                    </a:cxn>
                    <a:cxn ang="0">
                      <a:pos x="28" y="116"/>
                    </a:cxn>
                    <a:cxn ang="0">
                      <a:pos x="42" y="134"/>
                    </a:cxn>
                    <a:cxn ang="0">
                      <a:pos x="42" y="134"/>
                    </a:cxn>
                    <a:cxn ang="0">
                      <a:pos x="46" y="136"/>
                    </a:cxn>
                    <a:cxn ang="0">
                      <a:pos x="54" y="136"/>
                    </a:cxn>
                    <a:cxn ang="0">
                      <a:pos x="74" y="134"/>
                    </a:cxn>
                    <a:cxn ang="0">
                      <a:pos x="94" y="130"/>
                    </a:cxn>
                    <a:cxn ang="0">
                      <a:pos x="100" y="128"/>
                    </a:cxn>
                    <a:cxn ang="0">
                      <a:pos x="102" y="126"/>
                    </a:cxn>
                    <a:cxn ang="0">
                      <a:pos x="102" y="126"/>
                    </a:cxn>
                    <a:cxn ang="0">
                      <a:pos x="100" y="104"/>
                    </a:cxn>
                    <a:cxn ang="0">
                      <a:pos x="100" y="74"/>
                    </a:cxn>
                    <a:cxn ang="0">
                      <a:pos x="102" y="34"/>
                    </a:cxn>
                    <a:cxn ang="0">
                      <a:pos x="102" y="34"/>
                    </a:cxn>
                  </a:cxnLst>
                  <a:rect l="0" t="0" r="r" b="b"/>
                  <a:pathLst>
                    <a:path w="102" h="136">
                      <a:moveTo>
                        <a:pt x="102" y="34"/>
                      </a:moveTo>
                      <a:lnTo>
                        <a:pt x="102" y="34"/>
                      </a:lnTo>
                      <a:lnTo>
                        <a:pt x="90" y="18"/>
                      </a:lnTo>
                      <a:lnTo>
                        <a:pt x="90" y="18"/>
                      </a:lnTo>
                      <a:lnTo>
                        <a:pt x="82" y="12"/>
                      </a:lnTo>
                      <a:lnTo>
                        <a:pt x="70" y="4"/>
                      </a:lnTo>
                      <a:lnTo>
                        <a:pt x="62" y="2"/>
                      </a:lnTo>
                      <a:lnTo>
                        <a:pt x="54" y="0"/>
                      </a:lnTo>
                      <a:lnTo>
                        <a:pt x="46" y="0"/>
                      </a:lnTo>
                      <a:lnTo>
                        <a:pt x="38" y="0"/>
                      </a:lnTo>
                      <a:lnTo>
                        <a:pt x="38" y="0"/>
                      </a:lnTo>
                      <a:lnTo>
                        <a:pt x="24" y="4"/>
                      </a:lnTo>
                      <a:lnTo>
                        <a:pt x="18" y="8"/>
                      </a:lnTo>
                      <a:lnTo>
                        <a:pt x="12" y="12"/>
                      </a:lnTo>
                      <a:lnTo>
                        <a:pt x="8" y="20"/>
                      </a:lnTo>
                      <a:lnTo>
                        <a:pt x="4" y="28"/>
                      </a:lnTo>
                      <a:lnTo>
                        <a:pt x="2" y="38"/>
                      </a:lnTo>
                      <a:lnTo>
                        <a:pt x="0" y="50"/>
                      </a:lnTo>
                      <a:lnTo>
                        <a:pt x="0" y="50"/>
                      </a:lnTo>
                      <a:lnTo>
                        <a:pt x="8" y="76"/>
                      </a:lnTo>
                      <a:lnTo>
                        <a:pt x="18" y="98"/>
                      </a:lnTo>
                      <a:lnTo>
                        <a:pt x="28" y="116"/>
                      </a:lnTo>
                      <a:lnTo>
                        <a:pt x="42" y="134"/>
                      </a:lnTo>
                      <a:lnTo>
                        <a:pt x="42" y="134"/>
                      </a:lnTo>
                      <a:lnTo>
                        <a:pt x="46" y="136"/>
                      </a:lnTo>
                      <a:lnTo>
                        <a:pt x="54" y="136"/>
                      </a:lnTo>
                      <a:lnTo>
                        <a:pt x="74" y="134"/>
                      </a:lnTo>
                      <a:lnTo>
                        <a:pt x="94" y="130"/>
                      </a:lnTo>
                      <a:lnTo>
                        <a:pt x="100" y="128"/>
                      </a:lnTo>
                      <a:lnTo>
                        <a:pt x="102" y="126"/>
                      </a:lnTo>
                      <a:lnTo>
                        <a:pt x="102" y="126"/>
                      </a:lnTo>
                      <a:lnTo>
                        <a:pt x="100" y="104"/>
                      </a:lnTo>
                      <a:lnTo>
                        <a:pt x="100" y="74"/>
                      </a:lnTo>
                      <a:lnTo>
                        <a:pt x="102" y="34"/>
                      </a:lnTo>
                      <a:lnTo>
                        <a:pt x="102" y="3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  <p:sp>
              <p:nvSpPr>
                <p:cNvPr id="807" name="Freeform 54"/>
                <p:cNvSpPr>
                  <a:spLocks/>
                </p:cNvSpPr>
                <p:nvPr/>
              </p:nvSpPr>
              <p:spPr bwMode="auto">
                <a:xfrm flipH="1">
                  <a:off x="5582356" y="1885908"/>
                  <a:ext cx="41209" cy="35199"/>
                </a:xfrm>
                <a:custGeom>
                  <a:avLst/>
                  <a:gdLst/>
                  <a:ahLst/>
                  <a:cxnLst>
                    <a:cxn ang="0">
                      <a:pos x="24" y="80"/>
                    </a:cxn>
                    <a:cxn ang="0">
                      <a:pos x="32" y="82"/>
                    </a:cxn>
                    <a:cxn ang="0">
                      <a:pos x="26" y="58"/>
                    </a:cxn>
                    <a:cxn ang="0">
                      <a:pos x="26" y="58"/>
                    </a:cxn>
                    <a:cxn ang="0">
                      <a:pos x="26" y="48"/>
                    </a:cxn>
                    <a:cxn ang="0">
                      <a:pos x="28" y="40"/>
                    </a:cxn>
                    <a:cxn ang="0">
                      <a:pos x="32" y="34"/>
                    </a:cxn>
                    <a:cxn ang="0">
                      <a:pos x="36" y="30"/>
                    </a:cxn>
                    <a:cxn ang="0">
                      <a:pos x="44" y="26"/>
                    </a:cxn>
                    <a:cxn ang="0">
                      <a:pos x="48" y="24"/>
                    </a:cxn>
                    <a:cxn ang="0">
                      <a:pos x="38" y="36"/>
                    </a:cxn>
                    <a:cxn ang="0">
                      <a:pos x="60" y="26"/>
                    </a:cxn>
                    <a:cxn ang="0">
                      <a:pos x="58" y="38"/>
                    </a:cxn>
                    <a:cxn ang="0">
                      <a:pos x="58" y="38"/>
                    </a:cxn>
                    <a:cxn ang="0">
                      <a:pos x="62" y="32"/>
                    </a:cxn>
                    <a:cxn ang="0">
                      <a:pos x="68" y="28"/>
                    </a:cxn>
                    <a:cxn ang="0">
                      <a:pos x="78" y="24"/>
                    </a:cxn>
                    <a:cxn ang="0">
                      <a:pos x="88" y="22"/>
                    </a:cxn>
                    <a:cxn ang="0">
                      <a:pos x="96" y="22"/>
                    </a:cxn>
                    <a:cxn ang="0">
                      <a:pos x="96" y="22"/>
                    </a:cxn>
                    <a:cxn ang="0">
                      <a:pos x="82" y="6"/>
                    </a:cxn>
                    <a:cxn ang="0">
                      <a:pos x="82" y="6"/>
                    </a:cxn>
                    <a:cxn ang="0">
                      <a:pos x="80" y="4"/>
                    </a:cxn>
                    <a:cxn ang="0">
                      <a:pos x="74" y="2"/>
                    </a:cxn>
                    <a:cxn ang="0">
                      <a:pos x="64" y="0"/>
                    </a:cxn>
                    <a:cxn ang="0">
                      <a:pos x="50" y="2"/>
                    </a:cxn>
                    <a:cxn ang="0">
                      <a:pos x="36" y="4"/>
                    </a:cxn>
                    <a:cxn ang="0">
                      <a:pos x="36" y="4"/>
                    </a:cxn>
                    <a:cxn ang="0">
                      <a:pos x="24" y="8"/>
                    </a:cxn>
                    <a:cxn ang="0">
                      <a:pos x="14" y="14"/>
                    </a:cxn>
                    <a:cxn ang="0">
                      <a:pos x="6" y="20"/>
                    </a:cxn>
                    <a:cxn ang="0">
                      <a:pos x="6" y="20"/>
                    </a:cxn>
                    <a:cxn ang="0">
                      <a:pos x="4" y="30"/>
                    </a:cxn>
                    <a:cxn ang="0">
                      <a:pos x="0" y="36"/>
                    </a:cxn>
                    <a:cxn ang="0">
                      <a:pos x="0" y="44"/>
                    </a:cxn>
                    <a:cxn ang="0">
                      <a:pos x="4" y="56"/>
                    </a:cxn>
                    <a:cxn ang="0">
                      <a:pos x="4" y="56"/>
                    </a:cxn>
                    <a:cxn ang="0">
                      <a:pos x="10" y="56"/>
                    </a:cxn>
                    <a:cxn ang="0">
                      <a:pos x="14" y="56"/>
                    </a:cxn>
                    <a:cxn ang="0">
                      <a:pos x="16" y="60"/>
                    </a:cxn>
                    <a:cxn ang="0">
                      <a:pos x="20" y="66"/>
                    </a:cxn>
                    <a:cxn ang="0">
                      <a:pos x="22" y="76"/>
                    </a:cxn>
                    <a:cxn ang="0">
                      <a:pos x="24" y="80"/>
                    </a:cxn>
                    <a:cxn ang="0">
                      <a:pos x="24" y="80"/>
                    </a:cxn>
                  </a:cxnLst>
                  <a:rect l="0" t="0" r="r" b="b"/>
                  <a:pathLst>
                    <a:path w="96" h="82">
                      <a:moveTo>
                        <a:pt x="24" y="80"/>
                      </a:moveTo>
                      <a:lnTo>
                        <a:pt x="32" y="82"/>
                      </a:lnTo>
                      <a:lnTo>
                        <a:pt x="26" y="58"/>
                      </a:lnTo>
                      <a:lnTo>
                        <a:pt x="26" y="58"/>
                      </a:lnTo>
                      <a:lnTo>
                        <a:pt x="26" y="48"/>
                      </a:lnTo>
                      <a:lnTo>
                        <a:pt x="28" y="40"/>
                      </a:lnTo>
                      <a:lnTo>
                        <a:pt x="32" y="34"/>
                      </a:lnTo>
                      <a:lnTo>
                        <a:pt x="36" y="30"/>
                      </a:lnTo>
                      <a:lnTo>
                        <a:pt x="44" y="26"/>
                      </a:lnTo>
                      <a:lnTo>
                        <a:pt x="48" y="24"/>
                      </a:lnTo>
                      <a:lnTo>
                        <a:pt x="38" y="36"/>
                      </a:lnTo>
                      <a:lnTo>
                        <a:pt x="60" y="26"/>
                      </a:lnTo>
                      <a:lnTo>
                        <a:pt x="58" y="38"/>
                      </a:lnTo>
                      <a:lnTo>
                        <a:pt x="58" y="38"/>
                      </a:lnTo>
                      <a:lnTo>
                        <a:pt x="62" y="32"/>
                      </a:lnTo>
                      <a:lnTo>
                        <a:pt x="68" y="28"/>
                      </a:lnTo>
                      <a:lnTo>
                        <a:pt x="78" y="24"/>
                      </a:lnTo>
                      <a:lnTo>
                        <a:pt x="88" y="22"/>
                      </a:lnTo>
                      <a:lnTo>
                        <a:pt x="96" y="22"/>
                      </a:lnTo>
                      <a:lnTo>
                        <a:pt x="96" y="22"/>
                      </a:lnTo>
                      <a:lnTo>
                        <a:pt x="82" y="6"/>
                      </a:lnTo>
                      <a:lnTo>
                        <a:pt x="82" y="6"/>
                      </a:lnTo>
                      <a:lnTo>
                        <a:pt x="80" y="4"/>
                      </a:lnTo>
                      <a:lnTo>
                        <a:pt x="74" y="2"/>
                      </a:lnTo>
                      <a:lnTo>
                        <a:pt x="64" y="0"/>
                      </a:lnTo>
                      <a:lnTo>
                        <a:pt x="50" y="2"/>
                      </a:lnTo>
                      <a:lnTo>
                        <a:pt x="36" y="4"/>
                      </a:lnTo>
                      <a:lnTo>
                        <a:pt x="36" y="4"/>
                      </a:lnTo>
                      <a:lnTo>
                        <a:pt x="24" y="8"/>
                      </a:lnTo>
                      <a:lnTo>
                        <a:pt x="14" y="14"/>
                      </a:lnTo>
                      <a:lnTo>
                        <a:pt x="6" y="20"/>
                      </a:lnTo>
                      <a:lnTo>
                        <a:pt x="6" y="20"/>
                      </a:lnTo>
                      <a:lnTo>
                        <a:pt x="4" y="30"/>
                      </a:lnTo>
                      <a:lnTo>
                        <a:pt x="0" y="36"/>
                      </a:lnTo>
                      <a:lnTo>
                        <a:pt x="0" y="44"/>
                      </a:lnTo>
                      <a:lnTo>
                        <a:pt x="4" y="56"/>
                      </a:lnTo>
                      <a:lnTo>
                        <a:pt x="4" y="56"/>
                      </a:lnTo>
                      <a:lnTo>
                        <a:pt x="10" y="56"/>
                      </a:lnTo>
                      <a:lnTo>
                        <a:pt x="14" y="56"/>
                      </a:lnTo>
                      <a:lnTo>
                        <a:pt x="16" y="60"/>
                      </a:lnTo>
                      <a:lnTo>
                        <a:pt x="20" y="66"/>
                      </a:lnTo>
                      <a:lnTo>
                        <a:pt x="22" y="76"/>
                      </a:lnTo>
                      <a:lnTo>
                        <a:pt x="24" y="80"/>
                      </a:lnTo>
                      <a:lnTo>
                        <a:pt x="24" y="8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  <p:sp>
              <p:nvSpPr>
                <p:cNvPr id="808" name="Freeform 57"/>
                <p:cNvSpPr>
                  <a:spLocks/>
                </p:cNvSpPr>
                <p:nvPr/>
              </p:nvSpPr>
              <p:spPr bwMode="auto">
                <a:xfrm flipH="1">
                  <a:off x="5613263" y="1909088"/>
                  <a:ext cx="9444" cy="12878"/>
                </a:xfrm>
                <a:custGeom>
                  <a:avLst/>
                  <a:gdLst/>
                  <a:ahLst/>
                  <a:cxnLst>
                    <a:cxn ang="0">
                      <a:pos x="18" y="16"/>
                    </a:cxn>
                    <a:cxn ang="0">
                      <a:pos x="18" y="16"/>
                    </a:cxn>
                    <a:cxn ang="0">
                      <a:pos x="18" y="12"/>
                    </a:cxn>
                    <a:cxn ang="0">
                      <a:pos x="12" y="4"/>
                    </a:cxn>
                    <a:cxn ang="0">
                      <a:pos x="10" y="2"/>
                    </a:cxn>
                    <a:cxn ang="0">
                      <a:pos x="8" y="0"/>
                    </a:cxn>
                    <a:cxn ang="0">
                      <a:pos x="4" y="2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2" y="10"/>
                    </a:cxn>
                    <a:cxn ang="0">
                      <a:pos x="6" y="18"/>
                    </a:cxn>
                    <a:cxn ang="0">
                      <a:pos x="6" y="18"/>
                    </a:cxn>
                    <a:cxn ang="0">
                      <a:pos x="10" y="24"/>
                    </a:cxn>
                    <a:cxn ang="0">
                      <a:pos x="14" y="28"/>
                    </a:cxn>
                    <a:cxn ang="0">
                      <a:pos x="18" y="30"/>
                    </a:cxn>
                    <a:cxn ang="0">
                      <a:pos x="20" y="28"/>
                    </a:cxn>
                    <a:cxn ang="0">
                      <a:pos x="22" y="26"/>
                    </a:cxn>
                    <a:cxn ang="0">
                      <a:pos x="18" y="16"/>
                    </a:cxn>
                  </a:cxnLst>
                  <a:rect l="0" t="0" r="r" b="b"/>
                  <a:pathLst>
                    <a:path w="22" h="30">
                      <a:moveTo>
                        <a:pt x="18" y="16"/>
                      </a:moveTo>
                      <a:lnTo>
                        <a:pt x="18" y="16"/>
                      </a:lnTo>
                      <a:lnTo>
                        <a:pt x="18" y="12"/>
                      </a:lnTo>
                      <a:lnTo>
                        <a:pt x="12" y="4"/>
                      </a:lnTo>
                      <a:lnTo>
                        <a:pt x="10" y="2"/>
                      </a:lnTo>
                      <a:lnTo>
                        <a:pt x="8" y="0"/>
                      </a:lnTo>
                      <a:lnTo>
                        <a:pt x="4" y="2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2" y="10"/>
                      </a:lnTo>
                      <a:lnTo>
                        <a:pt x="6" y="18"/>
                      </a:lnTo>
                      <a:lnTo>
                        <a:pt x="6" y="18"/>
                      </a:lnTo>
                      <a:lnTo>
                        <a:pt x="10" y="24"/>
                      </a:lnTo>
                      <a:lnTo>
                        <a:pt x="14" y="28"/>
                      </a:lnTo>
                      <a:lnTo>
                        <a:pt x="18" y="30"/>
                      </a:lnTo>
                      <a:lnTo>
                        <a:pt x="20" y="28"/>
                      </a:lnTo>
                      <a:lnTo>
                        <a:pt x="22" y="26"/>
                      </a:lnTo>
                      <a:lnTo>
                        <a:pt x="18" y="16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  <p:sp>
              <p:nvSpPr>
                <p:cNvPr id="809" name="Freeform 58"/>
                <p:cNvSpPr>
                  <a:spLocks/>
                </p:cNvSpPr>
                <p:nvPr/>
              </p:nvSpPr>
              <p:spPr bwMode="auto">
                <a:xfrm flipH="1">
                  <a:off x="5614980" y="1911664"/>
                  <a:ext cx="6009" cy="7727"/>
                </a:xfrm>
                <a:custGeom>
                  <a:avLst/>
                  <a:gdLst/>
                  <a:ahLst/>
                  <a:cxnLst>
                    <a:cxn ang="0">
                      <a:pos x="14" y="10"/>
                    </a:cxn>
                    <a:cxn ang="0">
                      <a:pos x="14" y="10"/>
                    </a:cxn>
                    <a:cxn ang="0">
                      <a:pos x="10" y="4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4"/>
                    </a:cxn>
                    <a:cxn ang="0">
                      <a:pos x="0" y="6"/>
                    </a:cxn>
                    <a:cxn ang="0">
                      <a:pos x="4" y="12"/>
                    </a:cxn>
                    <a:cxn ang="0">
                      <a:pos x="4" y="12"/>
                    </a:cxn>
                    <a:cxn ang="0">
                      <a:pos x="8" y="18"/>
                    </a:cxn>
                    <a:cxn ang="0">
                      <a:pos x="10" y="18"/>
                    </a:cxn>
                    <a:cxn ang="0">
                      <a:pos x="12" y="18"/>
                    </a:cxn>
                    <a:cxn ang="0">
                      <a:pos x="14" y="10"/>
                    </a:cxn>
                  </a:cxnLst>
                  <a:rect l="0" t="0" r="r" b="b"/>
                  <a:pathLst>
                    <a:path w="14" h="18">
                      <a:moveTo>
                        <a:pt x="14" y="10"/>
                      </a:moveTo>
                      <a:lnTo>
                        <a:pt x="14" y="10"/>
                      </a:lnTo>
                      <a:lnTo>
                        <a:pt x="10" y="4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0" y="6"/>
                      </a:lnTo>
                      <a:lnTo>
                        <a:pt x="4" y="12"/>
                      </a:lnTo>
                      <a:lnTo>
                        <a:pt x="4" y="12"/>
                      </a:lnTo>
                      <a:lnTo>
                        <a:pt x="8" y="18"/>
                      </a:lnTo>
                      <a:lnTo>
                        <a:pt x="10" y="18"/>
                      </a:lnTo>
                      <a:lnTo>
                        <a:pt x="12" y="18"/>
                      </a:lnTo>
                      <a:lnTo>
                        <a:pt x="14" y="1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  <p:sp>
              <p:nvSpPr>
                <p:cNvPr id="810" name="Freeform 59"/>
                <p:cNvSpPr>
                  <a:spLocks/>
                </p:cNvSpPr>
                <p:nvPr/>
              </p:nvSpPr>
              <p:spPr bwMode="auto">
                <a:xfrm flipH="1">
                  <a:off x="5614979" y="1912522"/>
                  <a:ext cx="5151" cy="6868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2" y="0"/>
                    </a:cxn>
                    <a:cxn ang="0">
                      <a:pos x="6" y="2"/>
                    </a:cxn>
                    <a:cxn ang="0">
                      <a:pos x="6" y="2"/>
                    </a:cxn>
                    <a:cxn ang="0">
                      <a:pos x="10" y="8"/>
                    </a:cxn>
                    <a:cxn ang="0">
                      <a:pos x="12" y="16"/>
                    </a:cxn>
                    <a:cxn ang="0">
                      <a:pos x="12" y="16"/>
                    </a:cxn>
                    <a:cxn ang="0">
                      <a:pos x="10" y="16"/>
                    </a:cxn>
                    <a:cxn ang="0">
                      <a:pos x="10" y="16"/>
                    </a:cxn>
                    <a:cxn ang="0">
                      <a:pos x="10" y="16"/>
                    </a:cxn>
                    <a:cxn ang="0">
                      <a:pos x="10" y="16"/>
                    </a:cxn>
                    <a:cxn ang="0">
                      <a:pos x="8" y="10"/>
                    </a:cxn>
                    <a:cxn ang="0">
                      <a:pos x="6" y="4"/>
                    </a:cxn>
                    <a:cxn ang="0">
                      <a:pos x="6" y="4"/>
                    </a:cxn>
                    <a:cxn ang="0">
                      <a:pos x="4" y="2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0" y="2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w="12" h="16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10" y="8"/>
                      </a:lnTo>
                      <a:lnTo>
                        <a:pt x="12" y="16"/>
                      </a:lnTo>
                      <a:lnTo>
                        <a:pt x="12" y="16"/>
                      </a:lnTo>
                      <a:lnTo>
                        <a:pt x="10" y="16"/>
                      </a:lnTo>
                      <a:lnTo>
                        <a:pt x="10" y="16"/>
                      </a:lnTo>
                      <a:lnTo>
                        <a:pt x="10" y="16"/>
                      </a:lnTo>
                      <a:lnTo>
                        <a:pt x="10" y="16"/>
                      </a:lnTo>
                      <a:lnTo>
                        <a:pt x="8" y="1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4" y="2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0" y="2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  <p:sp>
              <p:nvSpPr>
                <p:cNvPr id="811" name="Freeform 60"/>
                <p:cNvSpPr>
                  <a:spLocks/>
                </p:cNvSpPr>
                <p:nvPr/>
              </p:nvSpPr>
              <p:spPr bwMode="auto">
                <a:xfrm flipH="1">
                  <a:off x="5615838" y="1916814"/>
                  <a:ext cx="1717" cy="1717"/>
                </a:xfrm>
                <a:custGeom>
                  <a:avLst/>
                  <a:gdLst/>
                  <a:ahLst/>
                  <a:cxnLst>
                    <a:cxn ang="0">
                      <a:pos x="4" y="2"/>
                    </a:cxn>
                    <a:cxn ang="0">
                      <a:pos x="4" y="2"/>
                    </a:cxn>
                    <a:cxn ang="0">
                      <a:pos x="2" y="2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2" y="0"/>
                    </a:cxn>
                    <a:cxn ang="0">
                      <a:pos x="4" y="0"/>
                    </a:cxn>
                    <a:cxn ang="0">
                      <a:pos x="4" y="0"/>
                    </a:cxn>
                    <a:cxn ang="0">
                      <a:pos x="4" y="2"/>
                    </a:cxn>
                    <a:cxn ang="0">
                      <a:pos x="4" y="2"/>
                    </a:cxn>
                    <a:cxn ang="0">
                      <a:pos x="4" y="2"/>
                    </a:cxn>
                    <a:cxn ang="0">
                      <a:pos x="4" y="2"/>
                    </a:cxn>
                  </a:cxnLst>
                  <a:rect l="0" t="0" r="r" b="b"/>
                  <a:pathLst>
                    <a:path w="4" h="4">
                      <a:moveTo>
                        <a:pt x="4" y="2"/>
                      </a:moveTo>
                      <a:lnTo>
                        <a:pt x="4" y="2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2"/>
                      </a:lnTo>
                      <a:lnTo>
                        <a:pt x="4" y="2"/>
                      </a:lnTo>
                      <a:lnTo>
                        <a:pt x="4" y="2"/>
                      </a:lnTo>
                      <a:lnTo>
                        <a:pt x="4" y="2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  <p:sp>
              <p:nvSpPr>
                <p:cNvPr id="812" name="Freeform 72"/>
                <p:cNvSpPr>
                  <a:spLocks/>
                </p:cNvSpPr>
                <p:nvPr/>
              </p:nvSpPr>
              <p:spPr bwMode="auto">
                <a:xfrm flipH="1">
                  <a:off x="5524836" y="2026704"/>
                  <a:ext cx="64388" cy="26614"/>
                </a:xfrm>
                <a:custGeom>
                  <a:avLst/>
                  <a:gdLst/>
                  <a:ahLst/>
                  <a:cxnLst>
                    <a:cxn ang="0">
                      <a:pos x="96" y="12"/>
                    </a:cxn>
                    <a:cxn ang="0">
                      <a:pos x="24" y="4"/>
                    </a:cxn>
                    <a:cxn ang="0">
                      <a:pos x="0" y="28"/>
                    </a:cxn>
                    <a:cxn ang="0">
                      <a:pos x="0" y="28"/>
                    </a:cxn>
                    <a:cxn ang="0">
                      <a:pos x="44" y="44"/>
                    </a:cxn>
                    <a:cxn ang="0">
                      <a:pos x="78" y="54"/>
                    </a:cxn>
                    <a:cxn ang="0">
                      <a:pos x="102" y="62"/>
                    </a:cxn>
                    <a:cxn ang="0">
                      <a:pos x="102" y="62"/>
                    </a:cxn>
                    <a:cxn ang="0">
                      <a:pos x="114" y="62"/>
                    </a:cxn>
                    <a:cxn ang="0">
                      <a:pos x="124" y="62"/>
                    </a:cxn>
                    <a:cxn ang="0">
                      <a:pos x="134" y="60"/>
                    </a:cxn>
                    <a:cxn ang="0">
                      <a:pos x="140" y="58"/>
                    </a:cxn>
                    <a:cxn ang="0">
                      <a:pos x="148" y="52"/>
                    </a:cxn>
                    <a:cxn ang="0">
                      <a:pos x="150" y="50"/>
                    </a:cxn>
                    <a:cxn ang="0">
                      <a:pos x="128" y="0"/>
                    </a:cxn>
                    <a:cxn ang="0">
                      <a:pos x="96" y="12"/>
                    </a:cxn>
                  </a:cxnLst>
                  <a:rect l="0" t="0" r="r" b="b"/>
                  <a:pathLst>
                    <a:path w="150" h="62">
                      <a:moveTo>
                        <a:pt x="96" y="12"/>
                      </a:moveTo>
                      <a:lnTo>
                        <a:pt x="24" y="4"/>
                      </a:lnTo>
                      <a:lnTo>
                        <a:pt x="0" y="28"/>
                      </a:lnTo>
                      <a:lnTo>
                        <a:pt x="0" y="28"/>
                      </a:lnTo>
                      <a:lnTo>
                        <a:pt x="44" y="44"/>
                      </a:lnTo>
                      <a:lnTo>
                        <a:pt x="78" y="54"/>
                      </a:lnTo>
                      <a:lnTo>
                        <a:pt x="102" y="62"/>
                      </a:lnTo>
                      <a:lnTo>
                        <a:pt x="102" y="62"/>
                      </a:lnTo>
                      <a:lnTo>
                        <a:pt x="114" y="62"/>
                      </a:lnTo>
                      <a:lnTo>
                        <a:pt x="124" y="62"/>
                      </a:lnTo>
                      <a:lnTo>
                        <a:pt x="134" y="60"/>
                      </a:lnTo>
                      <a:lnTo>
                        <a:pt x="140" y="58"/>
                      </a:lnTo>
                      <a:lnTo>
                        <a:pt x="148" y="52"/>
                      </a:lnTo>
                      <a:lnTo>
                        <a:pt x="150" y="50"/>
                      </a:lnTo>
                      <a:lnTo>
                        <a:pt x="128" y="0"/>
                      </a:lnTo>
                      <a:lnTo>
                        <a:pt x="96" y="12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  <p:sp>
              <p:nvSpPr>
                <p:cNvPr id="813" name="Freeform 73"/>
                <p:cNvSpPr>
                  <a:spLocks/>
                </p:cNvSpPr>
                <p:nvPr/>
              </p:nvSpPr>
              <p:spPr bwMode="auto">
                <a:xfrm flipH="1">
                  <a:off x="5609829" y="2346071"/>
                  <a:ext cx="47218" cy="11161"/>
                </a:xfrm>
                <a:custGeom>
                  <a:avLst/>
                  <a:gdLst/>
                  <a:ahLst/>
                  <a:cxnLst>
                    <a:cxn ang="0">
                      <a:pos x="2" y="26"/>
                    </a:cxn>
                    <a:cxn ang="0">
                      <a:pos x="110" y="16"/>
                    </a:cxn>
                    <a:cxn ang="0">
                      <a:pos x="104" y="0"/>
                    </a:cxn>
                    <a:cxn ang="0">
                      <a:pos x="0" y="8"/>
                    </a:cxn>
                    <a:cxn ang="0">
                      <a:pos x="2" y="26"/>
                    </a:cxn>
                  </a:cxnLst>
                  <a:rect l="0" t="0" r="r" b="b"/>
                  <a:pathLst>
                    <a:path w="110" h="26">
                      <a:moveTo>
                        <a:pt x="2" y="26"/>
                      </a:moveTo>
                      <a:lnTo>
                        <a:pt x="110" y="16"/>
                      </a:lnTo>
                      <a:lnTo>
                        <a:pt x="104" y="0"/>
                      </a:lnTo>
                      <a:lnTo>
                        <a:pt x="0" y="8"/>
                      </a:lnTo>
                      <a:lnTo>
                        <a:pt x="2" y="26"/>
                      </a:lnTo>
                      <a:close/>
                    </a:path>
                  </a:pathLst>
                </a:custGeom>
                <a:solidFill>
                  <a:schemeClr val="tx1">
                    <a:lumMod val="50000"/>
                    <a:lumOff val="50000"/>
                  </a:schemeClr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  <p:sp>
              <p:nvSpPr>
                <p:cNvPr id="814" name="Freeform 74"/>
                <p:cNvSpPr>
                  <a:spLocks/>
                </p:cNvSpPr>
                <p:nvPr/>
              </p:nvSpPr>
              <p:spPr bwMode="auto">
                <a:xfrm flipH="1">
                  <a:off x="5526553" y="2340061"/>
                  <a:ext cx="45501" cy="11161"/>
                </a:xfrm>
                <a:custGeom>
                  <a:avLst/>
                  <a:gdLst/>
                  <a:ahLst/>
                  <a:cxnLst>
                    <a:cxn ang="0">
                      <a:pos x="106" y="14"/>
                    </a:cxn>
                    <a:cxn ang="0">
                      <a:pos x="2" y="26"/>
                    </a:cxn>
                    <a:cxn ang="0">
                      <a:pos x="0" y="10"/>
                    </a:cxn>
                    <a:cxn ang="0">
                      <a:pos x="104" y="0"/>
                    </a:cxn>
                    <a:cxn ang="0">
                      <a:pos x="106" y="14"/>
                    </a:cxn>
                  </a:cxnLst>
                  <a:rect l="0" t="0" r="r" b="b"/>
                  <a:pathLst>
                    <a:path w="106" h="26">
                      <a:moveTo>
                        <a:pt x="106" y="14"/>
                      </a:moveTo>
                      <a:lnTo>
                        <a:pt x="2" y="26"/>
                      </a:lnTo>
                      <a:lnTo>
                        <a:pt x="0" y="10"/>
                      </a:lnTo>
                      <a:lnTo>
                        <a:pt x="104" y="0"/>
                      </a:lnTo>
                      <a:lnTo>
                        <a:pt x="106" y="14"/>
                      </a:lnTo>
                      <a:close/>
                    </a:path>
                  </a:pathLst>
                </a:custGeom>
                <a:solidFill>
                  <a:schemeClr val="tx1">
                    <a:lumMod val="50000"/>
                    <a:lumOff val="50000"/>
                  </a:schemeClr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  <p:sp>
              <p:nvSpPr>
                <p:cNvPr id="815" name="Freeform 78"/>
                <p:cNvSpPr>
                  <a:spLocks/>
                </p:cNvSpPr>
                <p:nvPr/>
              </p:nvSpPr>
              <p:spPr bwMode="auto">
                <a:xfrm flipH="1">
                  <a:off x="5560893" y="2096243"/>
                  <a:ext cx="68681" cy="16312"/>
                </a:xfrm>
                <a:custGeom>
                  <a:avLst/>
                  <a:gdLst/>
                  <a:ahLst/>
                  <a:cxnLst>
                    <a:cxn ang="0">
                      <a:pos x="158" y="4"/>
                    </a:cxn>
                    <a:cxn ang="0">
                      <a:pos x="158" y="4"/>
                    </a:cxn>
                    <a:cxn ang="0">
                      <a:pos x="118" y="10"/>
                    </a:cxn>
                    <a:cxn ang="0">
                      <a:pos x="80" y="10"/>
                    </a:cxn>
                    <a:cxn ang="0">
                      <a:pos x="80" y="10"/>
                    </a:cxn>
                    <a:cxn ang="0">
                      <a:pos x="56" y="10"/>
                    </a:cxn>
                    <a:cxn ang="0">
                      <a:pos x="34" y="8"/>
                    </a:cxn>
                    <a:cxn ang="0">
                      <a:pos x="16" y="4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8"/>
                    </a:cxn>
                    <a:cxn ang="0">
                      <a:pos x="0" y="28"/>
                    </a:cxn>
                    <a:cxn ang="0">
                      <a:pos x="14" y="32"/>
                    </a:cxn>
                    <a:cxn ang="0">
                      <a:pos x="34" y="34"/>
                    </a:cxn>
                    <a:cxn ang="0">
                      <a:pos x="54" y="36"/>
                    </a:cxn>
                    <a:cxn ang="0">
                      <a:pos x="78" y="38"/>
                    </a:cxn>
                    <a:cxn ang="0">
                      <a:pos x="78" y="38"/>
                    </a:cxn>
                    <a:cxn ang="0">
                      <a:pos x="118" y="36"/>
                    </a:cxn>
                    <a:cxn ang="0">
                      <a:pos x="160" y="30"/>
                    </a:cxn>
                    <a:cxn ang="0">
                      <a:pos x="158" y="4"/>
                    </a:cxn>
                  </a:cxnLst>
                  <a:rect l="0" t="0" r="r" b="b"/>
                  <a:pathLst>
                    <a:path w="160" h="38">
                      <a:moveTo>
                        <a:pt x="158" y="4"/>
                      </a:moveTo>
                      <a:lnTo>
                        <a:pt x="158" y="4"/>
                      </a:lnTo>
                      <a:lnTo>
                        <a:pt x="118" y="10"/>
                      </a:lnTo>
                      <a:lnTo>
                        <a:pt x="80" y="10"/>
                      </a:lnTo>
                      <a:lnTo>
                        <a:pt x="80" y="10"/>
                      </a:lnTo>
                      <a:lnTo>
                        <a:pt x="56" y="10"/>
                      </a:lnTo>
                      <a:lnTo>
                        <a:pt x="34" y="8"/>
                      </a:lnTo>
                      <a:lnTo>
                        <a:pt x="16" y="4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28"/>
                      </a:lnTo>
                      <a:lnTo>
                        <a:pt x="0" y="28"/>
                      </a:lnTo>
                      <a:lnTo>
                        <a:pt x="14" y="32"/>
                      </a:lnTo>
                      <a:lnTo>
                        <a:pt x="34" y="34"/>
                      </a:lnTo>
                      <a:lnTo>
                        <a:pt x="54" y="36"/>
                      </a:lnTo>
                      <a:lnTo>
                        <a:pt x="78" y="38"/>
                      </a:lnTo>
                      <a:lnTo>
                        <a:pt x="78" y="38"/>
                      </a:lnTo>
                      <a:lnTo>
                        <a:pt x="118" y="36"/>
                      </a:lnTo>
                      <a:lnTo>
                        <a:pt x="160" y="30"/>
                      </a:lnTo>
                      <a:lnTo>
                        <a:pt x="158" y="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  <p:sp>
              <p:nvSpPr>
                <p:cNvPr id="816" name="Freeform 79"/>
                <p:cNvSpPr>
                  <a:spLocks/>
                </p:cNvSpPr>
                <p:nvPr/>
              </p:nvSpPr>
              <p:spPr bwMode="auto">
                <a:xfrm flipH="1">
                  <a:off x="5576347" y="1944287"/>
                  <a:ext cx="47218" cy="24897"/>
                </a:xfrm>
                <a:custGeom>
                  <a:avLst/>
                  <a:gdLst/>
                  <a:ahLst/>
                  <a:cxnLst>
                    <a:cxn ang="0">
                      <a:pos x="4" y="0"/>
                    </a:cxn>
                    <a:cxn ang="0">
                      <a:pos x="0" y="20"/>
                    </a:cxn>
                    <a:cxn ang="0">
                      <a:pos x="76" y="58"/>
                    </a:cxn>
                    <a:cxn ang="0">
                      <a:pos x="90" y="32"/>
                    </a:cxn>
                    <a:cxn ang="0">
                      <a:pos x="110" y="38"/>
                    </a:cxn>
                    <a:cxn ang="0">
                      <a:pos x="88" y="14"/>
                    </a:cxn>
                    <a:cxn ang="0">
                      <a:pos x="88" y="26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110" h="58">
                      <a:moveTo>
                        <a:pt x="4" y="0"/>
                      </a:moveTo>
                      <a:lnTo>
                        <a:pt x="0" y="20"/>
                      </a:lnTo>
                      <a:lnTo>
                        <a:pt x="76" y="58"/>
                      </a:lnTo>
                      <a:lnTo>
                        <a:pt x="90" y="32"/>
                      </a:lnTo>
                      <a:lnTo>
                        <a:pt x="110" y="38"/>
                      </a:lnTo>
                      <a:lnTo>
                        <a:pt x="88" y="14"/>
                      </a:lnTo>
                      <a:lnTo>
                        <a:pt x="88" y="26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  <p:sp>
              <p:nvSpPr>
                <p:cNvPr id="817" name="Freeform 80"/>
                <p:cNvSpPr>
                  <a:spLocks/>
                </p:cNvSpPr>
                <p:nvPr/>
              </p:nvSpPr>
              <p:spPr bwMode="auto">
                <a:xfrm flipH="1">
                  <a:off x="5548016" y="2018978"/>
                  <a:ext cx="84993" cy="63530"/>
                </a:xfrm>
                <a:custGeom>
                  <a:avLst/>
                  <a:gdLst/>
                  <a:ahLst/>
                  <a:cxnLst>
                    <a:cxn ang="0">
                      <a:pos x="180" y="28"/>
                    </a:cxn>
                    <a:cxn ang="0">
                      <a:pos x="180" y="28"/>
                    </a:cxn>
                    <a:cxn ang="0">
                      <a:pos x="164" y="32"/>
                    </a:cxn>
                    <a:cxn ang="0">
                      <a:pos x="46" y="148"/>
                    </a:cxn>
                    <a:cxn ang="0">
                      <a:pos x="0" y="44"/>
                    </a:cxn>
                    <a:cxn ang="0">
                      <a:pos x="78" y="6"/>
                    </a:cxn>
                    <a:cxn ang="0">
                      <a:pos x="90" y="36"/>
                    </a:cxn>
                    <a:cxn ang="0">
                      <a:pos x="90" y="36"/>
                    </a:cxn>
                    <a:cxn ang="0">
                      <a:pos x="124" y="20"/>
                    </a:cxn>
                    <a:cxn ang="0">
                      <a:pos x="150" y="8"/>
                    </a:cxn>
                    <a:cxn ang="0">
                      <a:pos x="166" y="0"/>
                    </a:cxn>
                    <a:cxn ang="0">
                      <a:pos x="166" y="0"/>
                    </a:cxn>
                    <a:cxn ang="0">
                      <a:pos x="170" y="0"/>
                    </a:cxn>
                    <a:cxn ang="0">
                      <a:pos x="176" y="4"/>
                    </a:cxn>
                    <a:cxn ang="0">
                      <a:pos x="188" y="14"/>
                    </a:cxn>
                    <a:cxn ang="0">
                      <a:pos x="196" y="24"/>
                    </a:cxn>
                    <a:cxn ang="0">
                      <a:pos x="198" y="30"/>
                    </a:cxn>
                    <a:cxn ang="0">
                      <a:pos x="180" y="28"/>
                    </a:cxn>
                  </a:cxnLst>
                  <a:rect l="0" t="0" r="r" b="b"/>
                  <a:pathLst>
                    <a:path w="198" h="148">
                      <a:moveTo>
                        <a:pt x="180" y="28"/>
                      </a:moveTo>
                      <a:lnTo>
                        <a:pt x="180" y="28"/>
                      </a:lnTo>
                      <a:lnTo>
                        <a:pt x="164" y="32"/>
                      </a:lnTo>
                      <a:lnTo>
                        <a:pt x="46" y="148"/>
                      </a:lnTo>
                      <a:lnTo>
                        <a:pt x="0" y="44"/>
                      </a:lnTo>
                      <a:lnTo>
                        <a:pt x="78" y="6"/>
                      </a:lnTo>
                      <a:lnTo>
                        <a:pt x="90" y="36"/>
                      </a:lnTo>
                      <a:lnTo>
                        <a:pt x="90" y="36"/>
                      </a:lnTo>
                      <a:lnTo>
                        <a:pt x="124" y="20"/>
                      </a:lnTo>
                      <a:lnTo>
                        <a:pt x="150" y="8"/>
                      </a:lnTo>
                      <a:lnTo>
                        <a:pt x="166" y="0"/>
                      </a:lnTo>
                      <a:lnTo>
                        <a:pt x="166" y="0"/>
                      </a:lnTo>
                      <a:lnTo>
                        <a:pt x="170" y="0"/>
                      </a:lnTo>
                      <a:lnTo>
                        <a:pt x="176" y="4"/>
                      </a:lnTo>
                      <a:lnTo>
                        <a:pt x="188" y="14"/>
                      </a:lnTo>
                      <a:lnTo>
                        <a:pt x="196" y="24"/>
                      </a:lnTo>
                      <a:lnTo>
                        <a:pt x="198" y="30"/>
                      </a:lnTo>
                      <a:lnTo>
                        <a:pt x="180" y="28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  <p:sp>
              <p:nvSpPr>
                <p:cNvPr id="818" name="Freeform 90"/>
                <p:cNvSpPr>
                  <a:spLocks/>
                </p:cNvSpPr>
                <p:nvPr/>
              </p:nvSpPr>
              <p:spPr bwMode="auto">
                <a:xfrm flipH="1">
                  <a:off x="5590083" y="1963174"/>
                  <a:ext cx="63530" cy="95295"/>
                </a:xfrm>
                <a:custGeom>
                  <a:avLst/>
                  <a:gdLst/>
                  <a:ahLst/>
                  <a:cxnLst>
                    <a:cxn ang="0">
                      <a:pos x="148" y="150"/>
                    </a:cxn>
                    <a:cxn ang="0">
                      <a:pos x="60" y="222"/>
                    </a:cxn>
                    <a:cxn ang="0">
                      <a:pos x="0" y="68"/>
                    </a:cxn>
                    <a:cxn ang="0">
                      <a:pos x="0" y="68"/>
                    </a:cxn>
                    <a:cxn ang="0">
                      <a:pos x="2" y="60"/>
                    </a:cxn>
                    <a:cxn ang="0">
                      <a:pos x="6" y="42"/>
                    </a:cxn>
                    <a:cxn ang="0">
                      <a:pos x="12" y="30"/>
                    </a:cxn>
                    <a:cxn ang="0">
                      <a:pos x="18" y="20"/>
                    </a:cxn>
                    <a:cxn ang="0">
                      <a:pos x="26" y="10"/>
                    </a:cxn>
                    <a:cxn ang="0">
                      <a:pos x="38" y="2"/>
                    </a:cxn>
                    <a:cxn ang="0">
                      <a:pos x="38" y="2"/>
                    </a:cxn>
                    <a:cxn ang="0">
                      <a:pos x="46" y="0"/>
                    </a:cxn>
                    <a:cxn ang="0">
                      <a:pos x="54" y="0"/>
                    </a:cxn>
                    <a:cxn ang="0">
                      <a:pos x="68" y="4"/>
                    </a:cxn>
                    <a:cxn ang="0">
                      <a:pos x="80" y="8"/>
                    </a:cxn>
                    <a:cxn ang="0">
                      <a:pos x="84" y="10"/>
                    </a:cxn>
                    <a:cxn ang="0">
                      <a:pos x="148" y="150"/>
                    </a:cxn>
                  </a:cxnLst>
                  <a:rect l="0" t="0" r="r" b="b"/>
                  <a:pathLst>
                    <a:path w="148" h="222">
                      <a:moveTo>
                        <a:pt x="148" y="150"/>
                      </a:moveTo>
                      <a:lnTo>
                        <a:pt x="60" y="222"/>
                      </a:lnTo>
                      <a:lnTo>
                        <a:pt x="0" y="68"/>
                      </a:lnTo>
                      <a:lnTo>
                        <a:pt x="0" y="68"/>
                      </a:lnTo>
                      <a:lnTo>
                        <a:pt x="2" y="60"/>
                      </a:lnTo>
                      <a:lnTo>
                        <a:pt x="6" y="42"/>
                      </a:lnTo>
                      <a:lnTo>
                        <a:pt x="12" y="30"/>
                      </a:lnTo>
                      <a:lnTo>
                        <a:pt x="18" y="20"/>
                      </a:lnTo>
                      <a:lnTo>
                        <a:pt x="26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46" y="0"/>
                      </a:lnTo>
                      <a:lnTo>
                        <a:pt x="54" y="0"/>
                      </a:lnTo>
                      <a:lnTo>
                        <a:pt x="68" y="4"/>
                      </a:lnTo>
                      <a:lnTo>
                        <a:pt x="80" y="8"/>
                      </a:lnTo>
                      <a:lnTo>
                        <a:pt x="84" y="10"/>
                      </a:lnTo>
                      <a:lnTo>
                        <a:pt x="148" y="15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  <p:sp>
              <p:nvSpPr>
                <p:cNvPr id="819" name="Freeform 91"/>
                <p:cNvSpPr>
                  <a:spLocks/>
                </p:cNvSpPr>
                <p:nvPr/>
              </p:nvSpPr>
              <p:spPr bwMode="auto">
                <a:xfrm flipH="1">
                  <a:off x="5588366" y="2022412"/>
                  <a:ext cx="43784" cy="39491"/>
                </a:xfrm>
                <a:custGeom>
                  <a:avLst/>
                  <a:gdLst/>
                  <a:ahLst/>
                  <a:cxnLst>
                    <a:cxn ang="0">
                      <a:pos x="102" y="14"/>
                    </a:cxn>
                    <a:cxn ang="0">
                      <a:pos x="8" y="92"/>
                    </a:cxn>
                    <a:cxn ang="0">
                      <a:pos x="0" y="72"/>
                    </a:cxn>
                    <a:cxn ang="0">
                      <a:pos x="92" y="0"/>
                    </a:cxn>
                    <a:cxn ang="0">
                      <a:pos x="102" y="14"/>
                    </a:cxn>
                  </a:cxnLst>
                  <a:rect l="0" t="0" r="r" b="b"/>
                  <a:pathLst>
                    <a:path w="102" h="92">
                      <a:moveTo>
                        <a:pt x="102" y="14"/>
                      </a:moveTo>
                      <a:lnTo>
                        <a:pt x="8" y="92"/>
                      </a:lnTo>
                      <a:lnTo>
                        <a:pt x="0" y="72"/>
                      </a:lnTo>
                      <a:lnTo>
                        <a:pt x="92" y="0"/>
                      </a:lnTo>
                      <a:lnTo>
                        <a:pt x="102" y="1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  <p:sp>
              <p:nvSpPr>
                <p:cNvPr id="820" name="Freeform 92"/>
                <p:cNvSpPr>
                  <a:spLocks/>
                </p:cNvSpPr>
                <p:nvPr/>
              </p:nvSpPr>
              <p:spPr bwMode="auto">
                <a:xfrm flipH="1">
                  <a:off x="5580639" y="2021553"/>
                  <a:ext cx="30906" cy="29190"/>
                </a:xfrm>
                <a:custGeom>
                  <a:avLst/>
                  <a:gdLst/>
                  <a:ahLst/>
                  <a:cxnLst>
                    <a:cxn ang="0">
                      <a:pos x="34" y="32"/>
                    </a:cxn>
                    <a:cxn ang="0">
                      <a:pos x="34" y="32"/>
                    </a:cxn>
                    <a:cxn ang="0">
                      <a:pos x="38" y="28"/>
                    </a:cxn>
                    <a:cxn ang="0">
                      <a:pos x="38" y="28"/>
                    </a:cxn>
                    <a:cxn ang="0">
                      <a:pos x="34" y="32"/>
                    </a:cxn>
                    <a:cxn ang="0">
                      <a:pos x="34" y="32"/>
                    </a:cxn>
                    <a:cxn ang="0">
                      <a:pos x="24" y="48"/>
                    </a:cxn>
                    <a:cxn ang="0">
                      <a:pos x="18" y="60"/>
                    </a:cxn>
                    <a:cxn ang="0">
                      <a:pos x="26" y="68"/>
                    </a:cxn>
                    <a:cxn ang="0">
                      <a:pos x="26" y="68"/>
                    </a:cxn>
                    <a:cxn ang="0">
                      <a:pos x="36" y="48"/>
                    </a:cxn>
                    <a:cxn ang="0">
                      <a:pos x="46" y="34"/>
                    </a:cxn>
                    <a:cxn ang="0">
                      <a:pos x="52" y="26"/>
                    </a:cxn>
                    <a:cxn ang="0">
                      <a:pos x="52" y="26"/>
                    </a:cxn>
                    <a:cxn ang="0">
                      <a:pos x="72" y="14"/>
                    </a:cxn>
                    <a:cxn ang="0">
                      <a:pos x="72" y="14"/>
                    </a:cxn>
                    <a:cxn ang="0">
                      <a:pos x="70" y="12"/>
                    </a:cxn>
                    <a:cxn ang="0">
                      <a:pos x="64" y="6"/>
                    </a:cxn>
                    <a:cxn ang="0">
                      <a:pos x="54" y="2"/>
                    </a:cxn>
                    <a:cxn ang="0">
                      <a:pos x="48" y="0"/>
                    </a:cxn>
                    <a:cxn ang="0">
                      <a:pos x="42" y="0"/>
                    </a:cxn>
                    <a:cxn ang="0">
                      <a:pos x="42" y="0"/>
                    </a:cxn>
                    <a:cxn ang="0">
                      <a:pos x="30" y="6"/>
                    </a:cxn>
                    <a:cxn ang="0">
                      <a:pos x="22" y="10"/>
                    </a:cxn>
                    <a:cxn ang="0">
                      <a:pos x="14" y="16"/>
                    </a:cxn>
                    <a:cxn ang="0">
                      <a:pos x="14" y="16"/>
                    </a:cxn>
                    <a:cxn ang="0">
                      <a:pos x="10" y="22"/>
                    </a:cxn>
                    <a:cxn ang="0">
                      <a:pos x="6" y="32"/>
                    </a:cxn>
                    <a:cxn ang="0">
                      <a:pos x="0" y="44"/>
                    </a:cxn>
                    <a:cxn ang="0">
                      <a:pos x="14" y="56"/>
                    </a:cxn>
                    <a:cxn ang="0">
                      <a:pos x="16" y="58"/>
                    </a:cxn>
                    <a:cxn ang="0">
                      <a:pos x="16" y="58"/>
                    </a:cxn>
                    <a:cxn ang="0">
                      <a:pos x="20" y="52"/>
                    </a:cxn>
                    <a:cxn ang="0">
                      <a:pos x="24" y="44"/>
                    </a:cxn>
                    <a:cxn ang="0">
                      <a:pos x="34" y="32"/>
                    </a:cxn>
                    <a:cxn ang="0">
                      <a:pos x="34" y="32"/>
                    </a:cxn>
                  </a:cxnLst>
                  <a:rect l="0" t="0" r="r" b="b"/>
                  <a:pathLst>
                    <a:path w="72" h="68">
                      <a:moveTo>
                        <a:pt x="34" y="32"/>
                      </a:moveTo>
                      <a:lnTo>
                        <a:pt x="34" y="32"/>
                      </a:lnTo>
                      <a:lnTo>
                        <a:pt x="38" y="28"/>
                      </a:lnTo>
                      <a:lnTo>
                        <a:pt x="38" y="28"/>
                      </a:lnTo>
                      <a:lnTo>
                        <a:pt x="34" y="32"/>
                      </a:lnTo>
                      <a:lnTo>
                        <a:pt x="34" y="32"/>
                      </a:lnTo>
                      <a:lnTo>
                        <a:pt x="24" y="48"/>
                      </a:lnTo>
                      <a:lnTo>
                        <a:pt x="18" y="60"/>
                      </a:lnTo>
                      <a:lnTo>
                        <a:pt x="26" y="68"/>
                      </a:lnTo>
                      <a:lnTo>
                        <a:pt x="26" y="68"/>
                      </a:lnTo>
                      <a:lnTo>
                        <a:pt x="36" y="48"/>
                      </a:lnTo>
                      <a:lnTo>
                        <a:pt x="46" y="34"/>
                      </a:lnTo>
                      <a:lnTo>
                        <a:pt x="52" y="26"/>
                      </a:lnTo>
                      <a:lnTo>
                        <a:pt x="52" y="26"/>
                      </a:lnTo>
                      <a:lnTo>
                        <a:pt x="72" y="14"/>
                      </a:lnTo>
                      <a:lnTo>
                        <a:pt x="72" y="14"/>
                      </a:lnTo>
                      <a:lnTo>
                        <a:pt x="70" y="12"/>
                      </a:lnTo>
                      <a:lnTo>
                        <a:pt x="64" y="6"/>
                      </a:lnTo>
                      <a:lnTo>
                        <a:pt x="54" y="2"/>
                      </a:lnTo>
                      <a:lnTo>
                        <a:pt x="48" y="0"/>
                      </a:lnTo>
                      <a:lnTo>
                        <a:pt x="42" y="0"/>
                      </a:lnTo>
                      <a:lnTo>
                        <a:pt x="42" y="0"/>
                      </a:lnTo>
                      <a:lnTo>
                        <a:pt x="30" y="6"/>
                      </a:lnTo>
                      <a:lnTo>
                        <a:pt x="22" y="10"/>
                      </a:lnTo>
                      <a:lnTo>
                        <a:pt x="14" y="16"/>
                      </a:lnTo>
                      <a:lnTo>
                        <a:pt x="14" y="16"/>
                      </a:lnTo>
                      <a:lnTo>
                        <a:pt x="10" y="22"/>
                      </a:lnTo>
                      <a:lnTo>
                        <a:pt x="6" y="32"/>
                      </a:lnTo>
                      <a:lnTo>
                        <a:pt x="0" y="44"/>
                      </a:lnTo>
                      <a:lnTo>
                        <a:pt x="14" y="56"/>
                      </a:lnTo>
                      <a:lnTo>
                        <a:pt x="16" y="58"/>
                      </a:lnTo>
                      <a:lnTo>
                        <a:pt x="16" y="58"/>
                      </a:lnTo>
                      <a:lnTo>
                        <a:pt x="20" y="52"/>
                      </a:lnTo>
                      <a:lnTo>
                        <a:pt x="24" y="44"/>
                      </a:lnTo>
                      <a:lnTo>
                        <a:pt x="34" y="32"/>
                      </a:lnTo>
                      <a:lnTo>
                        <a:pt x="34" y="32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</p:grpSp>
          <p:grpSp>
            <p:nvGrpSpPr>
              <p:cNvPr id="24" name="グループ化 1029"/>
              <p:cNvGrpSpPr/>
              <p:nvPr/>
            </p:nvGrpSpPr>
            <p:grpSpPr>
              <a:xfrm>
                <a:off x="5320364" y="4658039"/>
                <a:ext cx="246512" cy="811601"/>
                <a:chOff x="5510241" y="1885908"/>
                <a:chExt cx="146806" cy="483342"/>
              </a:xfrm>
              <a:scene3d>
                <a:camera prst="orthographicFront">
                  <a:rot lat="0" lon="10800000" rev="0"/>
                </a:camera>
                <a:lightRig rig="threePt" dir="t"/>
              </a:scene3d>
            </p:grpSpPr>
            <p:sp>
              <p:nvSpPr>
                <p:cNvPr id="822" name="Freeform 44"/>
                <p:cNvSpPr>
                  <a:spLocks/>
                </p:cNvSpPr>
                <p:nvPr/>
              </p:nvSpPr>
              <p:spPr bwMode="auto">
                <a:xfrm flipH="1">
                  <a:off x="5530846" y="1960599"/>
                  <a:ext cx="66106" cy="83276"/>
                </a:xfrm>
                <a:custGeom>
                  <a:avLst/>
                  <a:gdLst/>
                  <a:ahLst/>
                  <a:cxnLst>
                    <a:cxn ang="0">
                      <a:pos x="154" y="150"/>
                    </a:cxn>
                    <a:cxn ang="0">
                      <a:pos x="54" y="194"/>
                    </a:cxn>
                    <a:cxn ang="0">
                      <a:pos x="0" y="58"/>
                    </a:cxn>
                    <a:cxn ang="0">
                      <a:pos x="0" y="58"/>
                    </a:cxn>
                    <a:cxn ang="0">
                      <a:pos x="4" y="50"/>
                    </a:cxn>
                    <a:cxn ang="0">
                      <a:pos x="10" y="34"/>
                    </a:cxn>
                    <a:cxn ang="0">
                      <a:pos x="22" y="16"/>
                    </a:cxn>
                    <a:cxn ang="0">
                      <a:pos x="28" y="8"/>
                    </a:cxn>
                    <a:cxn ang="0">
                      <a:pos x="34" y="2"/>
                    </a:cxn>
                    <a:cxn ang="0">
                      <a:pos x="34" y="2"/>
                    </a:cxn>
                    <a:cxn ang="0">
                      <a:pos x="42" y="0"/>
                    </a:cxn>
                    <a:cxn ang="0">
                      <a:pos x="50" y="0"/>
                    </a:cxn>
                    <a:cxn ang="0">
                      <a:pos x="58" y="0"/>
                    </a:cxn>
                    <a:cxn ang="0">
                      <a:pos x="66" y="4"/>
                    </a:cxn>
                    <a:cxn ang="0">
                      <a:pos x="78" y="10"/>
                    </a:cxn>
                    <a:cxn ang="0">
                      <a:pos x="82" y="14"/>
                    </a:cxn>
                    <a:cxn ang="0">
                      <a:pos x="154" y="150"/>
                    </a:cxn>
                  </a:cxnLst>
                  <a:rect l="0" t="0" r="r" b="b"/>
                  <a:pathLst>
                    <a:path w="154" h="194">
                      <a:moveTo>
                        <a:pt x="154" y="150"/>
                      </a:moveTo>
                      <a:lnTo>
                        <a:pt x="54" y="194"/>
                      </a:lnTo>
                      <a:lnTo>
                        <a:pt x="0" y="58"/>
                      </a:lnTo>
                      <a:lnTo>
                        <a:pt x="0" y="58"/>
                      </a:lnTo>
                      <a:lnTo>
                        <a:pt x="4" y="50"/>
                      </a:lnTo>
                      <a:lnTo>
                        <a:pt x="10" y="34"/>
                      </a:lnTo>
                      <a:lnTo>
                        <a:pt x="22" y="16"/>
                      </a:lnTo>
                      <a:lnTo>
                        <a:pt x="28" y="8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42" y="0"/>
                      </a:lnTo>
                      <a:lnTo>
                        <a:pt x="50" y="0"/>
                      </a:lnTo>
                      <a:lnTo>
                        <a:pt x="58" y="0"/>
                      </a:lnTo>
                      <a:lnTo>
                        <a:pt x="66" y="4"/>
                      </a:lnTo>
                      <a:lnTo>
                        <a:pt x="78" y="10"/>
                      </a:lnTo>
                      <a:lnTo>
                        <a:pt x="82" y="14"/>
                      </a:lnTo>
                      <a:lnTo>
                        <a:pt x="154" y="15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  <p:sp>
              <p:nvSpPr>
                <p:cNvPr id="823" name="Freeform 45"/>
                <p:cNvSpPr>
                  <a:spLocks/>
                </p:cNvSpPr>
                <p:nvPr/>
              </p:nvSpPr>
              <p:spPr bwMode="auto">
                <a:xfrm flipH="1">
                  <a:off x="5529987" y="2018119"/>
                  <a:ext cx="49794" cy="24897"/>
                </a:xfrm>
                <a:custGeom>
                  <a:avLst/>
                  <a:gdLst/>
                  <a:ahLst/>
                  <a:cxnLst>
                    <a:cxn ang="0">
                      <a:pos x="116" y="16"/>
                    </a:cxn>
                    <a:cxn ang="0">
                      <a:pos x="2" y="58"/>
                    </a:cxn>
                    <a:cxn ang="0">
                      <a:pos x="0" y="40"/>
                    </a:cxn>
                    <a:cxn ang="0">
                      <a:pos x="110" y="0"/>
                    </a:cxn>
                    <a:cxn ang="0">
                      <a:pos x="116" y="16"/>
                    </a:cxn>
                  </a:cxnLst>
                  <a:rect l="0" t="0" r="r" b="b"/>
                  <a:pathLst>
                    <a:path w="116" h="58">
                      <a:moveTo>
                        <a:pt x="116" y="16"/>
                      </a:moveTo>
                      <a:lnTo>
                        <a:pt x="2" y="58"/>
                      </a:lnTo>
                      <a:lnTo>
                        <a:pt x="0" y="40"/>
                      </a:lnTo>
                      <a:lnTo>
                        <a:pt x="110" y="0"/>
                      </a:lnTo>
                      <a:lnTo>
                        <a:pt x="116" y="16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  <p:sp>
              <p:nvSpPr>
                <p:cNvPr id="824" name="Freeform 46"/>
                <p:cNvSpPr>
                  <a:spLocks/>
                </p:cNvSpPr>
                <p:nvPr/>
              </p:nvSpPr>
              <p:spPr bwMode="auto">
                <a:xfrm flipH="1">
                  <a:off x="5510241" y="2341778"/>
                  <a:ext cx="59238" cy="20604"/>
                </a:xfrm>
                <a:custGeom>
                  <a:avLst/>
                  <a:gdLst/>
                  <a:ahLst/>
                  <a:cxnLst>
                    <a:cxn ang="0">
                      <a:pos x="64" y="0"/>
                    </a:cxn>
                    <a:cxn ang="0">
                      <a:pos x="2" y="10"/>
                    </a:cxn>
                    <a:cxn ang="0">
                      <a:pos x="0" y="28"/>
                    </a:cxn>
                    <a:cxn ang="0">
                      <a:pos x="4" y="48"/>
                    </a:cxn>
                    <a:cxn ang="0">
                      <a:pos x="36" y="48"/>
                    </a:cxn>
                    <a:cxn ang="0">
                      <a:pos x="36" y="38"/>
                    </a:cxn>
                    <a:cxn ang="0">
                      <a:pos x="44" y="46"/>
                    </a:cxn>
                    <a:cxn ang="0">
                      <a:pos x="136" y="46"/>
                    </a:cxn>
                    <a:cxn ang="0">
                      <a:pos x="136" y="46"/>
                    </a:cxn>
                    <a:cxn ang="0">
                      <a:pos x="138" y="36"/>
                    </a:cxn>
                    <a:cxn ang="0">
                      <a:pos x="136" y="30"/>
                    </a:cxn>
                    <a:cxn ang="0">
                      <a:pos x="134" y="24"/>
                    </a:cxn>
                    <a:cxn ang="0">
                      <a:pos x="134" y="24"/>
                    </a:cxn>
                    <a:cxn ang="0">
                      <a:pos x="120" y="18"/>
                    </a:cxn>
                    <a:cxn ang="0">
                      <a:pos x="96" y="10"/>
                    </a:cxn>
                    <a:cxn ang="0">
                      <a:pos x="64" y="0"/>
                    </a:cxn>
                    <a:cxn ang="0">
                      <a:pos x="64" y="0"/>
                    </a:cxn>
                  </a:cxnLst>
                  <a:rect l="0" t="0" r="r" b="b"/>
                  <a:pathLst>
                    <a:path w="138" h="48">
                      <a:moveTo>
                        <a:pt x="64" y="0"/>
                      </a:moveTo>
                      <a:lnTo>
                        <a:pt x="2" y="10"/>
                      </a:lnTo>
                      <a:lnTo>
                        <a:pt x="0" y="28"/>
                      </a:lnTo>
                      <a:lnTo>
                        <a:pt x="4" y="48"/>
                      </a:lnTo>
                      <a:lnTo>
                        <a:pt x="36" y="48"/>
                      </a:lnTo>
                      <a:lnTo>
                        <a:pt x="36" y="38"/>
                      </a:lnTo>
                      <a:lnTo>
                        <a:pt x="44" y="46"/>
                      </a:lnTo>
                      <a:lnTo>
                        <a:pt x="136" y="46"/>
                      </a:lnTo>
                      <a:lnTo>
                        <a:pt x="136" y="46"/>
                      </a:lnTo>
                      <a:lnTo>
                        <a:pt x="138" y="36"/>
                      </a:lnTo>
                      <a:lnTo>
                        <a:pt x="136" y="30"/>
                      </a:lnTo>
                      <a:lnTo>
                        <a:pt x="134" y="24"/>
                      </a:lnTo>
                      <a:lnTo>
                        <a:pt x="134" y="24"/>
                      </a:lnTo>
                      <a:lnTo>
                        <a:pt x="120" y="18"/>
                      </a:lnTo>
                      <a:lnTo>
                        <a:pt x="96" y="10"/>
                      </a:lnTo>
                      <a:lnTo>
                        <a:pt x="64" y="0"/>
                      </a:lnTo>
                      <a:lnTo>
                        <a:pt x="6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  <p:sp>
              <p:nvSpPr>
                <p:cNvPr id="825" name="Freeform 47"/>
                <p:cNvSpPr>
                  <a:spLocks/>
                </p:cNvSpPr>
                <p:nvPr/>
              </p:nvSpPr>
              <p:spPr bwMode="auto">
                <a:xfrm flipH="1">
                  <a:off x="5590941" y="2347787"/>
                  <a:ext cx="63530" cy="21463"/>
                </a:xfrm>
                <a:custGeom>
                  <a:avLst/>
                  <a:gdLst/>
                  <a:ahLst/>
                  <a:cxnLst>
                    <a:cxn ang="0">
                      <a:pos x="70" y="0"/>
                    </a:cxn>
                    <a:cxn ang="0">
                      <a:pos x="4" y="10"/>
                    </a:cxn>
                    <a:cxn ang="0">
                      <a:pos x="0" y="30"/>
                    </a:cxn>
                    <a:cxn ang="0">
                      <a:pos x="4" y="50"/>
                    </a:cxn>
                    <a:cxn ang="0">
                      <a:pos x="40" y="50"/>
                    </a:cxn>
                    <a:cxn ang="0">
                      <a:pos x="40" y="42"/>
                    </a:cxn>
                    <a:cxn ang="0">
                      <a:pos x="50" y="50"/>
                    </a:cxn>
                    <a:cxn ang="0">
                      <a:pos x="148" y="50"/>
                    </a:cxn>
                    <a:cxn ang="0">
                      <a:pos x="148" y="50"/>
                    </a:cxn>
                    <a:cxn ang="0">
                      <a:pos x="148" y="38"/>
                    </a:cxn>
                    <a:cxn ang="0">
                      <a:pos x="146" y="30"/>
                    </a:cxn>
                    <a:cxn ang="0">
                      <a:pos x="144" y="26"/>
                    </a:cxn>
                    <a:cxn ang="0">
                      <a:pos x="142" y="24"/>
                    </a:cxn>
                    <a:cxn ang="0">
                      <a:pos x="142" y="24"/>
                    </a:cxn>
                    <a:cxn ang="0">
                      <a:pos x="128" y="20"/>
                    </a:cxn>
                    <a:cxn ang="0">
                      <a:pos x="104" y="10"/>
                    </a:cxn>
                    <a:cxn ang="0">
                      <a:pos x="70" y="0"/>
                    </a:cxn>
                    <a:cxn ang="0">
                      <a:pos x="70" y="0"/>
                    </a:cxn>
                  </a:cxnLst>
                  <a:rect l="0" t="0" r="r" b="b"/>
                  <a:pathLst>
                    <a:path w="148" h="50">
                      <a:moveTo>
                        <a:pt x="70" y="0"/>
                      </a:moveTo>
                      <a:lnTo>
                        <a:pt x="4" y="10"/>
                      </a:lnTo>
                      <a:lnTo>
                        <a:pt x="0" y="30"/>
                      </a:lnTo>
                      <a:lnTo>
                        <a:pt x="4" y="50"/>
                      </a:lnTo>
                      <a:lnTo>
                        <a:pt x="40" y="50"/>
                      </a:lnTo>
                      <a:lnTo>
                        <a:pt x="40" y="42"/>
                      </a:lnTo>
                      <a:lnTo>
                        <a:pt x="50" y="50"/>
                      </a:lnTo>
                      <a:lnTo>
                        <a:pt x="148" y="50"/>
                      </a:lnTo>
                      <a:lnTo>
                        <a:pt x="148" y="50"/>
                      </a:lnTo>
                      <a:lnTo>
                        <a:pt x="148" y="38"/>
                      </a:lnTo>
                      <a:lnTo>
                        <a:pt x="146" y="30"/>
                      </a:lnTo>
                      <a:lnTo>
                        <a:pt x="144" y="26"/>
                      </a:lnTo>
                      <a:lnTo>
                        <a:pt x="142" y="24"/>
                      </a:lnTo>
                      <a:lnTo>
                        <a:pt x="142" y="24"/>
                      </a:lnTo>
                      <a:lnTo>
                        <a:pt x="128" y="20"/>
                      </a:lnTo>
                      <a:lnTo>
                        <a:pt x="104" y="10"/>
                      </a:lnTo>
                      <a:lnTo>
                        <a:pt x="70" y="0"/>
                      </a:lnTo>
                      <a:lnTo>
                        <a:pt x="7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  <p:sp>
              <p:nvSpPr>
                <p:cNvPr id="826" name="Freeform 48"/>
                <p:cNvSpPr>
                  <a:spLocks/>
                </p:cNvSpPr>
                <p:nvPr/>
              </p:nvSpPr>
              <p:spPr bwMode="auto">
                <a:xfrm flipH="1">
                  <a:off x="5528270" y="2104829"/>
                  <a:ext cx="79842" cy="24210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90" y="564"/>
                    </a:cxn>
                    <a:cxn ang="0">
                      <a:pos x="186" y="560"/>
                    </a:cxn>
                    <a:cxn ang="0">
                      <a:pos x="108" y="1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86" h="564">
                      <a:moveTo>
                        <a:pt x="0" y="0"/>
                      </a:moveTo>
                      <a:lnTo>
                        <a:pt x="90" y="564"/>
                      </a:lnTo>
                      <a:lnTo>
                        <a:pt x="186" y="560"/>
                      </a:lnTo>
                      <a:lnTo>
                        <a:pt x="108" y="1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  <p:sp>
              <p:nvSpPr>
                <p:cNvPr id="827" name="Freeform 49"/>
                <p:cNvSpPr>
                  <a:spLocks/>
                </p:cNvSpPr>
                <p:nvPr/>
              </p:nvSpPr>
              <p:spPr bwMode="auto">
                <a:xfrm flipH="1">
                  <a:off x="5583215" y="1921107"/>
                  <a:ext cx="38633" cy="43784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0" y="76"/>
                    </a:cxn>
                    <a:cxn ang="0">
                      <a:pos x="0" y="76"/>
                    </a:cxn>
                    <a:cxn ang="0">
                      <a:pos x="10" y="82"/>
                    </a:cxn>
                    <a:cxn ang="0">
                      <a:pos x="34" y="92"/>
                    </a:cxn>
                    <a:cxn ang="0">
                      <a:pos x="48" y="96"/>
                    </a:cxn>
                    <a:cxn ang="0">
                      <a:pos x="62" y="100"/>
                    </a:cxn>
                    <a:cxn ang="0">
                      <a:pos x="74" y="102"/>
                    </a:cxn>
                    <a:cxn ang="0">
                      <a:pos x="86" y="102"/>
                    </a:cxn>
                    <a:cxn ang="0">
                      <a:pos x="86" y="102"/>
                    </a:cxn>
                    <a:cxn ang="0">
                      <a:pos x="88" y="100"/>
                    </a:cxn>
                    <a:cxn ang="0">
                      <a:pos x="90" y="98"/>
                    </a:cxn>
                    <a:cxn ang="0">
                      <a:pos x="90" y="90"/>
                    </a:cxn>
                    <a:cxn ang="0">
                      <a:pos x="86" y="80"/>
                    </a:cxn>
                    <a:cxn ang="0">
                      <a:pos x="84" y="68"/>
                    </a:cxn>
                    <a:cxn ang="0">
                      <a:pos x="84" y="68"/>
                    </a:cxn>
                    <a:cxn ang="0">
                      <a:pos x="80" y="24"/>
                    </a:cxn>
                    <a:cxn ang="0">
                      <a:pos x="80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90" h="102">
                      <a:moveTo>
                        <a:pt x="10" y="0"/>
                      </a:moveTo>
                      <a:lnTo>
                        <a:pt x="0" y="76"/>
                      </a:lnTo>
                      <a:lnTo>
                        <a:pt x="0" y="76"/>
                      </a:lnTo>
                      <a:lnTo>
                        <a:pt x="10" y="82"/>
                      </a:lnTo>
                      <a:lnTo>
                        <a:pt x="34" y="92"/>
                      </a:lnTo>
                      <a:lnTo>
                        <a:pt x="48" y="96"/>
                      </a:lnTo>
                      <a:lnTo>
                        <a:pt x="62" y="100"/>
                      </a:lnTo>
                      <a:lnTo>
                        <a:pt x="74" y="102"/>
                      </a:lnTo>
                      <a:lnTo>
                        <a:pt x="86" y="102"/>
                      </a:lnTo>
                      <a:lnTo>
                        <a:pt x="86" y="102"/>
                      </a:lnTo>
                      <a:lnTo>
                        <a:pt x="88" y="100"/>
                      </a:lnTo>
                      <a:lnTo>
                        <a:pt x="90" y="98"/>
                      </a:lnTo>
                      <a:lnTo>
                        <a:pt x="90" y="90"/>
                      </a:lnTo>
                      <a:lnTo>
                        <a:pt x="86" y="80"/>
                      </a:lnTo>
                      <a:lnTo>
                        <a:pt x="84" y="68"/>
                      </a:lnTo>
                      <a:lnTo>
                        <a:pt x="84" y="68"/>
                      </a:lnTo>
                      <a:lnTo>
                        <a:pt x="80" y="24"/>
                      </a:lnTo>
                      <a:lnTo>
                        <a:pt x="80" y="0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  <p:sp>
              <p:nvSpPr>
                <p:cNvPr id="828" name="Freeform 50"/>
                <p:cNvSpPr>
                  <a:spLocks/>
                </p:cNvSpPr>
                <p:nvPr/>
              </p:nvSpPr>
              <p:spPr bwMode="auto">
                <a:xfrm flipH="1">
                  <a:off x="5550592" y="2005241"/>
                  <a:ext cx="1717" cy="42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4" y="0"/>
                    </a:cxn>
                    <a:cxn ang="0">
                      <a:pos x="4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4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  <p:sp>
              <p:nvSpPr>
                <p:cNvPr id="829" name="Freeform 51"/>
                <p:cNvSpPr>
                  <a:spLocks/>
                </p:cNvSpPr>
                <p:nvPr/>
              </p:nvSpPr>
              <p:spPr bwMode="auto">
                <a:xfrm flipH="1">
                  <a:off x="5568620" y="2106546"/>
                  <a:ext cx="86710" cy="248969"/>
                </a:xfrm>
                <a:custGeom>
                  <a:avLst/>
                  <a:gdLst/>
                  <a:ahLst/>
                  <a:cxnLst>
                    <a:cxn ang="0">
                      <a:pos x="134" y="8"/>
                    </a:cxn>
                    <a:cxn ang="0">
                      <a:pos x="134" y="8"/>
                    </a:cxn>
                    <a:cxn ang="0">
                      <a:pos x="102" y="6"/>
                    </a:cxn>
                    <a:cxn ang="0">
                      <a:pos x="78" y="2"/>
                    </a:cxn>
                    <a:cxn ang="0">
                      <a:pos x="60" y="0"/>
                    </a:cxn>
                    <a:cxn ang="0">
                      <a:pos x="20" y="324"/>
                    </a:cxn>
                    <a:cxn ang="0">
                      <a:pos x="0" y="580"/>
                    </a:cxn>
                    <a:cxn ang="0">
                      <a:pos x="82" y="572"/>
                    </a:cxn>
                    <a:cxn ang="0">
                      <a:pos x="98" y="570"/>
                    </a:cxn>
                    <a:cxn ang="0">
                      <a:pos x="136" y="340"/>
                    </a:cxn>
                    <a:cxn ang="0">
                      <a:pos x="162" y="290"/>
                    </a:cxn>
                    <a:cxn ang="0">
                      <a:pos x="202" y="96"/>
                    </a:cxn>
                    <a:cxn ang="0">
                      <a:pos x="202" y="0"/>
                    </a:cxn>
                    <a:cxn ang="0">
                      <a:pos x="202" y="0"/>
                    </a:cxn>
                    <a:cxn ang="0">
                      <a:pos x="198" y="2"/>
                    </a:cxn>
                    <a:cxn ang="0">
                      <a:pos x="186" y="6"/>
                    </a:cxn>
                    <a:cxn ang="0">
                      <a:pos x="164" y="8"/>
                    </a:cxn>
                    <a:cxn ang="0">
                      <a:pos x="134" y="8"/>
                    </a:cxn>
                    <a:cxn ang="0">
                      <a:pos x="134" y="8"/>
                    </a:cxn>
                  </a:cxnLst>
                  <a:rect l="0" t="0" r="r" b="b"/>
                  <a:pathLst>
                    <a:path w="202" h="580">
                      <a:moveTo>
                        <a:pt x="134" y="8"/>
                      </a:moveTo>
                      <a:lnTo>
                        <a:pt x="134" y="8"/>
                      </a:lnTo>
                      <a:lnTo>
                        <a:pt x="102" y="6"/>
                      </a:lnTo>
                      <a:lnTo>
                        <a:pt x="78" y="2"/>
                      </a:lnTo>
                      <a:lnTo>
                        <a:pt x="60" y="0"/>
                      </a:lnTo>
                      <a:lnTo>
                        <a:pt x="20" y="324"/>
                      </a:lnTo>
                      <a:lnTo>
                        <a:pt x="0" y="580"/>
                      </a:lnTo>
                      <a:lnTo>
                        <a:pt x="82" y="572"/>
                      </a:lnTo>
                      <a:lnTo>
                        <a:pt x="98" y="570"/>
                      </a:lnTo>
                      <a:lnTo>
                        <a:pt x="136" y="340"/>
                      </a:lnTo>
                      <a:lnTo>
                        <a:pt x="162" y="290"/>
                      </a:lnTo>
                      <a:lnTo>
                        <a:pt x="202" y="96"/>
                      </a:lnTo>
                      <a:lnTo>
                        <a:pt x="202" y="0"/>
                      </a:lnTo>
                      <a:lnTo>
                        <a:pt x="202" y="0"/>
                      </a:lnTo>
                      <a:lnTo>
                        <a:pt x="198" y="2"/>
                      </a:lnTo>
                      <a:lnTo>
                        <a:pt x="186" y="6"/>
                      </a:lnTo>
                      <a:lnTo>
                        <a:pt x="164" y="8"/>
                      </a:lnTo>
                      <a:lnTo>
                        <a:pt x="134" y="8"/>
                      </a:lnTo>
                      <a:lnTo>
                        <a:pt x="134" y="8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  <p:sp>
              <p:nvSpPr>
                <p:cNvPr id="830" name="Freeform 52"/>
                <p:cNvSpPr>
                  <a:spLocks/>
                </p:cNvSpPr>
                <p:nvPr/>
              </p:nvSpPr>
              <p:spPr bwMode="auto">
                <a:xfrm flipH="1">
                  <a:off x="5552309" y="1951155"/>
                  <a:ext cx="98729" cy="152815"/>
                </a:xfrm>
                <a:custGeom>
                  <a:avLst/>
                  <a:gdLst/>
                  <a:ahLst/>
                  <a:cxnLst>
                    <a:cxn ang="0">
                      <a:pos x="74" y="0"/>
                    </a:cxn>
                    <a:cxn ang="0">
                      <a:pos x="74" y="0"/>
                    </a:cxn>
                    <a:cxn ang="0">
                      <a:pos x="58" y="8"/>
                    </a:cxn>
                    <a:cxn ang="0">
                      <a:pos x="42" y="18"/>
                    </a:cxn>
                    <a:cxn ang="0">
                      <a:pos x="30" y="28"/>
                    </a:cxn>
                    <a:cxn ang="0">
                      <a:pos x="24" y="38"/>
                    </a:cxn>
                    <a:cxn ang="0">
                      <a:pos x="0" y="92"/>
                    </a:cxn>
                    <a:cxn ang="0">
                      <a:pos x="28" y="302"/>
                    </a:cxn>
                    <a:cxn ang="0">
                      <a:pos x="58" y="344"/>
                    </a:cxn>
                    <a:cxn ang="0">
                      <a:pos x="58" y="344"/>
                    </a:cxn>
                    <a:cxn ang="0">
                      <a:pos x="88" y="352"/>
                    </a:cxn>
                    <a:cxn ang="0">
                      <a:pos x="126" y="356"/>
                    </a:cxn>
                    <a:cxn ang="0">
                      <a:pos x="146" y="356"/>
                    </a:cxn>
                    <a:cxn ang="0">
                      <a:pos x="166" y="356"/>
                    </a:cxn>
                    <a:cxn ang="0">
                      <a:pos x="184" y="354"/>
                    </a:cxn>
                    <a:cxn ang="0">
                      <a:pos x="198" y="350"/>
                    </a:cxn>
                    <a:cxn ang="0">
                      <a:pos x="198" y="350"/>
                    </a:cxn>
                    <a:cxn ang="0">
                      <a:pos x="204" y="346"/>
                    </a:cxn>
                    <a:cxn ang="0">
                      <a:pos x="210" y="340"/>
                    </a:cxn>
                    <a:cxn ang="0">
                      <a:pos x="220" y="322"/>
                    </a:cxn>
                    <a:cxn ang="0">
                      <a:pos x="226" y="306"/>
                    </a:cxn>
                    <a:cxn ang="0">
                      <a:pos x="230" y="294"/>
                    </a:cxn>
                    <a:cxn ang="0">
                      <a:pos x="230" y="294"/>
                    </a:cxn>
                    <a:cxn ang="0">
                      <a:pos x="228" y="226"/>
                    </a:cxn>
                    <a:cxn ang="0">
                      <a:pos x="228" y="186"/>
                    </a:cxn>
                    <a:cxn ang="0">
                      <a:pos x="228" y="186"/>
                    </a:cxn>
                    <a:cxn ang="0">
                      <a:pos x="226" y="148"/>
                    </a:cxn>
                    <a:cxn ang="0">
                      <a:pos x="222" y="118"/>
                    </a:cxn>
                    <a:cxn ang="0">
                      <a:pos x="218" y="92"/>
                    </a:cxn>
                    <a:cxn ang="0">
                      <a:pos x="210" y="70"/>
                    </a:cxn>
                    <a:cxn ang="0">
                      <a:pos x="204" y="56"/>
                    </a:cxn>
                    <a:cxn ang="0">
                      <a:pos x="198" y="44"/>
                    </a:cxn>
                    <a:cxn ang="0">
                      <a:pos x="194" y="36"/>
                    </a:cxn>
                    <a:cxn ang="0">
                      <a:pos x="160" y="12"/>
                    </a:cxn>
                    <a:cxn ang="0">
                      <a:pos x="160" y="12"/>
                    </a:cxn>
                    <a:cxn ang="0">
                      <a:pos x="144" y="16"/>
                    </a:cxn>
                    <a:cxn ang="0">
                      <a:pos x="74" y="0"/>
                    </a:cxn>
                  </a:cxnLst>
                  <a:rect l="0" t="0" r="r" b="b"/>
                  <a:pathLst>
                    <a:path w="230" h="356">
                      <a:moveTo>
                        <a:pt x="74" y="0"/>
                      </a:moveTo>
                      <a:lnTo>
                        <a:pt x="74" y="0"/>
                      </a:lnTo>
                      <a:lnTo>
                        <a:pt x="58" y="8"/>
                      </a:lnTo>
                      <a:lnTo>
                        <a:pt x="42" y="18"/>
                      </a:lnTo>
                      <a:lnTo>
                        <a:pt x="30" y="28"/>
                      </a:lnTo>
                      <a:lnTo>
                        <a:pt x="24" y="38"/>
                      </a:lnTo>
                      <a:lnTo>
                        <a:pt x="0" y="92"/>
                      </a:lnTo>
                      <a:lnTo>
                        <a:pt x="28" y="302"/>
                      </a:lnTo>
                      <a:lnTo>
                        <a:pt x="58" y="344"/>
                      </a:lnTo>
                      <a:lnTo>
                        <a:pt x="58" y="344"/>
                      </a:lnTo>
                      <a:lnTo>
                        <a:pt x="88" y="352"/>
                      </a:lnTo>
                      <a:lnTo>
                        <a:pt x="126" y="356"/>
                      </a:lnTo>
                      <a:lnTo>
                        <a:pt x="146" y="356"/>
                      </a:lnTo>
                      <a:lnTo>
                        <a:pt x="166" y="356"/>
                      </a:lnTo>
                      <a:lnTo>
                        <a:pt x="184" y="354"/>
                      </a:lnTo>
                      <a:lnTo>
                        <a:pt x="198" y="350"/>
                      </a:lnTo>
                      <a:lnTo>
                        <a:pt x="198" y="350"/>
                      </a:lnTo>
                      <a:lnTo>
                        <a:pt x="204" y="346"/>
                      </a:lnTo>
                      <a:lnTo>
                        <a:pt x="210" y="340"/>
                      </a:lnTo>
                      <a:lnTo>
                        <a:pt x="220" y="322"/>
                      </a:lnTo>
                      <a:lnTo>
                        <a:pt x="226" y="306"/>
                      </a:lnTo>
                      <a:lnTo>
                        <a:pt x="230" y="294"/>
                      </a:lnTo>
                      <a:lnTo>
                        <a:pt x="230" y="294"/>
                      </a:lnTo>
                      <a:lnTo>
                        <a:pt x="228" y="226"/>
                      </a:lnTo>
                      <a:lnTo>
                        <a:pt x="228" y="186"/>
                      </a:lnTo>
                      <a:lnTo>
                        <a:pt x="228" y="186"/>
                      </a:lnTo>
                      <a:lnTo>
                        <a:pt x="226" y="148"/>
                      </a:lnTo>
                      <a:lnTo>
                        <a:pt x="222" y="118"/>
                      </a:lnTo>
                      <a:lnTo>
                        <a:pt x="218" y="92"/>
                      </a:lnTo>
                      <a:lnTo>
                        <a:pt x="210" y="70"/>
                      </a:lnTo>
                      <a:lnTo>
                        <a:pt x="204" y="56"/>
                      </a:lnTo>
                      <a:lnTo>
                        <a:pt x="198" y="44"/>
                      </a:lnTo>
                      <a:lnTo>
                        <a:pt x="194" y="36"/>
                      </a:lnTo>
                      <a:lnTo>
                        <a:pt x="160" y="12"/>
                      </a:lnTo>
                      <a:lnTo>
                        <a:pt x="160" y="12"/>
                      </a:lnTo>
                      <a:lnTo>
                        <a:pt x="144" y="16"/>
                      </a:lnTo>
                      <a:lnTo>
                        <a:pt x="74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  <p:sp>
              <p:nvSpPr>
                <p:cNvPr id="831" name="Freeform 53"/>
                <p:cNvSpPr>
                  <a:spLocks/>
                </p:cNvSpPr>
                <p:nvPr/>
              </p:nvSpPr>
              <p:spPr bwMode="auto">
                <a:xfrm flipH="1">
                  <a:off x="5577206" y="1887625"/>
                  <a:ext cx="43784" cy="58379"/>
                </a:xfrm>
                <a:custGeom>
                  <a:avLst/>
                  <a:gdLst/>
                  <a:ahLst/>
                  <a:cxnLst>
                    <a:cxn ang="0">
                      <a:pos x="102" y="34"/>
                    </a:cxn>
                    <a:cxn ang="0">
                      <a:pos x="102" y="34"/>
                    </a:cxn>
                    <a:cxn ang="0">
                      <a:pos x="90" y="18"/>
                    </a:cxn>
                    <a:cxn ang="0">
                      <a:pos x="90" y="18"/>
                    </a:cxn>
                    <a:cxn ang="0">
                      <a:pos x="82" y="12"/>
                    </a:cxn>
                    <a:cxn ang="0">
                      <a:pos x="70" y="4"/>
                    </a:cxn>
                    <a:cxn ang="0">
                      <a:pos x="62" y="2"/>
                    </a:cxn>
                    <a:cxn ang="0">
                      <a:pos x="54" y="0"/>
                    </a:cxn>
                    <a:cxn ang="0">
                      <a:pos x="46" y="0"/>
                    </a:cxn>
                    <a:cxn ang="0">
                      <a:pos x="38" y="0"/>
                    </a:cxn>
                    <a:cxn ang="0">
                      <a:pos x="38" y="0"/>
                    </a:cxn>
                    <a:cxn ang="0">
                      <a:pos x="24" y="4"/>
                    </a:cxn>
                    <a:cxn ang="0">
                      <a:pos x="18" y="8"/>
                    </a:cxn>
                    <a:cxn ang="0">
                      <a:pos x="12" y="12"/>
                    </a:cxn>
                    <a:cxn ang="0">
                      <a:pos x="8" y="20"/>
                    </a:cxn>
                    <a:cxn ang="0">
                      <a:pos x="4" y="28"/>
                    </a:cxn>
                    <a:cxn ang="0">
                      <a:pos x="2" y="38"/>
                    </a:cxn>
                    <a:cxn ang="0">
                      <a:pos x="0" y="50"/>
                    </a:cxn>
                    <a:cxn ang="0">
                      <a:pos x="0" y="50"/>
                    </a:cxn>
                    <a:cxn ang="0">
                      <a:pos x="8" y="76"/>
                    </a:cxn>
                    <a:cxn ang="0">
                      <a:pos x="18" y="98"/>
                    </a:cxn>
                    <a:cxn ang="0">
                      <a:pos x="28" y="116"/>
                    </a:cxn>
                    <a:cxn ang="0">
                      <a:pos x="42" y="134"/>
                    </a:cxn>
                    <a:cxn ang="0">
                      <a:pos x="42" y="134"/>
                    </a:cxn>
                    <a:cxn ang="0">
                      <a:pos x="46" y="136"/>
                    </a:cxn>
                    <a:cxn ang="0">
                      <a:pos x="54" y="136"/>
                    </a:cxn>
                    <a:cxn ang="0">
                      <a:pos x="74" y="134"/>
                    </a:cxn>
                    <a:cxn ang="0">
                      <a:pos x="94" y="130"/>
                    </a:cxn>
                    <a:cxn ang="0">
                      <a:pos x="100" y="128"/>
                    </a:cxn>
                    <a:cxn ang="0">
                      <a:pos x="102" y="126"/>
                    </a:cxn>
                    <a:cxn ang="0">
                      <a:pos x="102" y="126"/>
                    </a:cxn>
                    <a:cxn ang="0">
                      <a:pos x="100" y="104"/>
                    </a:cxn>
                    <a:cxn ang="0">
                      <a:pos x="100" y="74"/>
                    </a:cxn>
                    <a:cxn ang="0">
                      <a:pos x="102" y="34"/>
                    </a:cxn>
                    <a:cxn ang="0">
                      <a:pos x="102" y="34"/>
                    </a:cxn>
                  </a:cxnLst>
                  <a:rect l="0" t="0" r="r" b="b"/>
                  <a:pathLst>
                    <a:path w="102" h="136">
                      <a:moveTo>
                        <a:pt x="102" y="34"/>
                      </a:moveTo>
                      <a:lnTo>
                        <a:pt x="102" y="34"/>
                      </a:lnTo>
                      <a:lnTo>
                        <a:pt x="90" y="18"/>
                      </a:lnTo>
                      <a:lnTo>
                        <a:pt x="90" y="18"/>
                      </a:lnTo>
                      <a:lnTo>
                        <a:pt x="82" y="12"/>
                      </a:lnTo>
                      <a:lnTo>
                        <a:pt x="70" y="4"/>
                      </a:lnTo>
                      <a:lnTo>
                        <a:pt x="62" y="2"/>
                      </a:lnTo>
                      <a:lnTo>
                        <a:pt x="54" y="0"/>
                      </a:lnTo>
                      <a:lnTo>
                        <a:pt x="46" y="0"/>
                      </a:lnTo>
                      <a:lnTo>
                        <a:pt x="38" y="0"/>
                      </a:lnTo>
                      <a:lnTo>
                        <a:pt x="38" y="0"/>
                      </a:lnTo>
                      <a:lnTo>
                        <a:pt x="24" y="4"/>
                      </a:lnTo>
                      <a:lnTo>
                        <a:pt x="18" y="8"/>
                      </a:lnTo>
                      <a:lnTo>
                        <a:pt x="12" y="12"/>
                      </a:lnTo>
                      <a:lnTo>
                        <a:pt x="8" y="20"/>
                      </a:lnTo>
                      <a:lnTo>
                        <a:pt x="4" y="28"/>
                      </a:lnTo>
                      <a:lnTo>
                        <a:pt x="2" y="38"/>
                      </a:lnTo>
                      <a:lnTo>
                        <a:pt x="0" y="50"/>
                      </a:lnTo>
                      <a:lnTo>
                        <a:pt x="0" y="50"/>
                      </a:lnTo>
                      <a:lnTo>
                        <a:pt x="8" y="76"/>
                      </a:lnTo>
                      <a:lnTo>
                        <a:pt x="18" y="98"/>
                      </a:lnTo>
                      <a:lnTo>
                        <a:pt x="28" y="116"/>
                      </a:lnTo>
                      <a:lnTo>
                        <a:pt x="42" y="134"/>
                      </a:lnTo>
                      <a:lnTo>
                        <a:pt x="42" y="134"/>
                      </a:lnTo>
                      <a:lnTo>
                        <a:pt x="46" y="136"/>
                      </a:lnTo>
                      <a:lnTo>
                        <a:pt x="54" y="136"/>
                      </a:lnTo>
                      <a:lnTo>
                        <a:pt x="74" y="134"/>
                      </a:lnTo>
                      <a:lnTo>
                        <a:pt x="94" y="130"/>
                      </a:lnTo>
                      <a:lnTo>
                        <a:pt x="100" y="128"/>
                      </a:lnTo>
                      <a:lnTo>
                        <a:pt x="102" y="126"/>
                      </a:lnTo>
                      <a:lnTo>
                        <a:pt x="102" y="126"/>
                      </a:lnTo>
                      <a:lnTo>
                        <a:pt x="100" y="104"/>
                      </a:lnTo>
                      <a:lnTo>
                        <a:pt x="100" y="74"/>
                      </a:lnTo>
                      <a:lnTo>
                        <a:pt x="102" y="34"/>
                      </a:lnTo>
                      <a:lnTo>
                        <a:pt x="102" y="3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  <p:sp>
              <p:nvSpPr>
                <p:cNvPr id="832" name="Freeform 54"/>
                <p:cNvSpPr>
                  <a:spLocks/>
                </p:cNvSpPr>
                <p:nvPr/>
              </p:nvSpPr>
              <p:spPr bwMode="auto">
                <a:xfrm flipH="1">
                  <a:off x="5582356" y="1885908"/>
                  <a:ext cx="41209" cy="35199"/>
                </a:xfrm>
                <a:custGeom>
                  <a:avLst/>
                  <a:gdLst/>
                  <a:ahLst/>
                  <a:cxnLst>
                    <a:cxn ang="0">
                      <a:pos x="24" y="80"/>
                    </a:cxn>
                    <a:cxn ang="0">
                      <a:pos x="32" y="82"/>
                    </a:cxn>
                    <a:cxn ang="0">
                      <a:pos x="26" y="58"/>
                    </a:cxn>
                    <a:cxn ang="0">
                      <a:pos x="26" y="58"/>
                    </a:cxn>
                    <a:cxn ang="0">
                      <a:pos x="26" y="48"/>
                    </a:cxn>
                    <a:cxn ang="0">
                      <a:pos x="28" y="40"/>
                    </a:cxn>
                    <a:cxn ang="0">
                      <a:pos x="32" y="34"/>
                    </a:cxn>
                    <a:cxn ang="0">
                      <a:pos x="36" y="30"/>
                    </a:cxn>
                    <a:cxn ang="0">
                      <a:pos x="44" y="26"/>
                    </a:cxn>
                    <a:cxn ang="0">
                      <a:pos x="48" y="24"/>
                    </a:cxn>
                    <a:cxn ang="0">
                      <a:pos x="38" y="36"/>
                    </a:cxn>
                    <a:cxn ang="0">
                      <a:pos x="60" y="26"/>
                    </a:cxn>
                    <a:cxn ang="0">
                      <a:pos x="58" y="38"/>
                    </a:cxn>
                    <a:cxn ang="0">
                      <a:pos x="58" y="38"/>
                    </a:cxn>
                    <a:cxn ang="0">
                      <a:pos x="62" y="32"/>
                    </a:cxn>
                    <a:cxn ang="0">
                      <a:pos x="68" y="28"/>
                    </a:cxn>
                    <a:cxn ang="0">
                      <a:pos x="78" y="24"/>
                    </a:cxn>
                    <a:cxn ang="0">
                      <a:pos x="88" y="22"/>
                    </a:cxn>
                    <a:cxn ang="0">
                      <a:pos x="96" y="22"/>
                    </a:cxn>
                    <a:cxn ang="0">
                      <a:pos x="96" y="22"/>
                    </a:cxn>
                    <a:cxn ang="0">
                      <a:pos x="82" y="6"/>
                    </a:cxn>
                    <a:cxn ang="0">
                      <a:pos x="82" y="6"/>
                    </a:cxn>
                    <a:cxn ang="0">
                      <a:pos x="80" y="4"/>
                    </a:cxn>
                    <a:cxn ang="0">
                      <a:pos x="74" y="2"/>
                    </a:cxn>
                    <a:cxn ang="0">
                      <a:pos x="64" y="0"/>
                    </a:cxn>
                    <a:cxn ang="0">
                      <a:pos x="50" y="2"/>
                    </a:cxn>
                    <a:cxn ang="0">
                      <a:pos x="36" y="4"/>
                    </a:cxn>
                    <a:cxn ang="0">
                      <a:pos x="36" y="4"/>
                    </a:cxn>
                    <a:cxn ang="0">
                      <a:pos x="24" y="8"/>
                    </a:cxn>
                    <a:cxn ang="0">
                      <a:pos x="14" y="14"/>
                    </a:cxn>
                    <a:cxn ang="0">
                      <a:pos x="6" y="20"/>
                    </a:cxn>
                    <a:cxn ang="0">
                      <a:pos x="6" y="20"/>
                    </a:cxn>
                    <a:cxn ang="0">
                      <a:pos x="4" y="30"/>
                    </a:cxn>
                    <a:cxn ang="0">
                      <a:pos x="0" y="36"/>
                    </a:cxn>
                    <a:cxn ang="0">
                      <a:pos x="0" y="44"/>
                    </a:cxn>
                    <a:cxn ang="0">
                      <a:pos x="4" y="56"/>
                    </a:cxn>
                    <a:cxn ang="0">
                      <a:pos x="4" y="56"/>
                    </a:cxn>
                    <a:cxn ang="0">
                      <a:pos x="10" y="56"/>
                    </a:cxn>
                    <a:cxn ang="0">
                      <a:pos x="14" y="56"/>
                    </a:cxn>
                    <a:cxn ang="0">
                      <a:pos x="16" y="60"/>
                    </a:cxn>
                    <a:cxn ang="0">
                      <a:pos x="20" y="66"/>
                    </a:cxn>
                    <a:cxn ang="0">
                      <a:pos x="22" y="76"/>
                    </a:cxn>
                    <a:cxn ang="0">
                      <a:pos x="24" y="80"/>
                    </a:cxn>
                    <a:cxn ang="0">
                      <a:pos x="24" y="80"/>
                    </a:cxn>
                  </a:cxnLst>
                  <a:rect l="0" t="0" r="r" b="b"/>
                  <a:pathLst>
                    <a:path w="96" h="82">
                      <a:moveTo>
                        <a:pt x="24" y="80"/>
                      </a:moveTo>
                      <a:lnTo>
                        <a:pt x="32" y="82"/>
                      </a:lnTo>
                      <a:lnTo>
                        <a:pt x="26" y="58"/>
                      </a:lnTo>
                      <a:lnTo>
                        <a:pt x="26" y="58"/>
                      </a:lnTo>
                      <a:lnTo>
                        <a:pt x="26" y="48"/>
                      </a:lnTo>
                      <a:lnTo>
                        <a:pt x="28" y="40"/>
                      </a:lnTo>
                      <a:lnTo>
                        <a:pt x="32" y="34"/>
                      </a:lnTo>
                      <a:lnTo>
                        <a:pt x="36" y="30"/>
                      </a:lnTo>
                      <a:lnTo>
                        <a:pt x="44" y="26"/>
                      </a:lnTo>
                      <a:lnTo>
                        <a:pt x="48" y="24"/>
                      </a:lnTo>
                      <a:lnTo>
                        <a:pt x="38" y="36"/>
                      </a:lnTo>
                      <a:lnTo>
                        <a:pt x="60" y="26"/>
                      </a:lnTo>
                      <a:lnTo>
                        <a:pt x="58" y="38"/>
                      </a:lnTo>
                      <a:lnTo>
                        <a:pt x="58" y="38"/>
                      </a:lnTo>
                      <a:lnTo>
                        <a:pt x="62" y="32"/>
                      </a:lnTo>
                      <a:lnTo>
                        <a:pt x="68" y="28"/>
                      </a:lnTo>
                      <a:lnTo>
                        <a:pt x="78" y="24"/>
                      </a:lnTo>
                      <a:lnTo>
                        <a:pt x="88" y="22"/>
                      </a:lnTo>
                      <a:lnTo>
                        <a:pt x="96" y="22"/>
                      </a:lnTo>
                      <a:lnTo>
                        <a:pt x="96" y="22"/>
                      </a:lnTo>
                      <a:lnTo>
                        <a:pt x="82" y="6"/>
                      </a:lnTo>
                      <a:lnTo>
                        <a:pt x="82" y="6"/>
                      </a:lnTo>
                      <a:lnTo>
                        <a:pt x="80" y="4"/>
                      </a:lnTo>
                      <a:lnTo>
                        <a:pt x="74" y="2"/>
                      </a:lnTo>
                      <a:lnTo>
                        <a:pt x="64" y="0"/>
                      </a:lnTo>
                      <a:lnTo>
                        <a:pt x="50" y="2"/>
                      </a:lnTo>
                      <a:lnTo>
                        <a:pt x="36" y="4"/>
                      </a:lnTo>
                      <a:lnTo>
                        <a:pt x="36" y="4"/>
                      </a:lnTo>
                      <a:lnTo>
                        <a:pt x="24" y="8"/>
                      </a:lnTo>
                      <a:lnTo>
                        <a:pt x="14" y="14"/>
                      </a:lnTo>
                      <a:lnTo>
                        <a:pt x="6" y="20"/>
                      </a:lnTo>
                      <a:lnTo>
                        <a:pt x="6" y="20"/>
                      </a:lnTo>
                      <a:lnTo>
                        <a:pt x="4" y="30"/>
                      </a:lnTo>
                      <a:lnTo>
                        <a:pt x="0" y="36"/>
                      </a:lnTo>
                      <a:lnTo>
                        <a:pt x="0" y="44"/>
                      </a:lnTo>
                      <a:lnTo>
                        <a:pt x="4" y="56"/>
                      </a:lnTo>
                      <a:lnTo>
                        <a:pt x="4" y="56"/>
                      </a:lnTo>
                      <a:lnTo>
                        <a:pt x="10" y="56"/>
                      </a:lnTo>
                      <a:lnTo>
                        <a:pt x="14" y="56"/>
                      </a:lnTo>
                      <a:lnTo>
                        <a:pt x="16" y="60"/>
                      </a:lnTo>
                      <a:lnTo>
                        <a:pt x="20" y="66"/>
                      </a:lnTo>
                      <a:lnTo>
                        <a:pt x="22" y="76"/>
                      </a:lnTo>
                      <a:lnTo>
                        <a:pt x="24" y="80"/>
                      </a:lnTo>
                      <a:lnTo>
                        <a:pt x="24" y="8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  <p:sp>
              <p:nvSpPr>
                <p:cNvPr id="833" name="Freeform 57"/>
                <p:cNvSpPr>
                  <a:spLocks/>
                </p:cNvSpPr>
                <p:nvPr/>
              </p:nvSpPr>
              <p:spPr bwMode="auto">
                <a:xfrm flipH="1">
                  <a:off x="5613263" y="1909088"/>
                  <a:ext cx="9444" cy="12878"/>
                </a:xfrm>
                <a:custGeom>
                  <a:avLst/>
                  <a:gdLst/>
                  <a:ahLst/>
                  <a:cxnLst>
                    <a:cxn ang="0">
                      <a:pos x="18" y="16"/>
                    </a:cxn>
                    <a:cxn ang="0">
                      <a:pos x="18" y="16"/>
                    </a:cxn>
                    <a:cxn ang="0">
                      <a:pos x="18" y="12"/>
                    </a:cxn>
                    <a:cxn ang="0">
                      <a:pos x="12" y="4"/>
                    </a:cxn>
                    <a:cxn ang="0">
                      <a:pos x="10" y="2"/>
                    </a:cxn>
                    <a:cxn ang="0">
                      <a:pos x="8" y="0"/>
                    </a:cxn>
                    <a:cxn ang="0">
                      <a:pos x="4" y="2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2" y="10"/>
                    </a:cxn>
                    <a:cxn ang="0">
                      <a:pos x="6" y="18"/>
                    </a:cxn>
                    <a:cxn ang="0">
                      <a:pos x="6" y="18"/>
                    </a:cxn>
                    <a:cxn ang="0">
                      <a:pos x="10" y="24"/>
                    </a:cxn>
                    <a:cxn ang="0">
                      <a:pos x="14" y="28"/>
                    </a:cxn>
                    <a:cxn ang="0">
                      <a:pos x="18" y="30"/>
                    </a:cxn>
                    <a:cxn ang="0">
                      <a:pos x="20" y="28"/>
                    </a:cxn>
                    <a:cxn ang="0">
                      <a:pos x="22" y="26"/>
                    </a:cxn>
                    <a:cxn ang="0">
                      <a:pos x="18" y="16"/>
                    </a:cxn>
                  </a:cxnLst>
                  <a:rect l="0" t="0" r="r" b="b"/>
                  <a:pathLst>
                    <a:path w="22" h="30">
                      <a:moveTo>
                        <a:pt x="18" y="16"/>
                      </a:moveTo>
                      <a:lnTo>
                        <a:pt x="18" y="16"/>
                      </a:lnTo>
                      <a:lnTo>
                        <a:pt x="18" y="12"/>
                      </a:lnTo>
                      <a:lnTo>
                        <a:pt x="12" y="4"/>
                      </a:lnTo>
                      <a:lnTo>
                        <a:pt x="10" y="2"/>
                      </a:lnTo>
                      <a:lnTo>
                        <a:pt x="8" y="0"/>
                      </a:lnTo>
                      <a:lnTo>
                        <a:pt x="4" y="2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2" y="10"/>
                      </a:lnTo>
                      <a:lnTo>
                        <a:pt x="6" y="18"/>
                      </a:lnTo>
                      <a:lnTo>
                        <a:pt x="6" y="18"/>
                      </a:lnTo>
                      <a:lnTo>
                        <a:pt x="10" y="24"/>
                      </a:lnTo>
                      <a:lnTo>
                        <a:pt x="14" y="28"/>
                      </a:lnTo>
                      <a:lnTo>
                        <a:pt x="18" y="30"/>
                      </a:lnTo>
                      <a:lnTo>
                        <a:pt x="20" y="28"/>
                      </a:lnTo>
                      <a:lnTo>
                        <a:pt x="22" y="26"/>
                      </a:lnTo>
                      <a:lnTo>
                        <a:pt x="18" y="16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  <p:sp>
              <p:nvSpPr>
                <p:cNvPr id="834" name="Freeform 58"/>
                <p:cNvSpPr>
                  <a:spLocks/>
                </p:cNvSpPr>
                <p:nvPr/>
              </p:nvSpPr>
              <p:spPr bwMode="auto">
                <a:xfrm flipH="1">
                  <a:off x="5614980" y="1911664"/>
                  <a:ext cx="6009" cy="7727"/>
                </a:xfrm>
                <a:custGeom>
                  <a:avLst/>
                  <a:gdLst/>
                  <a:ahLst/>
                  <a:cxnLst>
                    <a:cxn ang="0">
                      <a:pos x="14" y="10"/>
                    </a:cxn>
                    <a:cxn ang="0">
                      <a:pos x="14" y="10"/>
                    </a:cxn>
                    <a:cxn ang="0">
                      <a:pos x="10" y="4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4"/>
                    </a:cxn>
                    <a:cxn ang="0">
                      <a:pos x="0" y="6"/>
                    </a:cxn>
                    <a:cxn ang="0">
                      <a:pos x="4" y="12"/>
                    </a:cxn>
                    <a:cxn ang="0">
                      <a:pos x="4" y="12"/>
                    </a:cxn>
                    <a:cxn ang="0">
                      <a:pos x="8" y="18"/>
                    </a:cxn>
                    <a:cxn ang="0">
                      <a:pos x="10" y="18"/>
                    </a:cxn>
                    <a:cxn ang="0">
                      <a:pos x="12" y="18"/>
                    </a:cxn>
                    <a:cxn ang="0">
                      <a:pos x="14" y="10"/>
                    </a:cxn>
                  </a:cxnLst>
                  <a:rect l="0" t="0" r="r" b="b"/>
                  <a:pathLst>
                    <a:path w="14" h="18">
                      <a:moveTo>
                        <a:pt x="14" y="10"/>
                      </a:moveTo>
                      <a:lnTo>
                        <a:pt x="14" y="10"/>
                      </a:lnTo>
                      <a:lnTo>
                        <a:pt x="10" y="4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0" y="6"/>
                      </a:lnTo>
                      <a:lnTo>
                        <a:pt x="4" y="12"/>
                      </a:lnTo>
                      <a:lnTo>
                        <a:pt x="4" y="12"/>
                      </a:lnTo>
                      <a:lnTo>
                        <a:pt x="8" y="18"/>
                      </a:lnTo>
                      <a:lnTo>
                        <a:pt x="10" y="18"/>
                      </a:lnTo>
                      <a:lnTo>
                        <a:pt x="12" y="18"/>
                      </a:lnTo>
                      <a:lnTo>
                        <a:pt x="14" y="1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  <p:sp>
              <p:nvSpPr>
                <p:cNvPr id="835" name="Freeform 59"/>
                <p:cNvSpPr>
                  <a:spLocks/>
                </p:cNvSpPr>
                <p:nvPr/>
              </p:nvSpPr>
              <p:spPr bwMode="auto">
                <a:xfrm flipH="1">
                  <a:off x="5614979" y="1912522"/>
                  <a:ext cx="5151" cy="6868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2" y="0"/>
                    </a:cxn>
                    <a:cxn ang="0">
                      <a:pos x="6" y="2"/>
                    </a:cxn>
                    <a:cxn ang="0">
                      <a:pos x="6" y="2"/>
                    </a:cxn>
                    <a:cxn ang="0">
                      <a:pos x="10" y="8"/>
                    </a:cxn>
                    <a:cxn ang="0">
                      <a:pos x="12" y="16"/>
                    </a:cxn>
                    <a:cxn ang="0">
                      <a:pos x="12" y="16"/>
                    </a:cxn>
                    <a:cxn ang="0">
                      <a:pos x="10" y="16"/>
                    </a:cxn>
                    <a:cxn ang="0">
                      <a:pos x="10" y="16"/>
                    </a:cxn>
                    <a:cxn ang="0">
                      <a:pos x="10" y="16"/>
                    </a:cxn>
                    <a:cxn ang="0">
                      <a:pos x="10" y="16"/>
                    </a:cxn>
                    <a:cxn ang="0">
                      <a:pos x="8" y="10"/>
                    </a:cxn>
                    <a:cxn ang="0">
                      <a:pos x="6" y="4"/>
                    </a:cxn>
                    <a:cxn ang="0">
                      <a:pos x="6" y="4"/>
                    </a:cxn>
                    <a:cxn ang="0">
                      <a:pos x="4" y="2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0" y="2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w="12" h="16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10" y="8"/>
                      </a:lnTo>
                      <a:lnTo>
                        <a:pt x="12" y="16"/>
                      </a:lnTo>
                      <a:lnTo>
                        <a:pt x="12" y="16"/>
                      </a:lnTo>
                      <a:lnTo>
                        <a:pt x="10" y="16"/>
                      </a:lnTo>
                      <a:lnTo>
                        <a:pt x="10" y="16"/>
                      </a:lnTo>
                      <a:lnTo>
                        <a:pt x="10" y="16"/>
                      </a:lnTo>
                      <a:lnTo>
                        <a:pt x="10" y="16"/>
                      </a:lnTo>
                      <a:lnTo>
                        <a:pt x="8" y="1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4" y="2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0" y="2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  <p:sp>
              <p:nvSpPr>
                <p:cNvPr id="836" name="Freeform 60"/>
                <p:cNvSpPr>
                  <a:spLocks/>
                </p:cNvSpPr>
                <p:nvPr/>
              </p:nvSpPr>
              <p:spPr bwMode="auto">
                <a:xfrm flipH="1">
                  <a:off x="5615838" y="1916814"/>
                  <a:ext cx="1717" cy="1717"/>
                </a:xfrm>
                <a:custGeom>
                  <a:avLst/>
                  <a:gdLst/>
                  <a:ahLst/>
                  <a:cxnLst>
                    <a:cxn ang="0">
                      <a:pos x="4" y="2"/>
                    </a:cxn>
                    <a:cxn ang="0">
                      <a:pos x="4" y="2"/>
                    </a:cxn>
                    <a:cxn ang="0">
                      <a:pos x="2" y="2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2" y="0"/>
                    </a:cxn>
                    <a:cxn ang="0">
                      <a:pos x="4" y="0"/>
                    </a:cxn>
                    <a:cxn ang="0">
                      <a:pos x="4" y="0"/>
                    </a:cxn>
                    <a:cxn ang="0">
                      <a:pos x="4" y="2"/>
                    </a:cxn>
                    <a:cxn ang="0">
                      <a:pos x="4" y="2"/>
                    </a:cxn>
                    <a:cxn ang="0">
                      <a:pos x="4" y="2"/>
                    </a:cxn>
                    <a:cxn ang="0">
                      <a:pos x="4" y="2"/>
                    </a:cxn>
                  </a:cxnLst>
                  <a:rect l="0" t="0" r="r" b="b"/>
                  <a:pathLst>
                    <a:path w="4" h="4">
                      <a:moveTo>
                        <a:pt x="4" y="2"/>
                      </a:moveTo>
                      <a:lnTo>
                        <a:pt x="4" y="2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4" y="2"/>
                      </a:lnTo>
                      <a:lnTo>
                        <a:pt x="4" y="2"/>
                      </a:lnTo>
                      <a:lnTo>
                        <a:pt x="4" y="2"/>
                      </a:lnTo>
                      <a:lnTo>
                        <a:pt x="4" y="2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  <p:sp>
              <p:nvSpPr>
                <p:cNvPr id="837" name="Freeform 72"/>
                <p:cNvSpPr>
                  <a:spLocks/>
                </p:cNvSpPr>
                <p:nvPr/>
              </p:nvSpPr>
              <p:spPr bwMode="auto">
                <a:xfrm flipH="1">
                  <a:off x="5524836" y="2026704"/>
                  <a:ext cx="64388" cy="26614"/>
                </a:xfrm>
                <a:custGeom>
                  <a:avLst/>
                  <a:gdLst/>
                  <a:ahLst/>
                  <a:cxnLst>
                    <a:cxn ang="0">
                      <a:pos x="96" y="12"/>
                    </a:cxn>
                    <a:cxn ang="0">
                      <a:pos x="24" y="4"/>
                    </a:cxn>
                    <a:cxn ang="0">
                      <a:pos x="0" y="28"/>
                    </a:cxn>
                    <a:cxn ang="0">
                      <a:pos x="0" y="28"/>
                    </a:cxn>
                    <a:cxn ang="0">
                      <a:pos x="44" y="44"/>
                    </a:cxn>
                    <a:cxn ang="0">
                      <a:pos x="78" y="54"/>
                    </a:cxn>
                    <a:cxn ang="0">
                      <a:pos x="102" y="62"/>
                    </a:cxn>
                    <a:cxn ang="0">
                      <a:pos x="102" y="62"/>
                    </a:cxn>
                    <a:cxn ang="0">
                      <a:pos x="114" y="62"/>
                    </a:cxn>
                    <a:cxn ang="0">
                      <a:pos x="124" y="62"/>
                    </a:cxn>
                    <a:cxn ang="0">
                      <a:pos x="134" y="60"/>
                    </a:cxn>
                    <a:cxn ang="0">
                      <a:pos x="140" y="58"/>
                    </a:cxn>
                    <a:cxn ang="0">
                      <a:pos x="148" y="52"/>
                    </a:cxn>
                    <a:cxn ang="0">
                      <a:pos x="150" y="50"/>
                    </a:cxn>
                    <a:cxn ang="0">
                      <a:pos x="128" y="0"/>
                    </a:cxn>
                    <a:cxn ang="0">
                      <a:pos x="96" y="12"/>
                    </a:cxn>
                  </a:cxnLst>
                  <a:rect l="0" t="0" r="r" b="b"/>
                  <a:pathLst>
                    <a:path w="150" h="62">
                      <a:moveTo>
                        <a:pt x="96" y="12"/>
                      </a:moveTo>
                      <a:lnTo>
                        <a:pt x="24" y="4"/>
                      </a:lnTo>
                      <a:lnTo>
                        <a:pt x="0" y="28"/>
                      </a:lnTo>
                      <a:lnTo>
                        <a:pt x="0" y="28"/>
                      </a:lnTo>
                      <a:lnTo>
                        <a:pt x="44" y="44"/>
                      </a:lnTo>
                      <a:lnTo>
                        <a:pt x="78" y="54"/>
                      </a:lnTo>
                      <a:lnTo>
                        <a:pt x="102" y="62"/>
                      </a:lnTo>
                      <a:lnTo>
                        <a:pt x="102" y="62"/>
                      </a:lnTo>
                      <a:lnTo>
                        <a:pt x="114" y="62"/>
                      </a:lnTo>
                      <a:lnTo>
                        <a:pt x="124" y="62"/>
                      </a:lnTo>
                      <a:lnTo>
                        <a:pt x="134" y="60"/>
                      </a:lnTo>
                      <a:lnTo>
                        <a:pt x="140" y="58"/>
                      </a:lnTo>
                      <a:lnTo>
                        <a:pt x="148" y="52"/>
                      </a:lnTo>
                      <a:lnTo>
                        <a:pt x="150" y="50"/>
                      </a:lnTo>
                      <a:lnTo>
                        <a:pt x="128" y="0"/>
                      </a:lnTo>
                      <a:lnTo>
                        <a:pt x="96" y="12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  <p:sp>
              <p:nvSpPr>
                <p:cNvPr id="838" name="Freeform 73"/>
                <p:cNvSpPr>
                  <a:spLocks/>
                </p:cNvSpPr>
                <p:nvPr/>
              </p:nvSpPr>
              <p:spPr bwMode="auto">
                <a:xfrm flipH="1">
                  <a:off x="5609829" y="2346071"/>
                  <a:ext cx="47218" cy="11161"/>
                </a:xfrm>
                <a:custGeom>
                  <a:avLst/>
                  <a:gdLst/>
                  <a:ahLst/>
                  <a:cxnLst>
                    <a:cxn ang="0">
                      <a:pos x="2" y="26"/>
                    </a:cxn>
                    <a:cxn ang="0">
                      <a:pos x="110" y="16"/>
                    </a:cxn>
                    <a:cxn ang="0">
                      <a:pos x="104" y="0"/>
                    </a:cxn>
                    <a:cxn ang="0">
                      <a:pos x="0" y="8"/>
                    </a:cxn>
                    <a:cxn ang="0">
                      <a:pos x="2" y="26"/>
                    </a:cxn>
                  </a:cxnLst>
                  <a:rect l="0" t="0" r="r" b="b"/>
                  <a:pathLst>
                    <a:path w="110" h="26">
                      <a:moveTo>
                        <a:pt x="2" y="26"/>
                      </a:moveTo>
                      <a:lnTo>
                        <a:pt x="110" y="16"/>
                      </a:lnTo>
                      <a:lnTo>
                        <a:pt x="104" y="0"/>
                      </a:lnTo>
                      <a:lnTo>
                        <a:pt x="0" y="8"/>
                      </a:lnTo>
                      <a:lnTo>
                        <a:pt x="2" y="26"/>
                      </a:lnTo>
                      <a:close/>
                    </a:path>
                  </a:pathLst>
                </a:custGeom>
                <a:solidFill>
                  <a:schemeClr val="tx1">
                    <a:lumMod val="50000"/>
                    <a:lumOff val="50000"/>
                  </a:schemeClr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  <p:sp>
              <p:nvSpPr>
                <p:cNvPr id="839" name="Freeform 74"/>
                <p:cNvSpPr>
                  <a:spLocks/>
                </p:cNvSpPr>
                <p:nvPr/>
              </p:nvSpPr>
              <p:spPr bwMode="auto">
                <a:xfrm flipH="1">
                  <a:off x="5526553" y="2340061"/>
                  <a:ext cx="45501" cy="11161"/>
                </a:xfrm>
                <a:custGeom>
                  <a:avLst/>
                  <a:gdLst/>
                  <a:ahLst/>
                  <a:cxnLst>
                    <a:cxn ang="0">
                      <a:pos x="106" y="14"/>
                    </a:cxn>
                    <a:cxn ang="0">
                      <a:pos x="2" y="26"/>
                    </a:cxn>
                    <a:cxn ang="0">
                      <a:pos x="0" y="10"/>
                    </a:cxn>
                    <a:cxn ang="0">
                      <a:pos x="104" y="0"/>
                    </a:cxn>
                    <a:cxn ang="0">
                      <a:pos x="106" y="14"/>
                    </a:cxn>
                  </a:cxnLst>
                  <a:rect l="0" t="0" r="r" b="b"/>
                  <a:pathLst>
                    <a:path w="106" h="26">
                      <a:moveTo>
                        <a:pt x="106" y="14"/>
                      </a:moveTo>
                      <a:lnTo>
                        <a:pt x="2" y="26"/>
                      </a:lnTo>
                      <a:lnTo>
                        <a:pt x="0" y="10"/>
                      </a:lnTo>
                      <a:lnTo>
                        <a:pt x="104" y="0"/>
                      </a:lnTo>
                      <a:lnTo>
                        <a:pt x="106" y="14"/>
                      </a:lnTo>
                      <a:close/>
                    </a:path>
                  </a:pathLst>
                </a:custGeom>
                <a:solidFill>
                  <a:schemeClr val="tx1">
                    <a:lumMod val="50000"/>
                    <a:lumOff val="50000"/>
                  </a:schemeClr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  <p:sp>
              <p:nvSpPr>
                <p:cNvPr id="840" name="Freeform 78"/>
                <p:cNvSpPr>
                  <a:spLocks/>
                </p:cNvSpPr>
                <p:nvPr/>
              </p:nvSpPr>
              <p:spPr bwMode="auto">
                <a:xfrm flipH="1">
                  <a:off x="5560893" y="2096243"/>
                  <a:ext cx="68681" cy="16312"/>
                </a:xfrm>
                <a:custGeom>
                  <a:avLst/>
                  <a:gdLst/>
                  <a:ahLst/>
                  <a:cxnLst>
                    <a:cxn ang="0">
                      <a:pos x="158" y="4"/>
                    </a:cxn>
                    <a:cxn ang="0">
                      <a:pos x="158" y="4"/>
                    </a:cxn>
                    <a:cxn ang="0">
                      <a:pos x="118" y="10"/>
                    </a:cxn>
                    <a:cxn ang="0">
                      <a:pos x="80" y="10"/>
                    </a:cxn>
                    <a:cxn ang="0">
                      <a:pos x="80" y="10"/>
                    </a:cxn>
                    <a:cxn ang="0">
                      <a:pos x="56" y="10"/>
                    </a:cxn>
                    <a:cxn ang="0">
                      <a:pos x="34" y="8"/>
                    </a:cxn>
                    <a:cxn ang="0">
                      <a:pos x="16" y="4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8"/>
                    </a:cxn>
                    <a:cxn ang="0">
                      <a:pos x="0" y="28"/>
                    </a:cxn>
                    <a:cxn ang="0">
                      <a:pos x="14" y="32"/>
                    </a:cxn>
                    <a:cxn ang="0">
                      <a:pos x="34" y="34"/>
                    </a:cxn>
                    <a:cxn ang="0">
                      <a:pos x="54" y="36"/>
                    </a:cxn>
                    <a:cxn ang="0">
                      <a:pos x="78" y="38"/>
                    </a:cxn>
                    <a:cxn ang="0">
                      <a:pos x="78" y="38"/>
                    </a:cxn>
                    <a:cxn ang="0">
                      <a:pos x="118" y="36"/>
                    </a:cxn>
                    <a:cxn ang="0">
                      <a:pos x="160" y="30"/>
                    </a:cxn>
                    <a:cxn ang="0">
                      <a:pos x="158" y="4"/>
                    </a:cxn>
                  </a:cxnLst>
                  <a:rect l="0" t="0" r="r" b="b"/>
                  <a:pathLst>
                    <a:path w="160" h="38">
                      <a:moveTo>
                        <a:pt x="158" y="4"/>
                      </a:moveTo>
                      <a:lnTo>
                        <a:pt x="158" y="4"/>
                      </a:lnTo>
                      <a:lnTo>
                        <a:pt x="118" y="10"/>
                      </a:lnTo>
                      <a:lnTo>
                        <a:pt x="80" y="10"/>
                      </a:lnTo>
                      <a:lnTo>
                        <a:pt x="80" y="10"/>
                      </a:lnTo>
                      <a:lnTo>
                        <a:pt x="56" y="10"/>
                      </a:lnTo>
                      <a:lnTo>
                        <a:pt x="34" y="8"/>
                      </a:lnTo>
                      <a:lnTo>
                        <a:pt x="16" y="4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28"/>
                      </a:lnTo>
                      <a:lnTo>
                        <a:pt x="0" y="28"/>
                      </a:lnTo>
                      <a:lnTo>
                        <a:pt x="14" y="32"/>
                      </a:lnTo>
                      <a:lnTo>
                        <a:pt x="34" y="34"/>
                      </a:lnTo>
                      <a:lnTo>
                        <a:pt x="54" y="36"/>
                      </a:lnTo>
                      <a:lnTo>
                        <a:pt x="78" y="38"/>
                      </a:lnTo>
                      <a:lnTo>
                        <a:pt x="78" y="38"/>
                      </a:lnTo>
                      <a:lnTo>
                        <a:pt x="118" y="36"/>
                      </a:lnTo>
                      <a:lnTo>
                        <a:pt x="160" y="30"/>
                      </a:lnTo>
                      <a:lnTo>
                        <a:pt x="158" y="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  <p:sp>
              <p:nvSpPr>
                <p:cNvPr id="841" name="Freeform 79"/>
                <p:cNvSpPr>
                  <a:spLocks/>
                </p:cNvSpPr>
                <p:nvPr/>
              </p:nvSpPr>
              <p:spPr bwMode="auto">
                <a:xfrm flipH="1">
                  <a:off x="5576347" y="1944287"/>
                  <a:ext cx="47218" cy="24897"/>
                </a:xfrm>
                <a:custGeom>
                  <a:avLst/>
                  <a:gdLst/>
                  <a:ahLst/>
                  <a:cxnLst>
                    <a:cxn ang="0">
                      <a:pos x="4" y="0"/>
                    </a:cxn>
                    <a:cxn ang="0">
                      <a:pos x="0" y="20"/>
                    </a:cxn>
                    <a:cxn ang="0">
                      <a:pos x="76" y="58"/>
                    </a:cxn>
                    <a:cxn ang="0">
                      <a:pos x="90" y="32"/>
                    </a:cxn>
                    <a:cxn ang="0">
                      <a:pos x="110" y="38"/>
                    </a:cxn>
                    <a:cxn ang="0">
                      <a:pos x="88" y="14"/>
                    </a:cxn>
                    <a:cxn ang="0">
                      <a:pos x="88" y="26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110" h="58">
                      <a:moveTo>
                        <a:pt x="4" y="0"/>
                      </a:moveTo>
                      <a:lnTo>
                        <a:pt x="0" y="20"/>
                      </a:lnTo>
                      <a:lnTo>
                        <a:pt x="76" y="58"/>
                      </a:lnTo>
                      <a:lnTo>
                        <a:pt x="90" y="32"/>
                      </a:lnTo>
                      <a:lnTo>
                        <a:pt x="110" y="38"/>
                      </a:lnTo>
                      <a:lnTo>
                        <a:pt x="88" y="14"/>
                      </a:lnTo>
                      <a:lnTo>
                        <a:pt x="88" y="26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  <p:sp>
              <p:nvSpPr>
                <p:cNvPr id="842" name="Freeform 80"/>
                <p:cNvSpPr>
                  <a:spLocks/>
                </p:cNvSpPr>
                <p:nvPr/>
              </p:nvSpPr>
              <p:spPr bwMode="auto">
                <a:xfrm flipH="1">
                  <a:off x="5548016" y="2018978"/>
                  <a:ext cx="84993" cy="63530"/>
                </a:xfrm>
                <a:custGeom>
                  <a:avLst/>
                  <a:gdLst/>
                  <a:ahLst/>
                  <a:cxnLst>
                    <a:cxn ang="0">
                      <a:pos x="180" y="28"/>
                    </a:cxn>
                    <a:cxn ang="0">
                      <a:pos x="180" y="28"/>
                    </a:cxn>
                    <a:cxn ang="0">
                      <a:pos x="164" y="32"/>
                    </a:cxn>
                    <a:cxn ang="0">
                      <a:pos x="46" y="148"/>
                    </a:cxn>
                    <a:cxn ang="0">
                      <a:pos x="0" y="44"/>
                    </a:cxn>
                    <a:cxn ang="0">
                      <a:pos x="78" y="6"/>
                    </a:cxn>
                    <a:cxn ang="0">
                      <a:pos x="90" y="36"/>
                    </a:cxn>
                    <a:cxn ang="0">
                      <a:pos x="90" y="36"/>
                    </a:cxn>
                    <a:cxn ang="0">
                      <a:pos x="124" y="20"/>
                    </a:cxn>
                    <a:cxn ang="0">
                      <a:pos x="150" y="8"/>
                    </a:cxn>
                    <a:cxn ang="0">
                      <a:pos x="166" y="0"/>
                    </a:cxn>
                    <a:cxn ang="0">
                      <a:pos x="166" y="0"/>
                    </a:cxn>
                    <a:cxn ang="0">
                      <a:pos x="170" y="0"/>
                    </a:cxn>
                    <a:cxn ang="0">
                      <a:pos x="176" y="4"/>
                    </a:cxn>
                    <a:cxn ang="0">
                      <a:pos x="188" y="14"/>
                    </a:cxn>
                    <a:cxn ang="0">
                      <a:pos x="196" y="24"/>
                    </a:cxn>
                    <a:cxn ang="0">
                      <a:pos x="198" y="30"/>
                    </a:cxn>
                    <a:cxn ang="0">
                      <a:pos x="180" y="28"/>
                    </a:cxn>
                  </a:cxnLst>
                  <a:rect l="0" t="0" r="r" b="b"/>
                  <a:pathLst>
                    <a:path w="198" h="148">
                      <a:moveTo>
                        <a:pt x="180" y="28"/>
                      </a:moveTo>
                      <a:lnTo>
                        <a:pt x="180" y="28"/>
                      </a:lnTo>
                      <a:lnTo>
                        <a:pt x="164" y="32"/>
                      </a:lnTo>
                      <a:lnTo>
                        <a:pt x="46" y="148"/>
                      </a:lnTo>
                      <a:lnTo>
                        <a:pt x="0" y="44"/>
                      </a:lnTo>
                      <a:lnTo>
                        <a:pt x="78" y="6"/>
                      </a:lnTo>
                      <a:lnTo>
                        <a:pt x="90" y="36"/>
                      </a:lnTo>
                      <a:lnTo>
                        <a:pt x="90" y="36"/>
                      </a:lnTo>
                      <a:lnTo>
                        <a:pt x="124" y="20"/>
                      </a:lnTo>
                      <a:lnTo>
                        <a:pt x="150" y="8"/>
                      </a:lnTo>
                      <a:lnTo>
                        <a:pt x="166" y="0"/>
                      </a:lnTo>
                      <a:lnTo>
                        <a:pt x="166" y="0"/>
                      </a:lnTo>
                      <a:lnTo>
                        <a:pt x="170" y="0"/>
                      </a:lnTo>
                      <a:lnTo>
                        <a:pt x="176" y="4"/>
                      </a:lnTo>
                      <a:lnTo>
                        <a:pt x="188" y="14"/>
                      </a:lnTo>
                      <a:lnTo>
                        <a:pt x="196" y="24"/>
                      </a:lnTo>
                      <a:lnTo>
                        <a:pt x="198" y="30"/>
                      </a:lnTo>
                      <a:lnTo>
                        <a:pt x="180" y="28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  <p:sp>
              <p:nvSpPr>
                <p:cNvPr id="843" name="Freeform 90"/>
                <p:cNvSpPr>
                  <a:spLocks/>
                </p:cNvSpPr>
                <p:nvPr/>
              </p:nvSpPr>
              <p:spPr bwMode="auto">
                <a:xfrm flipH="1">
                  <a:off x="5590083" y="1963174"/>
                  <a:ext cx="63530" cy="95295"/>
                </a:xfrm>
                <a:custGeom>
                  <a:avLst/>
                  <a:gdLst/>
                  <a:ahLst/>
                  <a:cxnLst>
                    <a:cxn ang="0">
                      <a:pos x="148" y="150"/>
                    </a:cxn>
                    <a:cxn ang="0">
                      <a:pos x="60" y="222"/>
                    </a:cxn>
                    <a:cxn ang="0">
                      <a:pos x="0" y="68"/>
                    </a:cxn>
                    <a:cxn ang="0">
                      <a:pos x="0" y="68"/>
                    </a:cxn>
                    <a:cxn ang="0">
                      <a:pos x="2" y="60"/>
                    </a:cxn>
                    <a:cxn ang="0">
                      <a:pos x="6" y="42"/>
                    </a:cxn>
                    <a:cxn ang="0">
                      <a:pos x="12" y="30"/>
                    </a:cxn>
                    <a:cxn ang="0">
                      <a:pos x="18" y="20"/>
                    </a:cxn>
                    <a:cxn ang="0">
                      <a:pos x="26" y="10"/>
                    </a:cxn>
                    <a:cxn ang="0">
                      <a:pos x="38" y="2"/>
                    </a:cxn>
                    <a:cxn ang="0">
                      <a:pos x="38" y="2"/>
                    </a:cxn>
                    <a:cxn ang="0">
                      <a:pos x="46" y="0"/>
                    </a:cxn>
                    <a:cxn ang="0">
                      <a:pos x="54" y="0"/>
                    </a:cxn>
                    <a:cxn ang="0">
                      <a:pos x="68" y="4"/>
                    </a:cxn>
                    <a:cxn ang="0">
                      <a:pos x="80" y="8"/>
                    </a:cxn>
                    <a:cxn ang="0">
                      <a:pos x="84" y="10"/>
                    </a:cxn>
                    <a:cxn ang="0">
                      <a:pos x="148" y="150"/>
                    </a:cxn>
                  </a:cxnLst>
                  <a:rect l="0" t="0" r="r" b="b"/>
                  <a:pathLst>
                    <a:path w="148" h="222">
                      <a:moveTo>
                        <a:pt x="148" y="150"/>
                      </a:moveTo>
                      <a:lnTo>
                        <a:pt x="60" y="222"/>
                      </a:lnTo>
                      <a:lnTo>
                        <a:pt x="0" y="68"/>
                      </a:lnTo>
                      <a:lnTo>
                        <a:pt x="0" y="68"/>
                      </a:lnTo>
                      <a:lnTo>
                        <a:pt x="2" y="60"/>
                      </a:lnTo>
                      <a:lnTo>
                        <a:pt x="6" y="42"/>
                      </a:lnTo>
                      <a:lnTo>
                        <a:pt x="12" y="30"/>
                      </a:lnTo>
                      <a:lnTo>
                        <a:pt x="18" y="20"/>
                      </a:lnTo>
                      <a:lnTo>
                        <a:pt x="26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46" y="0"/>
                      </a:lnTo>
                      <a:lnTo>
                        <a:pt x="54" y="0"/>
                      </a:lnTo>
                      <a:lnTo>
                        <a:pt x="68" y="4"/>
                      </a:lnTo>
                      <a:lnTo>
                        <a:pt x="80" y="8"/>
                      </a:lnTo>
                      <a:lnTo>
                        <a:pt x="84" y="10"/>
                      </a:lnTo>
                      <a:lnTo>
                        <a:pt x="148" y="15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  <p:sp>
              <p:nvSpPr>
                <p:cNvPr id="844" name="Freeform 91"/>
                <p:cNvSpPr>
                  <a:spLocks/>
                </p:cNvSpPr>
                <p:nvPr/>
              </p:nvSpPr>
              <p:spPr bwMode="auto">
                <a:xfrm flipH="1">
                  <a:off x="5588366" y="2022412"/>
                  <a:ext cx="43784" cy="39491"/>
                </a:xfrm>
                <a:custGeom>
                  <a:avLst/>
                  <a:gdLst/>
                  <a:ahLst/>
                  <a:cxnLst>
                    <a:cxn ang="0">
                      <a:pos x="102" y="14"/>
                    </a:cxn>
                    <a:cxn ang="0">
                      <a:pos x="8" y="92"/>
                    </a:cxn>
                    <a:cxn ang="0">
                      <a:pos x="0" y="72"/>
                    </a:cxn>
                    <a:cxn ang="0">
                      <a:pos x="92" y="0"/>
                    </a:cxn>
                    <a:cxn ang="0">
                      <a:pos x="102" y="14"/>
                    </a:cxn>
                  </a:cxnLst>
                  <a:rect l="0" t="0" r="r" b="b"/>
                  <a:pathLst>
                    <a:path w="102" h="92">
                      <a:moveTo>
                        <a:pt x="102" y="14"/>
                      </a:moveTo>
                      <a:lnTo>
                        <a:pt x="8" y="92"/>
                      </a:lnTo>
                      <a:lnTo>
                        <a:pt x="0" y="72"/>
                      </a:lnTo>
                      <a:lnTo>
                        <a:pt x="92" y="0"/>
                      </a:lnTo>
                      <a:lnTo>
                        <a:pt x="102" y="1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  <p:sp>
              <p:nvSpPr>
                <p:cNvPr id="845" name="Freeform 92"/>
                <p:cNvSpPr>
                  <a:spLocks/>
                </p:cNvSpPr>
                <p:nvPr/>
              </p:nvSpPr>
              <p:spPr bwMode="auto">
                <a:xfrm flipH="1">
                  <a:off x="5580639" y="2021553"/>
                  <a:ext cx="30906" cy="29190"/>
                </a:xfrm>
                <a:custGeom>
                  <a:avLst/>
                  <a:gdLst/>
                  <a:ahLst/>
                  <a:cxnLst>
                    <a:cxn ang="0">
                      <a:pos x="34" y="32"/>
                    </a:cxn>
                    <a:cxn ang="0">
                      <a:pos x="34" y="32"/>
                    </a:cxn>
                    <a:cxn ang="0">
                      <a:pos x="38" y="28"/>
                    </a:cxn>
                    <a:cxn ang="0">
                      <a:pos x="38" y="28"/>
                    </a:cxn>
                    <a:cxn ang="0">
                      <a:pos x="34" y="32"/>
                    </a:cxn>
                    <a:cxn ang="0">
                      <a:pos x="34" y="32"/>
                    </a:cxn>
                    <a:cxn ang="0">
                      <a:pos x="24" y="48"/>
                    </a:cxn>
                    <a:cxn ang="0">
                      <a:pos x="18" y="60"/>
                    </a:cxn>
                    <a:cxn ang="0">
                      <a:pos x="26" y="68"/>
                    </a:cxn>
                    <a:cxn ang="0">
                      <a:pos x="26" y="68"/>
                    </a:cxn>
                    <a:cxn ang="0">
                      <a:pos x="36" y="48"/>
                    </a:cxn>
                    <a:cxn ang="0">
                      <a:pos x="46" y="34"/>
                    </a:cxn>
                    <a:cxn ang="0">
                      <a:pos x="52" y="26"/>
                    </a:cxn>
                    <a:cxn ang="0">
                      <a:pos x="52" y="26"/>
                    </a:cxn>
                    <a:cxn ang="0">
                      <a:pos x="72" y="14"/>
                    </a:cxn>
                    <a:cxn ang="0">
                      <a:pos x="72" y="14"/>
                    </a:cxn>
                    <a:cxn ang="0">
                      <a:pos x="70" y="12"/>
                    </a:cxn>
                    <a:cxn ang="0">
                      <a:pos x="64" y="6"/>
                    </a:cxn>
                    <a:cxn ang="0">
                      <a:pos x="54" y="2"/>
                    </a:cxn>
                    <a:cxn ang="0">
                      <a:pos x="48" y="0"/>
                    </a:cxn>
                    <a:cxn ang="0">
                      <a:pos x="42" y="0"/>
                    </a:cxn>
                    <a:cxn ang="0">
                      <a:pos x="42" y="0"/>
                    </a:cxn>
                    <a:cxn ang="0">
                      <a:pos x="30" y="6"/>
                    </a:cxn>
                    <a:cxn ang="0">
                      <a:pos x="22" y="10"/>
                    </a:cxn>
                    <a:cxn ang="0">
                      <a:pos x="14" y="16"/>
                    </a:cxn>
                    <a:cxn ang="0">
                      <a:pos x="14" y="16"/>
                    </a:cxn>
                    <a:cxn ang="0">
                      <a:pos x="10" y="22"/>
                    </a:cxn>
                    <a:cxn ang="0">
                      <a:pos x="6" y="32"/>
                    </a:cxn>
                    <a:cxn ang="0">
                      <a:pos x="0" y="44"/>
                    </a:cxn>
                    <a:cxn ang="0">
                      <a:pos x="14" y="56"/>
                    </a:cxn>
                    <a:cxn ang="0">
                      <a:pos x="16" y="58"/>
                    </a:cxn>
                    <a:cxn ang="0">
                      <a:pos x="16" y="58"/>
                    </a:cxn>
                    <a:cxn ang="0">
                      <a:pos x="20" y="52"/>
                    </a:cxn>
                    <a:cxn ang="0">
                      <a:pos x="24" y="44"/>
                    </a:cxn>
                    <a:cxn ang="0">
                      <a:pos x="34" y="32"/>
                    </a:cxn>
                    <a:cxn ang="0">
                      <a:pos x="34" y="32"/>
                    </a:cxn>
                  </a:cxnLst>
                  <a:rect l="0" t="0" r="r" b="b"/>
                  <a:pathLst>
                    <a:path w="72" h="68">
                      <a:moveTo>
                        <a:pt x="34" y="32"/>
                      </a:moveTo>
                      <a:lnTo>
                        <a:pt x="34" y="32"/>
                      </a:lnTo>
                      <a:lnTo>
                        <a:pt x="38" y="28"/>
                      </a:lnTo>
                      <a:lnTo>
                        <a:pt x="38" y="28"/>
                      </a:lnTo>
                      <a:lnTo>
                        <a:pt x="34" y="32"/>
                      </a:lnTo>
                      <a:lnTo>
                        <a:pt x="34" y="32"/>
                      </a:lnTo>
                      <a:lnTo>
                        <a:pt x="24" y="48"/>
                      </a:lnTo>
                      <a:lnTo>
                        <a:pt x="18" y="60"/>
                      </a:lnTo>
                      <a:lnTo>
                        <a:pt x="26" y="68"/>
                      </a:lnTo>
                      <a:lnTo>
                        <a:pt x="26" y="68"/>
                      </a:lnTo>
                      <a:lnTo>
                        <a:pt x="36" y="48"/>
                      </a:lnTo>
                      <a:lnTo>
                        <a:pt x="46" y="34"/>
                      </a:lnTo>
                      <a:lnTo>
                        <a:pt x="52" y="26"/>
                      </a:lnTo>
                      <a:lnTo>
                        <a:pt x="52" y="26"/>
                      </a:lnTo>
                      <a:lnTo>
                        <a:pt x="72" y="14"/>
                      </a:lnTo>
                      <a:lnTo>
                        <a:pt x="72" y="14"/>
                      </a:lnTo>
                      <a:lnTo>
                        <a:pt x="70" y="12"/>
                      </a:lnTo>
                      <a:lnTo>
                        <a:pt x="64" y="6"/>
                      </a:lnTo>
                      <a:lnTo>
                        <a:pt x="54" y="2"/>
                      </a:lnTo>
                      <a:lnTo>
                        <a:pt x="48" y="0"/>
                      </a:lnTo>
                      <a:lnTo>
                        <a:pt x="42" y="0"/>
                      </a:lnTo>
                      <a:lnTo>
                        <a:pt x="42" y="0"/>
                      </a:lnTo>
                      <a:lnTo>
                        <a:pt x="30" y="6"/>
                      </a:lnTo>
                      <a:lnTo>
                        <a:pt x="22" y="10"/>
                      </a:lnTo>
                      <a:lnTo>
                        <a:pt x="14" y="16"/>
                      </a:lnTo>
                      <a:lnTo>
                        <a:pt x="14" y="16"/>
                      </a:lnTo>
                      <a:lnTo>
                        <a:pt x="10" y="22"/>
                      </a:lnTo>
                      <a:lnTo>
                        <a:pt x="6" y="32"/>
                      </a:lnTo>
                      <a:lnTo>
                        <a:pt x="0" y="44"/>
                      </a:lnTo>
                      <a:lnTo>
                        <a:pt x="14" y="56"/>
                      </a:lnTo>
                      <a:lnTo>
                        <a:pt x="16" y="58"/>
                      </a:lnTo>
                      <a:lnTo>
                        <a:pt x="16" y="58"/>
                      </a:lnTo>
                      <a:lnTo>
                        <a:pt x="20" y="52"/>
                      </a:lnTo>
                      <a:lnTo>
                        <a:pt x="24" y="44"/>
                      </a:lnTo>
                      <a:lnTo>
                        <a:pt x="34" y="32"/>
                      </a:lnTo>
                      <a:lnTo>
                        <a:pt x="34" y="32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6600">
                    <a:latin typeface="+mn-lt"/>
                    <a:ea typeface="+mn-ea"/>
                  </a:endParaRPr>
                </a:p>
              </p:txBody>
            </p:sp>
          </p:grpSp>
          <p:sp>
            <p:nvSpPr>
              <p:cNvPr id="953" name="テキスト ボックス 26"/>
              <p:cNvSpPr txBox="1">
                <a:spLocks noChangeArrowheads="1"/>
              </p:cNvSpPr>
              <p:nvPr/>
            </p:nvSpPr>
            <p:spPr bwMode="auto">
              <a:xfrm>
                <a:off x="4498974" y="5529551"/>
                <a:ext cx="2551195" cy="4619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en-US" altLang="ja-JP" sz="2400" b="1" dirty="0" smtClean="0">
                    <a:solidFill>
                      <a:srgbClr val="0000FF"/>
                    </a:solidFill>
                    <a:latin typeface="Calibri" pitchFamily="34" charset="0"/>
                  </a:rPr>
                  <a:t>closed </a:t>
                </a:r>
                <a:r>
                  <a:rPr lang="en-US" altLang="ja-JP" sz="2400" b="1" dirty="0">
                    <a:solidFill>
                      <a:srgbClr val="0000FF"/>
                    </a:solidFill>
                    <a:latin typeface="Calibri" pitchFamily="34" charset="0"/>
                  </a:rPr>
                  <a:t>community</a:t>
                </a:r>
                <a:endParaRPr lang="ja-JP" altLang="en-US" sz="2400" b="1" dirty="0">
                  <a:solidFill>
                    <a:srgbClr val="0000FF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25" name="グループ化 965"/>
            <p:cNvGrpSpPr/>
            <p:nvPr/>
          </p:nvGrpSpPr>
          <p:grpSpPr>
            <a:xfrm rot="1863959">
              <a:off x="2205071" y="3716498"/>
              <a:ext cx="1482725" cy="432000"/>
              <a:chOff x="-3822019" y="3794130"/>
              <a:chExt cx="1482725" cy="432000"/>
            </a:xfrm>
          </p:grpSpPr>
          <p:sp>
            <p:nvSpPr>
              <p:cNvPr id="954" name="下矢印 953"/>
              <p:cNvSpPr/>
              <p:nvPr/>
            </p:nvSpPr>
            <p:spPr bwMode="auto">
              <a:xfrm rot="16200000">
                <a:off x="-3379706" y="3362130"/>
                <a:ext cx="432000" cy="1296000"/>
              </a:xfrm>
              <a:prstGeom prst="downArrow">
                <a:avLst/>
              </a:prstGeom>
              <a:gradFill flip="none" rotWithShape="1">
                <a:gsLst>
                  <a:gs pos="100000">
                    <a:schemeClr val="accent1">
                      <a:lumMod val="20000"/>
                      <a:lumOff val="80000"/>
                    </a:schemeClr>
                  </a:gs>
                  <a:gs pos="0">
                    <a:srgbClr val="0000FF"/>
                  </a:gs>
                </a:gsLst>
                <a:lin ang="16200000" scaled="1"/>
                <a:tileRect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spcBef>
                    <a:spcPct val="20000"/>
                  </a:spcBef>
                  <a:buFont typeface="Wingdings" pitchFamily="2" charset="2"/>
                  <a:buChar char="•"/>
                  <a:defRPr/>
                </a:pPr>
                <a:endParaRPr lang="ja-JP" altLang="en-US" sz="6000" dirty="0">
                  <a:ea typeface="ＭＳ Ｐゴシック" pitchFamily="50" charset="-128"/>
                </a:endParaRPr>
              </a:p>
            </p:txBody>
          </p:sp>
          <p:sp>
            <p:nvSpPr>
              <p:cNvPr id="955" name="テキスト ボックス 54"/>
              <p:cNvSpPr txBox="1">
                <a:spLocks noChangeArrowheads="1"/>
              </p:cNvSpPr>
              <p:nvPr/>
            </p:nvSpPr>
            <p:spPr bwMode="auto">
              <a:xfrm>
                <a:off x="-3822019" y="3810075"/>
                <a:ext cx="1482725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altLang="ja-JP" sz="2000" b="1" dirty="0" smtClean="0">
                    <a:latin typeface="Calibri" pitchFamily="34" charset="0"/>
                  </a:rPr>
                  <a:t>ignored</a:t>
                </a:r>
                <a:endParaRPr lang="ja-JP" altLang="en-US" sz="2000" b="1" dirty="0">
                  <a:latin typeface="Calibri" pitchFamily="34" charset="0"/>
                </a:endParaRPr>
              </a:p>
            </p:txBody>
          </p:sp>
        </p:grpSp>
      </p:grpSp>
      <p:sp>
        <p:nvSpPr>
          <p:cNvPr id="964" name="下矢印 963"/>
          <p:cNvSpPr/>
          <p:nvPr/>
        </p:nvSpPr>
        <p:spPr bwMode="auto">
          <a:xfrm rot="16200000">
            <a:off x="6149995" y="4830319"/>
            <a:ext cx="468312" cy="703262"/>
          </a:xfrm>
          <a:prstGeom prst="downArrow">
            <a:avLst/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0">
                <a:schemeClr val="bg1">
                  <a:lumMod val="50000"/>
                </a:schemeClr>
              </a:gs>
            </a:gsLst>
            <a:lin ang="162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spcBef>
                <a:spcPct val="20000"/>
              </a:spcBef>
              <a:buFont typeface="Wingdings" pitchFamily="2" charset="2"/>
              <a:buChar char="•"/>
              <a:defRPr/>
            </a:pPr>
            <a:endParaRPr lang="ja-JP" altLang="en-US" sz="6000" dirty="0">
              <a:ea typeface="ＭＳ Ｐゴシック" pitchFamily="50" charset="-128"/>
            </a:endParaRPr>
          </a:p>
        </p:txBody>
      </p:sp>
      <p:sp>
        <p:nvSpPr>
          <p:cNvPr id="965" name="下矢印 964"/>
          <p:cNvSpPr/>
          <p:nvPr/>
        </p:nvSpPr>
        <p:spPr bwMode="auto">
          <a:xfrm rot="16200000">
            <a:off x="6140480" y="2340207"/>
            <a:ext cx="468312" cy="703262"/>
          </a:xfrm>
          <a:prstGeom prst="downArrow">
            <a:avLst/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0">
                <a:schemeClr val="bg1">
                  <a:lumMod val="50000"/>
                </a:schemeClr>
              </a:gs>
            </a:gsLst>
            <a:lin ang="162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spcBef>
                <a:spcPct val="20000"/>
              </a:spcBef>
              <a:buFont typeface="Wingdings" pitchFamily="2" charset="2"/>
              <a:buChar char="•"/>
              <a:defRPr/>
            </a:pPr>
            <a:endParaRPr lang="ja-JP" altLang="en-US" sz="6000" dirty="0">
              <a:ea typeface="ＭＳ Ｐゴシック" pitchFamily="50" charset="-128"/>
            </a:endParaRPr>
          </a:p>
        </p:txBody>
      </p:sp>
      <p:sp>
        <p:nvSpPr>
          <p:cNvPr id="971" name="正方形/長方形 970"/>
          <p:cNvSpPr/>
          <p:nvPr/>
        </p:nvSpPr>
        <p:spPr>
          <a:xfrm>
            <a:off x="155285" y="4873922"/>
            <a:ext cx="2769079" cy="159588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6" name="グループ化 979"/>
          <p:cNvGrpSpPr/>
          <p:nvPr/>
        </p:nvGrpSpPr>
        <p:grpSpPr>
          <a:xfrm>
            <a:off x="6403162" y="1631970"/>
            <a:ext cx="2574587" cy="2121483"/>
            <a:chOff x="6403162" y="1631970"/>
            <a:chExt cx="2574587" cy="2121483"/>
          </a:xfrm>
        </p:grpSpPr>
        <p:pic>
          <p:nvPicPr>
            <p:cNvPr id="1027" name="Picture 3" descr="F:\Documents and Settings\masao\Local Settings\Temporary Internet Files\Content.IE5\R14NPM5W\MCj03000550000[1].wm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622495" y="2153860"/>
              <a:ext cx="945495" cy="523441"/>
            </a:xfrm>
            <a:prstGeom prst="rect">
              <a:avLst/>
            </a:prstGeom>
            <a:noFill/>
          </p:spPr>
        </p:pic>
        <p:pic>
          <p:nvPicPr>
            <p:cNvPr id="1030" name="Picture 6" descr="F:\Documents and Settings\masao\Local Settings\Temporary Internet Files\Content.IE5\8R83P2OM\MCj04338520000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834738" y="2756104"/>
              <a:ext cx="728216" cy="728216"/>
            </a:xfrm>
            <a:prstGeom prst="rect">
              <a:avLst/>
            </a:prstGeom>
            <a:noFill/>
          </p:spPr>
        </p:pic>
        <p:pic>
          <p:nvPicPr>
            <p:cNvPr id="974" name="Picture 3" descr="F:\Documents and Settings\masao\Local Settings\Temporary Internet Files\Content.IE5\R14NPM5W\MCj03000550000[1].wm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639835" y="2140659"/>
              <a:ext cx="945495" cy="523441"/>
            </a:xfrm>
            <a:prstGeom prst="rect">
              <a:avLst/>
            </a:prstGeom>
            <a:noFill/>
          </p:spPr>
        </p:pic>
        <p:pic>
          <p:nvPicPr>
            <p:cNvPr id="973" name="Picture 3" descr="F:\Documents and Settings\masao\Local Settings\Temporary Internet Files\Content.IE5\R14NPM5W\MCj03000550000[1].wm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279911" y="2422992"/>
              <a:ext cx="945495" cy="523441"/>
            </a:xfrm>
            <a:prstGeom prst="rect">
              <a:avLst/>
            </a:prstGeom>
            <a:noFill/>
          </p:spPr>
        </p:pic>
        <p:pic>
          <p:nvPicPr>
            <p:cNvPr id="975" name="Picture 6" descr="F:\Documents and Settings\masao\Local Settings\Temporary Internet Files\Content.IE5\8R83P2OM\MCj04338520000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376243" y="3025237"/>
              <a:ext cx="728216" cy="728216"/>
            </a:xfrm>
            <a:prstGeom prst="rect">
              <a:avLst/>
            </a:prstGeom>
            <a:noFill/>
          </p:spPr>
        </p:pic>
        <p:pic>
          <p:nvPicPr>
            <p:cNvPr id="976" name="Picture 6" descr="F:\Documents and Settings\masao\Local Settings\Temporary Internet Files\Content.IE5\8R83P2OM\MCj04338520000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989085" y="2846897"/>
              <a:ext cx="728216" cy="728216"/>
            </a:xfrm>
            <a:prstGeom prst="rect">
              <a:avLst/>
            </a:prstGeom>
            <a:noFill/>
          </p:spPr>
        </p:pic>
        <p:sp>
          <p:nvSpPr>
            <p:cNvPr id="977" name="テキスト ボックス 976"/>
            <p:cNvSpPr txBox="1"/>
            <p:nvPr/>
          </p:nvSpPr>
          <p:spPr>
            <a:xfrm>
              <a:off x="6403162" y="1631970"/>
              <a:ext cx="25745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2400" b="1" dirty="0" smtClean="0">
                  <a:solidFill>
                    <a:srgbClr val="FF0000"/>
                  </a:solidFill>
                  <a:latin typeface="Calibri" pitchFamily="34" charset="0"/>
                </a:rPr>
                <a:t>high productivity?</a:t>
              </a:r>
              <a:endParaRPr lang="ja-JP" altLang="en-US" sz="2400" b="1" dirty="0" smtClean="0">
                <a:solidFill>
                  <a:srgbClr val="FF0000"/>
                </a:solidFill>
                <a:latin typeface="Calibri" pitchFamily="34" charset="0"/>
              </a:endParaRPr>
            </a:p>
          </p:txBody>
        </p:sp>
      </p:grpSp>
      <p:grpSp>
        <p:nvGrpSpPr>
          <p:cNvPr id="27" name="グループ化 988"/>
          <p:cNvGrpSpPr/>
          <p:nvPr/>
        </p:nvGrpSpPr>
        <p:grpSpPr>
          <a:xfrm>
            <a:off x="6542505" y="4297218"/>
            <a:ext cx="2413531" cy="1748361"/>
            <a:chOff x="6542505" y="4297218"/>
            <a:chExt cx="2413531" cy="1748361"/>
          </a:xfrm>
        </p:grpSpPr>
        <p:grpSp>
          <p:nvGrpSpPr>
            <p:cNvPr id="28" name="グループ化 978"/>
            <p:cNvGrpSpPr/>
            <p:nvPr/>
          </p:nvGrpSpPr>
          <p:grpSpPr>
            <a:xfrm>
              <a:off x="6542505" y="4297218"/>
              <a:ext cx="2328363" cy="1748361"/>
              <a:chOff x="6613755" y="4095343"/>
              <a:chExt cx="2328363" cy="1748361"/>
            </a:xfrm>
          </p:grpSpPr>
          <p:pic>
            <p:nvPicPr>
              <p:cNvPr id="1026" name="Picture 2" descr="F:\Documents and Settings\masao\Local Settings\Temporary Internet Files\Content.IE5\8R83P2OM\MCj04315730000[1].png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6721435" y="4548261"/>
                <a:ext cx="1286864" cy="1295443"/>
              </a:xfrm>
              <a:prstGeom prst="rect">
                <a:avLst/>
              </a:prstGeom>
              <a:noFill/>
            </p:spPr>
          </p:pic>
          <p:pic>
            <p:nvPicPr>
              <p:cNvPr id="1029" name="Picture 5" descr="F:\Documents and Settings\masao\Local Settings\Temporary Internet Files\Content.IE5\VUE2YMQH\MCj03000910000[1].wmf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7865596" y="4775717"/>
                <a:ext cx="900744" cy="782979"/>
              </a:xfrm>
              <a:prstGeom prst="rect">
                <a:avLst/>
              </a:prstGeom>
              <a:noFill/>
            </p:spPr>
          </p:pic>
          <p:sp>
            <p:nvSpPr>
              <p:cNvPr id="978" name="テキスト ボックス 977"/>
              <p:cNvSpPr txBox="1"/>
              <p:nvPr/>
            </p:nvSpPr>
            <p:spPr>
              <a:xfrm>
                <a:off x="6613755" y="4095343"/>
                <a:ext cx="232836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en-US" altLang="ja-JP" sz="2400" b="1" dirty="0" smtClean="0">
                    <a:solidFill>
                      <a:srgbClr val="0000FF"/>
                    </a:solidFill>
                    <a:latin typeface="Calibri" pitchFamily="34" charset="0"/>
                  </a:rPr>
                  <a:t>high quality?</a:t>
                </a:r>
                <a:endParaRPr lang="ja-JP" altLang="en-US" sz="2400" b="1" dirty="0">
                  <a:solidFill>
                    <a:srgbClr val="0000FF"/>
                  </a:solidFill>
                  <a:latin typeface="Calibri" pitchFamily="34" charset="0"/>
                </a:endParaRPr>
              </a:p>
            </p:txBody>
          </p:sp>
        </p:grpSp>
        <p:sp>
          <p:nvSpPr>
            <p:cNvPr id="981" name="星 5 980"/>
            <p:cNvSpPr/>
            <p:nvPr/>
          </p:nvSpPr>
          <p:spPr>
            <a:xfrm>
              <a:off x="6749569" y="4658039"/>
              <a:ext cx="170337" cy="166817"/>
            </a:xfrm>
            <a:prstGeom prst="star5">
              <a:avLst/>
            </a:prstGeom>
            <a:solidFill>
              <a:srgbClr val="D4BC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82" name="星 5 981"/>
            <p:cNvSpPr/>
            <p:nvPr/>
          </p:nvSpPr>
          <p:spPr>
            <a:xfrm>
              <a:off x="8140237" y="4879904"/>
              <a:ext cx="170337" cy="166817"/>
            </a:xfrm>
            <a:prstGeom prst="star5">
              <a:avLst/>
            </a:prstGeom>
            <a:solidFill>
              <a:srgbClr val="D4BC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83" name="星 5 982"/>
            <p:cNvSpPr>
              <a:spLocks noChangeAspect="1"/>
            </p:cNvSpPr>
            <p:nvPr/>
          </p:nvSpPr>
          <p:spPr>
            <a:xfrm>
              <a:off x="6735782" y="5756495"/>
              <a:ext cx="127752" cy="93835"/>
            </a:xfrm>
            <a:prstGeom prst="star5">
              <a:avLst/>
            </a:prstGeom>
            <a:solidFill>
              <a:srgbClr val="D4BC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84" name="星 5 983"/>
            <p:cNvSpPr>
              <a:spLocks noChangeAspect="1"/>
            </p:cNvSpPr>
            <p:nvPr/>
          </p:nvSpPr>
          <p:spPr>
            <a:xfrm>
              <a:off x="7730470" y="5210230"/>
              <a:ext cx="127752" cy="93835"/>
            </a:xfrm>
            <a:prstGeom prst="star5">
              <a:avLst/>
            </a:prstGeom>
            <a:solidFill>
              <a:srgbClr val="D4BC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85" name="星 5 984"/>
            <p:cNvSpPr/>
            <p:nvPr/>
          </p:nvSpPr>
          <p:spPr>
            <a:xfrm>
              <a:off x="7554666" y="4707254"/>
              <a:ext cx="170337" cy="166817"/>
            </a:xfrm>
            <a:prstGeom prst="star5">
              <a:avLst/>
            </a:prstGeom>
            <a:solidFill>
              <a:srgbClr val="D4BC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86" name="星 5 985"/>
            <p:cNvSpPr/>
            <p:nvPr/>
          </p:nvSpPr>
          <p:spPr>
            <a:xfrm>
              <a:off x="8785699" y="5117327"/>
              <a:ext cx="170337" cy="166817"/>
            </a:xfrm>
            <a:prstGeom prst="star5">
              <a:avLst/>
            </a:prstGeom>
            <a:solidFill>
              <a:srgbClr val="D4BC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87" name="星 5 986"/>
            <p:cNvSpPr>
              <a:spLocks noChangeAspect="1"/>
            </p:cNvSpPr>
            <p:nvPr/>
          </p:nvSpPr>
          <p:spPr>
            <a:xfrm>
              <a:off x="8515154" y="4871092"/>
              <a:ext cx="127752" cy="93835"/>
            </a:xfrm>
            <a:prstGeom prst="star5">
              <a:avLst/>
            </a:prstGeom>
            <a:solidFill>
              <a:srgbClr val="D4BC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88" name="星 5 987"/>
            <p:cNvSpPr>
              <a:spLocks noChangeAspect="1"/>
            </p:cNvSpPr>
            <p:nvPr/>
          </p:nvSpPr>
          <p:spPr>
            <a:xfrm>
              <a:off x="8795306" y="5606617"/>
              <a:ext cx="127752" cy="93835"/>
            </a:xfrm>
            <a:prstGeom prst="star5">
              <a:avLst/>
            </a:prstGeom>
            <a:solidFill>
              <a:srgbClr val="D4BC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419" name="スライド番号プレースホルダ 4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143DA-46D9-4062-BB0B-C11AA5046C13}" type="slidenum">
              <a:rPr kumimoji="1" lang="ja-JP" altLang="en-US" smtClean="0"/>
              <a:pPr/>
              <a:t>2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4" grpId="0" animBg="1"/>
      <p:bldP spid="96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Objective and Approach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 smtClean="0"/>
              <a:t>Objective</a:t>
            </a:r>
          </a:p>
          <a:p>
            <a:pPr lvl="1"/>
            <a:r>
              <a:rPr lang="en-US" altLang="ja-JP" dirty="0" smtClean="0"/>
              <a:t>To define the differences between the review rate of patches from core developers and that from non-core developers.</a:t>
            </a:r>
          </a:p>
          <a:p>
            <a:r>
              <a:rPr lang="en-US" altLang="ja-JP" dirty="0" smtClean="0"/>
              <a:t>Approach</a:t>
            </a:r>
          </a:p>
          <a:p>
            <a:pPr lvl="1"/>
            <a:r>
              <a:rPr lang="en-US" altLang="ja-JP" dirty="0" smtClean="0"/>
              <a:t>Use </a:t>
            </a:r>
            <a:r>
              <a:rPr lang="en-US" altLang="ja-JP" dirty="0" smtClean="0"/>
              <a:t>the mailing lists of </a:t>
            </a:r>
            <a:r>
              <a:rPr lang="en-US" altLang="ja-JP" dirty="0" err="1" smtClean="0"/>
              <a:t>PostgreSQL</a:t>
            </a:r>
            <a:r>
              <a:rPr lang="en-US" altLang="ja-JP" dirty="0" smtClean="0"/>
              <a:t> developers to investigate:</a:t>
            </a:r>
          </a:p>
          <a:p>
            <a:pPr lvl="2"/>
            <a:r>
              <a:rPr lang="en-US" altLang="ja-JP" dirty="0" smtClean="0"/>
              <a:t>Number of developers</a:t>
            </a:r>
          </a:p>
          <a:p>
            <a:pPr lvl="2"/>
            <a:r>
              <a:rPr lang="en-US" altLang="ja-JP" dirty="0" smtClean="0"/>
              <a:t>Number of patches</a:t>
            </a:r>
          </a:p>
          <a:p>
            <a:pPr lvl="2"/>
            <a:r>
              <a:rPr lang="en-US" altLang="ja-JP" dirty="0" smtClean="0"/>
              <a:t>Review rate of the patches</a:t>
            </a: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8EBD4-81D7-4DEF-A545-BC84E86665E7}" type="slidenum">
              <a:rPr lang="en-US" altLang="ja-JP" smtClean="0"/>
              <a:pPr/>
              <a:t>3</a:t>
            </a:fld>
            <a:endParaRPr lang="en-US" altLang="ja-JP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Data set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sz="2800" dirty="0" smtClean="0"/>
              <a:t>Target OSS project</a:t>
            </a:r>
          </a:p>
          <a:p>
            <a:pPr lvl="1">
              <a:buNone/>
            </a:pPr>
            <a:r>
              <a:rPr lang="ja-JP" altLang="en-US" sz="2400" dirty="0" smtClean="0"/>
              <a:t>　　　</a:t>
            </a:r>
            <a:r>
              <a:rPr lang="en-US" altLang="ja-JP" sz="2400" dirty="0" err="1" smtClean="0"/>
              <a:t>PostgreSQL</a:t>
            </a:r>
            <a:endParaRPr lang="en-US" altLang="ja-JP" sz="2400" dirty="0" smtClean="0"/>
          </a:p>
          <a:p>
            <a:pPr lvl="2"/>
            <a:r>
              <a:rPr lang="en-US" altLang="ja-JP" sz="2000" dirty="0" smtClean="0"/>
              <a:t>It has been developing an open source database with large market share</a:t>
            </a:r>
          </a:p>
          <a:p>
            <a:r>
              <a:rPr lang="en-US" altLang="ja-JP" sz="2800" dirty="0" smtClean="0"/>
              <a:t>Target data</a:t>
            </a:r>
          </a:p>
          <a:p>
            <a:pPr lvl="1"/>
            <a:r>
              <a:rPr lang="en-US" altLang="ja-JP" sz="2400" dirty="0" smtClean="0"/>
              <a:t>Developers emailing </a:t>
            </a:r>
            <a:r>
              <a:rPr lang="en-US" altLang="ja-JP" sz="2400" dirty="0" smtClean="0"/>
              <a:t>list</a:t>
            </a:r>
            <a:r>
              <a:rPr lang="ja-JP" altLang="en-US" sz="2400" dirty="0" smtClean="0"/>
              <a:t> </a:t>
            </a:r>
            <a:r>
              <a:rPr lang="en-US" altLang="ja-JP" sz="2400" dirty="0" smtClean="0"/>
              <a:t>(ML)</a:t>
            </a:r>
            <a:endParaRPr lang="en-US" altLang="ja-JP" sz="2400" dirty="0" smtClean="0"/>
          </a:p>
          <a:p>
            <a:pPr lvl="2"/>
            <a:r>
              <a:rPr lang="en-US" altLang="ja-JP" sz="2000" dirty="0" smtClean="0"/>
              <a:t>Hackers, Committers, and Patches ML</a:t>
            </a:r>
            <a:endParaRPr lang="en-US" altLang="ja-JP" sz="2400" dirty="0" smtClean="0"/>
          </a:p>
          <a:p>
            <a:r>
              <a:rPr lang="en-US" altLang="ja-JP" sz="2800" dirty="0" smtClean="0"/>
              <a:t>Analysis term</a:t>
            </a:r>
          </a:p>
          <a:p>
            <a:pPr lvl="1"/>
            <a:r>
              <a:rPr lang="en-US" altLang="ja-JP" dirty="0" smtClean="0"/>
              <a:t>2001/01</a:t>
            </a:r>
            <a:r>
              <a:rPr lang="ja-JP" altLang="en-US" dirty="0" smtClean="0"/>
              <a:t>～</a:t>
            </a:r>
            <a:r>
              <a:rPr lang="en-US" altLang="ja-JP" dirty="0" smtClean="0"/>
              <a:t>2007/12</a:t>
            </a:r>
            <a:r>
              <a:rPr lang="ja-JP" altLang="en-US" dirty="0" smtClean="0"/>
              <a:t>（</a:t>
            </a:r>
            <a:r>
              <a:rPr lang="en-US" altLang="ja-JP" dirty="0" smtClean="0"/>
              <a:t>7years</a:t>
            </a:r>
            <a:r>
              <a:rPr lang="ja-JP" altLang="en-US" dirty="0" smtClean="0"/>
              <a:t>）</a:t>
            </a:r>
            <a:endParaRPr lang="en-US" altLang="ja-JP" dirty="0" smtClean="0"/>
          </a:p>
          <a:p>
            <a:pPr lvl="2"/>
            <a:r>
              <a:rPr lang="en-US" altLang="ja-JP" sz="2000" dirty="0" smtClean="0"/>
              <a:t>Number of emails</a:t>
            </a:r>
            <a:r>
              <a:rPr lang="ja-JP" altLang="en-US" sz="2000" dirty="0" smtClean="0"/>
              <a:t>：</a:t>
            </a:r>
            <a:r>
              <a:rPr lang="en-US" altLang="ja-JP" sz="2000" dirty="0" smtClean="0"/>
              <a:t>about 170 thousand </a:t>
            </a:r>
          </a:p>
          <a:p>
            <a:pPr lvl="2"/>
            <a:r>
              <a:rPr lang="en-US" altLang="ja-JP" sz="2000" dirty="0" smtClean="0"/>
              <a:t>Attached patches</a:t>
            </a:r>
            <a:r>
              <a:rPr lang="ja-JP" altLang="en-US" sz="2000" dirty="0" smtClean="0"/>
              <a:t>： </a:t>
            </a:r>
            <a:r>
              <a:rPr lang="en-US" altLang="ja-JP" sz="2000" dirty="0" smtClean="0"/>
              <a:t>about 3.7 thousand</a:t>
            </a: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8EBD4-81D7-4DEF-A545-BC84E86665E7}" type="slidenum">
              <a:rPr lang="en-US" altLang="ja-JP" smtClean="0"/>
              <a:pPr/>
              <a:t>4</a:t>
            </a:fld>
            <a:endParaRPr lang="en-US" altLang="ja-JP"/>
          </a:p>
        </p:txBody>
      </p:sp>
      <p:pic>
        <p:nvPicPr>
          <p:cNvPr id="7" name="図 6" descr="150px-Pg_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00100" y="1857364"/>
            <a:ext cx="500066" cy="4500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Analysis method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kumimoji="1" lang="en-US" altLang="ja-JP" dirty="0" smtClean="0"/>
              <a:t>Python</a:t>
            </a:r>
            <a:r>
              <a:rPr lang="ja-JP" altLang="en-US" dirty="0" smtClean="0"/>
              <a:t>でプログラムを作ったとか</a:t>
            </a:r>
            <a:endParaRPr lang="en-US" altLang="ja-JP" dirty="0" smtClean="0"/>
          </a:p>
          <a:p>
            <a:pPr>
              <a:buNone/>
            </a:pPr>
            <a:r>
              <a:rPr lang="ja-JP" altLang="en-US" dirty="0" smtClean="0"/>
              <a:t>コア開発者・ノンコア開発者の算出とか。</a:t>
            </a:r>
            <a:endParaRPr lang="en-US" altLang="ja-JP" dirty="0" smtClean="0"/>
          </a:p>
          <a:p>
            <a:pPr>
              <a:buNone/>
            </a:pPr>
            <a:r>
              <a:rPr kumimoji="1" lang="ja-JP" altLang="en-US" dirty="0" smtClean="0"/>
              <a:t>どのよう</a:t>
            </a:r>
            <a:r>
              <a:rPr kumimoji="1" lang="ja-JP" altLang="en-US" dirty="0" smtClean="0"/>
              <a:t>にパッチ数をアーカイブから取り出したのかとか、レビュー率の算出方法とか。</a:t>
            </a:r>
            <a:endParaRPr kumimoji="1"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r>
              <a:rPr kumimoji="1" lang="ja-JP" altLang="en-US" dirty="0" smtClean="0"/>
              <a:t>具体的な計算内容は必要？</a:t>
            </a:r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8EBD4-81D7-4DEF-A545-BC84E86665E7}" type="slidenum">
              <a:rPr lang="en-US" altLang="ja-JP" smtClean="0"/>
              <a:pPr/>
              <a:t>5</a:t>
            </a:fld>
            <a:endParaRPr lang="en-US" altLang="ja-JP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Analysis result</a:t>
            </a:r>
            <a:r>
              <a:rPr kumimoji="1" lang="ja-JP" altLang="en-US" dirty="0" smtClean="0"/>
              <a:t>：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785786" y="5270504"/>
            <a:ext cx="7358114" cy="1444644"/>
          </a:xfrm>
        </p:spPr>
        <p:txBody>
          <a:bodyPr/>
          <a:lstStyle/>
          <a:p>
            <a:r>
              <a:rPr lang="ja-JP" altLang="en-US" sz="2400" dirty="0" smtClean="0"/>
              <a:t>ノンコアが減少、コアが増加→ノンコアユーザがコアユーザに昇格した？</a:t>
            </a:r>
            <a:r>
              <a:rPr kumimoji="1" lang="en-US" altLang="ja-JP" dirty="0" smtClean="0"/>
              <a:t> </a:t>
            </a:r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8EBD4-81D7-4DEF-A545-BC84E86665E7}" type="slidenum">
              <a:rPr lang="en-US" altLang="ja-JP" smtClean="0"/>
              <a:pPr/>
              <a:t>6</a:t>
            </a:fld>
            <a:endParaRPr lang="en-US" altLang="ja-JP"/>
          </a:p>
        </p:txBody>
      </p:sp>
      <p:graphicFrame>
        <p:nvGraphicFramePr>
          <p:cNvPr id="6" name="グラフ 5"/>
          <p:cNvGraphicFramePr/>
          <p:nvPr/>
        </p:nvGraphicFramePr>
        <p:xfrm>
          <a:off x="142844" y="1142984"/>
          <a:ext cx="8858312" cy="4143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Analysis result</a:t>
            </a:r>
            <a:r>
              <a:rPr lang="ja-JP" altLang="en-US" dirty="0" smtClean="0"/>
              <a:t>：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28596" y="5429264"/>
            <a:ext cx="8258204" cy="1268403"/>
          </a:xfrm>
        </p:spPr>
        <p:txBody>
          <a:bodyPr/>
          <a:lstStyle/>
          <a:p>
            <a:r>
              <a:rPr kumimoji="1" lang="ja-JP" altLang="en-US" sz="2400" dirty="0" smtClean="0"/>
              <a:t>コアとノンコアのパッチ数増減が対称的→総数はあまり変化していないので、年によってどっちが活躍しているか違うだけで安定している？</a:t>
            </a:r>
            <a:endParaRPr kumimoji="1" lang="ja-JP" altLang="en-US" sz="2400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8EBD4-81D7-4DEF-A545-BC84E86665E7}" type="slidenum">
              <a:rPr lang="en-US" altLang="ja-JP" smtClean="0"/>
              <a:pPr/>
              <a:t>7</a:t>
            </a:fld>
            <a:endParaRPr lang="en-US" altLang="ja-JP"/>
          </a:p>
        </p:txBody>
      </p:sp>
      <p:graphicFrame>
        <p:nvGraphicFramePr>
          <p:cNvPr id="5" name="グラフ 4"/>
          <p:cNvGraphicFramePr/>
          <p:nvPr/>
        </p:nvGraphicFramePr>
        <p:xfrm>
          <a:off x="142844" y="1071546"/>
          <a:ext cx="8858312" cy="4143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Analysis result</a:t>
            </a:r>
            <a:r>
              <a:rPr lang="ja-JP" altLang="en-US" dirty="0" smtClean="0"/>
              <a:t>：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28596" y="5500702"/>
            <a:ext cx="8258204" cy="1214446"/>
          </a:xfrm>
        </p:spPr>
        <p:txBody>
          <a:bodyPr/>
          <a:lstStyle/>
          <a:p>
            <a:r>
              <a:rPr kumimoji="1" lang="ja-JP" altLang="en-US" sz="2400" dirty="0" smtClean="0"/>
              <a:t>ノンコアが高いレビュー率→コアユーザは（信頼できるから？）放置気味で、ノンコアへの対応に注力されている、つまりオープンである。</a:t>
            </a:r>
            <a:endParaRPr kumimoji="1" lang="ja-JP" altLang="en-US" sz="2400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8EBD4-81D7-4DEF-A545-BC84E86665E7}" type="slidenum">
              <a:rPr lang="en-US" altLang="ja-JP" smtClean="0"/>
              <a:pPr/>
              <a:t>8</a:t>
            </a:fld>
            <a:endParaRPr lang="en-US" altLang="ja-JP"/>
          </a:p>
        </p:txBody>
      </p:sp>
      <p:graphicFrame>
        <p:nvGraphicFramePr>
          <p:cNvPr id="5" name="グラフ 4"/>
          <p:cNvGraphicFramePr/>
          <p:nvPr/>
        </p:nvGraphicFramePr>
        <p:xfrm>
          <a:off x="142844" y="1071546"/>
          <a:ext cx="8858312" cy="42148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Discussion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8EBD4-81D7-4DEF-A545-BC84E86665E7}" type="slidenum">
              <a:rPr lang="en-US" altLang="ja-JP" smtClean="0"/>
              <a:pPr/>
              <a:t>9</a:t>
            </a:fld>
            <a:endParaRPr lang="en-US" altLang="ja-JP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Summary and Future work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572164"/>
          </a:xfrm>
        </p:spPr>
        <p:txBody>
          <a:bodyPr/>
          <a:lstStyle/>
          <a:p>
            <a:r>
              <a:rPr lang="en-US" altLang="ja-JP" sz="2800" dirty="0" smtClean="0"/>
              <a:t>Summary</a:t>
            </a:r>
          </a:p>
          <a:p>
            <a:pPr lvl="1"/>
            <a:r>
              <a:rPr lang="en-US" altLang="ja-JP" sz="2400" dirty="0" smtClean="0"/>
              <a:t>I </a:t>
            </a:r>
            <a:r>
              <a:rPr lang="en-US" altLang="ja-JP" sz="2400" dirty="0" smtClean="0"/>
              <a:t>revealed the review rate of </a:t>
            </a:r>
            <a:r>
              <a:rPr lang="en-US" altLang="ja-JP" sz="2400" dirty="0" err="1" smtClean="0"/>
              <a:t>PostgreSQL</a:t>
            </a:r>
            <a:endParaRPr lang="en-US" altLang="ja-JP" sz="2400" dirty="0" smtClean="0"/>
          </a:p>
          <a:p>
            <a:pPr lvl="2"/>
            <a:r>
              <a:rPr lang="en-US" altLang="ja-JP" sz="2000" dirty="0" smtClean="0"/>
              <a:t>The number of total patches each year have no dramatically difference. </a:t>
            </a:r>
          </a:p>
          <a:p>
            <a:pPr lvl="2"/>
            <a:r>
              <a:rPr lang="en-US" altLang="ja-JP" sz="2000" dirty="0" smtClean="0"/>
              <a:t>it has high review rate to non-core developers through the time</a:t>
            </a:r>
          </a:p>
          <a:p>
            <a:r>
              <a:rPr lang="en-US" altLang="ja-JP" sz="2800" dirty="0" smtClean="0"/>
              <a:t>Future work</a:t>
            </a:r>
          </a:p>
          <a:p>
            <a:pPr lvl="1"/>
            <a:r>
              <a:rPr lang="en-US" altLang="ja-JP" sz="2400" dirty="0" smtClean="0"/>
              <a:t>Find out more key factors affecting OSS.</a:t>
            </a:r>
            <a:endParaRPr lang="en-US" altLang="ja-JP" sz="2400" dirty="0" smtClean="0"/>
          </a:p>
          <a:p>
            <a:pPr lvl="2"/>
            <a:r>
              <a:rPr lang="en-US" altLang="ja-JP" sz="2000" dirty="0" smtClean="0"/>
              <a:t>Re-define the core developers and non-core developers.</a:t>
            </a:r>
          </a:p>
          <a:p>
            <a:pPr lvl="2"/>
            <a:r>
              <a:rPr lang="en-US" altLang="ja-JP" sz="2000" dirty="0" smtClean="0"/>
              <a:t>Focus on the product’s number of source code lines, methods, etc…</a:t>
            </a:r>
          </a:p>
          <a:p>
            <a:pPr lvl="1"/>
            <a:r>
              <a:rPr lang="en-US" altLang="ja-JP" sz="2400" dirty="0" smtClean="0"/>
              <a:t>Compare the results with other projects.</a:t>
            </a:r>
            <a:endParaRPr lang="en-US" altLang="ja-JP" sz="2400" dirty="0" smtClean="0"/>
          </a:p>
          <a:p>
            <a:pPr lvl="2"/>
            <a:r>
              <a:rPr lang="en-US" altLang="ja-JP" sz="2000" dirty="0" smtClean="0"/>
              <a:t>Apache HTTP Server project.</a:t>
            </a:r>
            <a:endParaRPr lang="en-US" altLang="ja-JP" sz="2000" dirty="0" smtClean="0"/>
          </a:p>
          <a:p>
            <a:pPr lvl="1"/>
            <a:endParaRPr lang="en-US" altLang="ja-JP" dirty="0" smtClean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8EBD4-81D7-4DEF-A545-BC84E86665E7}" type="slidenum">
              <a:rPr lang="en-US" altLang="ja-JP" smtClean="0"/>
              <a:pPr/>
              <a:t>10</a:t>
            </a:fld>
            <a:endParaRPr lang="en-US" altLang="ja-JP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※</a:t>
            </a:r>
            <a:r>
              <a:rPr kumimoji="1" lang="ja-JP" altLang="en-US" dirty="0" smtClean="0"/>
              <a:t>修正案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sz="2400" dirty="0" smtClean="0"/>
              <a:t>Apache </a:t>
            </a:r>
            <a:r>
              <a:rPr kumimoji="1" lang="ja-JP" altLang="en-US" sz="2400" dirty="0" smtClean="0"/>
              <a:t>と比較してみる？</a:t>
            </a:r>
            <a:endParaRPr kumimoji="1" lang="en-US" altLang="ja-JP" sz="2400" dirty="0" smtClean="0"/>
          </a:p>
          <a:p>
            <a:r>
              <a:rPr lang="ja-JP" altLang="en-US" sz="2400" dirty="0" smtClean="0"/>
              <a:t>コア開発者の定義：実際の</a:t>
            </a:r>
            <a:r>
              <a:rPr lang="en-US" altLang="ja-JP" sz="2400" dirty="0" smtClean="0"/>
              <a:t>committers</a:t>
            </a:r>
            <a:r>
              <a:rPr lang="ja-JP" altLang="en-US" sz="2400" dirty="0" smtClean="0"/>
              <a:t>は実験結果よりも少なく、ほぼ固定のハズ</a:t>
            </a:r>
            <a:endParaRPr lang="en-US" altLang="ja-JP" sz="2400" dirty="0" smtClean="0"/>
          </a:p>
          <a:p>
            <a:r>
              <a:rPr lang="ja-JP" altLang="en-US" sz="2400" dirty="0" smtClean="0"/>
              <a:t>ノンコア開発者の分類も細分化：コミット権限はないものの長年貢献してる人もいるかもしれない。</a:t>
            </a:r>
            <a:r>
              <a:rPr lang="en-US" altLang="ja-JP" sz="2400" dirty="0" smtClean="0"/>
              <a:t>Really new comer??</a:t>
            </a:r>
          </a:p>
          <a:p>
            <a:r>
              <a:rPr kumimoji="1" lang="ja-JP" altLang="en-US" sz="2400" dirty="0" smtClean="0"/>
              <a:t>リリース頻度が高いので、年ごとではなく、月単位で推移を調べる？</a:t>
            </a:r>
            <a:endParaRPr kumimoji="1" lang="ja-JP" altLang="en-US" sz="2400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8EBD4-81D7-4DEF-A545-BC84E86665E7}" type="slidenum">
              <a:rPr lang="en-US" altLang="ja-JP" smtClean="0"/>
              <a:pPr/>
              <a:t>11</a:t>
            </a:fld>
            <a:endParaRPr lang="en-US" altLang="ja-JP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ol5-s-green">
  <a:themeElements>
    <a:clrScheme name="cool5-s-blu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ool5-s-blu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ool5-s-blu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ol5-s-blu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ol5-s-blu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ol5-s-blu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ol5-s-blu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ol5-s-blu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ol5-s-blu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ol5-s-blu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ol5-s-blu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ol5-s-blu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ol5-s-blu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ol5-s-blu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cool5-s-green</Template>
  <TotalTime>1875</TotalTime>
  <Words>487</Words>
  <Application>Microsoft PowerPoint</Application>
  <PresentationFormat>画面に合わせる (4:3)</PresentationFormat>
  <Paragraphs>110</Paragraphs>
  <Slides>12</Slides>
  <Notes>2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12</vt:i4>
      </vt:variant>
    </vt:vector>
  </HeadingPairs>
  <TitlesOfParts>
    <vt:vector size="13" baseType="lpstr">
      <vt:lpstr>cool5-s-green</vt:lpstr>
      <vt:lpstr>Analyzing Code Review Practices in OSS Communities: Are OSS Communities Really Open?</vt:lpstr>
      <vt:lpstr>Introduction</vt:lpstr>
      <vt:lpstr>Hypotheses of the review rate affecting</vt:lpstr>
      <vt:lpstr>Objective and Approach</vt:lpstr>
      <vt:lpstr>Data set</vt:lpstr>
      <vt:lpstr>Analysis method</vt:lpstr>
      <vt:lpstr>Analysis result：</vt:lpstr>
      <vt:lpstr>Analysis result：</vt:lpstr>
      <vt:lpstr>Analysis result：</vt:lpstr>
      <vt:lpstr>Discussion</vt:lpstr>
      <vt:lpstr>Summary and Future work</vt:lpstr>
      <vt:lpstr>※修正案</vt:lpstr>
    </vt:vector>
  </TitlesOfParts>
  <Company>奈良先端科学技術大学院大学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0</dc:title>
  <dc:creator>ソフトウェア工学講座</dc:creator>
  <cp:lastModifiedBy>ソフトウェア工学講座</cp:lastModifiedBy>
  <cp:revision>134</cp:revision>
  <dcterms:created xsi:type="dcterms:W3CDTF">2009-10-06T04:46:30Z</dcterms:created>
  <dcterms:modified xsi:type="dcterms:W3CDTF">2009-10-14T05:09:50Z</dcterms:modified>
</cp:coreProperties>
</file>