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8"/>
  </p:notesMasterIdLst>
  <p:sldIdLst>
    <p:sldId id="256" r:id="rId2"/>
    <p:sldId id="261" r:id="rId3"/>
    <p:sldId id="258" r:id="rId4"/>
    <p:sldId id="257" r:id="rId5"/>
    <p:sldId id="259" r:id="rId6"/>
    <p:sldId id="260" r:id="rId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314" autoAdjust="0"/>
    <p:restoredTop sz="94660"/>
  </p:normalViewPr>
  <p:slideViewPr>
    <p:cSldViewPr snapToGrid="0">
      <p:cViewPr>
        <p:scale>
          <a:sx n="100" d="100"/>
          <a:sy n="100" d="100"/>
        </p:scale>
        <p:origin x="2070" y="53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577F1E1-636E-470B-A4B0-E1ADF40D1FBD}" type="datetimeFigureOut">
              <a:rPr kumimoji="1" lang="ja-JP" altLang="en-US" smtClean="0"/>
              <a:t>2015/5/19</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7FC0FB-796B-4175-850F-3A5CC4AB1CBA}" type="slidenum">
              <a:rPr kumimoji="1" lang="ja-JP" altLang="en-US" smtClean="0"/>
              <a:t>‹#›</a:t>
            </a:fld>
            <a:endParaRPr kumimoji="1" lang="ja-JP" altLang="en-US"/>
          </a:p>
        </p:txBody>
      </p:sp>
    </p:spTree>
    <p:extLst>
      <p:ext uri="{BB962C8B-B14F-4D97-AF65-F5344CB8AC3E}">
        <p14:creationId xmlns:p14="http://schemas.microsoft.com/office/powerpoint/2010/main" val="3563752402"/>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966ED22D-C7A4-4299-AD9D-E9F821CE2B46}" type="datetime1">
              <a:rPr kumimoji="1" lang="ja-JP" altLang="en-US" smtClean="0"/>
              <a:t>2015/5/19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11221381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917CC085-F886-4EC0-8B5C-073932087C4A}" type="datetime1">
              <a:rPr kumimoji="1" lang="ja-JP" altLang="en-US" smtClean="0"/>
              <a:t>2015/5/19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412786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53813A4A-55EF-4A99-B52B-D4A078FA068B}" type="datetime1">
              <a:rPr kumimoji="1" lang="ja-JP" altLang="en-US" smtClean="0"/>
              <a:t>2015/5/19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9967870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EC9B6B76-C9B9-4F80-AA78-5033036B60CE}" type="datetime1">
              <a:rPr kumimoji="1" lang="ja-JP" altLang="en-US" smtClean="0"/>
              <a:t>2015/5/19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3628795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78544BF-89F3-4B3D-AA37-44D6904D462E}" type="datetime1">
              <a:rPr kumimoji="1" lang="ja-JP" altLang="en-US" smtClean="0"/>
              <a:t>2015/5/19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3351343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1F0312C1-5930-44BA-B32A-2F1EA5348356}" type="datetime1">
              <a:rPr kumimoji="1" lang="ja-JP" altLang="en-US" smtClean="0"/>
              <a:t>2015/5/19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688531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2720D4-1279-4DE6-A5B3-BB9D8A8203A1}" type="datetime1">
              <a:rPr kumimoji="1" lang="ja-JP" altLang="en-US" smtClean="0"/>
              <a:t>2015/5/19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20358892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E48F350-08AB-4617-91B8-B5E90ACE04CB}" type="datetime1">
              <a:rPr kumimoji="1" lang="ja-JP" altLang="en-US" smtClean="0"/>
              <a:t>2015/5/19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3375525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19E83338-B569-41B0-A2C7-01D8F420C61E}" type="datetime1">
              <a:rPr kumimoji="1" lang="ja-JP" altLang="en-US" smtClean="0"/>
              <a:t>2015/5/19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18362864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D585F30F-086C-4661-AC37-A6DB1324E695}" type="datetime1">
              <a:rPr kumimoji="1" lang="ja-JP" altLang="en-US" smtClean="0"/>
              <a:t>2015/5/19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28759753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8B263EF1-2AB5-40C7-9A7D-5938BF219939}" type="datetime1">
              <a:rPr kumimoji="1" lang="ja-JP" altLang="en-US" smtClean="0"/>
              <a:t>2015/5/19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553156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AC83AA-E951-43E8-BD81-08A768EA73B4}" type="datetime1">
              <a:rPr kumimoji="1" lang="ja-JP" altLang="en-US" smtClean="0"/>
              <a:t>2015/5/19</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C016B3C-C27C-48F4-A8FC-F58AC9FF5091}" type="slidenum">
              <a:rPr kumimoji="1" lang="ja-JP" altLang="en-US" smtClean="0"/>
              <a:t>‹#›</a:t>
            </a:fld>
            <a:endParaRPr kumimoji="1" lang="ja-JP" altLang="en-US"/>
          </a:p>
        </p:txBody>
      </p:sp>
    </p:spTree>
    <p:extLst>
      <p:ext uri="{BB962C8B-B14F-4D97-AF65-F5344CB8AC3E}">
        <p14:creationId xmlns:p14="http://schemas.microsoft.com/office/powerpoint/2010/main" val="21758440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sldNum="0" hdr="0" ftr="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smtClean="0"/>
              <a:t>研究発表</a:t>
            </a:r>
            <a:endParaRPr kumimoji="1" lang="ja-JP" altLang="en-US"/>
          </a:p>
        </p:txBody>
      </p:sp>
      <p:sp>
        <p:nvSpPr>
          <p:cNvPr id="3" name="サブタイトル 2"/>
          <p:cNvSpPr>
            <a:spLocks noGrp="1"/>
          </p:cNvSpPr>
          <p:nvPr>
            <p:ph type="subTitle" idx="1"/>
          </p:nvPr>
        </p:nvSpPr>
        <p:spPr/>
        <p:txBody>
          <a:bodyPr/>
          <a:lstStyle/>
          <a:p>
            <a:r>
              <a:rPr kumimoji="1" lang="en-US" altLang="ja-JP" smtClean="0"/>
              <a:t>2015</a:t>
            </a:r>
            <a:r>
              <a:rPr kumimoji="1" lang="ja-JP" altLang="en-US" smtClean="0"/>
              <a:t>年</a:t>
            </a:r>
            <a:r>
              <a:rPr kumimoji="1" lang="en-US" altLang="ja-JP" smtClean="0"/>
              <a:t>5</a:t>
            </a:r>
            <a:r>
              <a:rPr kumimoji="1" lang="ja-JP" altLang="en-US" smtClean="0"/>
              <a:t>月</a:t>
            </a:r>
            <a:r>
              <a:rPr kumimoji="1" lang="en-US" altLang="ja-JP" smtClean="0"/>
              <a:t>19</a:t>
            </a:r>
            <a:r>
              <a:rPr kumimoji="1" lang="ja-JP" altLang="en-US" smtClean="0"/>
              <a:t>日</a:t>
            </a:r>
            <a:endParaRPr kumimoji="1" lang="ja-JP" altLang="en-US"/>
          </a:p>
        </p:txBody>
      </p:sp>
      <p:sp>
        <p:nvSpPr>
          <p:cNvPr id="4" name="日付プレースホルダー 3"/>
          <p:cNvSpPr>
            <a:spLocks noGrp="1"/>
          </p:cNvSpPr>
          <p:nvPr>
            <p:ph type="dt" sz="half" idx="10"/>
          </p:nvPr>
        </p:nvSpPr>
        <p:spPr/>
        <p:txBody>
          <a:bodyPr/>
          <a:lstStyle/>
          <a:p>
            <a:fld id="{7C669662-0ED9-4A14-8F34-C52C51526664}" type="datetime1">
              <a:rPr kumimoji="1" lang="ja-JP" altLang="en-US" smtClean="0"/>
              <a:t>2015/5/19</a:t>
            </a:fld>
            <a:endParaRPr kumimoji="1" lang="ja-JP" altLang="en-US"/>
          </a:p>
        </p:txBody>
      </p:sp>
    </p:spTree>
    <p:extLst>
      <p:ext uri="{BB962C8B-B14F-4D97-AF65-F5344CB8AC3E}">
        <p14:creationId xmlns:p14="http://schemas.microsoft.com/office/powerpoint/2010/main" val="4850635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ja-JP" altLang="en-US" smtClean="0"/>
              <a:t>価値分析を踏まえた開発</a:t>
            </a:r>
            <a:r>
              <a:rPr lang="ja-JP" altLang="en-US" smtClean="0"/>
              <a:t>領域の分界</a:t>
            </a:r>
            <a:endParaRPr kumimoji="1" lang="ja-JP" altLang="en-US"/>
          </a:p>
        </p:txBody>
      </p:sp>
      <p:sp>
        <p:nvSpPr>
          <p:cNvPr id="3" name="サブタイトル 2"/>
          <p:cNvSpPr>
            <a:spLocks noGrp="1"/>
          </p:cNvSpPr>
          <p:nvPr>
            <p:ph type="subTitle" idx="1"/>
          </p:nvPr>
        </p:nvSpPr>
        <p:spPr/>
        <p:txBody>
          <a:bodyPr/>
          <a:lstStyle/>
          <a:p>
            <a:r>
              <a:rPr kumimoji="1" lang="en-US" altLang="ja-JP" smtClean="0"/>
              <a:t>2015</a:t>
            </a:r>
            <a:r>
              <a:rPr kumimoji="1" lang="ja-JP" altLang="en-US" smtClean="0"/>
              <a:t>年</a:t>
            </a:r>
            <a:r>
              <a:rPr kumimoji="1" lang="en-US" altLang="ja-JP" smtClean="0"/>
              <a:t>5</a:t>
            </a:r>
            <a:r>
              <a:rPr kumimoji="1" lang="ja-JP" altLang="en-US" smtClean="0"/>
              <a:t>月</a:t>
            </a:r>
            <a:r>
              <a:rPr kumimoji="1" lang="en-US" altLang="ja-JP" smtClean="0"/>
              <a:t>19</a:t>
            </a:r>
            <a:r>
              <a:rPr kumimoji="1" lang="ja-JP" altLang="en-US" smtClean="0"/>
              <a:t>日</a:t>
            </a:r>
            <a:endParaRPr kumimoji="1" lang="ja-JP" altLang="en-US"/>
          </a:p>
        </p:txBody>
      </p:sp>
      <p:sp>
        <p:nvSpPr>
          <p:cNvPr id="4" name="日付プレースホルダー 3"/>
          <p:cNvSpPr>
            <a:spLocks noGrp="1"/>
          </p:cNvSpPr>
          <p:nvPr>
            <p:ph type="dt" sz="half" idx="10"/>
          </p:nvPr>
        </p:nvSpPr>
        <p:spPr/>
        <p:txBody>
          <a:bodyPr/>
          <a:lstStyle/>
          <a:p>
            <a:fld id="{CFEF1EA9-303B-4D64-9194-DD4B0570A267}" type="datetime1">
              <a:rPr kumimoji="1" lang="ja-JP" altLang="en-US" smtClean="0"/>
              <a:t>2015/5/19</a:t>
            </a:fld>
            <a:endParaRPr kumimoji="1" lang="ja-JP" altLang="en-US"/>
          </a:p>
        </p:txBody>
      </p:sp>
    </p:spTree>
    <p:extLst>
      <p:ext uri="{BB962C8B-B14F-4D97-AF65-F5344CB8AC3E}">
        <p14:creationId xmlns:p14="http://schemas.microsoft.com/office/powerpoint/2010/main" val="21477618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背景</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近年要求されるソフトウェア開発</a:t>
            </a:r>
            <a:endParaRPr kumimoji="1" lang="en-US" altLang="ja-JP" smtClean="0"/>
          </a:p>
          <a:p>
            <a:pPr lvl="1"/>
            <a:r>
              <a:rPr kumimoji="1" lang="ja-JP" altLang="en-US" smtClean="0"/>
              <a:t>ニーズ，環境の変化への素早い対応</a:t>
            </a:r>
            <a:endParaRPr kumimoji="1" lang="en-US" altLang="ja-JP" smtClean="0"/>
          </a:p>
          <a:p>
            <a:pPr lvl="1"/>
            <a:r>
              <a:rPr lang="ja-JP" altLang="en-US"/>
              <a:t>迅速</a:t>
            </a:r>
            <a:r>
              <a:rPr lang="ja-JP" altLang="en-US" smtClean="0"/>
              <a:t>なソフト開発</a:t>
            </a:r>
            <a:endParaRPr kumimoji="1" lang="en-US" altLang="ja-JP" smtClean="0"/>
          </a:p>
          <a:p>
            <a:endParaRPr kumimoji="1" lang="en-US" altLang="ja-JP" smtClean="0"/>
          </a:p>
          <a:p>
            <a:r>
              <a:rPr lang="ja-JP" altLang="en-US"/>
              <a:t>実装を限定</a:t>
            </a:r>
            <a:r>
              <a:rPr lang="ja-JP" altLang="en-US" smtClean="0"/>
              <a:t>したリーン開発</a:t>
            </a:r>
            <a:r>
              <a:rPr lang="ja-JP" altLang="en-US" smtClean="0"/>
              <a:t>の</a:t>
            </a:r>
            <a:r>
              <a:rPr lang="ja-JP" altLang="en-US"/>
              <a:t>適用</a:t>
            </a:r>
            <a:endParaRPr kumimoji="1" lang="en-US" altLang="ja-JP" smtClean="0"/>
          </a:p>
          <a:p>
            <a:r>
              <a:rPr lang="ja-JP" altLang="en-US"/>
              <a:t>大規模</a:t>
            </a:r>
            <a:r>
              <a:rPr lang="ja-JP" altLang="en-US" smtClean="0"/>
              <a:t>ソフトウェアでは既存部分と開発部分との干渉の確認に大きな手間がかかる</a:t>
            </a:r>
            <a:endParaRPr lang="en-US" altLang="ja-JP" smtClean="0"/>
          </a:p>
          <a:p>
            <a:r>
              <a:rPr lang="ja-JP" altLang="en-US"/>
              <a:t>大規模</a:t>
            </a:r>
            <a:r>
              <a:rPr lang="ja-JP" altLang="en-US" smtClean="0"/>
              <a:t>ソフトウェアで適切な領域分界ができる明確な手法はまだない</a:t>
            </a:r>
            <a:endParaRPr kumimoji="1" lang="en-US" altLang="ja-JP" smtClean="0"/>
          </a:p>
        </p:txBody>
      </p:sp>
      <p:sp>
        <p:nvSpPr>
          <p:cNvPr id="4" name="日付プレースホルダー 3"/>
          <p:cNvSpPr>
            <a:spLocks noGrp="1"/>
          </p:cNvSpPr>
          <p:nvPr>
            <p:ph type="dt" sz="half" idx="10"/>
          </p:nvPr>
        </p:nvSpPr>
        <p:spPr/>
        <p:txBody>
          <a:bodyPr/>
          <a:lstStyle/>
          <a:p>
            <a:fld id="{8A91A06E-A612-4D47-80C3-6A883F0EA21F}" type="datetime1">
              <a:rPr kumimoji="1" lang="ja-JP" altLang="en-US" smtClean="0"/>
              <a:t>2015/5/19</a:t>
            </a:fld>
            <a:endParaRPr kumimoji="1" lang="ja-JP" altLang="en-US"/>
          </a:p>
        </p:txBody>
      </p:sp>
    </p:spTree>
    <p:extLst>
      <p:ext uri="{BB962C8B-B14F-4D97-AF65-F5344CB8AC3E}">
        <p14:creationId xmlns:p14="http://schemas.microsoft.com/office/powerpoint/2010/main" val="2363901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目的</a:t>
            </a:r>
            <a:endParaRPr kumimoji="1" lang="ja-JP" altLang="en-US"/>
          </a:p>
        </p:txBody>
      </p:sp>
      <p:sp>
        <p:nvSpPr>
          <p:cNvPr id="3" name="コンテンツ プレースホルダー 2"/>
          <p:cNvSpPr>
            <a:spLocks noGrp="1"/>
          </p:cNvSpPr>
          <p:nvPr>
            <p:ph idx="1"/>
          </p:nvPr>
        </p:nvSpPr>
        <p:spPr/>
        <p:txBody>
          <a:bodyPr/>
          <a:lstStyle/>
          <a:p>
            <a:endParaRPr lang="en-US" altLang="ja-JP" smtClean="0"/>
          </a:p>
          <a:p>
            <a:r>
              <a:rPr lang="ja-JP" altLang="en-US"/>
              <a:t>大規模</a:t>
            </a:r>
            <a:r>
              <a:rPr lang="ja-JP" altLang="en-US" smtClean="0"/>
              <a:t>ソフトウェア開発でも適応できるソフトウェア価値，依存関係分析に基づいた適切な領域を分界する手法の提案</a:t>
            </a:r>
            <a:endParaRPr kumimoji="1" lang="ja-JP" altLang="en-US"/>
          </a:p>
        </p:txBody>
      </p:sp>
      <p:sp>
        <p:nvSpPr>
          <p:cNvPr id="4" name="日付プレースホルダー 3"/>
          <p:cNvSpPr>
            <a:spLocks noGrp="1"/>
          </p:cNvSpPr>
          <p:nvPr>
            <p:ph type="dt" sz="half" idx="10"/>
          </p:nvPr>
        </p:nvSpPr>
        <p:spPr/>
        <p:txBody>
          <a:bodyPr/>
          <a:lstStyle/>
          <a:p>
            <a:fld id="{DA6F9AF8-A440-4275-A227-938ABC53F406}" type="datetime1">
              <a:rPr kumimoji="1" lang="ja-JP" altLang="en-US" smtClean="0"/>
              <a:t>2015/5/19</a:t>
            </a:fld>
            <a:endParaRPr kumimoji="1" lang="ja-JP" altLang="en-US"/>
          </a:p>
        </p:txBody>
      </p:sp>
    </p:spTree>
    <p:extLst>
      <p:ext uri="{BB962C8B-B14F-4D97-AF65-F5344CB8AC3E}">
        <p14:creationId xmlns:p14="http://schemas.microsoft.com/office/powerpoint/2010/main" val="3048249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分析対象</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スマートフォン向け</a:t>
            </a:r>
            <a:r>
              <a:rPr kumimoji="1" lang="en-US" altLang="ja-JP" smtClean="0"/>
              <a:t>OS</a:t>
            </a:r>
            <a:r>
              <a:rPr lang="ja-JP" altLang="en-US" smtClean="0"/>
              <a:t>ソフトを分析</a:t>
            </a:r>
            <a:endParaRPr lang="en-US" altLang="ja-JP" smtClean="0"/>
          </a:p>
          <a:p>
            <a:pPr lvl="1"/>
            <a:r>
              <a:rPr kumimoji="1" lang="ja-JP" altLang="en-US" smtClean="0"/>
              <a:t>多数の機能の中での人気不人気</a:t>
            </a:r>
            <a:endParaRPr kumimoji="1" lang="en-US" altLang="ja-JP" smtClean="0"/>
          </a:p>
          <a:p>
            <a:pPr lvl="1"/>
            <a:r>
              <a:rPr lang="ja-JP" altLang="en-US" smtClean="0"/>
              <a:t>ユーザーからの要望が見える</a:t>
            </a:r>
            <a:endParaRPr lang="en-US" altLang="ja-JP" smtClean="0"/>
          </a:p>
          <a:p>
            <a:pPr lvl="1"/>
            <a:r>
              <a:rPr kumimoji="1" lang="ja-JP" altLang="en-US" smtClean="0"/>
              <a:t>同じプラットフォームでの異なるソフトウェア</a:t>
            </a:r>
            <a:endParaRPr kumimoji="1" lang="en-US" altLang="ja-JP" smtClean="0"/>
          </a:p>
          <a:p>
            <a:r>
              <a:rPr lang="ja-JP" altLang="en-US" smtClean="0"/>
              <a:t>ソースコードの影響波及分析</a:t>
            </a:r>
            <a:endParaRPr lang="en-US" altLang="ja-JP" smtClean="0"/>
          </a:p>
          <a:p>
            <a:r>
              <a:rPr lang="ja-JP" altLang="en-US" smtClean="0"/>
              <a:t>開発者間の関係分析</a:t>
            </a:r>
            <a:endParaRPr lang="en-US" altLang="ja-JP"/>
          </a:p>
        </p:txBody>
      </p:sp>
      <p:sp>
        <p:nvSpPr>
          <p:cNvPr id="4" name="日付プレースホルダー 3"/>
          <p:cNvSpPr>
            <a:spLocks noGrp="1"/>
          </p:cNvSpPr>
          <p:nvPr>
            <p:ph type="dt" sz="half" idx="10"/>
          </p:nvPr>
        </p:nvSpPr>
        <p:spPr/>
        <p:txBody>
          <a:bodyPr/>
          <a:lstStyle/>
          <a:p>
            <a:fld id="{379C9D23-19DE-4537-BD3E-156D53126424}" type="datetime1">
              <a:rPr kumimoji="1" lang="ja-JP" altLang="en-US" smtClean="0"/>
              <a:t>2015/5/19</a:t>
            </a:fld>
            <a:endParaRPr kumimoji="1" lang="ja-JP" altLang="en-US"/>
          </a:p>
        </p:txBody>
      </p:sp>
    </p:spTree>
    <p:extLst>
      <p:ext uri="{BB962C8B-B14F-4D97-AF65-F5344CB8AC3E}">
        <p14:creationId xmlns:p14="http://schemas.microsoft.com/office/powerpoint/2010/main" val="251236493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Todo</a:t>
            </a:r>
            <a:r>
              <a:rPr kumimoji="1" lang="ja-JP" altLang="en-US" smtClean="0"/>
              <a:t>等</a:t>
            </a:r>
            <a:endParaRPr kumimoji="1" lang="ja-JP" altLang="en-US"/>
          </a:p>
        </p:txBody>
      </p:sp>
      <p:sp>
        <p:nvSpPr>
          <p:cNvPr id="3" name="コンテンツ プレースホルダー 2"/>
          <p:cNvSpPr>
            <a:spLocks noGrp="1"/>
          </p:cNvSpPr>
          <p:nvPr>
            <p:ph idx="1"/>
          </p:nvPr>
        </p:nvSpPr>
        <p:spPr/>
        <p:txBody>
          <a:bodyPr/>
          <a:lstStyle/>
          <a:p>
            <a:r>
              <a:rPr lang="en-US" altLang="ja-JP" smtClean="0"/>
              <a:t>Done</a:t>
            </a:r>
          </a:p>
          <a:p>
            <a:pPr lvl="1"/>
            <a:endParaRPr lang="en-US" altLang="ja-JP" smtClean="0"/>
          </a:p>
          <a:p>
            <a:r>
              <a:rPr lang="en-US" altLang="ja-JP" smtClean="0"/>
              <a:t>Todo</a:t>
            </a:r>
          </a:p>
          <a:p>
            <a:pPr lvl="1"/>
            <a:r>
              <a:rPr lang="ja-JP" altLang="en-US" smtClean="0"/>
              <a:t>データ収集</a:t>
            </a:r>
            <a:endParaRPr lang="en-US" altLang="ja-JP" smtClean="0"/>
          </a:p>
          <a:p>
            <a:pPr lvl="2"/>
            <a:r>
              <a:rPr lang="en-US" altLang="ja-JP" smtClean="0"/>
              <a:t>Tizen</a:t>
            </a:r>
            <a:r>
              <a:rPr lang="ja-JP" altLang="en-US" smtClean="0"/>
              <a:t>ソースコード</a:t>
            </a:r>
            <a:endParaRPr lang="en-US" altLang="ja-JP" smtClean="0"/>
          </a:p>
          <a:p>
            <a:pPr lvl="2"/>
            <a:r>
              <a:rPr lang="en-US" altLang="ja-JP" smtClean="0"/>
              <a:t>Android,Tizen</a:t>
            </a:r>
            <a:r>
              <a:rPr lang="ja-JP" altLang="en-US" smtClean="0"/>
              <a:t>，</a:t>
            </a:r>
            <a:r>
              <a:rPr lang="en-US" altLang="ja-JP" smtClean="0"/>
              <a:t>FireFoxos</a:t>
            </a:r>
            <a:r>
              <a:rPr lang="ja-JP" altLang="en-US" smtClean="0"/>
              <a:t>バグトラッキングデータ</a:t>
            </a:r>
            <a:endParaRPr lang="en-US" altLang="ja-JP" smtClean="0"/>
          </a:p>
          <a:p>
            <a:pPr lvl="2"/>
            <a:r>
              <a:rPr lang="en-US" altLang="ja-JP"/>
              <a:t>Android,Tizen</a:t>
            </a:r>
            <a:r>
              <a:rPr lang="ja-JP" altLang="en-US"/>
              <a:t>，</a:t>
            </a:r>
            <a:r>
              <a:rPr lang="en-US" altLang="ja-JP" smtClean="0"/>
              <a:t>FireFoxos</a:t>
            </a:r>
            <a:r>
              <a:rPr lang="ja-JP" altLang="en-US" smtClean="0"/>
              <a:t>メーリングリストデータ</a:t>
            </a:r>
            <a:endParaRPr lang="en-US" altLang="ja-JP" smtClean="0"/>
          </a:p>
          <a:p>
            <a:pPr lvl="1"/>
            <a:r>
              <a:rPr lang="en-US" altLang="ja-JP" smtClean="0"/>
              <a:t>SNA</a:t>
            </a:r>
            <a:r>
              <a:rPr lang="ja-JP" altLang="en-US" smtClean="0"/>
              <a:t>を使っている論文を読む</a:t>
            </a:r>
            <a:endParaRPr lang="en-US" altLang="ja-JP" smtClean="0"/>
          </a:p>
          <a:p>
            <a:endParaRPr lang="en-US" altLang="ja-JP" smtClean="0"/>
          </a:p>
          <a:p>
            <a:pPr lvl="1"/>
            <a:endParaRPr lang="en-US" altLang="ja-JP" smtClean="0"/>
          </a:p>
        </p:txBody>
      </p:sp>
      <p:sp>
        <p:nvSpPr>
          <p:cNvPr id="4" name="日付プレースホルダー 3"/>
          <p:cNvSpPr>
            <a:spLocks noGrp="1"/>
          </p:cNvSpPr>
          <p:nvPr>
            <p:ph type="dt" sz="half" idx="10"/>
          </p:nvPr>
        </p:nvSpPr>
        <p:spPr/>
        <p:txBody>
          <a:bodyPr/>
          <a:lstStyle/>
          <a:p>
            <a:fld id="{1CCBF4C8-45BC-46CF-A452-FB001C4C4B04}" type="datetime1">
              <a:rPr kumimoji="1" lang="ja-JP" altLang="en-US" smtClean="0"/>
              <a:t>2015/5/19</a:t>
            </a:fld>
            <a:endParaRPr kumimoji="1" lang="ja-JP" altLang="en-US"/>
          </a:p>
        </p:txBody>
      </p:sp>
    </p:spTree>
    <p:extLst>
      <p:ext uri="{BB962C8B-B14F-4D97-AF65-F5344CB8AC3E}">
        <p14:creationId xmlns:p14="http://schemas.microsoft.com/office/powerpoint/2010/main" val="293136894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794</TotalTime>
  <Words>173</Words>
  <Application>Microsoft Office PowerPoint</Application>
  <PresentationFormat>画面に合わせる (4:3)</PresentationFormat>
  <Paragraphs>37</Paragraphs>
  <Slides>6</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6</vt:i4>
      </vt:variant>
    </vt:vector>
  </HeadingPairs>
  <TitlesOfParts>
    <vt:vector size="11" baseType="lpstr">
      <vt:lpstr>ＭＳ Ｐゴシック</vt:lpstr>
      <vt:lpstr>Arial</vt:lpstr>
      <vt:lpstr>Calibri</vt:lpstr>
      <vt:lpstr>Calibri Light</vt:lpstr>
      <vt:lpstr>Office テーマ</vt:lpstr>
      <vt:lpstr>研究発表</vt:lpstr>
      <vt:lpstr>価値分析を踏まえた開発領域の分界</vt:lpstr>
      <vt:lpstr>背景</vt:lpstr>
      <vt:lpstr>目的</vt:lpstr>
      <vt:lpstr>分析対象</vt:lpstr>
      <vt:lpstr>Todo等</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ソフトウェア価値の分析境界の決定</dc:title>
  <dc:creator>lifebook-a4</dc:creator>
  <cp:lastModifiedBy>lifebook-a4</cp:lastModifiedBy>
  <cp:revision>25</cp:revision>
  <dcterms:created xsi:type="dcterms:W3CDTF">2015-05-18T03:36:17Z</dcterms:created>
  <dcterms:modified xsi:type="dcterms:W3CDTF">2015-05-19T07:05:15Z</dcterms:modified>
</cp:coreProperties>
</file>