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8.png" ContentType="image/png"/>
  <Override PartName="/ppt/media/image4.png" ContentType="image/png"/>
  <Override PartName="/ppt/media/image23.png" ContentType="image/png"/>
  <Override PartName="/ppt/media/image17.png" ContentType="image/png"/>
  <Override PartName="/ppt/media/image13.png" ContentType="image/png"/>
  <Override PartName="/ppt/media/image9.png" ContentType="image/png"/>
  <Override PartName="/ppt/media/image5.png" ContentType="image/png"/>
  <Override PartName="/ppt/media/image1.png" ContentType="image/png"/>
  <Override PartName="/ppt/media/image20.png" ContentType="image/png"/>
  <Override PartName="/ppt/media/image18.png" ContentType="image/png"/>
  <Override PartName="/ppt/media/image14.png" ContentType="image/png"/>
  <Override PartName="/ppt/media/image10.png" ContentType="image/png"/>
  <Override PartName="/ppt/media/image6.png" ContentType="image/png"/>
  <Override PartName="/ppt/media/image2.png" ContentType="image/png"/>
  <Override PartName="/ppt/media/image21.png" ContentType="image/png"/>
  <Override PartName="/ppt/media/image19.png" ContentType="image/png"/>
  <Override PartName="/ppt/media/image15.png" ContentType="image/png"/>
  <Override PartName="/ppt/media/image11.png" ContentType="image/png"/>
  <Override PartName="/ppt/media/image7.png" ContentType="image/png"/>
  <Override PartName="/ppt/media/image3.png" ContentType="image/png"/>
  <Override PartName="/ppt/media/image22.png" ContentType="image/png"/>
  <Override PartName="/ppt/media/image16.png" ContentType="image/png"/>
  <Override PartName="/ppt/media/image12.png" ContentType="image/png"/>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22.xml" ContentType="application/vnd.openxmlformats-officedocument.presentationml.slideLayout+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23.xml" ContentType="application/vnd.openxmlformats-officedocument.presentationml.slideLayout+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7.xml" ContentType="application/vnd.openxmlformats-officedocument.presentationml.slideLayout+xml"/>
  <Override PartName="/ppt/slideLayouts/_rels/slideLayout16.xml.rels" ContentType="application/vnd.openxmlformats-package.relationships+xml"/>
  <Override PartName="/ppt/slideLayouts/_rels/slideLayout11.xml.rels" ContentType="application/vnd.openxmlformats-package.relationships+xml"/>
  <Override PartName="/ppt/slideLayouts/_rels/slideLayout15.xml.rels" ContentType="application/vnd.openxmlformats-package.relationships+xml"/>
  <Override PartName="/ppt/slideLayouts/_rels/slideLayout10.xml.rels" ContentType="application/vnd.openxmlformats-package.relationships+xml"/>
  <Override PartName="/ppt/slideLayouts/_rels/slideLayout14.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5.xml.rels" ContentType="application/vnd.openxmlformats-package.relationships+xml"/>
  <Override PartName="/ppt/slideLayouts/_rels/slideLayout9.xml.rels" ContentType="application/vnd.openxmlformats-package.relationships+xml"/>
  <Override PartName="/ppt/slideLayouts/_rels/slideLayout21.xml.rels" ContentType="application/vnd.openxmlformats-package.relationships+xml"/>
  <Override PartName="/ppt/slideLayouts/_rels/slideLayout4.xml.rels" ContentType="application/vnd.openxmlformats-package.relationships+xml"/>
  <Override PartName="/ppt/slideLayouts/_rels/slideLayout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3.xml.rels" ContentType="application/vnd.openxmlformats-package.relationships+xml"/>
  <Override PartName="/ppt/slideLayouts/_rels/slideLayout7.xml.rels" ContentType="application/vnd.openxmlformats-package.relationships+xml"/>
  <Override PartName="/ppt/slideLayouts/_rels/slideLayout18.xml.rels" ContentType="application/vnd.openxmlformats-package.relationships+xml"/>
  <Override PartName="/ppt/slideLayouts/_rels/slideLayout2.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_rels/slideLayout12.xml.rels" ContentType="application/vnd.openxmlformats-package.relationships+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presentation.xml" ContentType="application/vnd.openxmlformats-officedocument.presentationml.presentation.main+xml"/>
  <Override PartName="/ppt/slides/slide2.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7.xml" ContentType="application/vnd.openxmlformats-officedocument.presentationml.slide+xml"/>
  <Override PartName="/ppt/slides/_rels/slide5.xml.rels" ContentType="application/vnd.openxmlformats-package.relationships+xml"/>
  <Override PartName="/ppt/slides/_rels/slide13.xml.rels" ContentType="application/vnd.openxmlformats-package.relationships+xml"/>
  <Override PartName="/ppt/slides/_rels/slide17.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6.xml.rels" ContentType="application/vnd.openxmlformats-package.relationships+xml"/>
  <Override PartName="/ppt/slides/_rels/slide11.xml.rels" ContentType="application/vnd.openxmlformats-package.relationships+xml"/>
  <Override PartName="/ppt/slides/_rels/slide15.xml.rels" ContentType="application/vnd.openxmlformats-package.relationships+xml"/>
  <Override PartName="/ppt/slides/_rels/slide10.xml.rels" ContentType="application/vnd.openxmlformats-package.relationships+xml"/>
  <Override PartName="/ppt/slides/_rels/slide14.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3.xml.rels" ContentType="application/vnd.openxmlformats-package.relationships+xml"/>
  <Override PartName="/ppt/slides/_rels/slide7.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6.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6" name="PlaceHolder 2"/>
          <p:cNvSpPr>
            <a:spLocks noGrp="1"/>
          </p:cNvSpPr>
          <p:nvPr>
            <p:ph type="subTitle"/>
          </p:nvPr>
        </p:nvSpPr>
        <p:spPr>
          <a:xfrm>
            <a:off x="504000" y="1769040"/>
            <a:ext cx="9071640" cy="438480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8" name="PlaceHolder 2"/>
          <p:cNvSpPr>
            <a:spLocks noGrp="1"/>
          </p:cNvSpPr>
          <p:nvPr>
            <p:ph type="body"/>
          </p:nvPr>
        </p:nvSpPr>
        <p:spPr>
          <a:xfrm>
            <a:off x="504000" y="1769040"/>
            <a:ext cx="9071640" cy="438444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10" name="PlaceHolder 2"/>
          <p:cNvSpPr>
            <a:spLocks noGrp="1"/>
          </p:cNvSpPr>
          <p:nvPr>
            <p:ph type="body"/>
          </p:nvPr>
        </p:nvSpPr>
        <p:spPr>
          <a:xfrm>
            <a:off x="504000" y="1769040"/>
            <a:ext cx="4426560" cy="4384440"/>
          </a:xfrm>
          <a:prstGeom prst="rect">
            <a:avLst/>
          </a:prstGeom>
        </p:spPr>
        <p:txBody>
          <a:bodyPr bIns="0" lIns="0" rIns="0" tIns="0" wrap="none"/>
          <a:p>
            <a:endParaRPr/>
          </a:p>
        </p:txBody>
      </p:sp>
      <p:sp>
        <p:nvSpPr>
          <p:cNvPr id="11" name="PlaceHolder 3"/>
          <p:cNvSpPr>
            <a:spLocks noGrp="1"/>
          </p:cNvSpPr>
          <p:nvPr>
            <p:ph type="body"/>
          </p:nvPr>
        </p:nvSpPr>
        <p:spPr>
          <a:xfrm>
            <a:off x="5151960" y="1769040"/>
            <a:ext cx="4426560" cy="438444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216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15"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16" name="PlaceHolder 3"/>
          <p:cNvSpPr>
            <a:spLocks noGrp="1"/>
          </p:cNvSpPr>
          <p:nvPr>
            <p:ph type="body"/>
          </p:nvPr>
        </p:nvSpPr>
        <p:spPr>
          <a:xfrm>
            <a:off x="504000" y="4058640"/>
            <a:ext cx="4426560" cy="2090880"/>
          </a:xfrm>
          <a:prstGeom prst="rect">
            <a:avLst/>
          </a:prstGeom>
        </p:spPr>
        <p:txBody>
          <a:bodyPr bIns="0" lIns="0" rIns="0" tIns="0" wrap="none"/>
          <a:p>
            <a:endParaRPr/>
          </a:p>
        </p:txBody>
      </p:sp>
      <p:sp>
        <p:nvSpPr>
          <p:cNvPr id="17" name="PlaceHolder 4"/>
          <p:cNvSpPr>
            <a:spLocks noGrp="1"/>
          </p:cNvSpPr>
          <p:nvPr>
            <p:ph type="body"/>
          </p:nvPr>
        </p:nvSpPr>
        <p:spPr>
          <a:xfrm>
            <a:off x="5151960" y="1769040"/>
            <a:ext cx="4426560" cy="438444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19" name="PlaceHolder 2"/>
          <p:cNvSpPr>
            <a:spLocks noGrp="1"/>
          </p:cNvSpPr>
          <p:nvPr>
            <p:ph type="body"/>
          </p:nvPr>
        </p:nvSpPr>
        <p:spPr>
          <a:xfrm>
            <a:off x="504000" y="1769040"/>
            <a:ext cx="4426560" cy="4384440"/>
          </a:xfrm>
          <a:prstGeom prst="rect">
            <a:avLst/>
          </a:prstGeom>
        </p:spPr>
        <p:txBody>
          <a:bodyPr bIns="0" lIns="0" rIns="0" tIns="0" wrap="none"/>
          <a:p>
            <a:endParaRPr/>
          </a:p>
        </p:txBody>
      </p:sp>
      <p:sp>
        <p:nvSpPr>
          <p:cNvPr id="20"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21" name="PlaceHolder 4"/>
          <p:cNvSpPr>
            <a:spLocks noGrp="1"/>
          </p:cNvSpPr>
          <p:nvPr>
            <p:ph type="body"/>
          </p:nvPr>
        </p:nvSpPr>
        <p:spPr>
          <a:xfrm>
            <a:off x="5151960" y="4058640"/>
            <a:ext cx="4426560" cy="209088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23"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24"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25" name="PlaceHolder 4"/>
          <p:cNvSpPr>
            <a:spLocks noGrp="1"/>
          </p:cNvSpPr>
          <p:nvPr>
            <p:ph type="body"/>
          </p:nvPr>
        </p:nvSpPr>
        <p:spPr>
          <a:xfrm>
            <a:off x="504000" y="4058640"/>
            <a:ext cx="9070920" cy="209088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27" name="PlaceHolder 2"/>
          <p:cNvSpPr>
            <a:spLocks noGrp="1"/>
          </p:cNvSpPr>
          <p:nvPr>
            <p:ph type="body"/>
          </p:nvPr>
        </p:nvSpPr>
        <p:spPr>
          <a:xfrm>
            <a:off x="504000" y="1769040"/>
            <a:ext cx="9071640" cy="2090880"/>
          </a:xfrm>
          <a:prstGeom prst="rect">
            <a:avLst/>
          </a:prstGeom>
        </p:spPr>
        <p:txBody>
          <a:bodyPr bIns="0" lIns="0" rIns="0" tIns="0" wrap="none"/>
          <a:p>
            <a:endParaRPr/>
          </a:p>
        </p:txBody>
      </p:sp>
      <p:sp>
        <p:nvSpPr>
          <p:cNvPr id="28" name="PlaceHolder 3"/>
          <p:cNvSpPr>
            <a:spLocks noGrp="1"/>
          </p:cNvSpPr>
          <p:nvPr>
            <p:ph type="body"/>
          </p:nvPr>
        </p:nvSpPr>
        <p:spPr>
          <a:xfrm>
            <a:off x="504000" y="4058640"/>
            <a:ext cx="9071640" cy="209088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30"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31"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32" name="PlaceHolder 4"/>
          <p:cNvSpPr>
            <a:spLocks noGrp="1"/>
          </p:cNvSpPr>
          <p:nvPr>
            <p:ph type="body"/>
          </p:nvPr>
        </p:nvSpPr>
        <p:spPr>
          <a:xfrm>
            <a:off x="5151960" y="4058640"/>
            <a:ext cx="4426560" cy="2090880"/>
          </a:xfrm>
          <a:prstGeom prst="rect">
            <a:avLst/>
          </a:prstGeom>
        </p:spPr>
        <p:txBody>
          <a:bodyPr bIns="0" lIns="0" rIns="0" tIns="0" wrap="none"/>
          <a:p>
            <a:endParaRPr/>
          </a:p>
        </p:txBody>
      </p:sp>
      <p:sp>
        <p:nvSpPr>
          <p:cNvPr id="33" name="PlaceHolder 5"/>
          <p:cNvSpPr>
            <a:spLocks noGrp="1"/>
          </p:cNvSpPr>
          <p:nvPr>
            <p:ph type="body"/>
          </p:nvPr>
        </p:nvSpPr>
        <p:spPr>
          <a:xfrm>
            <a:off x="504000" y="4058640"/>
            <a:ext cx="4426560" cy="209088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35"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36" name="PlaceHolder 3"/>
          <p:cNvSpPr>
            <a:spLocks noGrp="1"/>
          </p:cNvSpPr>
          <p:nvPr>
            <p:ph type="body"/>
          </p:nvPr>
        </p:nvSpPr>
        <p:spPr>
          <a:xfrm>
            <a:off x="5151960" y="1769040"/>
            <a:ext cx="4426560" cy="2090880"/>
          </a:xfrm>
          <a:prstGeom prst="rect">
            <a:avLst/>
          </a:prstGeom>
        </p:spPr>
        <p:txBody>
          <a:bodyPr bIns="0" lIns="0" rIns="0" tIns="0" wrap="none"/>
          <a:p>
            <a:endParaRPr/>
          </a:p>
        </p:txBody>
      </p:sp>
      <p:pic>
        <p:nvPicPr>
          <p:cNvPr descr="" id="37" name=""/>
          <p:cNvPicPr/>
          <p:nvPr/>
        </p:nvPicPr>
        <p:blipFill>
          <a:blip r:embed="rId2"/>
          <a:stretch>
            <a:fillRect/>
          </a:stretch>
        </p:blipFill>
        <p:spPr>
          <a:xfrm>
            <a:off x="6054480" y="4058640"/>
            <a:ext cx="2621520" cy="2090880"/>
          </a:xfrm>
          <a:prstGeom prst="rect">
            <a:avLst/>
          </a:prstGeom>
          <a:ln>
            <a:noFill/>
          </a:ln>
        </p:spPr>
      </p:pic>
      <p:pic>
        <p:nvPicPr>
          <p:cNvPr descr="" id="38" name=""/>
          <p:cNvPicPr/>
          <p:nvPr/>
        </p:nvPicPr>
        <p:blipFill>
          <a:blip r:embed="rId3"/>
          <a:stretch>
            <a:fillRect/>
          </a:stretch>
        </p:blipFill>
        <p:spPr>
          <a:xfrm>
            <a:off x="1406520" y="4058640"/>
            <a:ext cx="2621520" cy="20908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46" name="PlaceHolder 2"/>
          <p:cNvSpPr>
            <a:spLocks noGrp="1"/>
          </p:cNvSpPr>
          <p:nvPr>
            <p:ph type="subTitle"/>
          </p:nvPr>
        </p:nvSpPr>
        <p:spPr>
          <a:xfrm>
            <a:off x="504000" y="1769040"/>
            <a:ext cx="9071640" cy="438480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48" name="PlaceHolder 2"/>
          <p:cNvSpPr>
            <a:spLocks noGrp="1"/>
          </p:cNvSpPr>
          <p:nvPr>
            <p:ph type="body"/>
          </p:nvPr>
        </p:nvSpPr>
        <p:spPr>
          <a:xfrm>
            <a:off x="504000" y="1769040"/>
            <a:ext cx="9071640" cy="438444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50" name="PlaceHolder 2"/>
          <p:cNvSpPr>
            <a:spLocks noGrp="1"/>
          </p:cNvSpPr>
          <p:nvPr>
            <p:ph type="body"/>
          </p:nvPr>
        </p:nvSpPr>
        <p:spPr>
          <a:xfrm>
            <a:off x="504000" y="1769040"/>
            <a:ext cx="4426560" cy="4384440"/>
          </a:xfrm>
          <a:prstGeom prst="rect">
            <a:avLst/>
          </a:prstGeom>
        </p:spPr>
        <p:txBody>
          <a:bodyPr bIns="0" lIns="0" rIns="0" tIns="0" wrap="none"/>
          <a:p>
            <a:endParaRPr/>
          </a:p>
        </p:txBody>
      </p:sp>
      <p:sp>
        <p:nvSpPr>
          <p:cNvPr id="51" name="PlaceHolder 3"/>
          <p:cNvSpPr>
            <a:spLocks noGrp="1"/>
          </p:cNvSpPr>
          <p:nvPr>
            <p:ph type="body"/>
          </p:nvPr>
        </p:nvSpPr>
        <p:spPr>
          <a:xfrm>
            <a:off x="5151960" y="1769040"/>
            <a:ext cx="4426560" cy="438444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504000" y="301320"/>
            <a:ext cx="9071640" cy="585216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55"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56" name="PlaceHolder 3"/>
          <p:cNvSpPr>
            <a:spLocks noGrp="1"/>
          </p:cNvSpPr>
          <p:nvPr>
            <p:ph type="body"/>
          </p:nvPr>
        </p:nvSpPr>
        <p:spPr>
          <a:xfrm>
            <a:off x="504000" y="4058640"/>
            <a:ext cx="4426560" cy="2090880"/>
          </a:xfrm>
          <a:prstGeom prst="rect">
            <a:avLst/>
          </a:prstGeom>
        </p:spPr>
        <p:txBody>
          <a:bodyPr bIns="0" lIns="0" rIns="0" tIns="0" wrap="none"/>
          <a:p>
            <a:endParaRPr/>
          </a:p>
        </p:txBody>
      </p:sp>
      <p:sp>
        <p:nvSpPr>
          <p:cNvPr id="57" name="PlaceHolder 4"/>
          <p:cNvSpPr>
            <a:spLocks noGrp="1"/>
          </p:cNvSpPr>
          <p:nvPr>
            <p:ph type="body"/>
          </p:nvPr>
        </p:nvSpPr>
        <p:spPr>
          <a:xfrm>
            <a:off x="5151960" y="1769040"/>
            <a:ext cx="4426560" cy="438444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59" name="PlaceHolder 2"/>
          <p:cNvSpPr>
            <a:spLocks noGrp="1"/>
          </p:cNvSpPr>
          <p:nvPr>
            <p:ph type="body"/>
          </p:nvPr>
        </p:nvSpPr>
        <p:spPr>
          <a:xfrm>
            <a:off x="504000" y="1769040"/>
            <a:ext cx="4426560" cy="4384440"/>
          </a:xfrm>
          <a:prstGeom prst="rect">
            <a:avLst/>
          </a:prstGeom>
        </p:spPr>
        <p:txBody>
          <a:bodyPr bIns="0" lIns="0" rIns="0" tIns="0" wrap="none"/>
          <a:p>
            <a:endParaRPr/>
          </a:p>
        </p:txBody>
      </p:sp>
      <p:sp>
        <p:nvSpPr>
          <p:cNvPr id="60"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61" name="PlaceHolder 4"/>
          <p:cNvSpPr>
            <a:spLocks noGrp="1"/>
          </p:cNvSpPr>
          <p:nvPr>
            <p:ph type="body"/>
          </p:nvPr>
        </p:nvSpPr>
        <p:spPr>
          <a:xfrm>
            <a:off x="5151960" y="4058640"/>
            <a:ext cx="4426560" cy="209088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63"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64"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65" name="PlaceHolder 4"/>
          <p:cNvSpPr>
            <a:spLocks noGrp="1"/>
          </p:cNvSpPr>
          <p:nvPr>
            <p:ph type="body"/>
          </p:nvPr>
        </p:nvSpPr>
        <p:spPr>
          <a:xfrm>
            <a:off x="504000" y="4058640"/>
            <a:ext cx="9070920" cy="209088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67" name="PlaceHolder 2"/>
          <p:cNvSpPr>
            <a:spLocks noGrp="1"/>
          </p:cNvSpPr>
          <p:nvPr>
            <p:ph type="body"/>
          </p:nvPr>
        </p:nvSpPr>
        <p:spPr>
          <a:xfrm>
            <a:off x="504000" y="1769040"/>
            <a:ext cx="9071640" cy="2090880"/>
          </a:xfrm>
          <a:prstGeom prst="rect">
            <a:avLst/>
          </a:prstGeom>
        </p:spPr>
        <p:txBody>
          <a:bodyPr bIns="0" lIns="0" rIns="0" tIns="0" wrap="none"/>
          <a:p>
            <a:endParaRPr/>
          </a:p>
        </p:txBody>
      </p:sp>
      <p:sp>
        <p:nvSpPr>
          <p:cNvPr id="68" name="PlaceHolder 3"/>
          <p:cNvSpPr>
            <a:spLocks noGrp="1"/>
          </p:cNvSpPr>
          <p:nvPr>
            <p:ph type="body"/>
          </p:nvPr>
        </p:nvSpPr>
        <p:spPr>
          <a:xfrm>
            <a:off x="504000" y="4058640"/>
            <a:ext cx="9071640" cy="209088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70"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71" name="PlaceHolder 3"/>
          <p:cNvSpPr>
            <a:spLocks noGrp="1"/>
          </p:cNvSpPr>
          <p:nvPr>
            <p:ph type="body"/>
          </p:nvPr>
        </p:nvSpPr>
        <p:spPr>
          <a:xfrm>
            <a:off x="5151960" y="1769040"/>
            <a:ext cx="4426560" cy="2090880"/>
          </a:xfrm>
          <a:prstGeom prst="rect">
            <a:avLst/>
          </a:prstGeom>
        </p:spPr>
        <p:txBody>
          <a:bodyPr bIns="0" lIns="0" rIns="0" tIns="0" wrap="none"/>
          <a:p>
            <a:endParaRPr/>
          </a:p>
        </p:txBody>
      </p:sp>
      <p:sp>
        <p:nvSpPr>
          <p:cNvPr id="72" name="PlaceHolder 4"/>
          <p:cNvSpPr>
            <a:spLocks noGrp="1"/>
          </p:cNvSpPr>
          <p:nvPr>
            <p:ph type="body"/>
          </p:nvPr>
        </p:nvSpPr>
        <p:spPr>
          <a:xfrm>
            <a:off x="5151960" y="4058640"/>
            <a:ext cx="4426560" cy="2090880"/>
          </a:xfrm>
          <a:prstGeom prst="rect">
            <a:avLst/>
          </a:prstGeom>
        </p:spPr>
        <p:txBody>
          <a:bodyPr bIns="0" lIns="0" rIns="0" tIns="0" wrap="none"/>
          <a:p>
            <a:endParaRPr/>
          </a:p>
        </p:txBody>
      </p:sp>
      <p:sp>
        <p:nvSpPr>
          <p:cNvPr id="73" name="PlaceHolder 5"/>
          <p:cNvSpPr>
            <a:spLocks noGrp="1"/>
          </p:cNvSpPr>
          <p:nvPr>
            <p:ph type="body"/>
          </p:nvPr>
        </p:nvSpPr>
        <p:spPr>
          <a:xfrm>
            <a:off x="504000" y="4058640"/>
            <a:ext cx="4426560" cy="209088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301320"/>
            <a:ext cx="9071640" cy="1262520"/>
          </a:xfrm>
          <a:prstGeom prst="rect">
            <a:avLst/>
          </a:prstGeom>
        </p:spPr>
        <p:txBody>
          <a:bodyPr anchor="ctr" bIns="0" lIns="0" rIns="0" tIns="0" wrap="none"/>
          <a:p>
            <a:pPr algn="ctr"/>
            <a:endParaRPr/>
          </a:p>
        </p:txBody>
      </p:sp>
      <p:sp>
        <p:nvSpPr>
          <p:cNvPr id="75" name="PlaceHolder 2"/>
          <p:cNvSpPr>
            <a:spLocks noGrp="1"/>
          </p:cNvSpPr>
          <p:nvPr>
            <p:ph type="body"/>
          </p:nvPr>
        </p:nvSpPr>
        <p:spPr>
          <a:xfrm>
            <a:off x="504000" y="1769040"/>
            <a:ext cx="4426560" cy="2090880"/>
          </a:xfrm>
          <a:prstGeom prst="rect">
            <a:avLst/>
          </a:prstGeom>
        </p:spPr>
        <p:txBody>
          <a:bodyPr bIns="0" lIns="0" rIns="0" tIns="0" wrap="none"/>
          <a:p>
            <a:endParaRPr/>
          </a:p>
        </p:txBody>
      </p:sp>
      <p:sp>
        <p:nvSpPr>
          <p:cNvPr id="76" name="PlaceHolder 3"/>
          <p:cNvSpPr>
            <a:spLocks noGrp="1"/>
          </p:cNvSpPr>
          <p:nvPr>
            <p:ph type="body"/>
          </p:nvPr>
        </p:nvSpPr>
        <p:spPr>
          <a:xfrm>
            <a:off x="5151960" y="1769040"/>
            <a:ext cx="4426560" cy="2090880"/>
          </a:xfrm>
          <a:prstGeom prst="rect">
            <a:avLst/>
          </a:prstGeom>
        </p:spPr>
        <p:txBody>
          <a:bodyPr bIns="0" lIns="0" rIns="0" tIns="0" wrap="none"/>
          <a:p>
            <a:endParaRPr/>
          </a:p>
        </p:txBody>
      </p:sp>
      <p:pic>
        <p:nvPicPr>
          <p:cNvPr descr="" id="77" name=""/>
          <p:cNvPicPr/>
          <p:nvPr/>
        </p:nvPicPr>
        <p:blipFill>
          <a:blip r:embed="rId2"/>
          <a:stretch>
            <a:fillRect/>
          </a:stretch>
        </p:blipFill>
        <p:spPr>
          <a:xfrm>
            <a:off x="6054480" y="4058640"/>
            <a:ext cx="2621520" cy="2090880"/>
          </a:xfrm>
          <a:prstGeom prst="rect">
            <a:avLst/>
          </a:prstGeom>
          <a:ln>
            <a:noFill/>
          </a:ln>
        </p:spPr>
      </p:pic>
      <p:pic>
        <p:nvPicPr>
          <p:cNvPr descr="" id="78" name=""/>
          <p:cNvPicPr/>
          <p:nvPr/>
        </p:nvPicPr>
        <p:blipFill>
          <a:blip r:embed="rId3"/>
          <a:stretch>
            <a:fillRect/>
          </a:stretch>
        </p:blipFill>
        <p:spPr>
          <a:xfrm>
            <a:off x="1406520" y="4058640"/>
            <a:ext cx="2621520" cy="20908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1640" cy="1262160"/>
          </a:xfrm>
          <a:prstGeom prst="rect">
            <a:avLst/>
          </a:prstGeom>
        </p:spPr>
        <p:txBody>
          <a:bodyPr anchor="ctr" bIns="0" lIns="0" rIns="0" tIns="0" wrap="none"/>
          <a:p>
            <a:pPr algn="ctr"/>
            <a:r>
              <a:rPr lang="en-US"/>
              <a:t>Click to edit the title text format</a:t>
            </a:r>
            <a:endParaRPr/>
          </a:p>
        </p:txBody>
      </p:sp>
      <p:sp>
        <p:nvSpPr>
          <p:cNvPr id="1" name="PlaceHolder 2"/>
          <p:cNvSpPr>
            <a:spLocks noGrp="1"/>
          </p:cNvSpPr>
          <p:nvPr>
            <p:ph type="body"/>
          </p:nvPr>
        </p:nvSpPr>
        <p:spPr>
          <a:xfrm>
            <a:off x="504000" y="1769040"/>
            <a:ext cx="9071640" cy="438444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
        <p:nvSpPr>
          <p:cNvPr id="2" name="PlaceHolder 3"/>
          <p:cNvSpPr>
            <a:spLocks noGrp="1"/>
          </p:cNvSpPr>
          <p:nvPr>
            <p:ph type="dt"/>
          </p:nvPr>
        </p:nvSpPr>
        <p:spPr>
          <a:xfrm>
            <a:off x="504000" y="6887160"/>
            <a:ext cx="2348280" cy="521280"/>
          </a:xfrm>
          <a:prstGeom prst="rect">
            <a:avLst/>
          </a:prstGeom>
        </p:spPr>
        <p:txBody>
          <a:bodyPr bIns="0" lIns="0" rIns="0" tIns="0" wrap="none"/>
          <a:p>
            <a:r>
              <a:rPr lang="en-US" sz="1400"/>
              <a:t>&lt;date/time&gt;</a:t>
            </a:r>
            <a:endParaRPr/>
          </a:p>
        </p:txBody>
      </p:sp>
      <p:sp>
        <p:nvSpPr>
          <p:cNvPr id="3" name="PlaceHolder 4"/>
          <p:cNvSpPr>
            <a:spLocks noGrp="1"/>
          </p:cNvSpPr>
          <p:nvPr>
            <p:ph type="ftr"/>
          </p:nvPr>
        </p:nvSpPr>
        <p:spPr>
          <a:xfrm>
            <a:off x="3447360" y="6887160"/>
            <a:ext cx="3195000" cy="521280"/>
          </a:xfrm>
          <a:prstGeom prst="rect">
            <a:avLst/>
          </a:prstGeom>
        </p:spPr>
        <p:txBody>
          <a:bodyPr bIns="0" lIns="0" rIns="0" tIns="0" wrap="none"/>
          <a:p>
            <a:pPr algn="ctr"/>
            <a:r>
              <a:rPr lang="en-US" sz="1400"/>
              <a:t>&lt;footer&gt;</a:t>
            </a:r>
            <a:endParaRPr/>
          </a:p>
        </p:txBody>
      </p:sp>
      <p:sp>
        <p:nvSpPr>
          <p:cNvPr id="4" name="PlaceHolder 5"/>
          <p:cNvSpPr>
            <a:spLocks noGrp="1"/>
          </p:cNvSpPr>
          <p:nvPr>
            <p:ph type="sldNum"/>
          </p:nvPr>
        </p:nvSpPr>
        <p:spPr>
          <a:xfrm>
            <a:off x="7227360" y="6887160"/>
            <a:ext cx="2348280" cy="521280"/>
          </a:xfrm>
          <a:prstGeom prst="rect">
            <a:avLst/>
          </a:prstGeom>
        </p:spPr>
        <p:txBody>
          <a:bodyPr bIns="0" lIns="0" rIns="0" tIns="0" wrap="none"/>
          <a:p>
            <a:pPr algn="r"/>
            <a:fld id="{AF5C8DCF-E26E-4EF9-899D-3F36DCCFAC43}" type="slidenum">
              <a:rPr lang="en-US" sz="1400"/>
              <a:t>&lt;number&gt;</a:t>
            </a:fld>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39" name=""/>
          <p:cNvPicPr/>
          <p:nvPr/>
        </p:nvPicPr>
        <p:blipFill>
          <a:blip r:embed="rId2"/>
          <a:stretch>
            <a:fillRect/>
          </a:stretch>
        </p:blipFill>
        <p:spPr>
          <a:xfrm>
            <a:off x="-58320" y="108000"/>
            <a:ext cx="7794360" cy="1607400"/>
          </a:xfrm>
          <a:prstGeom prst="rect">
            <a:avLst/>
          </a:prstGeom>
          <a:ln>
            <a:noFill/>
          </a:ln>
        </p:spPr>
      </p:pic>
      <p:sp>
        <p:nvSpPr>
          <p:cNvPr id="40" name="PlaceHolder 1"/>
          <p:cNvSpPr>
            <a:spLocks noGrp="1"/>
          </p:cNvSpPr>
          <p:nvPr>
            <p:ph type="title"/>
          </p:nvPr>
        </p:nvSpPr>
        <p:spPr>
          <a:xfrm>
            <a:off x="504000" y="288000"/>
            <a:ext cx="7020000" cy="1248120"/>
          </a:xfrm>
          <a:prstGeom prst="rect">
            <a:avLst/>
          </a:prstGeom>
        </p:spPr>
        <p:txBody>
          <a:bodyPr anchor="ctr" bIns="0" lIns="0" rIns="0" tIns="0" wrap="none"/>
          <a:p>
            <a:r>
              <a:rPr lang="en-US"/>
              <a:t>Click to edit the title text format</a:t>
            </a:r>
            <a:endParaRPr/>
          </a:p>
        </p:txBody>
      </p:sp>
      <p:sp>
        <p:nvSpPr>
          <p:cNvPr id="41" name="PlaceHolder 2"/>
          <p:cNvSpPr>
            <a:spLocks noGrp="1"/>
          </p:cNvSpPr>
          <p:nvPr>
            <p:ph type="body"/>
          </p:nvPr>
        </p:nvSpPr>
        <p:spPr>
          <a:xfrm>
            <a:off x="504000" y="1823760"/>
            <a:ext cx="9072000" cy="438444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
        <p:nvSpPr>
          <p:cNvPr id="42" name="PlaceHolder 3"/>
          <p:cNvSpPr>
            <a:spLocks noGrp="1"/>
          </p:cNvSpPr>
          <p:nvPr>
            <p:ph type="dt"/>
          </p:nvPr>
        </p:nvSpPr>
        <p:spPr>
          <a:xfrm>
            <a:off x="504000" y="6886440"/>
            <a:ext cx="2348280" cy="520920"/>
          </a:xfrm>
          <a:prstGeom prst="rect">
            <a:avLst/>
          </a:prstGeom>
        </p:spPr>
        <p:txBody>
          <a:bodyPr bIns="0" lIns="0" rIns="0" tIns="0" wrap="none"/>
          <a:p>
            <a:r>
              <a:rPr lang="en-US" sz="1400"/>
              <a:t>&lt;date/time&gt;</a:t>
            </a:r>
            <a:endParaRPr/>
          </a:p>
        </p:txBody>
      </p:sp>
      <p:sp>
        <p:nvSpPr>
          <p:cNvPr id="43" name="PlaceHolder 4"/>
          <p:cNvSpPr>
            <a:spLocks noGrp="1"/>
          </p:cNvSpPr>
          <p:nvPr>
            <p:ph type="ftr"/>
          </p:nvPr>
        </p:nvSpPr>
        <p:spPr>
          <a:xfrm>
            <a:off x="3447000" y="6886440"/>
            <a:ext cx="3195000" cy="520920"/>
          </a:xfrm>
          <a:prstGeom prst="rect">
            <a:avLst/>
          </a:prstGeom>
        </p:spPr>
        <p:txBody>
          <a:bodyPr bIns="0" lIns="0" rIns="0" tIns="0" wrap="none"/>
          <a:p>
            <a:pPr algn="ctr"/>
            <a:r>
              <a:rPr lang="en-US" sz="1400"/>
              <a:t>&lt;footer&gt;</a:t>
            </a:r>
            <a:endParaRPr/>
          </a:p>
        </p:txBody>
      </p:sp>
      <p:sp>
        <p:nvSpPr>
          <p:cNvPr id="44" name="PlaceHolder 5"/>
          <p:cNvSpPr>
            <a:spLocks noGrp="1"/>
          </p:cNvSpPr>
          <p:nvPr>
            <p:ph type="sldNum"/>
          </p:nvPr>
        </p:nvSpPr>
        <p:spPr>
          <a:xfrm>
            <a:off x="7227000" y="6886440"/>
            <a:ext cx="2348280" cy="520920"/>
          </a:xfrm>
          <a:prstGeom prst="rect">
            <a:avLst/>
          </a:prstGeom>
        </p:spPr>
        <p:txBody>
          <a:bodyPr bIns="0" lIns="0" rIns="0" tIns="0" wrap="none"/>
          <a:p>
            <a:pPr algn="r"/>
            <a:fld id="{D303535E-7AB7-4878-8FD7-4E1731121D66}" type="slidenum">
              <a:rPr lang="en-US" sz="1400"/>
              <a:t>&lt;number&gt;</a:t>
            </a:fld>
            <a:endParaRPr/>
          </a:p>
        </p:txBody>
      </p:sp>
    </p:spTree>
  </p:cSld>
  <p:clrMap accent1="accent1" accent2="accent2" accent3="accent3" accent4="accent4" accent5="accent5" accent6="accent6" bg1="lt1" bg2="lt2" folHlink="folHlink" hlink="hlink" tx1="dk1" tx2="dk2"/>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9" name="TextShape 1"/>
          <p:cNvSpPr txBox="1"/>
          <p:nvPr/>
        </p:nvSpPr>
        <p:spPr>
          <a:xfrm>
            <a:off x="504000" y="288000"/>
            <a:ext cx="7020000" cy="1248120"/>
          </a:xfrm>
          <a:prstGeom prst="rect">
            <a:avLst/>
          </a:prstGeom>
        </p:spPr>
        <p:txBody>
          <a:bodyPr anchor="ctr" bIns="0" lIns="0" rIns="0" tIns="0" wrap="none"/>
          <a:p>
            <a:r>
              <a:rPr lang="en-US" sz="2800"/>
              <a:t>プログラム依存グラフを用いた</a:t>
            </a:r>
            <a:r>
              <a:rPr lang="en-US" sz="2800"/>
              <a:t>
</a:t>
            </a:r>
            <a:r>
              <a:rPr lang="en-US" sz="2800"/>
              <a:t>Template Method </a:t>
            </a:r>
            <a:r>
              <a:rPr lang="en-US" sz="2800"/>
              <a:t>パターン適用による</a:t>
            </a:r>
            <a:r>
              <a:rPr lang="en-US" sz="2800"/>
              <a:t>
</a:t>
            </a:r>
            <a:r>
              <a:rPr lang="en-US" sz="2800"/>
              <a:t>コードクローン集約支援</a:t>
            </a:r>
            <a:endParaRPr/>
          </a:p>
        </p:txBody>
      </p:sp>
      <p:sp>
        <p:nvSpPr>
          <p:cNvPr id="80" name="TextShape 2"/>
          <p:cNvSpPr txBox="1"/>
          <p:nvPr/>
        </p:nvSpPr>
        <p:spPr>
          <a:xfrm>
            <a:off x="360000" y="5760000"/>
            <a:ext cx="2664000" cy="1656000"/>
          </a:xfrm>
          <a:prstGeom prst="rect">
            <a:avLst/>
          </a:prstGeom>
        </p:spPr>
        <p:txBody>
          <a:bodyPr anchor="ctr" bIns="0" lIns="0" rIns="0" tIns="0" wrap="none"/>
          <a:p>
            <a:r>
              <a:rPr lang="en-US" sz="2200"/>
              <a:t>堀田圭佑</a:t>
            </a:r>
            <a:endParaRPr/>
          </a:p>
          <a:p>
            <a:endParaRPr/>
          </a:p>
          <a:p>
            <a:r>
              <a:rPr lang="en-US" sz="2200"/>
              <a:t>大阪大学 楠本研究室 研究員</a:t>
            </a:r>
            <a:endParaRPr/>
          </a:p>
        </p:txBody>
      </p:sp>
      <p:sp>
        <p:nvSpPr>
          <p:cNvPr id="81" name="TextShape 3"/>
          <p:cNvSpPr txBox="1"/>
          <p:nvPr/>
        </p:nvSpPr>
        <p:spPr>
          <a:xfrm>
            <a:off x="7056000" y="519120"/>
            <a:ext cx="3600000" cy="1080000"/>
          </a:xfrm>
          <a:prstGeom prst="rect">
            <a:avLst/>
          </a:prstGeom>
        </p:spPr>
        <p:txBody>
          <a:bodyPr anchor="ctr" bIns="0" lIns="0" rIns="0" tIns="0" wrap="none"/>
          <a:p>
            <a:pPr algn="ctr"/>
            <a:r>
              <a:rPr lang="en-US" sz="2800"/>
              <a:t>s161053</a:t>
            </a:r>
            <a:endParaRPr/>
          </a:p>
          <a:p>
            <a:pPr algn="ctr"/>
            <a:r>
              <a:rPr lang="en-US" sz="2800"/>
              <a:t>前田欣耶</a:t>
            </a:r>
            <a:endParaRPr/>
          </a:p>
        </p:txBody>
      </p:sp>
      <p:pic>
        <p:nvPicPr>
          <p:cNvPr descr="" id="82" name=""/>
          <p:cNvPicPr/>
          <p:nvPr/>
        </p:nvPicPr>
        <p:blipFill>
          <a:blip r:embed="rId1"/>
          <a:stretch>
            <a:fillRect/>
          </a:stretch>
        </p:blipFill>
        <p:spPr>
          <a:xfrm>
            <a:off x="340560" y="2304000"/>
            <a:ext cx="2611440" cy="3289320"/>
          </a:xfrm>
          <a:prstGeom prst="rect">
            <a:avLst/>
          </a:prstGeom>
          <a:ln>
            <a:noFill/>
          </a:ln>
        </p:spPr>
      </p:pic>
      <p:pic>
        <p:nvPicPr>
          <p:cNvPr descr="" id="83" name=""/>
          <p:cNvPicPr/>
          <p:nvPr/>
        </p:nvPicPr>
        <p:blipFill>
          <a:blip r:embed="rId2"/>
          <a:stretch>
            <a:fillRect/>
          </a:stretch>
        </p:blipFill>
        <p:spPr>
          <a:xfrm>
            <a:off x="3312000" y="2721600"/>
            <a:ext cx="3243240" cy="2894400"/>
          </a:xfrm>
          <a:prstGeom prst="rect">
            <a:avLst/>
          </a:prstGeom>
          <a:ln>
            <a:noFill/>
          </a:ln>
        </p:spPr>
      </p:pic>
      <p:pic>
        <p:nvPicPr>
          <p:cNvPr descr="" id="84" name=""/>
          <p:cNvPicPr/>
          <p:nvPr/>
        </p:nvPicPr>
        <p:blipFill>
          <a:blip r:embed="rId3"/>
          <a:stretch>
            <a:fillRect/>
          </a:stretch>
        </p:blipFill>
        <p:spPr>
          <a:xfrm>
            <a:off x="6622200" y="3091320"/>
            <a:ext cx="3313800" cy="2524680"/>
          </a:xfrm>
          <a:prstGeom prst="rect">
            <a:avLst/>
          </a:prstGeom>
          <a:ln>
            <a:noFill/>
          </a:ln>
        </p:spPr>
      </p:pic>
      <p:sp>
        <p:nvSpPr>
          <p:cNvPr id="85" name="TextShape 4"/>
          <p:cNvSpPr txBox="1"/>
          <p:nvPr/>
        </p:nvSpPr>
        <p:spPr>
          <a:xfrm>
            <a:off x="3314520" y="5877000"/>
            <a:ext cx="2664000" cy="1683000"/>
          </a:xfrm>
          <a:prstGeom prst="rect">
            <a:avLst/>
          </a:prstGeom>
        </p:spPr>
        <p:txBody>
          <a:bodyPr anchor="ctr" bIns="0" lIns="0" rIns="0" tIns="0" wrap="none"/>
          <a:p>
            <a:r>
              <a:rPr lang="en-US" sz="2200"/>
              <a:t>肥後芳樹</a:t>
            </a:r>
            <a:endParaRPr/>
          </a:p>
          <a:p>
            <a:endParaRPr/>
          </a:p>
          <a:p>
            <a:r>
              <a:rPr lang="en-US" sz="2200"/>
              <a:t>大阪大学 情報科学研究科 コンピュータサイエンス専攻</a:t>
            </a:r>
            <a:endParaRPr/>
          </a:p>
          <a:p>
            <a:r>
              <a:rPr lang="en-US" sz="2200"/>
              <a:t>助教授</a:t>
            </a:r>
            <a:endParaRPr/>
          </a:p>
        </p:txBody>
      </p:sp>
      <p:sp>
        <p:nvSpPr>
          <p:cNvPr id="86" name="TextShape 5"/>
          <p:cNvSpPr txBox="1"/>
          <p:nvPr/>
        </p:nvSpPr>
        <p:spPr>
          <a:xfrm>
            <a:off x="6696000" y="5615640"/>
            <a:ext cx="2664000" cy="1656000"/>
          </a:xfrm>
          <a:prstGeom prst="rect">
            <a:avLst/>
          </a:prstGeom>
        </p:spPr>
        <p:txBody>
          <a:bodyPr anchor="ctr" bIns="0" lIns="0" rIns="0" tIns="0" wrap="none"/>
          <a:p>
            <a:r>
              <a:rPr lang="en-US" sz="2200"/>
              <a:t>楠本真二</a:t>
            </a:r>
            <a:endParaRPr/>
          </a:p>
          <a:p>
            <a:endParaRPr/>
          </a:p>
          <a:p>
            <a:r>
              <a:rPr lang="en-US" sz="2200"/>
              <a:t>大阪大学 情報科学研究科 コンピュータサイエンス専攻 教授</a:t>
            </a:r>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7" name="TextShape 1"/>
          <p:cNvSpPr txBox="1"/>
          <p:nvPr/>
        </p:nvSpPr>
        <p:spPr>
          <a:xfrm>
            <a:off x="504000" y="301320"/>
            <a:ext cx="9071640" cy="1262160"/>
          </a:xfrm>
          <a:prstGeom prst="rect">
            <a:avLst/>
          </a:prstGeom>
        </p:spPr>
        <p:txBody>
          <a:bodyPr anchor="ctr" bIns="0" lIns="0" rIns="0" tIns="0" wrap="none"/>
          <a:p>
            <a:pPr algn="ctr"/>
            <a:r>
              <a:rPr lang="en-US"/>
              <a:t>目次</a:t>
            </a:r>
            <a:endParaRPr/>
          </a:p>
        </p:txBody>
      </p:sp>
      <p:sp>
        <p:nvSpPr>
          <p:cNvPr id="88" name="TextShape 2"/>
          <p:cNvSpPr txBox="1"/>
          <p:nvPr/>
        </p:nvSpPr>
        <p:spPr>
          <a:xfrm>
            <a:off x="504000" y="1769040"/>
            <a:ext cx="9071640" cy="4384440"/>
          </a:xfrm>
          <a:prstGeom prst="rect">
            <a:avLst/>
          </a:prstGeom>
        </p:spPr>
        <p:txBody>
          <a:bodyPr bIns="0" lIns="0" rIns="0" tIns="0" wrap="none"/>
          <a:p>
            <a:pPr>
              <a:buSzPct val="25000"/>
              <a:buFont typeface="StarSymbol"/>
              <a:buChar char=""/>
            </a:pPr>
            <a:r>
              <a:rPr lang="en-US"/>
              <a:t>１、背景</a:t>
            </a:r>
            <a:endParaRPr/>
          </a:p>
          <a:p>
            <a:pPr>
              <a:buSzPct val="25000"/>
              <a:buFont typeface="StarSymbol"/>
              <a:buChar char=""/>
            </a:pPr>
            <a:endParaRPr/>
          </a:p>
          <a:p>
            <a:pPr>
              <a:buSzPct val="25000"/>
              <a:buFont typeface="StarSymbol"/>
              <a:buChar char=""/>
            </a:pPr>
            <a:r>
              <a:rPr lang="en-US"/>
              <a:t>２、提案方法</a:t>
            </a:r>
            <a:endParaRPr/>
          </a:p>
          <a:p>
            <a:pPr>
              <a:buSzPct val="25000"/>
              <a:buFont typeface="StarSymbol"/>
              <a:buChar char=""/>
            </a:pPr>
            <a:endParaRPr/>
          </a:p>
          <a:p>
            <a:pPr>
              <a:buSzPct val="25000"/>
              <a:buFont typeface="StarSymbol"/>
              <a:buChar char=""/>
            </a:pPr>
            <a:r>
              <a:rPr lang="en-US"/>
              <a:t>３、実装</a:t>
            </a:r>
            <a:endParaRPr/>
          </a:p>
          <a:p>
            <a:pPr>
              <a:buSzPct val="25000"/>
              <a:buFont typeface="StarSymbol"/>
              <a:buChar char=""/>
            </a:pPr>
            <a:endParaRPr/>
          </a:p>
          <a:p>
            <a:pPr>
              <a:buSzPct val="25000"/>
              <a:buFont typeface="StarSymbol"/>
              <a:buChar char=""/>
            </a:pPr>
            <a:r>
              <a:rPr lang="en-US"/>
              <a:t>４、評価</a:t>
            </a:r>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89" name="TextShape 1"/>
          <p:cNvSpPr txBox="1"/>
          <p:nvPr/>
        </p:nvSpPr>
        <p:spPr>
          <a:xfrm>
            <a:off x="1440000" y="288000"/>
            <a:ext cx="7020000" cy="1248120"/>
          </a:xfrm>
          <a:prstGeom prst="rect">
            <a:avLst/>
          </a:prstGeom>
        </p:spPr>
        <p:txBody>
          <a:bodyPr anchor="ctr" bIns="0" lIns="0" rIns="0" tIns="0" wrap="none"/>
          <a:p>
            <a:pPr algn="ctr">
              <a:buSzPct val="25000"/>
              <a:buFont typeface="StarSymbol"/>
              <a:buChar char=""/>
            </a:pPr>
            <a:r>
              <a:rPr lang="en-US"/>
              <a:t>１、背景</a:t>
            </a:r>
            <a:endParaRPr/>
          </a:p>
        </p:txBody>
      </p:sp>
      <p:sp>
        <p:nvSpPr>
          <p:cNvPr id="90" name="TextShape 2"/>
          <p:cNvSpPr txBox="1"/>
          <p:nvPr/>
        </p:nvSpPr>
        <p:spPr>
          <a:xfrm>
            <a:off x="504000" y="1769040"/>
            <a:ext cx="9071640" cy="4384440"/>
          </a:xfrm>
          <a:prstGeom prst="rect">
            <a:avLst/>
          </a:prstGeom>
        </p:spPr>
        <p:txBody>
          <a:bodyPr bIns="0" lIns="0" rIns="0" tIns="0" wrap="none"/>
          <a:p>
            <a:pPr>
              <a:buSzPct val="25000"/>
              <a:buFont typeface="StarSymbol"/>
              <a:buChar char=""/>
            </a:pPr>
            <a:r>
              <a:rPr i="1" lang="en-US" u="sng"/>
              <a:t>コードクローン</a:t>
            </a:r>
            <a:r>
              <a:rPr lang="en-US"/>
              <a:t>はソフトウェアの保守性を低下させる要因の一つである。</a:t>
            </a:r>
            <a:endParaRPr/>
          </a:p>
          <a:p>
            <a:pPr>
              <a:buSzPct val="25000"/>
              <a:buFont typeface="StarSymbol"/>
              <a:buChar char=""/>
            </a:pPr>
            <a:r>
              <a:rPr i="1" lang="en-US" u="sng"/>
              <a:t>Template Method</a:t>
            </a:r>
            <a:r>
              <a:rPr i="1" lang="en-US" u="sng"/>
              <a:t>パターン</a:t>
            </a:r>
            <a:r>
              <a:rPr lang="en-US"/>
              <a:t>適用によるコードクローン集約方法は高い効果が得られるが、課題点が存在する。</a:t>
            </a:r>
            <a:endParaRPr/>
          </a:p>
          <a:p>
            <a:pPr>
              <a:buSzPct val="25000"/>
              <a:buFont typeface="StarSymbol"/>
              <a:buChar char=""/>
            </a:pPr>
            <a:r>
              <a:rPr lang="en-US"/>
              <a:t>その課題点を</a:t>
            </a:r>
            <a:r>
              <a:rPr i="1" lang="en-US" u="sng"/>
              <a:t>プログラム依存グラフ</a:t>
            </a:r>
            <a:r>
              <a:rPr lang="en-US"/>
              <a:t>を用いて改善した。</a:t>
            </a:r>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1" name="TextShape 1"/>
          <p:cNvSpPr txBox="1"/>
          <p:nvPr/>
        </p:nvSpPr>
        <p:spPr>
          <a:xfrm>
            <a:off x="504000" y="792000"/>
            <a:ext cx="9071640" cy="5361480"/>
          </a:xfrm>
          <a:prstGeom prst="rect">
            <a:avLst/>
          </a:prstGeom>
        </p:spPr>
        <p:txBody>
          <a:bodyPr bIns="0" lIns="0" rIns="0" tIns="0" wrap="none"/>
          <a:p>
            <a:pPr>
              <a:buSzPct val="25000"/>
              <a:buFont typeface="StarSymbol"/>
              <a:buChar char=""/>
            </a:pPr>
            <a:r>
              <a:rPr lang="en-US"/>
              <a:t>コードクローン</a:t>
            </a:r>
            <a:endParaRPr/>
          </a:p>
          <a:p>
            <a:pPr>
              <a:buSzPct val="25000"/>
              <a:buFont typeface="StarSymbol"/>
              <a:buChar char=""/>
            </a:pPr>
            <a:r>
              <a:rPr lang="en-US"/>
              <a:t>ソースコード中の同一、あるいは類似するコード片。</a:t>
            </a:r>
            <a:endParaRPr/>
          </a:p>
          <a:p>
            <a:pPr>
              <a:buSzPct val="25000"/>
              <a:buFont typeface="StarSymbol"/>
              <a:buChar char=""/>
            </a:pPr>
            <a:endParaRPr/>
          </a:p>
          <a:p>
            <a:pPr>
              <a:buSzPct val="25000"/>
              <a:buFont typeface="StarSymbol"/>
              <a:buChar char=""/>
            </a:pPr>
            <a:r>
              <a:rPr lang="en-US"/>
              <a:t>主にコピーアンドペーストで発生し、その存在はソフトウェアの保守を困難にする。</a:t>
            </a:r>
            <a:endParaRPr/>
          </a:p>
          <a:p>
            <a:pPr>
              <a:buSzPct val="25000"/>
              <a:buFont typeface="StarSymbol"/>
              <a:buChar char=""/>
            </a:pPr>
            <a:endParaRPr/>
          </a:p>
          <a:p>
            <a:pPr>
              <a:buSzPct val="25000"/>
              <a:buFont typeface="StarSymbol"/>
              <a:buChar char=""/>
            </a:pPr>
            <a:r>
              <a:rPr lang="en-US"/>
              <a:t>コードクローンを自動的に検出あるいは集約を支援する方法が多数提案されている。</a:t>
            </a:r>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92" name="TextShape 1"/>
          <p:cNvSpPr txBox="1"/>
          <p:nvPr/>
        </p:nvSpPr>
        <p:spPr>
          <a:xfrm>
            <a:off x="504000" y="792000"/>
            <a:ext cx="9071640" cy="5361480"/>
          </a:xfrm>
          <a:prstGeom prst="rect">
            <a:avLst/>
          </a:prstGeom>
        </p:spPr>
        <p:txBody>
          <a:bodyPr bIns="0" lIns="0" rIns="0" tIns="0" wrap="none"/>
          <a:p>
            <a:pPr>
              <a:buSzPct val="25000"/>
              <a:buFont typeface="StarSymbol"/>
              <a:buChar char=""/>
            </a:pPr>
            <a:r>
              <a:rPr lang="en-US"/>
              <a:t>Template Method</a:t>
            </a:r>
            <a:r>
              <a:rPr lang="en-US"/>
              <a:t>パターン</a:t>
            </a:r>
            <a:endParaRPr/>
          </a:p>
          <a:p>
            <a:pPr>
              <a:buSzPct val="25000"/>
              <a:buFont typeface="StarSymbol"/>
              <a:buChar char=""/>
            </a:pPr>
            <a:endParaRPr/>
          </a:p>
        </p:txBody>
      </p:sp>
      <p:pic>
        <p:nvPicPr>
          <p:cNvPr descr="" id="93" name=""/>
          <p:cNvPicPr/>
          <p:nvPr/>
        </p:nvPicPr>
        <p:blipFill>
          <a:blip r:embed="rId1"/>
          <a:stretch>
            <a:fillRect/>
          </a:stretch>
        </p:blipFill>
        <p:spPr>
          <a:xfrm>
            <a:off x="-35640" y="1677960"/>
            <a:ext cx="7263000" cy="4927680"/>
          </a:xfrm>
          <a:prstGeom prst="rect">
            <a:avLst/>
          </a:prstGeom>
          <a:ln>
            <a:noFill/>
          </a:ln>
        </p:spPr>
      </p:pic>
      <p:sp>
        <p:nvSpPr>
          <p:cNvPr id="94" name="TextShape 2"/>
          <p:cNvSpPr txBox="1"/>
          <p:nvPr/>
        </p:nvSpPr>
        <p:spPr>
          <a:xfrm>
            <a:off x="7344000" y="1656000"/>
            <a:ext cx="2376000" cy="1492560"/>
          </a:xfrm>
          <a:prstGeom prst="rect">
            <a:avLst/>
          </a:prstGeom>
        </p:spPr>
        <p:txBody>
          <a:bodyPr bIns="45000" lIns="90000" rIns="90000" tIns="45000" wrap="none"/>
          <a:p>
            <a:r>
              <a:rPr lang="en-US" sz="2200"/>
              <a:t>・共通の処理を親クラスに。</a:t>
            </a:r>
            <a:endParaRPr/>
          </a:p>
          <a:p>
            <a:endParaRPr/>
          </a:p>
          <a:p>
            <a:r>
              <a:rPr lang="en-US" sz="2200"/>
              <a:t>・異なる処理を子クラスに。</a:t>
            </a:r>
            <a:endParaRPr/>
          </a:p>
        </p:txBody>
      </p:sp>
      <p:pic>
        <p:nvPicPr>
          <p:cNvPr descr="" id="95" name=""/>
          <p:cNvPicPr/>
          <p:nvPr/>
        </p:nvPicPr>
        <p:blipFill>
          <a:blip r:embed="rId2"/>
          <a:stretch>
            <a:fillRect/>
          </a:stretch>
        </p:blipFill>
        <p:spPr>
          <a:xfrm rot="12242400">
            <a:off x="5049720" y="4458240"/>
            <a:ext cx="2554200" cy="591120"/>
          </a:xfrm>
          <a:prstGeom prst="rect">
            <a:avLst/>
          </a:prstGeom>
          <a:ln>
            <a:noFill/>
          </a:ln>
        </p:spPr>
      </p:pic>
      <p:pic>
        <p:nvPicPr>
          <p:cNvPr descr="" id="96" name=""/>
          <p:cNvPicPr/>
          <p:nvPr/>
        </p:nvPicPr>
        <p:blipFill>
          <a:blip r:embed="rId3"/>
          <a:stretch>
            <a:fillRect/>
          </a:stretch>
        </p:blipFill>
        <p:spPr>
          <a:xfrm rot="13578000">
            <a:off x="6584040" y="4506120"/>
            <a:ext cx="1107720" cy="256320"/>
          </a:xfrm>
          <a:prstGeom prst="rect">
            <a:avLst/>
          </a:prstGeom>
          <a:ln>
            <a:noFill/>
          </a:ln>
        </p:spPr>
      </p:pic>
      <p:sp>
        <p:nvSpPr>
          <p:cNvPr id="97" name="TextShape 3"/>
          <p:cNvSpPr txBox="1"/>
          <p:nvPr/>
        </p:nvSpPr>
        <p:spPr>
          <a:xfrm>
            <a:off x="7488000" y="5040000"/>
            <a:ext cx="1944000" cy="418320"/>
          </a:xfrm>
          <a:prstGeom prst="rect">
            <a:avLst/>
          </a:prstGeom>
        </p:spPr>
        <p:txBody>
          <a:bodyPr bIns="45000" lIns="90000" rIns="90000" tIns="45000" wrap="none"/>
          <a:p>
            <a:r>
              <a:rPr lang="en-US"/>
              <a:t>Site</a:t>
            </a:r>
            <a:r>
              <a:rPr lang="en-US"/>
              <a:t>のメソッド</a:t>
            </a:r>
            <a:endParaRPr/>
          </a:p>
        </p:txBody>
      </p:sp>
      <p:pic>
        <p:nvPicPr>
          <p:cNvPr descr="" id="98" name=""/>
          <p:cNvPicPr/>
          <p:nvPr/>
        </p:nvPicPr>
        <p:blipFill>
          <a:blip r:embed="rId4"/>
          <a:stretch>
            <a:fillRect/>
          </a:stretch>
        </p:blipFill>
        <p:spPr>
          <a:xfrm rot="2357400">
            <a:off x="4748040" y="4952520"/>
            <a:ext cx="2778480" cy="642960"/>
          </a:xfrm>
          <a:prstGeom prst="rect">
            <a:avLst/>
          </a:prstGeom>
          <a:ln>
            <a:noFill/>
          </a:ln>
        </p:spPr>
      </p:pic>
      <p:pic>
        <p:nvPicPr>
          <p:cNvPr descr="" id="99" name=""/>
          <p:cNvPicPr/>
          <p:nvPr/>
        </p:nvPicPr>
        <p:blipFill>
          <a:blip r:embed="rId5"/>
          <a:stretch>
            <a:fillRect/>
          </a:stretch>
        </p:blipFill>
        <p:spPr>
          <a:xfrm rot="3879600">
            <a:off x="6084360" y="4973040"/>
            <a:ext cx="1597320" cy="369720"/>
          </a:xfrm>
          <a:prstGeom prst="rect">
            <a:avLst/>
          </a:prstGeom>
          <a:ln>
            <a:noFill/>
          </a:ln>
        </p:spPr>
      </p:pic>
      <p:sp>
        <p:nvSpPr>
          <p:cNvPr id="100" name="TextShape 4"/>
          <p:cNvSpPr txBox="1"/>
          <p:nvPr/>
        </p:nvSpPr>
        <p:spPr>
          <a:xfrm>
            <a:off x="7128000" y="5904000"/>
            <a:ext cx="1944000" cy="418320"/>
          </a:xfrm>
          <a:prstGeom prst="rect">
            <a:avLst/>
          </a:prstGeom>
        </p:spPr>
        <p:txBody>
          <a:bodyPr bIns="45000" lIns="90000" rIns="90000" tIns="45000" wrap="none"/>
          <a:p>
            <a:r>
              <a:rPr lang="en-US"/>
              <a:t>Site</a:t>
            </a:r>
            <a:r>
              <a:rPr lang="en-US"/>
              <a:t>のメソッド</a:t>
            </a:r>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1" name="TextShape 1"/>
          <p:cNvSpPr txBox="1"/>
          <p:nvPr/>
        </p:nvSpPr>
        <p:spPr>
          <a:xfrm>
            <a:off x="504000" y="301320"/>
            <a:ext cx="9071640" cy="1262160"/>
          </a:xfrm>
          <a:prstGeom prst="rect">
            <a:avLst/>
          </a:prstGeom>
        </p:spPr>
        <p:txBody>
          <a:bodyPr anchor="ctr" bIns="0" lIns="0" rIns="0" tIns="0" wrap="none"/>
          <a:p>
            <a:pPr algn="ctr"/>
            <a:r>
              <a:rPr lang="en-US"/>
              <a:t>プログラム依存グラフ</a:t>
            </a:r>
            <a:r>
              <a:rPr lang="en-US"/>
              <a:t>
</a:t>
            </a:r>
            <a:r>
              <a:rPr lang="en-US" sz="4000"/>
              <a:t>(Program Dependence Graph(PDG))</a:t>
            </a:r>
            <a:endParaRPr/>
          </a:p>
        </p:txBody>
      </p:sp>
      <p:pic>
        <p:nvPicPr>
          <p:cNvPr descr="" id="102" name=""/>
          <p:cNvPicPr/>
          <p:nvPr/>
        </p:nvPicPr>
        <p:blipFill>
          <a:blip r:embed="rId1"/>
          <a:stretch>
            <a:fillRect/>
          </a:stretch>
        </p:blipFill>
        <p:spPr>
          <a:xfrm>
            <a:off x="503640" y="1719360"/>
            <a:ext cx="9071640" cy="3464640"/>
          </a:xfrm>
          <a:prstGeom prst="rect">
            <a:avLst/>
          </a:prstGeom>
          <a:ln>
            <a:noFill/>
          </a:ln>
        </p:spPr>
      </p:pic>
      <p:sp>
        <p:nvSpPr>
          <p:cNvPr id="103" name="TextShape 2"/>
          <p:cNvSpPr txBox="1"/>
          <p:nvPr/>
        </p:nvSpPr>
        <p:spPr>
          <a:xfrm>
            <a:off x="1080000" y="5353560"/>
            <a:ext cx="7920000" cy="1895400"/>
          </a:xfrm>
          <a:prstGeom prst="rect">
            <a:avLst/>
          </a:prstGeom>
        </p:spPr>
        <p:txBody>
          <a:bodyPr bIns="45000" lIns="90000" rIns="90000" tIns="45000" wrap="none"/>
          <a:p>
            <a:r>
              <a:rPr lang="en-US" sz="2600"/>
              <a:t>・</a:t>
            </a:r>
            <a:r>
              <a:rPr lang="en-US" sz="2600"/>
              <a:t>4</a:t>
            </a:r>
            <a:r>
              <a:rPr lang="en-US" sz="2600"/>
              <a:t>行目で変数</a:t>
            </a:r>
            <a:r>
              <a:rPr lang="en-US" sz="2600"/>
              <a:t>y,z</a:t>
            </a:r>
            <a:r>
              <a:rPr lang="en-US" sz="2600"/>
              <a:t>の値が参照されるため、</a:t>
            </a:r>
            <a:r>
              <a:rPr lang="en-US" sz="2600"/>
              <a:t>2,3,5</a:t>
            </a:r>
            <a:r>
              <a:rPr lang="en-US" sz="2600"/>
              <a:t>行目から</a:t>
            </a:r>
            <a:r>
              <a:rPr lang="en-US" sz="2600"/>
              <a:t>4</a:t>
            </a:r>
            <a:r>
              <a:rPr lang="en-US" sz="2600"/>
              <a:t>行目へのデータ依存関係がある。</a:t>
            </a:r>
            <a:endParaRPr/>
          </a:p>
          <a:p>
            <a:endParaRPr/>
          </a:p>
          <a:p>
            <a:r>
              <a:rPr lang="en-US" sz="2600"/>
              <a:t>・</a:t>
            </a:r>
            <a:r>
              <a:rPr lang="en-US" sz="2600"/>
              <a:t>5</a:t>
            </a:r>
            <a:r>
              <a:rPr lang="en-US" sz="2600"/>
              <a:t>行目は</a:t>
            </a:r>
            <a:r>
              <a:rPr lang="en-US" sz="2600"/>
              <a:t>4</a:t>
            </a:r>
            <a:r>
              <a:rPr lang="en-US" sz="2600"/>
              <a:t>行目によって実行するかしないか決まるため、</a:t>
            </a:r>
            <a:r>
              <a:rPr lang="en-US" sz="2600"/>
              <a:t>4</a:t>
            </a:r>
            <a:r>
              <a:rPr lang="en-US" sz="2600"/>
              <a:t>行目から</a:t>
            </a:r>
            <a:r>
              <a:rPr lang="en-US" sz="2600"/>
              <a:t>5</a:t>
            </a:r>
            <a:r>
              <a:rPr lang="en-US" sz="2600"/>
              <a:t>行目への制御依存関係がある。</a:t>
            </a: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4" name="TextShape 1"/>
          <p:cNvSpPr txBox="1"/>
          <p:nvPr/>
        </p:nvSpPr>
        <p:spPr>
          <a:xfrm>
            <a:off x="504000" y="301320"/>
            <a:ext cx="9071640" cy="1262160"/>
          </a:xfrm>
          <a:prstGeom prst="rect">
            <a:avLst/>
          </a:prstGeom>
        </p:spPr>
        <p:txBody>
          <a:bodyPr anchor="ctr" bIns="0" lIns="0" rIns="0" tIns="0" wrap="none"/>
          <a:p>
            <a:pPr algn="ctr">
              <a:buSzPct val="25000"/>
              <a:buFont typeface="StarSymbol"/>
              <a:buChar char=""/>
            </a:pPr>
            <a:r>
              <a:rPr lang="en-US"/>
              <a:t>２、提案方法</a:t>
            </a:r>
            <a:endParaRPr/>
          </a:p>
        </p:txBody>
      </p:sp>
      <p:sp>
        <p:nvSpPr>
          <p:cNvPr id="105" name="TextShape 2"/>
          <p:cNvSpPr txBox="1"/>
          <p:nvPr/>
        </p:nvSpPr>
        <p:spPr>
          <a:xfrm>
            <a:off x="585360" y="1849680"/>
            <a:ext cx="9071640" cy="5536440"/>
          </a:xfrm>
          <a:prstGeom prst="rect">
            <a:avLst/>
          </a:prstGeom>
        </p:spPr>
        <p:txBody>
          <a:bodyPr bIns="0" lIns="0" rIns="0" tIns="0" wrap="none"/>
          <a:p>
            <a:pPr>
              <a:buSzPct val="25000"/>
              <a:buFont typeface="StarSymbol"/>
              <a:buChar char=""/>
            </a:pPr>
            <a:r>
              <a:rPr lang="en-US"/>
              <a:t>概要</a:t>
            </a:r>
            <a:endParaRPr/>
          </a:p>
          <a:p>
            <a:pPr>
              <a:buSzPct val="25000"/>
              <a:buFont typeface="StarSymbol"/>
              <a:buChar char=""/>
            </a:pPr>
            <a:r>
              <a:rPr lang="en-US"/>
              <a:t>入力</a:t>
            </a:r>
            <a:endParaRPr/>
          </a:p>
          <a:p>
            <a:pPr>
              <a:buSzPct val="25000"/>
              <a:buFont typeface="StarSymbol"/>
              <a:buChar char=""/>
            </a:pPr>
            <a:r>
              <a:rPr lang="en-US"/>
              <a:t>対象となるメソッドの対、各メソッドの</a:t>
            </a:r>
            <a:r>
              <a:rPr lang="en-US"/>
              <a:t>PDG</a:t>
            </a:r>
            <a:r>
              <a:rPr lang="en-US"/>
              <a:t>、メソッド間のコードクローン情報。</a:t>
            </a:r>
            <a:endParaRPr/>
          </a:p>
          <a:p>
            <a:pPr>
              <a:buSzPct val="25000"/>
              <a:buFont typeface="StarSymbol"/>
              <a:buChar char=""/>
            </a:pPr>
            <a:endParaRPr/>
          </a:p>
          <a:p>
            <a:pPr>
              <a:buSzPct val="25000"/>
              <a:buFont typeface="StarSymbol"/>
              <a:buChar char=""/>
            </a:pPr>
            <a:r>
              <a:rPr lang="en-US"/>
              <a:t>出力</a:t>
            </a:r>
            <a:endParaRPr/>
          </a:p>
          <a:p>
            <a:pPr>
              <a:buSzPct val="25000"/>
              <a:buFont typeface="StarSymbol"/>
              <a:buChar char=""/>
            </a:pPr>
            <a:r>
              <a:rPr lang="en-US"/>
              <a:t>各メソッドの親クラスに引き上げる頂点集合、子クラスに残すべき頂点集合</a:t>
            </a:r>
            <a:r>
              <a:rPr lang="en-US"/>
              <a:t>(</a:t>
            </a:r>
            <a:r>
              <a:rPr lang="en-US"/>
              <a:t>一つのメソッドとして抽出すべき頂点集合も</a:t>
            </a:r>
            <a:r>
              <a:rPr lang="en-US"/>
              <a:t>)</a:t>
            </a:r>
            <a:r>
              <a:rPr lang="en-US"/>
              <a:t>。</a:t>
            </a: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6" name="TextShape 1"/>
          <p:cNvSpPr txBox="1"/>
          <p:nvPr/>
        </p:nvSpPr>
        <p:spPr>
          <a:xfrm>
            <a:off x="504000" y="432000"/>
            <a:ext cx="9071640" cy="6768000"/>
          </a:xfrm>
          <a:prstGeom prst="rect">
            <a:avLst/>
          </a:prstGeom>
        </p:spPr>
        <p:txBody>
          <a:bodyPr bIns="0" lIns="0" rIns="0" tIns="0" wrap="none"/>
          <a:p>
            <a:pPr>
              <a:buSzPct val="25000"/>
              <a:buFont typeface="StarSymbol"/>
              <a:buChar char=""/>
            </a:pPr>
            <a:r>
              <a:rPr lang="en-US"/>
              <a:t>用語の定義</a:t>
            </a:r>
            <a:endParaRPr/>
          </a:p>
          <a:p>
            <a:pPr>
              <a:buSzPct val="25000"/>
              <a:buFont typeface="StarSymbol"/>
              <a:buChar char=""/>
            </a:pPr>
            <a:r>
              <a:rPr lang="en-US"/>
              <a:t>定義</a:t>
            </a:r>
            <a:r>
              <a:rPr lang="en-US"/>
              <a:t>1</a:t>
            </a:r>
            <a:endParaRPr/>
          </a:p>
          <a:p>
            <a:pPr>
              <a:buSzPct val="25000"/>
              <a:buFont typeface="StarSymbol"/>
              <a:buChar char=""/>
            </a:pPr>
            <a:r>
              <a:rPr lang="en-US"/>
              <a:t>メソッド</a:t>
            </a:r>
            <a:r>
              <a:rPr lang="en-US"/>
              <a:t>m0,m1</a:t>
            </a:r>
            <a:r>
              <a:rPr lang="en-US"/>
              <a:t>が同じクラスに実装されていなく、</a:t>
            </a:r>
            <a:r>
              <a:rPr lang="en-US"/>
              <a:t>m0</a:t>
            </a:r>
            <a:r>
              <a:rPr lang="en-US"/>
              <a:t>を含むクラスの先祖のクラスたちが</a:t>
            </a:r>
            <a:r>
              <a:rPr lang="en-US"/>
              <a:t>m1</a:t>
            </a:r>
            <a:r>
              <a:rPr lang="en-US"/>
              <a:t>を含むクラスの先祖のクラスたちと１つも一緒でない時、</a:t>
            </a:r>
            <a:r>
              <a:rPr lang="en-US"/>
              <a:t>m0,m1</a:t>
            </a:r>
            <a:r>
              <a:rPr lang="en-US"/>
              <a:t>を対象メソッドペアと呼ぶ。</a:t>
            </a:r>
            <a:endParaRPr/>
          </a:p>
          <a:p>
            <a:pPr>
              <a:buSzPct val="25000"/>
              <a:buFont typeface="StarSymbol"/>
              <a:buChar char=""/>
            </a:pPr>
            <a:r>
              <a:rPr lang="en-US"/>
              <a:t>定義２</a:t>
            </a:r>
            <a:endParaRPr/>
          </a:p>
          <a:p>
            <a:pPr>
              <a:buSzPct val="25000"/>
              <a:buFont typeface="StarSymbol"/>
              <a:buChar char=""/>
            </a:pPr>
            <a:endParaRPr/>
          </a:p>
          <a:p>
            <a:pPr>
              <a:buSzPct val="25000"/>
              <a:buFont typeface="StarSymbol"/>
              <a:buChar char=""/>
            </a:pPr>
            <a:endParaRPr/>
          </a:p>
        </p:txBody>
      </p:sp>
      <p:pic>
        <p:nvPicPr>
          <p:cNvPr descr="" id="107" name=""/>
          <p:cNvPicPr/>
          <p:nvPr/>
        </p:nvPicPr>
        <p:blipFill>
          <a:blip r:embed="rId1"/>
          <a:stretch>
            <a:fillRect/>
          </a:stretch>
        </p:blipFill>
        <p:spPr>
          <a:xfrm>
            <a:off x="1008000" y="4248000"/>
            <a:ext cx="4176000" cy="3168000"/>
          </a:xfrm>
          <a:prstGeom prst="rect">
            <a:avLst/>
          </a:prstGeom>
          <a:ln>
            <a:noFill/>
          </a:ln>
        </p:spPr>
      </p:pic>
      <p:sp>
        <p:nvSpPr>
          <p:cNvPr id="108" name="TextShape 2"/>
          <p:cNvSpPr txBox="1"/>
          <p:nvPr/>
        </p:nvSpPr>
        <p:spPr>
          <a:xfrm>
            <a:off x="5288760" y="4070880"/>
            <a:ext cx="4464000" cy="3399480"/>
          </a:xfrm>
          <a:prstGeom prst="rect">
            <a:avLst/>
          </a:prstGeom>
        </p:spPr>
        <p:txBody>
          <a:bodyPr bIns="45000" lIns="90000" rIns="90000" tIns="45000" wrap="none"/>
          <a:p>
            <a:r>
              <a:rPr lang="en-US" sz="2200"/>
              <a:t>BackwardEdges(n)...n</a:t>
            </a:r>
            <a:r>
              <a:rPr lang="en-US" sz="2200"/>
              <a:t>を到達頂点とする辺の集合。到達辺集合。</a:t>
            </a:r>
            <a:endParaRPr/>
          </a:p>
          <a:p>
            <a:endParaRPr/>
          </a:p>
          <a:p>
            <a:r>
              <a:rPr lang="en-US" sz="2200"/>
              <a:t>ForwardEdges(n)...n</a:t>
            </a:r>
            <a:r>
              <a:rPr lang="en-US" sz="2200"/>
              <a:t>を出発頂点とする、辺の集合。出発辺集合。</a:t>
            </a:r>
            <a:endParaRPr/>
          </a:p>
          <a:p>
            <a:endParaRPr/>
          </a:p>
          <a:p>
            <a:r>
              <a:rPr lang="en-US" sz="2200"/>
              <a:t>fromnode(e)...</a:t>
            </a:r>
            <a:r>
              <a:rPr lang="en-US" sz="2200"/>
              <a:t>ある辺</a:t>
            </a:r>
            <a:r>
              <a:rPr lang="en-US" sz="2200"/>
              <a:t>e</a:t>
            </a:r>
            <a:r>
              <a:rPr lang="en-US" sz="2200"/>
              <a:t>について</a:t>
            </a:r>
            <a:r>
              <a:rPr lang="en-US" sz="2200"/>
              <a:t>e</a:t>
            </a:r>
            <a:r>
              <a:rPr lang="en-US" sz="2200"/>
              <a:t>の出発頂点。</a:t>
            </a:r>
            <a:endParaRPr/>
          </a:p>
          <a:p>
            <a:endParaRPr/>
          </a:p>
          <a:p>
            <a:r>
              <a:rPr lang="en-US" sz="2200"/>
              <a:t>tonode(e)...</a:t>
            </a:r>
            <a:r>
              <a:rPr lang="en-US" sz="2200"/>
              <a:t>ある辺</a:t>
            </a:r>
            <a:r>
              <a:rPr lang="en-US" sz="2200"/>
              <a:t>e</a:t>
            </a:r>
            <a:r>
              <a:rPr lang="en-US" sz="2200"/>
              <a:t>について</a:t>
            </a:r>
            <a:r>
              <a:rPr lang="en-US" sz="2200"/>
              <a:t>e</a:t>
            </a:r>
            <a:r>
              <a:rPr lang="en-US" sz="2200"/>
              <a:t>の到達頂点。</a:t>
            </a:r>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9" name="TextShape 1"/>
          <p:cNvSpPr txBox="1"/>
          <p:nvPr/>
        </p:nvSpPr>
        <p:spPr>
          <a:xfrm>
            <a:off x="504000" y="432000"/>
            <a:ext cx="9071640" cy="6768000"/>
          </a:xfrm>
          <a:prstGeom prst="rect">
            <a:avLst/>
          </a:prstGeom>
        </p:spPr>
        <p:txBody>
          <a:bodyPr bIns="0" lIns="0" rIns="0" tIns="0" wrap="none"/>
          <a:p>
            <a:pPr>
              <a:buSzPct val="25000"/>
              <a:buFont typeface="StarSymbol"/>
              <a:buChar char=""/>
            </a:pPr>
            <a:r>
              <a:rPr lang="en-US"/>
              <a:t>定義３</a:t>
            </a:r>
            <a:endParaRPr/>
          </a:p>
          <a:p>
            <a:pPr>
              <a:buSzPct val="25000"/>
              <a:buFont typeface="StarSymbol"/>
              <a:buChar char=""/>
            </a:pPr>
            <a:r>
              <a:rPr lang="en-US"/>
              <a:t>Nodes(m)...</a:t>
            </a:r>
            <a:r>
              <a:rPr lang="en-US"/>
              <a:t>メソッド</a:t>
            </a:r>
            <a:r>
              <a:rPr lang="en-US"/>
              <a:t>m</a:t>
            </a:r>
            <a:r>
              <a:rPr lang="en-US"/>
              <a:t>の頂点集合、</a:t>
            </a:r>
            <a:r>
              <a:rPr lang="en-US" sz="3200"/>
              <a:t>Edges(N)...</a:t>
            </a:r>
            <a:r>
              <a:rPr lang="en-US" sz="3200"/>
              <a:t>頂点集合</a:t>
            </a:r>
            <a:r>
              <a:rPr lang="en-US" sz="3200"/>
              <a:t>N</a:t>
            </a:r>
            <a:r>
              <a:rPr lang="en-US" sz="3200"/>
              <a:t>の辺集合。</a:t>
            </a:r>
            <a:endParaRPr/>
          </a:p>
          <a:p>
            <a:pPr>
              <a:buSzPct val="25000"/>
              <a:buFont typeface="StarSymbol"/>
              <a:buChar char=""/>
            </a:pPr>
            <a:endParaRPr/>
          </a:p>
          <a:p>
            <a:pPr>
              <a:buSzPct val="25000"/>
              <a:buFont typeface="StarSymbol"/>
              <a:buChar char=""/>
            </a:pPr>
            <a:r>
              <a:rPr lang="en-US" sz="3200"/>
              <a:t>定義４</a:t>
            </a:r>
            <a:endParaRPr/>
          </a:p>
          <a:p>
            <a:pPr>
              <a:buSzPct val="25000"/>
              <a:buFont typeface="StarSymbol"/>
              <a:buChar char=""/>
            </a:pPr>
            <a:r>
              <a:rPr lang="en-US" sz="3200"/>
              <a:t>ClonePairs(m0,m1)...</a:t>
            </a:r>
            <a:r>
              <a:rPr lang="en-US" sz="3200"/>
              <a:t>対象メソッドペア</a:t>
            </a:r>
            <a:r>
              <a:rPr lang="en-US" sz="3200"/>
              <a:t>(m0,m1)</a:t>
            </a:r>
            <a:r>
              <a:rPr lang="en-US" sz="3200"/>
              <a:t>間の全てのクローンペアの集合。頂点集合</a:t>
            </a:r>
            <a:r>
              <a:rPr lang="en-US" sz="3200"/>
              <a:t>N0,N1</a:t>
            </a:r>
            <a:r>
              <a:rPr lang="en-US" sz="3200"/>
              <a:t>が</a:t>
            </a:r>
            <a:r>
              <a:rPr lang="en-US" sz="3200"/>
              <a:t>ClonePairs(m0,m1)</a:t>
            </a:r>
            <a:r>
              <a:rPr lang="en-US" sz="3200"/>
              <a:t>に含まれる時</a:t>
            </a:r>
            <a:r>
              <a:rPr lang="en-US" sz="3200"/>
              <a:t>N0,N1</a:t>
            </a:r>
            <a:r>
              <a:rPr lang="en-US" sz="3200"/>
              <a:t>の対をクローンペアと呼び、</a:t>
            </a:r>
            <a:r>
              <a:rPr lang="en-US" sz="3200"/>
              <a:t>cp(N1,N2)</a:t>
            </a:r>
            <a:r>
              <a:rPr lang="en-US" sz="3200"/>
              <a:t>と表記する。</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0" name="TextShape 1"/>
          <p:cNvSpPr txBox="1"/>
          <p:nvPr/>
        </p:nvSpPr>
        <p:spPr>
          <a:xfrm>
            <a:off x="462240" y="473760"/>
            <a:ext cx="9071640" cy="6768000"/>
          </a:xfrm>
          <a:prstGeom prst="rect">
            <a:avLst/>
          </a:prstGeom>
        </p:spPr>
        <p:txBody>
          <a:bodyPr bIns="0" lIns="0" rIns="0" tIns="0" wrap="none"/>
          <a:p>
            <a:pPr>
              <a:buSzPct val="25000"/>
              <a:buFont typeface="StarSymbol"/>
              <a:buChar char=""/>
            </a:pPr>
            <a:r>
              <a:rPr lang="en-US"/>
              <a:t>定義５</a:t>
            </a:r>
            <a:endParaRPr/>
          </a:p>
          <a:p>
            <a:pPr>
              <a:buSzPct val="25000"/>
              <a:buFont typeface="StarSymbol"/>
              <a:buChar char=""/>
            </a:pPr>
            <a:r>
              <a:rPr lang="en-US" sz="3200"/>
              <a:t>対象メソッドペアの共通頂点集合</a:t>
            </a:r>
            <a:r>
              <a:rPr lang="en-US" sz="3200"/>
              <a:t>CommonNodePairs(m0,m1)</a:t>
            </a:r>
            <a:endParaRPr/>
          </a:p>
          <a:p>
            <a:pPr>
              <a:buSzPct val="25000"/>
              <a:buFont typeface="StarSymbol"/>
              <a:buChar char=""/>
            </a:pPr>
            <a:endParaRPr/>
          </a:p>
          <a:p>
            <a:pPr>
              <a:buSzPct val="25000"/>
              <a:buFont typeface="StarSymbol"/>
              <a:buChar char=""/>
            </a:pPr>
            <a:endParaRPr/>
          </a:p>
          <a:p>
            <a:pPr>
              <a:buSzPct val="25000"/>
              <a:buFont typeface="StarSymbol"/>
              <a:buChar char=""/>
            </a:pPr>
            <a:r>
              <a:rPr lang="en-US" sz="3200"/>
              <a:t>対象メソッドペア</a:t>
            </a:r>
            <a:r>
              <a:rPr lang="en-US" sz="3200"/>
              <a:t>(m0,m1)</a:t>
            </a:r>
            <a:r>
              <a:rPr lang="en-US" sz="3200"/>
              <a:t>の各メソッドについてそのメソッドのメソッド内共通頂点集合</a:t>
            </a:r>
            <a:r>
              <a:rPr lang="en-US" sz="3200"/>
              <a:t>CommonNode(mi)(i=0,1)</a:t>
            </a:r>
            <a:endParaRPr/>
          </a:p>
          <a:p>
            <a:pPr>
              <a:buSzPct val="25000"/>
              <a:buFont typeface="StarSymbol"/>
              <a:buChar char=""/>
            </a:pPr>
            <a:endParaRPr/>
          </a:p>
        </p:txBody>
      </p:sp>
      <p:pic>
        <p:nvPicPr>
          <p:cNvPr descr="" id="111" name=""/>
          <p:cNvPicPr/>
          <p:nvPr/>
        </p:nvPicPr>
        <p:blipFill>
          <a:blip r:embed="rId1"/>
          <a:stretch>
            <a:fillRect/>
          </a:stretch>
        </p:blipFill>
        <p:spPr>
          <a:xfrm>
            <a:off x="936000" y="2160000"/>
            <a:ext cx="8928000" cy="720000"/>
          </a:xfrm>
          <a:prstGeom prst="rect">
            <a:avLst/>
          </a:prstGeom>
          <a:ln>
            <a:noFill/>
          </a:ln>
        </p:spPr>
      </p:pic>
      <p:pic>
        <p:nvPicPr>
          <p:cNvPr descr="" id="112" name=""/>
          <p:cNvPicPr/>
          <p:nvPr/>
        </p:nvPicPr>
        <p:blipFill>
          <a:blip r:embed="rId2"/>
          <a:stretch>
            <a:fillRect/>
          </a:stretch>
        </p:blipFill>
        <p:spPr>
          <a:xfrm>
            <a:off x="983520" y="5044320"/>
            <a:ext cx="8736480" cy="859680"/>
          </a:xfrm>
          <a:prstGeom prst="rect">
            <a:avLst/>
          </a:prstGeom>
          <a:ln>
            <a:noFill/>
          </a:ln>
        </p:spPr>
      </p:pic>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3" name="TextShape 1"/>
          <p:cNvSpPr txBox="1"/>
          <p:nvPr/>
        </p:nvSpPr>
        <p:spPr>
          <a:xfrm>
            <a:off x="360000" y="473760"/>
            <a:ext cx="9071640" cy="6768000"/>
          </a:xfrm>
          <a:prstGeom prst="rect">
            <a:avLst/>
          </a:prstGeom>
        </p:spPr>
        <p:txBody>
          <a:bodyPr bIns="0" lIns="0" rIns="0" tIns="0" wrap="none"/>
          <a:p>
            <a:pPr>
              <a:buSzPct val="25000"/>
              <a:buFont typeface="StarSymbol"/>
              <a:buChar char=""/>
            </a:pPr>
            <a:endParaRPr/>
          </a:p>
          <a:p>
            <a:pPr>
              <a:buSzPct val="25000"/>
              <a:buFont typeface="StarSymbol"/>
              <a:buChar char=""/>
            </a:pPr>
            <a:endParaRPr/>
          </a:p>
          <a:p>
            <a:pPr>
              <a:buSzPct val="25000"/>
              <a:buFont typeface="StarSymbol"/>
              <a:buChar char=""/>
            </a:pPr>
            <a:r>
              <a:rPr lang="en-US"/>
              <a:t>定義</a:t>
            </a:r>
            <a:r>
              <a:rPr lang="en-US" sz="3200"/>
              <a:t>６</a:t>
            </a:r>
            <a:endParaRPr/>
          </a:p>
          <a:p>
            <a:pPr>
              <a:buSzPct val="25000"/>
              <a:buFont typeface="StarSymbol"/>
              <a:buChar char=""/>
            </a:pPr>
            <a:r>
              <a:rPr lang="en-US" sz="3200"/>
              <a:t>対象メソッドペア</a:t>
            </a:r>
            <a:r>
              <a:rPr lang="en-US" sz="3200"/>
              <a:t>(m0,m1)</a:t>
            </a:r>
            <a:r>
              <a:rPr lang="en-US" sz="3200"/>
              <a:t>の各メソッドについて、そのメソッドの差異頂点集合</a:t>
            </a:r>
            <a:r>
              <a:rPr lang="en-US" sz="3200"/>
              <a:t>DiffNodes(mi)(i=0,1)</a:t>
            </a:r>
            <a:endParaRPr/>
          </a:p>
          <a:p>
            <a:pPr>
              <a:buSzPct val="25000"/>
              <a:buFont typeface="StarSymbol"/>
              <a:buChar char=""/>
            </a:pPr>
            <a:endParaRPr/>
          </a:p>
        </p:txBody>
      </p:sp>
      <p:pic>
        <p:nvPicPr>
          <p:cNvPr descr="" id="114" name=""/>
          <p:cNvPicPr/>
          <p:nvPr/>
        </p:nvPicPr>
        <p:blipFill>
          <a:blip r:embed="rId1"/>
          <a:stretch>
            <a:fillRect/>
          </a:stretch>
        </p:blipFill>
        <p:spPr>
          <a:xfrm>
            <a:off x="864000" y="3528000"/>
            <a:ext cx="8280000" cy="504000"/>
          </a:xfrm>
          <a:prstGeom prst="rect">
            <a:avLst/>
          </a:prstGeom>
          <a:ln>
            <a:noFill/>
          </a:ln>
        </p:spPr>
      </p:pic>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5" name="CustomShape 1"/>
          <p:cNvSpPr/>
          <p:nvPr/>
        </p:nvSpPr>
        <p:spPr>
          <a:xfrm rot="21560400">
            <a:off x="3527280" y="2830680"/>
            <a:ext cx="3016080" cy="1471680"/>
          </a:xfrm>
          <a:prstGeom prst="ellipse">
            <a:avLst/>
          </a:prstGeom>
          <a:solidFill>
            <a:srgbClr val="ffffff"/>
          </a:solidFill>
          <a:ln>
            <a:solidFill>
              <a:srgbClr val="3465af"/>
            </a:solidFill>
          </a:ln>
        </p:spPr>
      </p:sp>
      <p:sp>
        <p:nvSpPr>
          <p:cNvPr id="116" name="CustomShape 2"/>
          <p:cNvSpPr/>
          <p:nvPr/>
        </p:nvSpPr>
        <p:spPr>
          <a:xfrm>
            <a:off x="72000" y="2016000"/>
            <a:ext cx="6840000" cy="4464000"/>
          </a:xfrm>
          <a:prstGeom prst="ellipse">
            <a:avLst/>
          </a:prstGeom>
          <a:ln>
            <a:solidFill>
              <a:srgbClr val="3465af"/>
            </a:solidFill>
          </a:ln>
        </p:spPr>
      </p:sp>
      <p:sp>
        <p:nvSpPr>
          <p:cNvPr id="117" name="CustomShape 3"/>
          <p:cNvSpPr/>
          <p:nvPr/>
        </p:nvSpPr>
        <p:spPr>
          <a:xfrm>
            <a:off x="3054240" y="2016000"/>
            <a:ext cx="6840000" cy="4464000"/>
          </a:xfrm>
          <a:prstGeom prst="ellipse">
            <a:avLst/>
          </a:prstGeom>
          <a:ln>
            <a:solidFill>
              <a:srgbClr val="3465af"/>
            </a:solidFill>
          </a:ln>
        </p:spPr>
      </p:sp>
      <p:sp>
        <p:nvSpPr>
          <p:cNvPr id="118" name="TextShape 4"/>
          <p:cNvSpPr txBox="1"/>
          <p:nvPr/>
        </p:nvSpPr>
        <p:spPr>
          <a:xfrm>
            <a:off x="1728000" y="1296000"/>
            <a:ext cx="2088000" cy="486720"/>
          </a:xfrm>
          <a:prstGeom prst="rect">
            <a:avLst/>
          </a:prstGeom>
        </p:spPr>
        <p:txBody>
          <a:bodyPr bIns="45000" lIns="90000" rIns="90000" tIns="45000" wrap="none"/>
          <a:p>
            <a:r>
              <a:rPr lang="en-US" sz="2800"/>
              <a:t>Node(m0)</a:t>
            </a:r>
            <a:endParaRPr/>
          </a:p>
        </p:txBody>
      </p:sp>
      <p:sp>
        <p:nvSpPr>
          <p:cNvPr id="119" name="TextShape 5"/>
          <p:cNvSpPr txBox="1"/>
          <p:nvPr/>
        </p:nvSpPr>
        <p:spPr>
          <a:xfrm>
            <a:off x="6840000" y="1296000"/>
            <a:ext cx="2088000" cy="486720"/>
          </a:xfrm>
          <a:prstGeom prst="rect">
            <a:avLst/>
          </a:prstGeom>
        </p:spPr>
        <p:txBody>
          <a:bodyPr bIns="45000" lIns="90000" rIns="90000" tIns="45000" wrap="none"/>
          <a:p>
            <a:r>
              <a:rPr lang="en-US" sz="2800"/>
              <a:t>Node(m1)</a:t>
            </a:r>
            <a:endParaRPr/>
          </a:p>
        </p:txBody>
      </p:sp>
      <p:sp>
        <p:nvSpPr>
          <p:cNvPr id="120" name="TextShape 6"/>
          <p:cNvSpPr txBox="1"/>
          <p:nvPr/>
        </p:nvSpPr>
        <p:spPr>
          <a:xfrm>
            <a:off x="3816000" y="4300920"/>
            <a:ext cx="4536000" cy="883080"/>
          </a:xfrm>
          <a:prstGeom prst="rect">
            <a:avLst/>
          </a:prstGeom>
        </p:spPr>
        <p:txBody>
          <a:bodyPr bIns="45000" lIns="90000" rIns="90000" tIns="45000" wrap="none"/>
          <a:p>
            <a:r>
              <a:rPr lang="en-US" sz="2800"/>
              <a:t>CommonNode</a:t>
            </a:r>
            <a:endParaRPr/>
          </a:p>
          <a:p>
            <a:r>
              <a:rPr lang="en-US" sz="2800"/>
              <a:t>Pairs(m0,m1)</a:t>
            </a:r>
            <a:endParaRPr/>
          </a:p>
        </p:txBody>
      </p:sp>
      <p:sp>
        <p:nvSpPr>
          <p:cNvPr id="121" name="TextShape 7"/>
          <p:cNvSpPr txBox="1"/>
          <p:nvPr/>
        </p:nvSpPr>
        <p:spPr>
          <a:xfrm>
            <a:off x="360000" y="3744000"/>
            <a:ext cx="3168000" cy="486720"/>
          </a:xfrm>
          <a:prstGeom prst="rect">
            <a:avLst/>
          </a:prstGeom>
        </p:spPr>
        <p:txBody>
          <a:bodyPr bIns="45000" lIns="90000" rIns="90000" tIns="45000" wrap="none"/>
          <a:p>
            <a:r>
              <a:rPr lang="en-US" sz="2800"/>
              <a:t>DiffNodes(m0)</a:t>
            </a:r>
            <a:endParaRPr/>
          </a:p>
        </p:txBody>
      </p:sp>
      <p:sp>
        <p:nvSpPr>
          <p:cNvPr id="122" name="TextShape 8"/>
          <p:cNvSpPr txBox="1"/>
          <p:nvPr/>
        </p:nvSpPr>
        <p:spPr>
          <a:xfrm>
            <a:off x="7344000" y="3816000"/>
            <a:ext cx="3168000" cy="486720"/>
          </a:xfrm>
          <a:prstGeom prst="rect">
            <a:avLst/>
          </a:prstGeom>
        </p:spPr>
        <p:txBody>
          <a:bodyPr bIns="45000" lIns="90000" rIns="90000" tIns="45000" wrap="none"/>
          <a:p>
            <a:r>
              <a:rPr lang="en-US" sz="2800"/>
              <a:t>DiffNodes(m1)</a:t>
            </a:r>
            <a:endParaRPr/>
          </a:p>
        </p:txBody>
      </p:sp>
      <p:pic>
        <p:nvPicPr>
          <p:cNvPr descr="" id="123" name=""/>
          <p:cNvPicPr/>
          <p:nvPr/>
        </p:nvPicPr>
        <p:blipFill>
          <a:blip r:embed="rId1"/>
          <a:stretch>
            <a:fillRect/>
          </a:stretch>
        </p:blipFill>
        <p:spPr>
          <a:xfrm rot="16268400">
            <a:off x="4243680" y="5564880"/>
            <a:ext cx="1490040" cy="588240"/>
          </a:xfrm>
          <a:prstGeom prst="rect">
            <a:avLst/>
          </a:prstGeom>
          <a:ln>
            <a:noFill/>
          </a:ln>
        </p:spPr>
      </p:pic>
      <p:sp>
        <p:nvSpPr>
          <p:cNvPr id="124" name="TextShape 9"/>
          <p:cNvSpPr txBox="1"/>
          <p:nvPr/>
        </p:nvSpPr>
        <p:spPr>
          <a:xfrm>
            <a:off x="3312000" y="6643800"/>
            <a:ext cx="4320000" cy="883080"/>
          </a:xfrm>
          <a:prstGeom prst="rect">
            <a:avLst/>
          </a:prstGeom>
        </p:spPr>
        <p:txBody>
          <a:bodyPr bIns="45000" lIns="90000" rIns="90000" tIns="45000" wrap="none"/>
          <a:p>
            <a:r>
              <a:rPr lang="en-US" sz="2800"/>
              <a:t>ClonePairs</a:t>
            </a:r>
            <a:r>
              <a:rPr lang="en-US" sz="2800"/>
              <a:t>に含まれる部分</a:t>
            </a:r>
            <a:r>
              <a:rPr lang="en-US" sz="2800"/>
              <a:t>(</a:t>
            </a:r>
            <a:r>
              <a:rPr lang="en-US" sz="2800"/>
              <a:t>コードの一部分たち</a:t>
            </a:r>
            <a:r>
              <a:rPr lang="en-US" sz="2800"/>
              <a:t>)</a:t>
            </a:r>
            <a:endParaRPr/>
          </a:p>
        </p:txBody>
      </p:sp>
      <p:pic>
        <p:nvPicPr>
          <p:cNvPr descr="" id="125" name=""/>
          <p:cNvPicPr/>
          <p:nvPr/>
        </p:nvPicPr>
        <p:blipFill>
          <a:blip r:embed="rId2"/>
          <a:stretch>
            <a:fillRect/>
          </a:stretch>
        </p:blipFill>
        <p:spPr>
          <a:xfrm rot="5413200">
            <a:off x="4022280" y="1865160"/>
            <a:ext cx="2014920" cy="588240"/>
          </a:xfrm>
          <a:prstGeom prst="rect">
            <a:avLst/>
          </a:prstGeom>
          <a:ln>
            <a:noFill/>
          </a:ln>
        </p:spPr>
      </p:pic>
      <p:sp>
        <p:nvSpPr>
          <p:cNvPr id="126" name="TextShape 10"/>
          <p:cNvSpPr txBox="1"/>
          <p:nvPr/>
        </p:nvSpPr>
        <p:spPr>
          <a:xfrm>
            <a:off x="2808000" y="350640"/>
            <a:ext cx="6120000" cy="883080"/>
          </a:xfrm>
          <a:prstGeom prst="rect">
            <a:avLst/>
          </a:prstGeom>
        </p:spPr>
        <p:txBody>
          <a:bodyPr bIns="45000" lIns="90000" rIns="90000" tIns="45000" wrap="none"/>
          <a:p>
            <a:r>
              <a:rPr lang="en-US" sz="2800"/>
              <a:t>この中に含まれる</a:t>
            </a:r>
            <a:r>
              <a:rPr lang="en-US" sz="2800"/>
              <a:t>Node(m0)</a:t>
            </a:r>
            <a:r>
              <a:rPr lang="en-US" sz="2800"/>
              <a:t>のみ集合、</a:t>
            </a:r>
            <a:endParaRPr/>
          </a:p>
          <a:p>
            <a:r>
              <a:rPr lang="en-US" sz="2800"/>
              <a:t>あるいは</a:t>
            </a:r>
            <a:r>
              <a:rPr lang="en-US" sz="2800"/>
              <a:t>Node(m1)</a:t>
            </a:r>
            <a:r>
              <a:rPr lang="en-US" sz="2800"/>
              <a:t>の集合</a:t>
            </a:r>
            <a:endParaRPr/>
          </a:p>
        </p:txBody>
      </p:sp>
      <p:sp>
        <p:nvSpPr>
          <p:cNvPr id="127" name="TextShape 11"/>
          <p:cNvSpPr txBox="1"/>
          <p:nvPr/>
        </p:nvSpPr>
        <p:spPr>
          <a:xfrm>
            <a:off x="3816000" y="3076920"/>
            <a:ext cx="4536000" cy="883080"/>
          </a:xfrm>
          <a:prstGeom prst="rect">
            <a:avLst/>
          </a:prstGeom>
        </p:spPr>
        <p:txBody>
          <a:bodyPr bIns="45000" lIns="90000" rIns="90000" tIns="45000" wrap="none"/>
          <a:p>
            <a:r>
              <a:rPr lang="en-US" sz="2800"/>
              <a:t>CommonNodes</a:t>
            </a:r>
            <a:endParaRPr/>
          </a:p>
          <a:p>
            <a:r>
              <a:rPr lang="en-US" sz="2800"/>
              <a:t>(mi)</a:t>
            </a:r>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8" name="TextShape 1"/>
          <p:cNvSpPr txBox="1"/>
          <p:nvPr/>
        </p:nvSpPr>
        <p:spPr>
          <a:xfrm>
            <a:off x="504000" y="432000"/>
            <a:ext cx="9071640" cy="6696000"/>
          </a:xfrm>
          <a:prstGeom prst="rect">
            <a:avLst/>
          </a:prstGeom>
        </p:spPr>
        <p:txBody>
          <a:bodyPr bIns="0" lIns="0" rIns="0" tIns="0" wrap="none"/>
          <a:p>
            <a:pPr>
              <a:buSzPct val="25000"/>
              <a:buFont typeface="StarSymbol"/>
              <a:buChar char=""/>
            </a:pPr>
            <a:r>
              <a:rPr lang="en-US"/>
              <a:t>処理</a:t>
            </a:r>
            <a:endParaRPr/>
          </a:p>
          <a:p>
            <a:pPr>
              <a:buSzPct val="25000"/>
              <a:buFont typeface="StarSymbol"/>
              <a:buChar char=""/>
            </a:pPr>
            <a:r>
              <a:rPr lang="en-US"/>
              <a:t>Step1:</a:t>
            </a:r>
            <a:r>
              <a:rPr lang="en-US"/>
              <a:t>必要条件の解決</a:t>
            </a:r>
            <a:r>
              <a:rPr lang="en-US"/>
              <a:t>...Template Method</a:t>
            </a:r>
            <a:r>
              <a:rPr lang="en-US"/>
              <a:t>には満たさなければならない必要条件がある。</a:t>
            </a:r>
            <a:endParaRPr/>
          </a:p>
          <a:p>
            <a:pPr>
              <a:buSzPct val="25000"/>
              <a:buFont typeface="StarSymbol"/>
              <a:buChar char=""/>
            </a:pPr>
            <a:endParaRPr/>
          </a:p>
          <a:p>
            <a:pPr>
              <a:buSzPct val="25000"/>
              <a:buFont typeface="StarSymbol"/>
              <a:buChar char=""/>
            </a:pPr>
            <a:r>
              <a:rPr lang="en-US"/>
              <a:t>その内容</a:t>
            </a:r>
            <a:endParaRPr/>
          </a:p>
          <a:p>
            <a:pPr>
              <a:buSzPct val="25000"/>
              <a:buFont typeface="StarSymbol"/>
              <a:buChar char=""/>
            </a:pPr>
            <a:r>
              <a:rPr lang="en-US"/>
              <a:t>条件１</a:t>
            </a:r>
            <a:r>
              <a:rPr lang="en-US"/>
              <a:t>:</a:t>
            </a:r>
            <a:r>
              <a:rPr lang="en-US"/>
              <a:t>差異頂点集合が</a:t>
            </a:r>
            <a:r>
              <a:rPr lang="en-US"/>
              <a:t>return</a:t>
            </a:r>
            <a:r>
              <a:rPr lang="en-US"/>
              <a:t>文を含まない。</a:t>
            </a:r>
            <a:endParaRPr/>
          </a:p>
          <a:p>
            <a:pPr>
              <a:buSzPct val="25000"/>
              <a:buFont typeface="StarSymbol"/>
              <a:buChar char=""/>
            </a:pPr>
            <a:r>
              <a:rPr lang="en-US"/>
              <a:t>return</a:t>
            </a:r>
            <a:r>
              <a:rPr lang="en-US"/>
              <a:t>文を含む差異頂点集合が新規メソッドとして抽出された場合、そのメソッドと親クラスに引き上げたメソッドを同時に抜け出さないといけないので、</a:t>
            </a:r>
            <a:r>
              <a:rPr lang="en-US"/>
              <a:t>Template Method</a:t>
            </a:r>
            <a:r>
              <a:rPr lang="en-US"/>
              <a:t>パターン適用は不可能。</a:t>
            </a:r>
            <a:endParaRPr/>
          </a:p>
          <a:p>
            <a:pPr>
              <a:buSzPct val="25000"/>
              <a:buFont typeface="StarSymbol"/>
              <a:buChar char=""/>
            </a:pP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9" name="TextShape 1"/>
          <p:cNvSpPr txBox="1"/>
          <p:nvPr/>
        </p:nvSpPr>
        <p:spPr>
          <a:xfrm>
            <a:off x="504000" y="432000"/>
            <a:ext cx="9071640" cy="6696000"/>
          </a:xfrm>
          <a:prstGeom prst="rect">
            <a:avLst/>
          </a:prstGeom>
        </p:spPr>
        <p:txBody>
          <a:bodyPr bIns="0" lIns="0" rIns="0" tIns="0" wrap="none"/>
          <a:p>
            <a:pPr>
              <a:buSzPct val="25000"/>
              <a:buFont typeface="StarSymbol"/>
              <a:buChar char=""/>
            </a:pPr>
            <a:r>
              <a:rPr lang="en-US"/>
              <a:t>条件</a:t>
            </a:r>
            <a:r>
              <a:rPr lang="en-US"/>
              <a:t>2:</a:t>
            </a:r>
            <a:r>
              <a:rPr lang="en-US"/>
              <a:t>差異頂点集合からメソッド内共通頂点集合への制御依存が存在しない。</a:t>
            </a:r>
            <a:endParaRPr/>
          </a:p>
          <a:p>
            <a:pPr>
              <a:buSzPct val="25000"/>
              <a:buFont typeface="StarSymbol"/>
              <a:buChar char=""/>
            </a:pPr>
            <a:endParaRPr/>
          </a:p>
          <a:p>
            <a:pPr>
              <a:buSzPct val="25000"/>
              <a:buFont typeface="StarSymbol"/>
              <a:buChar char=""/>
            </a:pPr>
            <a:endParaRPr/>
          </a:p>
          <a:p>
            <a:pPr>
              <a:buSzPct val="25000"/>
              <a:buFont typeface="StarSymbol"/>
              <a:buChar char=""/>
            </a:pPr>
            <a:endParaRPr/>
          </a:p>
          <a:p>
            <a:pPr>
              <a:buSzPct val="25000"/>
              <a:buFont typeface="StarSymbol"/>
              <a:buChar char=""/>
            </a:pPr>
            <a:endParaRPr/>
          </a:p>
          <a:p>
            <a:pPr>
              <a:buSzPct val="25000"/>
              <a:buFont typeface="StarSymbol"/>
              <a:buChar char=""/>
            </a:pPr>
            <a:endParaRPr/>
          </a:p>
          <a:p>
            <a:pPr>
              <a:buSzPct val="25000"/>
              <a:buFont typeface="StarSymbol"/>
              <a:buChar char=""/>
            </a:pPr>
            <a:r>
              <a:rPr lang="en-US"/>
              <a:t>このように差異頂点集合が条件式とブロック分の一部を含んでいる場合、差異頂点集合を新規メソッドとして抽出する事は不可能。</a:t>
            </a:r>
            <a:endParaRPr/>
          </a:p>
          <a:p>
            <a:pPr>
              <a:buSzPct val="25000"/>
              <a:buFont typeface="StarSymbol"/>
              <a:buChar char=""/>
            </a:pPr>
            <a:r>
              <a:rPr lang="en-US"/>
              <a:t>だが、共通頂点集合に含む頂点ペアを操作することで解決が可能である。</a:t>
            </a:r>
            <a:endParaRPr/>
          </a:p>
        </p:txBody>
      </p:sp>
      <p:pic>
        <p:nvPicPr>
          <p:cNvPr descr="" id="130" name=""/>
          <p:cNvPicPr/>
          <p:nvPr/>
        </p:nvPicPr>
        <p:blipFill>
          <a:blip r:embed="rId1"/>
          <a:stretch>
            <a:fillRect/>
          </a:stretch>
        </p:blipFill>
        <p:spPr>
          <a:xfrm>
            <a:off x="720000" y="1728000"/>
            <a:ext cx="8862480" cy="252000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1" name="TextShape 1"/>
          <p:cNvSpPr txBox="1"/>
          <p:nvPr/>
        </p:nvSpPr>
        <p:spPr>
          <a:xfrm>
            <a:off x="504000" y="432000"/>
            <a:ext cx="9071640" cy="6696000"/>
          </a:xfrm>
          <a:prstGeom prst="rect">
            <a:avLst/>
          </a:prstGeom>
        </p:spPr>
        <p:txBody>
          <a:bodyPr bIns="0" lIns="0" rIns="0" tIns="0" wrap="none"/>
          <a:p>
            <a:pPr>
              <a:buSzPct val="25000"/>
              <a:buFont typeface="StarSymbol"/>
              <a:buChar char=""/>
            </a:pPr>
            <a:r>
              <a:rPr lang="en-US"/>
              <a:t>Step2:</a:t>
            </a:r>
            <a:r>
              <a:rPr lang="en-US"/>
              <a:t>抽出頂点集合、抽出頂点集合群の特定</a:t>
            </a:r>
            <a:endParaRPr/>
          </a:p>
          <a:p>
            <a:pPr>
              <a:buSzPct val="25000"/>
              <a:buFont typeface="StarSymbol"/>
              <a:buChar char=""/>
            </a:pPr>
            <a:r>
              <a:rPr lang="en-US"/>
              <a:t>対象メソッドペア</a:t>
            </a:r>
            <a:r>
              <a:rPr lang="en-US"/>
              <a:t>(m0,m1)</a:t>
            </a:r>
            <a:r>
              <a:rPr lang="en-US"/>
              <a:t>の各メソッドについて、差異頂点集合から一つの新規メソッドとして抽出すべき頂点の集合の集合</a:t>
            </a:r>
            <a:r>
              <a:rPr lang="en-US"/>
              <a:t>DiffGroup(mi)(i=0,1)</a:t>
            </a:r>
            <a:r>
              <a:rPr lang="en-US"/>
              <a:t>を特定する。</a:t>
            </a:r>
            <a:endParaRPr/>
          </a:p>
          <a:p>
            <a:pPr>
              <a:buSzPct val="25000"/>
              <a:buFont typeface="StarSymbol"/>
              <a:buChar char=""/>
            </a:pPr>
            <a:endParaRPr/>
          </a:p>
          <a:p>
            <a:pPr>
              <a:buSzPct val="25000"/>
              <a:buFont typeface="StarSymbol"/>
              <a:buChar char=""/>
            </a:pPr>
            <a:r>
              <a:rPr lang="en-US"/>
              <a:t>Step3:</a:t>
            </a:r>
            <a:r>
              <a:rPr lang="en-US"/>
              <a:t>抽出頂点集合同士の対応付け</a:t>
            </a:r>
            <a:endParaRPr/>
          </a:p>
          <a:p>
            <a:pPr>
              <a:buSzPct val="25000"/>
              <a:buFont typeface="StarSymbol"/>
              <a:buChar char=""/>
            </a:pPr>
            <a:r>
              <a:rPr lang="en-US"/>
              <a:t>DiffGroup(m0)</a:t>
            </a:r>
            <a:r>
              <a:rPr lang="en-US"/>
              <a:t>と</a:t>
            </a:r>
            <a:r>
              <a:rPr lang="en-US"/>
              <a:t>DiffGroup(m1)</a:t>
            </a:r>
            <a:r>
              <a:rPr lang="en-US"/>
              <a:t>で各要素同士で対応とり抽出頂点集合ペア</a:t>
            </a:r>
            <a:r>
              <a:rPr lang="en-US"/>
              <a:t>DiffGroupPairs(m0,m1)</a:t>
            </a:r>
            <a:r>
              <a:rPr lang="en-US"/>
              <a:t>を特定する。</a:t>
            </a:r>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TextShape 1"/>
          <p:cNvSpPr txBox="1"/>
          <p:nvPr/>
        </p:nvSpPr>
        <p:spPr>
          <a:xfrm>
            <a:off x="504000" y="301320"/>
            <a:ext cx="9071640" cy="1262160"/>
          </a:xfrm>
          <a:prstGeom prst="rect">
            <a:avLst/>
          </a:prstGeom>
        </p:spPr>
        <p:txBody>
          <a:bodyPr anchor="ctr" bIns="0" lIns="0" rIns="0" tIns="0" wrap="none"/>
          <a:p>
            <a:pPr algn="ctr"/>
            <a:r>
              <a:rPr lang="en-US"/>
              <a:t>３、実装</a:t>
            </a:r>
            <a:endParaRPr/>
          </a:p>
        </p:txBody>
      </p:sp>
      <p:sp>
        <p:nvSpPr>
          <p:cNvPr id="133" name="TextShape 2"/>
          <p:cNvSpPr txBox="1"/>
          <p:nvPr/>
        </p:nvSpPr>
        <p:spPr>
          <a:xfrm>
            <a:off x="504000" y="1769040"/>
            <a:ext cx="9071640" cy="5358960"/>
          </a:xfrm>
          <a:prstGeom prst="rect">
            <a:avLst/>
          </a:prstGeom>
        </p:spPr>
        <p:txBody>
          <a:bodyPr bIns="0" lIns="0" rIns="0" tIns="0" wrap="none"/>
          <a:p>
            <a:pPr>
              <a:buSzPct val="25000"/>
              <a:buFont typeface="StarSymbol"/>
              <a:buChar char=""/>
            </a:pPr>
            <a:r>
              <a:rPr lang="en-US"/>
              <a:t>java</a:t>
            </a:r>
            <a:r>
              <a:rPr lang="en-US"/>
              <a:t>を用いて</a:t>
            </a:r>
            <a:r>
              <a:rPr lang="en-US"/>
              <a:t>(MASU,Scorpio</a:t>
            </a:r>
            <a:r>
              <a:rPr lang="en-US"/>
              <a:t>は</a:t>
            </a:r>
            <a:r>
              <a:rPr lang="en-US"/>
              <a:t>java</a:t>
            </a:r>
            <a:r>
              <a:rPr lang="en-US"/>
              <a:t>のみ対応</a:t>
            </a:r>
            <a:r>
              <a:rPr lang="en-US"/>
              <a:t>)</a:t>
            </a:r>
            <a:r>
              <a:rPr lang="en-US"/>
              <a:t>実装。</a:t>
            </a:r>
            <a:r>
              <a:rPr lang="en-US"/>
              <a:t>PDG</a:t>
            </a:r>
            <a:r>
              <a:rPr lang="en-US"/>
              <a:t>情報とコードクローン情報の特定はソースコード解析ツール</a:t>
            </a:r>
            <a:r>
              <a:rPr lang="en-US"/>
              <a:t>MASU</a:t>
            </a:r>
            <a:r>
              <a:rPr lang="en-US"/>
              <a:t>とコードクローン検出ツール</a:t>
            </a:r>
            <a:r>
              <a:rPr lang="en-US"/>
              <a:t>Scorpio</a:t>
            </a:r>
            <a:r>
              <a:rPr lang="en-US"/>
              <a:t>を用いる。</a:t>
            </a:r>
            <a:endParaRPr/>
          </a:p>
          <a:p>
            <a:pPr>
              <a:buSzPct val="25000"/>
              <a:buFont typeface="StarSymbol"/>
              <a:buChar char=""/>
            </a:pPr>
            <a:r>
              <a:rPr lang="en-US"/>
              <a:t>java</a:t>
            </a:r>
            <a:r>
              <a:rPr lang="en-US"/>
              <a:t>に特化した条件</a:t>
            </a:r>
            <a:endParaRPr/>
          </a:p>
          <a:p>
            <a:pPr>
              <a:buSzPct val="25000"/>
              <a:buFont typeface="StarSymbol"/>
              <a:buChar char=""/>
            </a:pPr>
            <a:r>
              <a:rPr lang="en-US"/>
              <a:t>条件１</a:t>
            </a:r>
            <a:r>
              <a:rPr lang="en-US"/>
              <a:t>:</a:t>
            </a:r>
            <a:r>
              <a:rPr lang="en-US"/>
              <a:t>戻り値を一つしか指定できないので、特別な処理をかまして、複数の戻り値を指定している。</a:t>
            </a:r>
            <a:endParaRPr/>
          </a:p>
          <a:p>
            <a:pPr>
              <a:buSzPct val="25000"/>
              <a:buFont typeface="StarSymbol"/>
              <a:buChar char=""/>
            </a:pPr>
            <a:r>
              <a:rPr lang="en-US"/>
              <a:t>条件</a:t>
            </a:r>
            <a:r>
              <a:rPr lang="en-US"/>
              <a:t>2:</a:t>
            </a:r>
            <a:r>
              <a:rPr lang="en-US"/>
              <a:t>抽出頂点集合が条件式を含まないブロック文</a:t>
            </a:r>
            <a:r>
              <a:rPr lang="en-US"/>
              <a:t>(try</a:t>
            </a:r>
            <a:r>
              <a:rPr lang="en-US"/>
              <a:t>文など</a:t>
            </a:r>
            <a:r>
              <a:rPr lang="en-US"/>
              <a:t>)</a:t>
            </a:r>
            <a:r>
              <a:rPr lang="en-US"/>
              <a:t>をまたぐ。</a:t>
            </a:r>
            <a:endParaRPr/>
          </a:p>
          <a:p>
            <a:pPr>
              <a:buSzPct val="25000"/>
              <a:buFont typeface="StarSymbol"/>
              <a:buChar char=""/>
            </a:pPr>
            <a:endParaRPr/>
          </a:p>
          <a:p>
            <a:pPr>
              <a:buSzPct val="25000"/>
              <a:buFont typeface="StarSymbol"/>
              <a:buChar char=""/>
            </a:pP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4" name="TextShape 1"/>
          <p:cNvSpPr txBox="1"/>
          <p:nvPr/>
        </p:nvSpPr>
        <p:spPr>
          <a:xfrm>
            <a:off x="504000" y="576000"/>
            <a:ext cx="9071640" cy="6552000"/>
          </a:xfrm>
          <a:prstGeom prst="rect">
            <a:avLst/>
          </a:prstGeom>
        </p:spPr>
        <p:txBody>
          <a:bodyPr bIns="0" lIns="0" rIns="0" tIns="0" wrap="none"/>
          <a:p>
            <a:pPr>
              <a:buSzPct val="25000"/>
              <a:buFont typeface="StarSymbol"/>
              <a:buChar char=""/>
            </a:pPr>
            <a:r>
              <a:rPr lang="en-US"/>
              <a:t>候補の提示</a:t>
            </a:r>
            <a:endParaRPr/>
          </a:p>
          <a:p>
            <a:pPr>
              <a:buSzPct val="25000"/>
              <a:buFont typeface="StarSymbol"/>
              <a:buChar char=""/>
            </a:pPr>
            <a:r>
              <a:rPr lang="en-US"/>
              <a:t>ソースコード表示では、共通部分をハイライト表示し、差異部分については一つのメソッド内に抽出すべき分を同じ色枠で囲んで表示する。</a:t>
            </a:r>
            <a:endParaRPr/>
          </a:p>
          <a:p>
            <a:pPr>
              <a:buSzPct val="25000"/>
              <a:buFont typeface="StarSymbol"/>
              <a:buChar char=""/>
            </a:pPr>
            <a:endParaRPr/>
          </a:p>
          <a:p>
            <a:pPr>
              <a:buSzPct val="25000"/>
              <a:buFont typeface="StarSymbol"/>
              <a:buChar char=""/>
            </a:pPr>
            <a:r>
              <a:rPr lang="en-US"/>
              <a:t>対象メソッドペアにメソッド間の類似度などのメトリクスをいくつか用意し、そのメトリクスの閾値を自由に変えられる様になっている。</a:t>
            </a: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5" name="TextShape 1"/>
          <p:cNvSpPr txBox="1"/>
          <p:nvPr/>
        </p:nvSpPr>
        <p:spPr>
          <a:xfrm>
            <a:off x="504000" y="301320"/>
            <a:ext cx="9071640" cy="1262160"/>
          </a:xfrm>
          <a:prstGeom prst="rect">
            <a:avLst/>
          </a:prstGeom>
        </p:spPr>
        <p:txBody>
          <a:bodyPr anchor="ctr" bIns="0" lIns="0" rIns="0" tIns="0" wrap="none"/>
          <a:p>
            <a:pPr algn="ctr"/>
            <a:r>
              <a:rPr lang="en-US"/>
              <a:t>４、評価</a:t>
            </a:r>
            <a:endParaRPr/>
          </a:p>
        </p:txBody>
      </p:sp>
      <p:sp>
        <p:nvSpPr>
          <p:cNvPr id="136" name="TextShape 2"/>
          <p:cNvSpPr txBox="1"/>
          <p:nvPr/>
        </p:nvSpPr>
        <p:spPr>
          <a:xfrm>
            <a:off x="504000" y="1769040"/>
            <a:ext cx="9071640" cy="5646960"/>
          </a:xfrm>
          <a:prstGeom prst="rect">
            <a:avLst/>
          </a:prstGeom>
        </p:spPr>
        <p:txBody>
          <a:bodyPr bIns="0" lIns="0" rIns="0" tIns="0" wrap="none"/>
          <a:p>
            <a:pPr>
              <a:buSzPct val="25000"/>
              <a:buFont typeface="StarSymbol"/>
              <a:buChar char=""/>
            </a:pPr>
            <a:r>
              <a:rPr lang="en-US"/>
              <a:t>Apache Ant</a:t>
            </a:r>
            <a:r>
              <a:rPr lang="en-US"/>
              <a:t>に対して適用実験を行った。</a:t>
            </a:r>
            <a:endParaRPr/>
          </a:p>
          <a:p>
            <a:pPr>
              <a:buSzPct val="25000"/>
              <a:buFont typeface="StarSymbol"/>
              <a:buChar char=""/>
            </a:pPr>
            <a:endParaRPr/>
          </a:p>
          <a:p>
            <a:pPr>
              <a:buSzPct val="25000"/>
              <a:buFont typeface="StarSymbol"/>
              <a:buChar char=""/>
            </a:pPr>
            <a:endParaRPr/>
          </a:p>
          <a:p>
            <a:pPr>
              <a:buSzPct val="25000"/>
              <a:buFont typeface="StarSymbol"/>
              <a:buChar char=""/>
            </a:pPr>
            <a:endParaRPr/>
          </a:p>
          <a:p>
            <a:pPr>
              <a:buSzPct val="25000"/>
              <a:buFont typeface="StarSymbol"/>
              <a:buChar char=""/>
            </a:pPr>
            <a:r>
              <a:rPr lang="en-US"/>
              <a:t>適用実験の結果</a:t>
            </a:r>
            <a:r>
              <a:rPr lang="en-US"/>
              <a:t>282</a:t>
            </a:r>
            <a:r>
              <a:rPr lang="en-US"/>
              <a:t>の適用候補が検出された。</a:t>
            </a:r>
            <a:r>
              <a:rPr lang="en-US"/>
              <a:t>(</a:t>
            </a:r>
            <a:r>
              <a:rPr lang="en-US"/>
              <a:t>図</a:t>
            </a:r>
            <a:r>
              <a:rPr lang="en-US"/>
              <a:t>5)</a:t>
            </a:r>
            <a:endParaRPr/>
          </a:p>
          <a:p>
            <a:pPr>
              <a:buSzPct val="25000"/>
              <a:buFont typeface="StarSymbol"/>
              <a:buChar char=""/>
            </a:pPr>
            <a:r>
              <a:rPr lang="en-US"/>
              <a:t>メソッドペアの類似度</a:t>
            </a:r>
            <a:r>
              <a:rPr lang="en-US"/>
              <a:t>(CloneNodePairs/Nodes(m0)+Nodes(m1))</a:t>
            </a:r>
            <a:r>
              <a:rPr lang="en-US"/>
              <a:t>が</a:t>
            </a:r>
            <a:r>
              <a:rPr lang="en-US"/>
              <a:t>0.8</a:t>
            </a:r>
            <a:r>
              <a:rPr lang="en-US"/>
              <a:t>〜</a:t>
            </a:r>
            <a:r>
              <a:rPr lang="en-US"/>
              <a:t>0.9</a:t>
            </a:r>
            <a:r>
              <a:rPr lang="en-US"/>
              <a:t>という制約を設けて得られた</a:t>
            </a:r>
            <a:r>
              <a:rPr lang="en-US"/>
              <a:t>27</a:t>
            </a:r>
            <a:r>
              <a:rPr lang="en-US"/>
              <a:t>の候補に対して適用を行うと適用前後で挙動に変化なし。</a:t>
            </a:r>
            <a:endParaRPr/>
          </a:p>
        </p:txBody>
      </p:sp>
      <p:pic>
        <p:nvPicPr>
          <p:cNvPr descr="" id="137" name=""/>
          <p:cNvPicPr/>
          <p:nvPr/>
        </p:nvPicPr>
        <p:blipFill>
          <a:blip r:embed="rId1"/>
          <a:stretch>
            <a:fillRect/>
          </a:stretch>
        </p:blipFill>
        <p:spPr>
          <a:xfrm>
            <a:off x="1008360" y="2520000"/>
            <a:ext cx="8567280" cy="1512000"/>
          </a:xfrm>
          <a:prstGeom prst="rect">
            <a:avLst/>
          </a:prstGeom>
          <a:ln>
            <a:noFill/>
          </a:ln>
        </p:spPr>
      </p:pic>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138" name=""/>
          <p:cNvPicPr/>
          <p:nvPr/>
        </p:nvPicPr>
        <p:blipFill>
          <a:blip r:embed="rId1"/>
          <a:stretch>
            <a:fillRect/>
          </a:stretch>
        </p:blipFill>
        <p:spPr>
          <a:xfrm>
            <a:off x="72000" y="568440"/>
            <a:ext cx="9936000" cy="317556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