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B72F5-4B1C-4A4B-AF65-8BCFC45CCE2E}" type="datetimeFigureOut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63667-0D60-4B81-8E56-0800EDA39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541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4C065-0789-4FE3-93B0-B8826F2B2AFF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947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8BD3A-5259-432E-BF31-5E3560E26D5A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75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E267-5C5F-4A58-B548-1FAC683607B2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55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F482-8C8B-4CF9-B65E-70CAF41177DB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23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8480-A272-4CF1-8B79-390E1939B4FE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18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C239-B4DA-4D95-A95A-D783AC9E75F8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036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EB233-3F9C-4CD4-B45E-C0E7573CCB21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2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1FF3-21DF-4EF9-A48B-D2426363C3FD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74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3059-4C53-4F4A-8666-6D5EF4C78031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25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6C7-59F4-48AD-BCA3-34FB1D671FF9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04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F9AA-C613-4499-B26F-AF1D083A2C07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7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9CEC4-D9E5-4624-8C32-3A306E94898A}" type="datetime1">
              <a:rPr kumimoji="1" lang="ja-JP" altLang="en-US" smtClean="0"/>
              <a:t>2017/1/12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84123-6B80-4E4A-8F50-0431A73C9C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71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</p:spPr>
        <p:txBody>
          <a:bodyPr>
            <a:normAutofit/>
          </a:bodyPr>
          <a:lstStyle/>
          <a:p>
            <a:r>
              <a:rPr kumimoji="1" lang="ja-JP" altLang="en-US" sz="8000" dirty="0" smtClean="0"/>
              <a:t>内部設計工程</a:t>
            </a:r>
            <a:endParaRPr kumimoji="1" lang="ja-JP" altLang="en-US" sz="8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55576" y="3933056"/>
            <a:ext cx="7016824" cy="720080"/>
          </a:xfrm>
        </p:spPr>
        <p:txBody>
          <a:bodyPr/>
          <a:lstStyle/>
          <a:p>
            <a:r>
              <a:rPr kumimoji="1" lang="ja-JP" altLang="en-US" dirty="0" smtClean="0"/>
              <a:t>ソフトウェアエンジニアリングの授業２</a:t>
            </a:r>
            <a:endParaRPr kumimoji="1" lang="ja-JP" altLang="en-US" dirty="0"/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1907704" y="5229200"/>
            <a:ext cx="7016824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60191055 </a:t>
            </a:r>
            <a:r>
              <a:rPr lang="ja-JP" altLang="en-US" dirty="0" smtClean="0"/>
              <a:t>山崎大輝</a:t>
            </a:r>
            <a:endParaRPr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3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内部設計工程とは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852936"/>
            <a:ext cx="8229600" cy="1684784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お客様との合意が得られた外部設計書をもとに、ソフトウェアの具体的な実現方法について検討を行う工程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66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外部設計との違い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お客様が気にするのはそのシステムで利益が出るかどうか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（</a:t>
            </a:r>
            <a:r>
              <a:rPr kumimoji="1" lang="ja-JP" altLang="en-US" dirty="0" smtClean="0"/>
              <a:t>プログラムの構造には関心がない）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　　　　　　　　　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プログラム構造などの内部設計について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お客様に合意を得る必要がない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49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520" y="1916832"/>
            <a:ext cx="8748464" cy="2692896"/>
          </a:xfrm>
        </p:spPr>
        <p:txBody>
          <a:bodyPr>
            <a:noAutofit/>
          </a:bodyPr>
          <a:lstStyle/>
          <a:p>
            <a:r>
              <a:rPr kumimoji="1" lang="ja-JP" altLang="en-US" dirty="0" smtClean="0"/>
              <a:t>外部仕様を満たしているかを検証し、確認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プログラム自身の設計ミス</a:t>
            </a:r>
            <a:r>
              <a:rPr lang="ja-JP" altLang="en-US" dirty="0" smtClean="0"/>
              <a:t>を事前に防ぐ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/>
              <a:t>内部データやクラス</a:t>
            </a:r>
            <a:r>
              <a:rPr kumimoji="1" lang="ja-JP" altLang="en-US" dirty="0" smtClean="0"/>
              <a:t>を定義し、モジュールを設計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83568" y="5301208"/>
            <a:ext cx="7560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>
                <a:solidFill>
                  <a:srgbClr val="FF0000"/>
                </a:solidFill>
              </a:rPr>
              <a:t>製造するモジュールを共通化できれば</a:t>
            </a:r>
            <a:endParaRPr kumimoji="1" lang="en-US" altLang="ja-JP" sz="3200" dirty="0" smtClean="0">
              <a:solidFill>
                <a:srgbClr val="FF0000"/>
              </a:solidFill>
            </a:endParaRPr>
          </a:p>
          <a:p>
            <a:r>
              <a:rPr kumimoji="1" lang="ja-JP" altLang="en-US" sz="3200" dirty="0" smtClean="0">
                <a:solidFill>
                  <a:srgbClr val="FF0000"/>
                </a:solidFill>
              </a:rPr>
              <a:t>システムを効率的に作れるようになる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68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重要性</a:t>
            </a:r>
            <a:r>
              <a:rPr lang="ja-JP" altLang="en-US" dirty="0"/>
              <a:t>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やり直しの回避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→コスト低減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複数で作業する際の共通化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→どのような方針・規範で作るかの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	</a:t>
            </a:r>
            <a:r>
              <a:rPr lang="ja-JP" altLang="en-US" dirty="0" smtClean="0"/>
              <a:t>意識合わせを行う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90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内部設計書の作成手順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84784"/>
            <a:ext cx="6840760" cy="4785243"/>
          </a:xfrm>
        </p:spPr>
      </p:pic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23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内部設計書の構成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06604"/>
            <a:ext cx="7704856" cy="4898087"/>
          </a:xfr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38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モジュール設計書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フローチャートや</a:t>
            </a:r>
            <a:r>
              <a:rPr lang="en-US" altLang="ja-JP" dirty="0" smtClean="0"/>
              <a:t>HCP</a:t>
            </a:r>
            <a:r>
              <a:rPr lang="ja-JP" altLang="en-US" dirty="0" smtClean="0"/>
              <a:t>チャートなどで記述される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76872"/>
            <a:ext cx="6336704" cy="4141541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36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内部データ、クラス設計書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データ構造やデータのフォーマットを決める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データとデータの関係は</a:t>
            </a:r>
            <a:r>
              <a:rPr kumimoji="1" lang="en-US" altLang="ja-JP" dirty="0" smtClean="0"/>
              <a:t>ER</a:t>
            </a:r>
            <a:r>
              <a:rPr kumimoji="1" lang="ja-JP" altLang="en-US" dirty="0" smtClean="0"/>
              <a:t>モデルで記述する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 smtClean="0"/>
              <a:t>UML</a:t>
            </a:r>
            <a:r>
              <a:rPr kumimoji="1" lang="ja-JP" altLang="en-US" dirty="0" smtClean="0"/>
              <a:t>で記述する場合はクラス図、オブジェクト図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635479"/>
            <a:ext cx="4968553" cy="201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35479"/>
            <a:ext cx="38290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73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通信プロトコル設計書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トラブルが起きないよう、クライアント側とサーバ側のデータのやり取りを決める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 smtClean="0"/>
              <a:t>UML</a:t>
            </a:r>
            <a:r>
              <a:rPr kumimoji="1" lang="ja-JP" altLang="en-US" dirty="0" smtClean="0"/>
              <a:t>で記述する場合はシーケンス図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959800"/>
            <a:ext cx="4850482" cy="270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4123-6B80-4E4A-8F50-0431A73C9C5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02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209</Words>
  <Application>Microsoft Office PowerPoint</Application>
  <PresentationFormat>画面に合わせる (4:3)</PresentationFormat>
  <Paragraphs>52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Office ​​テーマ</vt:lpstr>
      <vt:lpstr>内部設計工程</vt:lpstr>
      <vt:lpstr>内部設計工程とは</vt:lpstr>
      <vt:lpstr>外部設計との違い</vt:lpstr>
      <vt:lpstr>目的</vt:lpstr>
      <vt:lpstr>重要性について</vt:lpstr>
      <vt:lpstr>内部設計書の作成手順</vt:lpstr>
      <vt:lpstr>内部設計書の構成</vt:lpstr>
      <vt:lpstr>モジュール設計書</vt:lpstr>
      <vt:lpstr>内部データ、クラス設計書</vt:lpstr>
      <vt:lpstr>通信プロトコル設計書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内部設計工程</dc:title>
  <dc:creator>yamasaki</dc:creator>
  <cp:lastModifiedBy>yamasaki</cp:lastModifiedBy>
  <cp:revision>7</cp:revision>
  <dcterms:created xsi:type="dcterms:W3CDTF">2017-01-12T05:51:43Z</dcterms:created>
  <dcterms:modified xsi:type="dcterms:W3CDTF">2017-01-12T06:38:51Z</dcterms:modified>
</cp:coreProperties>
</file>