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3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756F-6353-4FE5-A683-BEBCD83E0D63}" type="datetimeFigureOut">
              <a:rPr kumimoji="1" lang="ja-JP" altLang="en-US" smtClean="0"/>
              <a:t>2014/4/4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1F53-62C1-4894-BA77-7754F3289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322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756F-6353-4FE5-A683-BEBCD83E0D63}" type="datetimeFigureOut">
              <a:rPr kumimoji="1" lang="ja-JP" altLang="en-US" smtClean="0"/>
              <a:t>2014/4/4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1F53-62C1-4894-BA77-7754F3289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0434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756F-6353-4FE5-A683-BEBCD83E0D63}" type="datetimeFigureOut">
              <a:rPr kumimoji="1" lang="ja-JP" altLang="en-US" smtClean="0"/>
              <a:t>2014/4/4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1F53-62C1-4894-BA77-7754F3289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460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756F-6353-4FE5-A683-BEBCD83E0D63}" type="datetimeFigureOut">
              <a:rPr kumimoji="1" lang="ja-JP" altLang="en-US" smtClean="0"/>
              <a:t>2014/4/4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1F53-62C1-4894-BA77-7754F3289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3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756F-6353-4FE5-A683-BEBCD83E0D63}" type="datetimeFigureOut">
              <a:rPr kumimoji="1" lang="ja-JP" altLang="en-US" smtClean="0"/>
              <a:t>2014/4/4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1F53-62C1-4894-BA77-7754F3289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1022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756F-6353-4FE5-A683-BEBCD83E0D63}" type="datetimeFigureOut">
              <a:rPr kumimoji="1" lang="ja-JP" altLang="en-US" smtClean="0"/>
              <a:t>2014/4/4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1F53-62C1-4894-BA77-7754F3289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4119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756F-6353-4FE5-A683-BEBCD83E0D63}" type="datetimeFigureOut">
              <a:rPr kumimoji="1" lang="ja-JP" altLang="en-US" smtClean="0"/>
              <a:t>2014/4/4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1F53-62C1-4894-BA77-7754F3289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091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756F-6353-4FE5-A683-BEBCD83E0D63}" type="datetimeFigureOut">
              <a:rPr kumimoji="1" lang="ja-JP" altLang="en-US" smtClean="0"/>
              <a:t>2014/4/4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1F53-62C1-4894-BA77-7754F3289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534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756F-6353-4FE5-A683-BEBCD83E0D63}" type="datetimeFigureOut">
              <a:rPr kumimoji="1" lang="ja-JP" altLang="en-US" smtClean="0"/>
              <a:t>2014/4/4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1F53-62C1-4894-BA77-7754F3289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91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756F-6353-4FE5-A683-BEBCD83E0D63}" type="datetimeFigureOut">
              <a:rPr kumimoji="1" lang="ja-JP" altLang="en-US" smtClean="0"/>
              <a:t>2014/4/4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1F53-62C1-4894-BA77-7754F3289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488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756F-6353-4FE5-A683-BEBCD83E0D63}" type="datetimeFigureOut">
              <a:rPr kumimoji="1" lang="ja-JP" altLang="en-US" smtClean="0"/>
              <a:t>2014/4/4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1F53-62C1-4894-BA77-7754F3289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988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0756F-6353-4FE5-A683-BEBCD83E0D63}" type="datetimeFigureOut">
              <a:rPr kumimoji="1" lang="ja-JP" altLang="en-US" smtClean="0"/>
              <a:t>2014/4/4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71F53-62C1-4894-BA77-7754F3289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493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研究計画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 smtClean="0"/>
              <a:t>山谷 陽亮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97677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修了するまでの目標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ビールとおむつのような関係をソースソフトウェア開発で見つけること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できればソフトウェア開発でも言えればベスト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031892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目標を達成するまでの道程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2014</a:t>
            </a:r>
            <a:r>
              <a:rPr kumimoji="1" lang="ja-JP" altLang="en-US" dirty="0" smtClean="0"/>
              <a:t>年度</a:t>
            </a:r>
            <a:endParaRPr kumimoji="1" lang="en-US" altLang="ja-JP" dirty="0" smtClean="0"/>
          </a:p>
          <a:p>
            <a:pPr lvl="1"/>
            <a:r>
              <a:rPr lang="en-US" altLang="ja-JP" dirty="0"/>
              <a:t>5</a:t>
            </a:r>
            <a:r>
              <a:rPr lang="ja-JP" altLang="en-US" dirty="0" smtClean="0"/>
              <a:t>月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SES &amp; </a:t>
            </a:r>
            <a:r>
              <a:rPr lang="ja-JP" altLang="en-US" dirty="0" smtClean="0"/>
              <a:t>特集号にプロジェクトを増やした相関分析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7</a:t>
            </a:r>
            <a:r>
              <a:rPr lang="ja-JP" altLang="en-US" dirty="0" smtClean="0"/>
              <a:t>月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FOSE </a:t>
            </a:r>
            <a:r>
              <a:rPr lang="ja-JP" altLang="en-US" dirty="0" smtClean="0"/>
              <a:t>アソシエーションルールマイニングとの連携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8</a:t>
            </a:r>
            <a:r>
              <a:rPr lang="ja-JP" altLang="en-US" dirty="0" smtClean="0"/>
              <a:t>月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FOSE </a:t>
            </a:r>
            <a:r>
              <a:rPr lang="ja-JP" altLang="en-US" dirty="0" smtClean="0"/>
              <a:t>の原稿を英語にして </a:t>
            </a:r>
            <a:r>
              <a:rPr lang="en-US" altLang="ja-JP" dirty="0" smtClean="0"/>
              <a:t>ICSE</a:t>
            </a:r>
          </a:p>
          <a:p>
            <a:pPr lvl="1"/>
            <a:r>
              <a:rPr lang="en-US" altLang="ja-JP" dirty="0" smtClean="0"/>
              <a:t>10</a:t>
            </a:r>
            <a:r>
              <a:rPr lang="ja-JP" altLang="en-US" dirty="0" smtClean="0"/>
              <a:t>月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ICSE</a:t>
            </a:r>
            <a:r>
              <a:rPr lang="ja-JP" altLang="en-US" dirty="0" smtClean="0"/>
              <a:t>原稿のレベルを上げて情処の論文誌に投稿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8451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目標を達成するまでの道程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2014</a:t>
            </a:r>
            <a:r>
              <a:rPr kumimoji="1" lang="ja-JP" altLang="en-US" dirty="0" smtClean="0"/>
              <a:t>年度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1</a:t>
            </a:r>
            <a:r>
              <a:rPr kumimoji="1" lang="ja-JP" altLang="en-US" dirty="0" smtClean="0"/>
              <a:t>月</a:t>
            </a:r>
            <a:endParaRPr kumimoji="1" lang="en-US" altLang="ja-JP" dirty="0" smtClean="0"/>
          </a:p>
          <a:p>
            <a:pPr lvl="2"/>
            <a:r>
              <a:rPr kumimoji="1" lang="en-US" altLang="ja-JP" dirty="0" smtClean="0"/>
              <a:t>MSR </a:t>
            </a:r>
            <a:r>
              <a:rPr kumimoji="1" lang="ja-JP" altLang="en-US" dirty="0" smtClean="0"/>
              <a:t>に投稿　（時間をずらす方法を変更したい）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3</a:t>
            </a:r>
            <a:r>
              <a:rPr kumimoji="1" lang="ja-JP" altLang="en-US" dirty="0" smtClean="0"/>
              <a:t>月</a:t>
            </a:r>
            <a:endParaRPr kumimoji="1" lang="en-US" altLang="ja-JP" dirty="0" smtClean="0"/>
          </a:p>
          <a:p>
            <a:pPr lvl="2"/>
            <a:r>
              <a:rPr kumimoji="1" lang="ja-JP" altLang="en-US" dirty="0" smtClean="0"/>
              <a:t>情処の</a:t>
            </a:r>
            <a:r>
              <a:rPr lang="ja-JP" altLang="en-US" dirty="0"/>
              <a:t>英</a:t>
            </a:r>
            <a:r>
              <a:rPr kumimoji="1" lang="ja-JP" altLang="en-US" dirty="0" smtClean="0"/>
              <a:t>論文誌に投稿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1173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目標を達成するまでの道程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2015</a:t>
            </a:r>
            <a:r>
              <a:rPr kumimoji="1" lang="ja-JP" altLang="en-US" dirty="0" smtClean="0"/>
              <a:t>年度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7</a:t>
            </a:r>
            <a:r>
              <a:rPr lang="ja-JP" altLang="en-US" dirty="0" smtClean="0"/>
              <a:t>月</a:t>
            </a:r>
            <a:endParaRPr lang="en-US" altLang="ja-JP" dirty="0" smtClean="0"/>
          </a:p>
          <a:p>
            <a:pPr lvl="2"/>
            <a:r>
              <a:rPr kumimoji="1" lang="en-US" altLang="ja-JP" dirty="0" smtClean="0"/>
              <a:t>FOSE</a:t>
            </a:r>
            <a:r>
              <a:rPr lang="ja-JP" altLang="en-US" dirty="0"/>
              <a:t> </a:t>
            </a:r>
            <a:r>
              <a:rPr kumimoji="1" lang="ja-JP" altLang="en-US" dirty="0" smtClean="0"/>
              <a:t>（結果のみせかたを工夫する）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8</a:t>
            </a:r>
            <a:r>
              <a:rPr lang="ja-JP" altLang="en-US" dirty="0" smtClean="0"/>
              <a:t>月</a:t>
            </a:r>
            <a:endParaRPr lang="en-US" altLang="ja-JP" dirty="0"/>
          </a:p>
          <a:p>
            <a:pPr lvl="2"/>
            <a:r>
              <a:rPr lang="en-US" altLang="ja-JP" dirty="0" smtClean="0"/>
              <a:t>ICSE</a:t>
            </a:r>
          </a:p>
          <a:p>
            <a:pPr lvl="1"/>
            <a:r>
              <a:rPr lang="en-US" altLang="ja-JP" dirty="0" smtClean="0"/>
              <a:t>10</a:t>
            </a:r>
            <a:r>
              <a:rPr lang="ja-JP" altLang="en-US" dirty="0" smtClean="0"/>
              <a:t>月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論文誌投稿したい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12</a:t>
            </a:r>
            <a:r>
              <a:rPr lang="ja-JP" altLang="en-US" dirty="0" smtClean="0"/>
              <a:t>月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修論提出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674574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この</a:t>
            </a:r>
            <a:r>
              <a:rPr lang="en-US" altLang="ja-JP" dirty="0" smtClean="0"/>
              <a:t>2</a:t>
            </a:r>
            <a:r>
              <a:rPr lang="ja-JP" altLang="en-US" dirty="0" smtClean="0"/>
              <a:t>年で絶対成し遂げたいこと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論文誌を自分の力で書く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4</a:t>
            </a:r>
            <a:r>
              <a:rPr lang="ja-JP" altLang="en-US" dirty="0" smtClean="0"/>
              <a:t>回ほど投稿して</a:t>
            </a:r>
            <a:r>
              <a:rPr lang="en-US" altLang="ja-JP" dirty="0" smtClean="0"/>
              <a:t>2</a:t>
            </a:r>
            <a:r>
              <a:rPr lang="ja-JP" altLang="en-US" dirty="0" smtClean="0"/>
              <a:t>本は最低でも通したい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kumimoji="1" lang="ja-JP" altLang="en-US" dirty="0" smtClean="0"/>
              <a:t>国際会議で発表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イタリアにいきたい</a:t>
            </a:r>
            <a:endParaRPr lang="en-US" altLang="ja-JP" dirty="0" smtClean="0"/>
          </a:p>
          <a:p>
            <a:pPr lvl="1"/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83865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今やらないといけないこと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データをちゃんとそろえる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メールのアーカイブ取得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対象としているデータは正しいのか？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ja-JP" altLang="en-US" dirty="0" smtClean="0"/>
              <a:t>サーベイ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相関分析・ルールマイニングの研究を調べる</a:t>
            </a:r>
            <a:endParaRPr lang="en-US" altLang="ja-JP" dirty="0" smtClean="0"/>
          </a:p>
          <a:p>
            <a:pPr lvl="1"/>
            <a:r>
              <a:rPr lang="ja-JP" altLang="en-US" dirty="0"/>
              <a:t>ボトムアップでやって</a:t>
            </a:r>
            <a:r>
              <a:rPr lang="ja-JP" altLang="en-US" dirty="0" smtClean="0"/>
              <a:t>いる研究を調べる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Evolution</a:t>
            </a:r>
            <a:r>
              <a:rPr lang="ja-JP" altLang="en-US" dirty="0" smtClean="0"/>
              <a:t>の研究で用いているメトリクスを調べる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575489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今やらないといけないこと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分析</a:t>
            </a:r>
            <a:r>
              <a:rPr lang="ja-JP" altLang="en-US" dirty="0" smtClean="0"/>
              <a:t>手法の再考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外れ値を除去するアルゴリズムは正しいのか？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欠損値補完はスプライン補完でいいのか？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変化</a:t>
            </a:r>
            <a:r>
              <a:rPr lang="en-US" altLang="ja-JP" dirty="0" smtClean="0"/>
              <a:t>×</a:t>
            </a:r>
            <a:r>
              <a:rPr lang="ja-JP" altLang="en-US" dirty="0" smtClean="0"/>
              <a:t>変化でいくのか？</a:t>
            </a:r>
            <a:endParaRPr lang="en-US" altLang="ja-JP" dirty="0" smtClean="0"/>
          </a:p>
          <a:p>
            <a:pPr lvl="1"/>
            <a:r>
              <a:rPr lang="ja-JP" altLang="en-US" dirty="0"/>
              <a:t>使って</a:t>
            </a:r>
            <a:r>
              <a:rPr lang="ja-JP" altLang="en-US" dirty="0" smtClean="0"/>
              <a:t>いるメトリクスは正しいのか？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時間のスケールはどうするのか？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そもそも相関分析でいいのか？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47027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5</a:t>
            </a:r>
            <a:r>
              <a:rPr kumimoji="1" lang="ja-JP" altLang="en-US" dirty="0" smtClean="0"/>
              <a:t>月の原稿に向けてやること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対象プロジェクトを増やす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メールのアーカイブをゲットする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変化</a:t>
            </a:r>
            <a:r>
              <a:rPr kumimoji="1" lang="en-US" altLang="ja-JP" dirty="0" smtClean="0"/>
              <a:t>×</a:t>
            </a:r>
            <a:r>
              <a:rPr kumimoji="1" lang="ja-JP" altLang="en-US" smtClean="0"/>
              <a:t>変化で分析をしてみる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721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293</Words>
  <Application>Microsoft Office PowerPoint</Application>
  <PresentationFormat>画面に合わせる (4:3)</PresentationFormat>
  <Paragraphs>61</Paragraphs>
  <Slides>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Office ​​テーマ</vt:lpstr>
      <vt:lpstr>研究計画</vt:lpstr>
      <vt:lpstr>修了するまでの目標</vt:lpstr>
      <vt:lpstr>目標を達成するまでの道程</vt:lpstr>
      <vt:lpstr>目標を達成するまでの道程</vt:lpstr>
      <vt:lpstr>目標を達成するまでの道程</vt:lpstr>
      <vt:lpstr>この2年で絶対成し遂げたいこと</vt:lpstr>
      <vt:lpstr>今やらないといけないこと</vt:lpstr>
      <vt:lpstr>今やらないといけないこと</vt:lpstr>
      <vt:lpstr>5月の原稿に向けてやること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oss.wakayama</dc:creator>
  <cp:lastModifiedBy>oss.wakayama</cp:lastModifiedBy>
  <cp:revision>9</cp:revision>
  <dcterms:created xsi:type="dcterms:W3CDTF">2014-04-04T00:20:21Z</dcterms:created>
  <dcterms:modified xsi:type="dcterms:W3CDTF">2014-04-04T05:05:53Z</dcterms:modified>
</cp:coreProperties>
</file>