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/>
    <p:restoredTop sz="94676"/>
  </p:normalViewPr>
  <p:slideViewPr>
    <p:cSldViewPr snapToGrid="0" snapToObjects="1">
      <p:cViewPr varScale="1">
        <p:scale>
          <a:sx n="71" d="100"/>
          <a:sy n="71" d="100"/>
        </p:scale>
        <p:origin x="19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98CED-5485-6949-9170-3415F8FDCE29}" type="datetimeFigureOut">
              <a:rPr kumimoji="1" lang="ja-JP" altLang="en-US" smtClean="0"/>
              <a:t>2017/4/26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9D2-2C67-4E49-809C-4A9C8A6E0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98CED-5485-6949-9170-3415F8FDCE29}" type="datetimeFigureOut">
              <a:rPr kumimoji="1" lang="ja-JP" altLang="en-US" smtClean="0"/>
              <a:t>2017/4/26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9D2-2C67-4E49-809C-4A9C8A6E0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98CED-5485-6949-9170-3415F8FDCE29}" type="datetimeFigureOut">
              <a:rPr kumimoji="1" lang="ja-JP" altLang="en-US" smtClean="0"/>
              <a:t>2017/4/26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9D2-2C67-4E49-809C-4A9C8A6E0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98CED-5485-6949-9170-3415F8FDCE29}" type="datetimeFigureOut">
              <a:rPr kumimoji="1" lang="ja-JP" altLang="en-US" smtClean="0"/>
              <a:t>2017/4/26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9D2-2C67-4E49-809C-4A9C8A6E0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98CED-5485-6949-9170-3415F8FDCE29}" type="datetimeFigureOut">
              <a:rPr kumimoji="1" lang="ja-JP" altLang="en-US" smtClean="0"/>
              <a:t>2017/4/26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9D2-2C67-4E49-809C-4A9C8A6E0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98CED-5485-6949-9170-3415F8FDCE29}" type="datetimeFigureOut">
              <a:rPr kumimoji="1" lang="ja-JP" altLang="en-US" smtClean="0"/>
              <a:t>2017/4/26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9D2-2C67-4E49-809C-4A9C8A6E0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98CED-5485-6949-9170-3415F8FDCE29}" type="datetimeFigureOut">
              <a:rPr kumimoji="1" lang="ja-JP" altLang="en-US" smtClean="0"/>
              <a:t>2017/4/26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9D2-2C67-4E49-809C-4A9C8A6E0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3;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98CED-5485-6949-9170-3415F8FDCE29}" type="datetimeFigureOut">
              <a:rPr kumimoji="1" lang="ja-JP" altLang="en-US" smtClean="0"/>
              <a:t>2017/4/26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9D2-2C67-4E49-809C-4A9C8A6E0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98CED-5485-6949-9170-3415F8FDCE29}" type="datetimeFigureOut">
              <a:rPr kumimoji="1" lang="ja-JP" altLang="en-US" smtClean="0"/>
              <a:t>2017/4/26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9D2-2C67-4E49-809C-4A9C8A6E0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3;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98CED-5485-6949-9170-3415F8FDCE29}" type="datetimeFigureOut">
              <a:rPr kumimoji="1" lang="ja-JP" altLang="en-US" smtClean="0"/>
              <a:t>2017/4/26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9D2-2C67-4E49-809C-4A9C8A6E0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98CED-5485-6949-9170-3415F8FDCE29}" type="datetimeFigureOut">
              <a:rPr kumimoji="1" lang="ja-JP" altLang="en-US" smtClean="0"/>
              <a:t>2017/4/26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9D2-2C67-4E49-809C-4A9C8A6E0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98CED-5485-6949-9170-3415F8FDCE29}" type="datetimeFigureOut">
              <a:rPr kumimoji="1" lang="ja-JP" altLang="en-US" smtClean="0"/>
              <a:t>2017/4/26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589D2-2C67-4E49-809C-4A9C8A6E0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422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研究発表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 smtClean="0"/>
              <a:t>山崎</a:t>
            </a:r>
            <a:r>
              <a:rPr kumimoji="1" lang="en-US" altLang="ja-JP" dirty="0" smtClean="0"/>
              <a:t> </a:t>
            </a:r>
            <a:r>
              <a:rPr kumimoji="1" lang="ja-JP" altLang="en-US" dirty="0" smtClean="0"/>
              <a:t>大輝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53004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1780" y="231121"/>
            <a:ext cx="7886700" cy="1325563"/>
          </a:xfrm>
        </p:spPr>
        <p:txBody>
          <a:bodyPr/>
          <a:lstStyle/>
          <a:p>
            <a:r>
              <a:rPr kumimoji="1" lang="ja-JP" altLang="en-US" dirty="0" smtClean="0"/>
              <a:t>やりたいこと</a:t>
            </a:r>
            <a:r>
              <a:rPr lang="en-US" altLang="ja-JP" dirty="0" smtClean="0"/>
              <a:t>(</a:t>
            </a:r>
            <a:r>
              <a:rPr lang="ja-JP" altLang="en-US" dirty="0" smtClean="0"/>
              <a:t>理想</a:t>
            </a:r>
            <a:r>
              <a:rPr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8298" y="3062754"/>
            <a:ext cx="7886700" cy="1204446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リポジトリマイニングで有益な情報を探し、開発者にチャットボット経由で送信していく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024746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7765" y="157234"/>
            <a:ext cx="7886700" cy="1325563"/>
          </a:xfrm>
        </p:spPr>
        <p:txBody>
          <a:bodyPr/>
          <a:lstStyle/>
          <a:p>
            <a:r>
              <a:rPr lang="en-US" altLang="ja-JP" dirty="0" err="1" smtClean="0"/>
              <a:t>Chatbot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36227" y="1482797"/>
            <a:ext cx="7886700" cy="4351338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メッセンジャーやチャットを元にしたインターフェースを活用して提供されるサービス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442" y="3120699"/>
            <a:ext cx="4146176" cy="259827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13" y="2483694"/>
            <a:ext cx="2257067" cy="387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35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1780" y="231121"/>
            <a:ext cx="7886700" cy="1325563"/>
          </a:xfrm>
        </p:spPr>
        <p:txBody>
          <a:bodyPr/>
          <a:lstStyle/>
          <a:p>
            <a:r>
              <a:rPr kumimoji="1" lang="en-US" altLang="ja-JP" dirty="0" smtClean="0"/>
              <a:t>Slack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323601"/>
            <a:ext cx="7886700" cy="4351338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チャットツール</a:t>
            </a:r>
            <a:endParaRPr kumimoji="1" lang="en-US" altLang="ja-JP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チームでのコミュニケーションツールとし</a:t>
            </a:r>
            <a:r>
              <a:rPr lang="ja-JP" altLang="en-US" dirty="0" smtClean="0"/>
              <a:t>て</a:t>
            </a:r>
            <a:r>
              <a:rPr lang="en-US" altLang="ja-JP" dirty="0" smtClean="0"/>
              <a:t>IT</a:t>
            </a:r>
            <a:r>
              <a:rPr lang="ja-JP" altLang="en-US" dirty="0" smtClean="0"/>
              <a:t>界隈でもよく使われている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154" y="2796989"/>
            <a:ext cx="6172820" cy="332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42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1780" y="231121"/>
            <a:ext cx="7886700" cy="1325563"/>
          </a:xfrm>
        </p:spPr>
        <p:txBody>
          <a:bodyPr/>
          <a:lstStyle/>
          <a:p>
            <a:r>
              <a:rPr lang="ja-JP" altLang="en-US" dirty="0" smtClean="0"/>
              <a:t>問題点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07944" y="2955177"/>
            <a:ext cx="7886700" cy="4351338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具体的な内容が決まっていない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色々と</a:t>
            </a:r>
            <a:r>
              <a:rPr kumimoji="1" lang="en-US" altLang="ja-JP" dirty="0" smtClean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/>
              <a:t>	</a:t>
            </a:r>
            <a:r>
              <a:rPr lang="en-US" altLang="ja-JP" dirty="0" smtClean="0"/>
              <a:t>ex)</a:t>
            </a:r>
            <a:r>
              <a:rPr lang="ja-JP" altLang="en-US" dirty="0" smtClean="0"/>
              <a:t>どういったデータをマイニングするか</a:t>
            </a:r>
            <a:endParaRPr kumimoji="1" lang="en-US" altLang="ja-JP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195130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1780" y="231121"/>
            <a:ext cx="7886700" cy="1325563"/>
          </a:xfrm>
        </p:spPr>
        <p:txBody>
          <a:bodyPr/>
          <a:lstStyle/>
          <a:p>
            <a:r>
              <a:rPr kumimoji="1" lang="en-US" altLang="ja-JP" dirty="0" smtClean="0"/>
              <a:t>To Do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36226" y="2506662"/>
            <a:ext cx="7886700" cy="4351338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リポジトリマイニング関連の論文を読む</a:t>
            </a:r>
            <a:endParaRPr kumimoji="1" lang="en-US" altLang="ja-JP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数学のお勉強</a:t>
            </a:r>
            <a:endParaRPr kumimoji="1" lang="en-US" altLang="ja-JP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45152422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76</Words>
  <Application>Microsoft Macintosh PowerPoint</Application>
  <PresentationFormat>画面に合わせる (4:3)</PresentationFormat>
  <Paragraphs>16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Calibri</vt:lpstr>
      <vt:lpstr>Calibri Light</vt:lpstr>
      <vt:lpstr>游ゴシック</vt:lpstr>
      <vt:lpstr>游ゴシック Light</vt:lpstr>
      <vt:lpstr>Arial</vt:lpstr>
      <vt:lpstr>ホワイト</vt:lpstr>
      <vt:lpstr>研究発表</vt:lpstr>
      <vt:lpstr>やりたいこと(理想)</vt:lpstr>
      <vt:lpstr>Chatbot</vt:lpstr>
      <vt:lpstr>Slack</vt:lpstr>
      <vt:lpstr>問題点</vt:lpstr>
      <vt:lpstr>To Do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研究発表</dc:title>
  <dc:creator>山﨑　大輝</dc:creator>
  <cp:lastModifiedBy>山﨑　大輝</cp:lastModifiedBy>
  <cp:revision>4</cp:revision>
  <dcterms:created xsi:type="dcterms:W3CDTF">2017-04-26T08:38:55Z</dcterms:created>
  <dcterms:modified xsi:type="dcterms:W3CDTF">2017-04-26T09:25:29Z</dcterms:modified>
</cp:coreProperties>
</file>