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9B9C-1095-4E03-BAB9-C13788206CDD}" type="datetimeFigureOut">
              <a:rPr kumimoji="1" lang="ja-JP" altLang="en-US" smtClean="0"/>
              <a:t>2013/12/3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3938C-46AE-41A8-A8D1-A882F958F6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0798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9B9C-1095-4E03-BAB9-C13788206CDD}" type="datetimeFigureOut">
              <a:rPr kumimoji="1" lang="ja-JP" altLang="en-US" smtClean="0"/>
              <a:t>2013/12/3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3938C-46AE-41A8-A8D1-A882F958F6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3293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9B9C-1095-4E03-BAB9-C13788206CDD}" type="datetimeFigureOut">
              <a:rPr kumimoji="1" lang="ja-JP" altLang="en-US" smtClean="0"/>
              <a:t>2013/12/3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3938C-46AE-41A8-A8D1-A882F958F6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7002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9B9C-1095-4E03-BAB9-C13788206CDD}" type="datetimeFigureOut">
              <a:rPr kumimoji="1" lang="ja-JP" altLang="en-US" smtClean="0"/>
              <a:t>2013/12/3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3938C-46AE-41A8-A8D1-A882F958F6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5829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9B9C-1095-4E03-BAB9-C13788206CDD}" type="datetimeFigureOut">
              <a:rPr kumimoji="1" lang="ja-JP" altLang="en-US" smtClean="0"/>
              <a:t>2013/12/3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3938C-46AE-41A8-A8D1-A882F958F6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3752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9B9C-1095-4E03-BAB9-C13788206CDD}" type="datetimeFigureOut">
              <a:rPr kumimoji="1" lang="ja-JP" altLang="en-US" smtClean="0"/>
              <a:t>2013/12/3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3938C-46AE-41A8-A8D1-A882F958F6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0362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9B9C-1095-4E03-BAB9-C13788206CDD}" type="datetimeFigureOut">
              <a:rPr kumimoji="1" lang="ja-JP" altLang="en-US" smtClean="0"/>
              <a:t>2013/12/3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3938C-46AE-41A8-A8D1-A882F958F6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6797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9B9C-1095-4E03-BAB9-C13788206CDD}" type="datetimeFigureOut">
              <a:rPr kumimoji="1" lang="ja-JP" altLang="en-US" smtClean="0"/>
              <a:t>2013/12/3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3938C-46AE-41A8-A8D1-A882F958F6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080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9B9C-1095-4E03-BAB9-C13788206CDD}" type="datetimeFigureOut">
              <a:rPr kumimoji="1" lang="ja-JP" altLang="en-US" smtClean="0"/>
              <a:t>2013/12/3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3938C-46AE-41A8-A8D1-A882F958F6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675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9B9C-1095-4E03-BAB9-C13788206CDD}" type="datetimeFigureOut">
              <a:rPr kumimoji="1" lang="ja-JP" altLang="en-US" smtClean="0"/>
              <a:t>2013/12/3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3938C-46AE-41A8-A8D1-A882F958F6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6484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9B9C-1095-4E03-BAB9-C13788206CDD}" type="datetimeFigureOut">
              <a:rPr kumimoji="1" lang="ja-JP" altLang="en-US" smtClean="0"/>
              <a:t>2013/12/3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3938C-46AE-41A8-A8D1-A882F958F6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3556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39B9C-1095-4E03-BAB9-C13788206CDD}" type="datetimeFigureOut">
              <a:rPr kumimoji="1" lang="ja-JP" altLang="en-US" smtClean="0"/>
              <a:t>2013/12/3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3938C-46AE-41A8-A8D1-A882F958F6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5373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/>
              <a:t>機械学習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8017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機械学習とは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800" dirty="0" smtClean="0"/>
              <a:t>経験によって賢くなるアルゴリズム</a:t>
            </a:r>
            <a:endParaRPr kumimoji="1" lang="en-US" altLang="ja-JP" sz="2800" dirty="0" smtClean="0"/>
          </a:p>
          <a:p>
            <a:pPr lvl="1"/>
            <a:r>
              <a:rPr lang="ja-JP" altLang="en-US" sz="2400" dirty="0"/>
              <a:t>データ</a:t>
            </a:r>
            <a:r>
              <a:rPr lang="ja-JP" altLang="en-US" sz="2400" dirty="0" smtClean="0"/>
              <a:t>から知識やルールを獲得する</a:t>
            </a:r>
            <a:endParaRPr lang="en-US" altLang="ja-JP" sz="2400" dirty="0" smtClean="0"/>
          </a:p>
          <a:p>
            <a:pPr lvl="1"/>
            <a:r>
              <a:rPr kumimoji="1" lang="ja-JP" altLang="en-US" sz="2400" dirty="0" smtClean="0"/>
              <a:t>元々，人が知識やルールを与えていた</a:t>
            </a:r>
            <a:endParaRPr kumimoji="1" lang="en-US" altLang="ja-JP" sz="2400" dirty="0" smtClean="0"/>
          </a:p>
          <a:p>
            <a:pPr lvl="1"/>
            <a:endParaRPr lang="en-US" altLang="ja-JP" sz="2400" dirty="0"/>
          </a:p>
          <a:p>
            <a:r>
              <a:rPr kumimoji="1" lang="ja-JP" altLang="en-US" dirty="0" smtClean="0"/>
              <a:t>データの例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827584" y="4365104"/>
            <a:ext cx="1296144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テキスト</a:t>
            </a:r>
            <a:endParaRPr kumimoji="1"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6732240" y="4365104"/>
            <a:ext cx="1296144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センサ</a:t>
            </a:r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2699792" y="4365104"/>
            <a:ext cx="1296144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行動履歴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4716016" y="4365104"/>
            <a:ext cx="1296144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画像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3899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長所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正解データが１つから動作させることができる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lang="ja-JP" altLang="en-US" dirty="0"/>
              <a:t>学習データ</a:t>
            </a:r>
            <a:r>
              <a:rPr lang="ja-JP" altLang="en-US" dirty="0" smtClean="0"/>
              <a:t>を与え続ければ，最適化される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/>
              <a:t>速度</a:t>
            </a:r>
            <a:r>
              <a:rPr lang="ja-JP" altLang="en-US" dirty="0" smtClean="0"/>
              <a:t>，網羅性，可用性で人を凌駕する</a:t>
            </a:r>
            <a:endParaRPr lang="en-US" altLang="ja-JP" dirty="0" smtClean="0"/>
          </a:p>
          <a:p>
            <a:pPr lvl="1"/>
            <a:r>
              <a:rPr lang="ja-JP" altLang="en-US" dirty="0"/>
              <a:t>条件に</a:t>
            </a:r>
            <a:r>
              <a:rPr lang="ja-JP" altLang="en-US" dirty="0" smtClean="0"/>
              <a:t>よって，精度でも凌駕する</a:t>
            </a:r>
            <a:endParaRPr lang="en-US" altLang="ja-JP" dirty="0" smtClean="0"/>
          </a:p>
          <a:p>
            <a:pPr marL="0" indent="0">
              <a:buNone/>
            </a:pP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1528732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利用する際の注意点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学習アルゴリズムの改善よりも大量のデータ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lang="ja-JP" altLang="en-US" dirty="0"/>
              <a:t>新鮮</a:t>
            </a:r>
            <a:r>
              <a:rPr lang="ja-JP" altLang="en-US" dirty="0" smtClean="0"/>
              <a:t>なデータを使うことが重要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kumimoji="1" lang="ja-JP" altLang="en-US" dirty="0" smtClean="0"/>
              <a:t>生のデータを観察する，結果も見てみる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lang="ja-JP" altLang="en-US" dirty="0"/>
              <a:t>疎</a:t>
            </a:r>
            <a:r>
              <a:rPr lang="ja-JP" altLang="en-US" dirty="0" smtClean="0"/>
              <a:t>なパラメータと密なパラメータでアルゴリズムを使い分ける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10573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3380"/>
            <a:ext cx="8280920" cy="6217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1830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118</Words>
  <Application>Microsoft Office PowerPoint</Application>
  <PresentationFormat>画面に合わせる (4:3)</PresentationFormat>
  <Paragraphs>26</Paragraphs>
  <Slides>5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6" baseType="lpstr">
      <vt:lpstr>Office ​​テーマ</vt:lpstr>
      <vt:lpstr>機械学習</vt:lpstr>
      <vt:lpstr>機械学習とは</vt:lpstr>
      <vt:lpstr>長所</vt:lpstr>
      <vt:lpstr>利用する際の注意点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機械学習</dc:title>
  <dc:creator>kyusuke</dc:creator>
  <cp:lastModifiedBy>kyusuke</cp:lastModifiedBy>
  <cp:revision>6</cp:revision>
  <dcterms:created xsi:type="dcterms:W3CDTF">2013-12-03T01:41:52Z</dcterms:created>
  <dcterms:modified xsi:type="dcterms:W3CDTF">2013-12-03T02:47:39Z</dcterms:modified>
</cp:coreProperties>
</file>