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7" r:id="rId2"/>
    <p:sldId id="258" r:id="rId3"/>
    <p:sldId id="259" r:id="rId4"/>
    <p:sldId id="260" r:id="rId5"/>
    <p:sldId id="267" r:id="rId6"/>
    <p:sldId id="278" r:id="rId7"/>
    <p:sldId id="261" r:id="rId8"/>
    <p:sldId id="268" r:id="rId9"/>
    <p:sldId id="270" r:id="rId10"/>
    <p:sldId id="272" r:id="rId11"/>
    <p:sldId id="271" r:id="rId12"/>
    <p:sldId id="277" r:id="rId13"/>
    <p:sldId id="262" r:id="rId14"/>
    <p:sldId id="269" r:id="rId15"/>
    <p:sldId id="274" r:id="rId16"/>
    <p:sldId id="273" r:id="rId17"/>
    <p:sldId id="263" r:id="rId18"/>
    <p:sldId id="276" r:id="rId19"/>
    <p:sldId id="264" r:id="rId20"/>
    <p:sldId id="275" r:id="rId21"/>
    <p:sldId id="265" r:id="rId22"/>
    <p:sldId id="266"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4660"/>
  </p:normalViewPr>
  <p:slideViewPr>
    <p:cSldViewPr snapToGrid="0">
      <p:cViewPr varScale="1">
        <p:scale>
          <a:sx n="109" d="100"/>
          <a:sy n="109" d="100"/>
        </p:scale>
        <p:origin x="175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9DCD9F-2432-43AB-8C06-9ADAF7B9E335}"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kumimoji="1" lang="ja-JP" altLang="en-US"/>
        </a:p>
      </dgm:t>
    </dgm:pt>
    <dgm:pt modelId="{81AA28D6-11C7-4A3F-A4A0-FD7F511FE768}">
      <dgm:prSet phldrT="[テキスト]" custT="1"/>
      <dgm:spPr/>
      <dgm:t>
        <a:bodyPr/>
        <a:lstStyle/>
        <a:p>
          <a:r>
            <a:rPr kumimoji="1" lang="ja-JP" altLang="en-US" sz="2800" dirty="0"/>
            <a:t>プログラマが欠陥を作る</a:t>
          </a:r>
          <a:endParaRPr kumimoji="1" lang="ja-JP" altLang="en-US" sz="2400" dirty="0"/>
        </a:p>
      </dgm:t>
    </dgm:pt>
    <dgm:pt modelId="{D23CCCF6-6FBA-4BA9-8F06-586947255A14}" type="parTrans" cxnId="{1AE48210-1C91-4C41-B2B8-C2E63EA01BA6}">
      <dgm:prSet/>
      <dgm:spPr/>
      <dgm:t>
        <a:bodyPr/>
        <a:lstStyle/>
        <a:p>
          <a:endParaRPr kumimoji="1" lang="ja-JP" altLang="en-US"/>
        </a:p>
      </dgm:t>
    </dgm:pt>
    <dgm:pt modelId="{7EBC2A75-1A05-46AC-AFCC-8C88109FDB38}" type="sibTrans" cxnId="{1AE48210-1C91-4C41-B2B8-C2E63EA01BA6}">
      <dgm:prSet/>
      <dgm:spPr/>
      <dgm:t>
        <a:bodyPr/>
        <a:lstStyle/>
        <a:p>
          <a:endParaRPr kumimoji="1" lang="ja-JP" altLang="en-US"/>
        </a:p>
      </dgm:t>
    </dgm:pt>
    <dgm:pt modelId="{24D839F4-E4D3-4399-9B59-A4ABAC5CA0AA}">
      <dgm:prSet phldrT="[テキスト]" custT="1"/>
      <dgm:spPr/>
      <dgm:t>
        <a:bodyPr/>
        <a:lstStyle/>
        <a:p>
          <a:r>
            <a:rPr lang="ja-JP" altLang="en-US" sz="2800" dirty="0"/>
            <a:t>欠陥は感染する</a:t>
          </a:r>
          <a:endParaRPr kumimoji="1" lang="ja-JP" altLang="en-US" sz="2800" dirty="0"/>
        </a:p>
      </dgm:t>
    </dgm:pt>
    <dgm:pt modelId="{C972714F-87A3-4CA5-AB3E-C23C10AC4A92}" type="parTrans" cxnId="{9CB2048C-E1CB-46A6-B5D1-AB075A4790BE}">
      <dgm:prSet/>
      <dgm:spPr/>
      <dgm:t>
        <a:bodyPr/>
        <a:lstStyle/>
        <a:p>
          <a:endParaRPr kumimoji="1" lang="ja-JP" altLang="en-US"/>
        </a:p>
      </dgm:t>
    </dgm:pt>
    <dgm:pt modelId="{BE5C9489-BAF9-4B16-BFE7-E159BCE610A4}" type="sibTrans" cxnId="{9CB2048C-E1CB-46A6-B5D1-AB075A4790BE}">
      <dgm:prSet/>
      <dgm:spPr/>
      <dgm:t>
        <a:bodyPr/>
        <a:lstStyle/>
        <a:p>
          <a:endParaRPr kumimoji="1" lang="ja-JP" altLang="en-US"/>
        </a:p>
      </dgm:t>
    </dgm:pt>
    <dgm:pt modelId="{78350604-E629-4D0E-9290-42E5802C88B5}">
      <dgm:prSet phldrT="[テキスト]"/>
      <dgm:spPr/>
      <dgm:t>
        <a:bodyPr/>
        <a:lstStyle/>
        <a:p>
          <a:r>
            <a:rPr kumimoji="1" lang="ja-JP" altLang="en-US" dirty="0"/>
            <a:t>感染の伝播</a:t>
          </a:r>
        </a:p>
      </dgm:t>
    </dgm:pt>
    <dgm:pt modelId="{E07D79BF-C19D-48E7-A191-FF90A6CC4A94}" type="parTrans" cxnId="{CA16B8E8-28EE-4138-B91B-1D85E6F17188}">
      <dgm:prSet/>
      <dgm:spPr/>
      <dgm:t>
        <a:bodyPr/>
        <a:lstStyle/>
        <a:p>
          <a:endParaRPr kumimoji="1" lang="ja-JP" altLang="en-US"/>
        </a:p>
      </dgm:t>
    </dgm:pt>
    <dgm:pt modelId="{2506A352-F57F-4053-84D4-AA5012682542}" type="sibTrans" cxnId="{CA16B8E8-28EE-4138-B91B-1D85E6F17188}">
      <dgm:prSet/>
      <dgm:spPr/>
      <dgm:t>
        <a:bodyPr/>
        <a:lstStyle/>
        <a:p>
          <a:endParaRPr kumimoji="1" lang="ja-JP" altLang="en-US"/>
        </a:p>
      </dgm:t>
    </dgm:pt>
    <dgm:pt modelId="{9248CB88-C4B1-44E3-82AA-F9D384D02273}">
      <dgm:prSet phldrT="[テキスト]"/>
      <dgm:spPr/>
      <dgm:t>
        <a:bodyPr/>
        <a:lstStyle/>
        <a:p>
          <a:r>
            <a:rPr lang="ja-JP" altLang="en-US" dirty="0"/>
            <a:t>感染は障害を引き起こす</a:t>
          </a:r>
          <a:endParaRPr kumimoji="1" lang="ja-JP" altLang="en-US" dirty="0"/>
        </a:p>
      </dgm:t>
    </dgm:pt>
    <dgm:pt modelId="{C9EA285B-3406-4720-97F7-28A8403BE828}" type="parTrans" cxnId="{AF597E38-9074-472A-87F2-6E066F817AD6}">
      <dgm:prSet/>
      <dgm:spPr/>
      <dgm:t>
        <a:bodyPr/>
        <a:lstStyle/>
        <a:p>
          <a:endParaRPr kumimoji="1" lang="ja-JP" altLang="en-US"/>
        </a:p>
      </dgm:t>
    </dgm:pt>
    <dgm:pt modelId="{987FC18A-B97D-46F4-A87C-6C1E3BC4BF15}" type="sibTrans" cxnId="{AF597E38-9074-472A-87F2-6E066F817AD6}">
      <dgm:prSet/>
      <dgm:spPr/>
      <dgm:t>
        <a:bodyPr/>
        <a:lstStyle/>
        <a:p>
          <a:endParaRPr kumimoji="1" lang="ja-JP" altLang="en-US"/>
        </a:p>
      </dgm:t>
    </dgm:pt>
    <dgm:pt modelId="{88EDF759-3394-4284-9BCD-7203AB0FB0A7}" type="pres">
      <dgm:prSet presAssocID="{109DCD9F-2432-43AB-8C06-9ADAF7B9E335}" presName="Name0" presStyleCnt="0">
        <dgm:presLayoutVars>
          <dgm:chMax val="7"/>
          <dgm:chPref val="5"/>
        </dgm:presLayoutVars>
      </dgm:prSet>
      <dgm:spPr/>
      <dgm:t>
        <a:bodyPr/>
        <a:lstStyle/>
        <a:p>
          <a:endParaRPr kumimoji="1" lang="ja-JP" altLang="en-US"/>
        </a:p>
      </dgm:t>
    </dgm:pt>
    <dgm:pt modelId="{32F1FF47-3B40-4058-91A7-13115711349A}" type="pres">
      <dgm:prSet presAssocID="{109DCD9F-2432-43AB-8C06-9ADAF7B9E335}" presName="arrowNode" presStyleLbl="node1" presStyleIdx="0" presStyleCnt="1"/>
      <dgm:spPr/>
    </dgm:pt>
    <dgm:pt modelId="{EAD1F209-51E2-4E21-B89F-0709561192CD}" type="pres">
      <dgm:prSet presAssocID="{81AA28D6-11C7-4A3F-A4A0-FD7F511FE768}" presName="txNode1" presStyleLbl="revTx" presStyleIdx="0" presStyleCnt="4" custScaleX="256126">
        <dgm:presLayoutVars>
          <dgm:bulletEnabled val="1"/>
        </dgm:presLayoutVars>
      </dgm:prSet>
      <dgm:spPr/>
      <dgm:t>
        <a:bodyPr/>
        <a:lstStyle/>
        <a:p>
          <a:endParaRPr kumimoji="1" lang="ja-JP" altLang="en-US"/>
        </a:p>
      </dgm:t>
    </dgm:pt>
    <dgm:pt modelId="{8B6873BF-ACA3-4DCE-9892-2E3A04BEEE0B}" type="pres">
      <dgm:prSet presAssocID="{24D839F4-E4D3-4399-9B59-A4ABAC5CA0AA}" presName="txNode2" presStyleLbl="revTx" presStyleIdx="1" presStyleCnt="4" custScaleX="108495">
        <dgm:presLayoutVars>
          <dgm:bulletEnabled val="1"/>
        </dgm:presLayoutVars>
      </dgm:prSet>
      <dgm:spPr/>
      <dgm:t>
        <a:bodyPr/>
        <a:lstStyle/>
        <a:p>
          <a:endParaRPr kumimoji="1" lang="ja-JP" altLang="en-US"/>
        </a:p>
      </dgm:t>
    </dgm:pt>
    <dgm:pt modelId="{95A2A80F-36EA-4A10-9F63-AA4C84701476}" type="pres">
      <dgm:prSet presAssocID="{BE5C9489-BAF9-4B16-BFE7-E159BCE610A4}" presName="dotNode2" presStyleCnt="0"/>
      <dgm:spPr/>
    </dgm:pt>
    <dgm:pt modelId="{E18282EE-B19D-402A-8835-FCC0B4EB4C94}" type="pres">
      <dgm:prSet presAssocID="{BE5C9489-BAF9-4B16-BFE7-E159BCE610A4}" presName="dotRepeatNode" presStyleLbl="fgShp" presStyleIdx="0" presStyleCnt="2"/>
      <dgm:spPr/>
      <dgm:t>
        <a:bodyPr/>
        <a:lstStyle/>
        <a:p>
          <a:endParaRPr kumimoji="1" lang="ja-JP" altLang="en-US"/>
        </a:p>
      </dgm:t>
    </dgm:pt>
    <dgm:pt modelId="{2480E14B-E5AF-48CB-AF4D-D31E58608DC9}" type="pres">
      <dgm:prSet presAssocID="{78350604-E629-4D0E-9290-42E5802C88B5}" presName="txNode3" presStyleLbl="revTx" presStyleIdx="2" presStyleCnt="4">
        <dgm:presLayoutVars>
          <dgm:bulletEnabled val="1"/>
        </dgm:presLayoutVars>
      </dgm:prSet>
      <dgm:spPr/>
      <dgm:t>
        <a:bodyPr/>
        <a:lstStyle/>
        <a:p>
          <a:endParaRPr kumimoji="1" lang="ja-JP" altLang="en-US"/>
        </a:p>
      </dgm:t>
    </dgm:pt>
    <dgm:pt modelId="{443A6D9C-90A4-4806-906C-45F0D20DE679}" type="pres">
      <dgm:prSet presAssocID="{2506A352-F57F-4053-84D4-AA5012682542}" presName="dotNode3" presStyleCnt="0"/>
      <dgm:spPr/>
    </dgm:pt>
    <dgm:pt modelId="{47159718-BFC5-4C2C-925A-540FAF2BFA65}" type="pres">
      <dgm:prSet presAssocID="{2506A352-F57F-4053-84D4-AA5012682542}" presName="dotRepeatNode" presStyleLbl="fgShp" presStyleIdx="1" presStyleCnt="2"/>
      <dgm:spPr/>
      <dgm:t>
        <a:bodyPr/>
        <a:lstStyle/>
        <a:p>
          <a:endParaRPr kumimoji="1" lang="ja-JP" altLang="en-US"/>
        </a:p>
      </dgm:t>
    </dgm:pt>
    <dgm:pt modelId="{32733EA1-518C-4418-B637-869A6DA3EC94}" type="pres">
      <dgm:prSet presAssocID="{9248CB88-C4B1-44E3-82AA-F9D384D02273}" presName="txNode4" presStyleLbl="revTx" presStyleIdx="3" presStyleCnt="4" custScaleX="166887">
        <dgm:presLayoutVars>
          <dgm:bulletEnabled val="1"/>
        </dgm:presLayoutVars>
      </dgm:prSet>
      <dgm:spPr/>
      <dgm:t>
        <a:bodyPr/>
        <a:lstStyle/>
        <a:p>
          <a:endParaRPr kumimoji="1" lang="ja-JP" altLang="en-US"/>
        </a:p>
      </dgm:t>
    </dgm:pt>
  </dgm:ptLst>
  <dgm:cxnLst>
    <dgm:cxn modelId="{80AB0CDA-B263-464B-9212-9D73AAEBD430}" type="presOf" srcId="{109DCD9F-2432-43AB-8C06-9ADAF7B9E335}" destId="{88EDF759-3394-4284-9BCD-7203AB0FB0A7}" srcOrd="0" destOrd="0" presId="urn:microsoft.com/office/officeart/2009/3/layout/DescendingProcess"/>
    <dgm:cxn modelId="{5F6B9C9A-62DF-4077-B499-97E7BEA2C218}" type="presOf" srcId="{2506A352-F57F-4053-84D4-AA5012682542}" destId="{47159718-BFC5-4C2C-925A-540FAF2BFA65}" srcOrd="0" destOrd="0" presId="urn:microsoft.com/office/officeart/2009/3/layout/DescendingProcess"/>
    <dgm:cxn modelId="{9CB2048C-E1CB-46A6-B5D1-AB075A4790BE}" srcId="{109DCD9F-2432-43AB-8C06-9ADAF7B9E335}" destId="{24D839F4-E4D3-4399-9B59-A4ABAC5CA0AA}" srcOrd="1" destOrd="0" parTransId="{C972714F-87A3-4CA5-AB3E-C23C10AC4A92}" sibTransId="{BE5C9489-BAF9-4B16-BFE7-E159BCE610A4}"/>
    <dgm:cxn modelId="{4B275F09-163B-4771-9734-27826AB3C80F}" type="presOf" srcId="{78350604-E629-4D0E-9290-42E5802C88B5}" destId="{2480E14B-E5AF-48CB-AF4D-D31E58608DC9}" srcOrd="0" destOrd="0" presId="urn:microsoft.com/office/officeart/2009/3/layout/DescendingProcess"/>
    <dgm:cxn modelId="{BDC5BD8B-B8A7-401E-B340-CC9A9899B839}" type="presOf" srcId="{81AA28D6-11C7-4A3F-A4A0-FD7F511FE768}" destId="{EAD1F209-51E2-4E21-B89F-0709561192CD}" srcOrd="0" destOrd="0" presId="urn:microsoft.com/office/officeart/2009/3/layout/DescendingProcess"/>
    <dgm:cxn modelId="{CA16B8E8-28EE-4138-B91B-1D85E6F17188}" srcId="{109DCD9F-2432-43AB-8C06-9ADAF7B9E335}" destId="{78350604-E629-4D0E-9290-42E5802C88B5}" srcOrd="2" destOrd="0" parTransId="{E07D79BF-C19D-48E7-A191-FF90A6CC4A94}" sibTransId="{2506A352-F57F-4053-84D4-AA5012682542}"/>
    <dgm:cxn modelId="{AF597E38-9074-472A-87F2-6E066F817AD6}" srcId="{109DCD9F-2432-43AB-8C06-9ADAF7B9E335}" destId="{9248CB88-C4B1-44E3-82AA-F9D384D02273}" srcOrd="3" destOrd="0" parTransId="{C9EA285B-3406-4720-97F7-28A8403BE828}" sibTransId="{987FC18A-B97D-46F4-A87C-6C1E3BC4BF15}"/>
    <dgm:cxn modelId="{1AE48210-1C91-4C41-B2B8-C2E63EA01BA6}" srcId="{109DCD9F-2432-43AB-8C06-9ADAF7B9E335}" destId="{81AA28D6-11C7-4A3F-A4A0-FD7F511FE768}" srcOrd="0" destOrd="0" parTransId="{D23CCCF6-6FBA-4BA9-8F06-586947255A14}" sibTransId="{7EBC2A75-1A05-46AC-AFCC-8C88109FDB38}"/>
    <dgm:cxn modelId="{89BAF9A9-5533-4879-9289-BCACF21B5F40}" type="presOf" srcId="{24D839F4-E4D3-4399-9B59-A4ABAC5CA0AA}" destId="{8B6873BF-ACA3-4DCE-9892-2E3A04BEEE0B}" srcOrd="0" destOrd="0" presId="urn:microsoft.com/office/officeart/2009/3/layout/DescendingProcess"/>
    <dgm:cxn modelId="{67B057AD-C94E-4E1D-8CA6-7B7CD4127483}" type="presOf" srcId="{9248CB88-C4B1-44E3-82AA-F9D384D02273}" destId="{32733EA1-518C-4418-B637-869A6DA3EC94}" srcOrd="0" destOrd="0" presId="urn:microsoft.com/office/officeart/2009/3/layout/DescendingProcess"/>
    <dgm:cxn modelId="{58D52741-090A-4CA3-97ED-EE58E718CC7D}" type="presOf" srcId="{BE5C9489-BAF9-4B16-BFE7-E159BCE610A4}" destId="{E18282EE-B19D-402A-8835-FCC0B4EB4C94}" srcOrd="0" destOrd="0" presId="urn:microsoft.com/office/officeart/2009/3/layout/DescendingProcess"/>
    <dgm:cxn modelId="{9DC580B4-CD10-48BA-AB07-1429C370D7D5}" type="presParOf" srcId="{88EDF759-3394-4284-9BCD-7203AB0FB0A7}" destId="{32F1FF47-3B40-4058-91A7-13115711349A}" srcOrd="0" destOrd="0" presId="urn:microsoft.com/office/officeart/2009/3/layout/DescendingProcess"/>
    <dgm:cxn modelId="{2CF8A48F-261D-4447-AC71-8A12A7C89857}" type="presParOf" srcId="{88EDF759-3394-4284-9BCD-7203AB0FB0A7}" destId="{EAD1F209-51E2-4E21-B89F-0709561192CD}" srcOrd="1" destOrd="0" presId="urn:microsoft.com/office/officeart/2009/3/layout/DescendingProcess"/>
    <dgm:cxn modelId="{2EA4D71B-49BF-4D14-B038-DA5C5B655322}" type="presParOf" srcId="{88EDF759-3394-4284-9BCD-7203AB0FB0A7}" destId="{8B6873BF-ACA3-4DCE-9892-2E3A04BEEE0B}" srcOrd="2" destOrd="0" presId="urn:microsoft.com/office/officeart/2009/3/layout/DescendingProcess"/>
    <dgm:cxn modelId="{14A488A4-2240-4D12-8CC4-63F05938BC41}" type="presParOf" srcId="{88EDF759-3394-4284-9BCD-7203AB0FB0A7}" destId="{95A2A80F-36EA-4A10-9F63-AA4C84701476}" srcOrd="3" destOrd="0" presId="urn:microsoft.com/office/officeart/2009/3/layout/DescendingProcess"/>
    <dgm:cxn modelId="{BDB355D5-2567-4660-B814-227E981CA6B2}" type="presParOf" srcId="{95A2A80F-36EA-4A10-9F63-AA4C84701476}" destId="{E18282EE-B19D-402A-8835-FCC0B4EB4C94}" srcOrd="0" destOrd="0" presId="urn:microsoft.com/office/officeart/2009/3/layout/DescendingProcess"/>
    <dgm:cxn modelId="{99D908C0-B1D6-4F20-8709-E7DE92997544}" type="presParOf" srcId="{88EDF759-3394-4284-9BCD-7203AB0FB0A7}" destId="{2480E14B-E5AF-48CB-AF4D-D31E58608DC9}" srcOrd="4" destOrd="0" presId="urn:microsoft.com/office/officeart/2009/3/layout/DescendingProcess"/>
    <dgm:cxn modelId="{ECD6C1E0-D0F0-40BF-BEC7-5FCF2288765B}" type="presParOf" srcId="{88EDF759-3394-4284-9BCD-7203AB0FB0A7}" destId="{443A6D9C-90A4-4806-906C-45F0D20DE679}" srcOrd="5" destOrd="0" presId="urn:microsoft.com/office/officeart/2009/3/layout/DescendingProcess"/>
    <dgm:cxn modelId="{C9FE0251-E59A-475C-AC26-E7735B5435DB}" type="presParOf" srcId="{443A6D9C-90A4-4806-906C-45F0D20DE679}" destId="{47159718-BFC5-4C2C-925A-540FAF2BFA65}" srcOrd="0" destOrd="0" presId="urn:microsoft.com/office/officeart/2009/3/layout/DescendingProcess"/>
    <dgm:cxn modelId="{D9755CCD-EE6A-4D64-B481-71614D9D1C81}" type="presParOf" srcId="{88EDF759-3394-4284-9BCD-7203AB0FB0A7}" destId="{32733EA1-518C-4418-B637-869A6DA3EC94}" srcOrd="6"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C24869-AE08-4B29-87BC-F544E3C135C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kumimoji="1" lang="ja-JP" altLang="en-US"/>
        </a:p>
      </dgm:t>
    </dgm:pt>
    <dgm:pt modelId="{9387F130-FA6E-41F4-B93B-CBFAC9203B76}">
      <dgm:prSet phldrT="[テキスト]" custT="1"/>
      <dgm:spPr/>
      <dgm:t>
        <a:bodyPr/>
        <a:lstStyle/>
        <a:p>
          <a:r>
            <a:rPr kumimoji="1" lang="ja-JP" altLang="en-US" sz="3200" dirty="0"/>
            <a:t>正常な状態</a:t>
          </a:r>
        </a:p>
      </dgm:t>
    </dgm:pt>
    <dgm:pt modelId="{25ACD14B-202D-422B-94DA-913D27763C15}" type="parTrans" cxnId="{DC69A17B-A748-428D-ACC0-2918C8B3839D}">
      <dgm:prSet/>
      <dgm:spPr/>
      <dgm:t>
        <a:bodyPr/>
        <a:lstStyle/>
        <a:p>
          <a:endParaRPr kumimoji="1" lang="ja-JP" altLang="en-US"/>
        </a:p>
      </dgm:t>
    </dgm:pt>
    <dgm:pt modelId="{A1D04FBA-657A-48D3-974E-7ED2D0E57FFD}" type="sibTrans" cxnId="{DC69A17B-A748-428D-ACC0-2918C8B3839D}">
      <dgm:prSet/>
      <dgm:spPr/>
      <dgm:t>
        <a:bodyPr/>
        <a:lstStyle/>
        <a:p>
          <a:endParaRPr kumimoji="1" lang="ja-JP" altLang="en-US"/>
        </a:p>
      </dgm:t>
    </dgm:pt>
    <dgm:pt modelId="{5477CAAE-A6DC-4BEF-88AA-4155319CD537}">
      <dgm:prSet phldrT="[テキスト]" custT="1"/>
      <dgm:spPr/>
      <dgm:t>
        <a:bodyPr/>
        <a:lstStyle/>
        <a:p>
          <a:r>
            <a:rPr kumimoji="1" lang="ja-JP" altLang="en-US" sz="3200" dirty="0"/>
            <a:t>欠陥コードがまぎれる</a:t>
          </a:r>
        </a:p>
      </dgm:t>
    </dgm:pt>
    <dgm:pt modelId="{283AFD39-3B3A-4A4F-80E0-887729138234}" type="parTrans" cxnId="{C3402F6F-F9DB-4ADC-AF94-330003B29E64}">
      <dgm:prSet/>
      <dgm:spPr/>
      <dgm:t>
        <a:bodyPr/>
        <a:lstStyle/>
        <a:p>
          <a:endParaRPr kumimoji="1" lang="ja-JP" altLang="en-US"/>
        </a:p>
      </dgm:t>
    </dgm:pt>
    <dgm:pt modelId="{898DEB4B-89DE-4234-AA74-26D7D2FC65C3}" type="sibTrans" cxnId="{C3402F6F-F9DB-4ADC-AF94-330003B29E64}">
      <dgm:prSet/>
      <dgm:spPr/>
      <dgm:t>
        <a:bodyPr/>
        <a:lstStyle/>
        <a:p>
          <a:endParaRPr kumimoji="1" lang="ja-JP" altLang="en-US"/>
        </a:p>
      </dgm:t>
    </dgm:pt>
    <dgm:pt modelId="{2D2FA341-E2E3-4B25-B1A2-869AB8C5D171}">
      <dgm:prSet phldrT="[テキスト]" custT="1"/>
      <dgm:spPr/>
      <dgm:t>
        <a:bodyPr/>
        <a:lstStyle/>
        <a:p>
          <a:r>
            <a:rPr kumimoji="1" lang="ja-JP" altLang="en-US" sz="3200" dirty="0"/>
            <a:t>プログラムの一部が感染</a:t>
          </a:r>
        </a:p>
      </dgm:t>
    </dgm:pt>
    <dgm:pt modelId="{EBB40FE4-0777-43D3-B846-1B26DA5F6514}" type="parTrans" cxnId="{BB34D2BA-7C5F-4309-93C3-34E71AE8D276}">
      <dgm:prSet/>
      <dgm:spPr/>
      <dgm:t>
        <a:bodyPr/>
        <a:lstStyle/>
        <a:p>
          <a:endParaRPr kumimoji="1" lang="ja-JP" altLang="en-US"/>
        </a:p>
      </dgm:t>
    </dgm:pt>
    <dgm:pt modelId="{762A8B2D-A1E6-458E-8CD6-A174D155756D}" type="sibTrans" cxnId="{BB34D2BA-7C5F-4309-93C3-34E71AE8D276}">
      <dgm:prSet/>
      <dgm:spPr/>
      <dgm:t>
        <a:bodyPr/>
        <a:lstStyle/>
        <a:p>
          <a:endParaRPr kumimoji="1" lang="ja-JP" altLang="en-US"/>
        </a:p>
      </dgm:t>
    </dgm:pt>
    <dgm:pt modelId="{15851490-51DF-4B9A-A376-4B01DAA566E6}">
      <dgm:prSet phldrT="[テキスト]" custT="1"/>
      <dgm:spPr/>
      <dgm:t>
        <a:bodyPr/>
        <a:lstStyle/>
        <a:p>
          <a:r>
            <a:rPr kumimoji="1" lang="ja-JP" altLang="en-US" sz="3200" dirty="0"/>
            <a:t>さらに欠陥コードがまぎれる</a:t>
          </a:r>
        </a:p>
      </dgm:t>
    </dgm:pt>
    <dgm:pt modelId="{FC1FA56C-ECCB-4077-AC37-8854838FFA76}" type="parTrans" cxnId="{77A7A14A-CD60-4169-A2A0-ED00C5E784BF}">
      <dgm:prSet/>
      <dgm:spPr/>
      <dgm:t>
        <a:bodyPr/>
        <a:lstStyle/>
        <a:p>
          <a:endParaRPr kumimoji="1" lang="ja-JP" altLang="en-US"/>
        </a:p>
      </dgm:t>
    </dgm:pt>
    <dgm:pt modelId="{3235339B-BDFC-48B8-9C6A-B566F7E47E5E}" type="sibTrans" cxnId="{77A7A14A-CD60-4169-A2A0-ED00C5E784BF}">
      <dgm:prSet/>
      <dgm:spPr/>
      <dgm:t>
        <a:bodyPr/>
        <a:lstStyle/>
        <a:p>
          <a:endParaRPr kumimoji="1" lang="ja-JP" altLang="en-US"/>
        </a:p>
      </dgm:t>
    </dgm:pt>
    <dgm:pt modelId="{40ADE35A-406C-4F29-80F9-7EEF45C8D1FD}">
      <dgm:prSet phldrT="[テキスト]" custT="1"/>
      <dgm:spPr/>
      <dgm:t>
        <a:bodyPr/>
        <a:lstStyle/>
        <a:p>
          <a:r>
            <a:rPr kumimoji="1" lang="ja-JP" altLang="en-US" sz="3200" dirty="0"/>
            <a:t>様々な箇所が感染</a:t>
          </a:r>
        </a:p>
      </dgm:t>
    </dgm:pt>
    <dgm:pt modelId="{AF087C5C-E7DE-47C6-8598-9D6200F874B5}" type="parTrans" cxnId="{5FB19F0A-CF94-4604-BD3B-645FFF39AEB8}">
      <dgm:prSet/>
      <dgm:spPr/>
      <dgm:t>
        <a:bodyPr/>
        <a:lstStyle/>
        <a:p>
          <a:endParaRPr kumimoji="1" lang="ja-JP" altLang="en-US"/>
        </a:p>
      </dgm:t>
    </dgm:pt>
    <dgm:pt modelId="{C39E7C7A-0BD3-4112-8690-9B5EA61A77FD}" type="sibTrans" cxnId="{5FB19F0A-CF94-4604-BD3B-645FFF39AEB8}">
      <dgm:prSet/>
      <dgm:spPr/>
      <dgm:t>
        <a:bodyPr/>
        <a:lstStyle/>
        <a:p>
          <a:endParaRPr kumimoji="1" lang="ja-JP" altLang="en-US"/>
        </a:p>
      </dgm:t>
    </dgm:pt>
    <dgm:pt modelId="{6F2B3C84-847E-4AFF-BE14-F1C166428D92}" type="pres">
      <dgm:prSet presAssocID="{4DC24869-AE08-4B29-87BC-F544E3C135CC}" presName="outerComposite" presStyleCnt="0">
        <dgm:presLayoutVars>
          <dgm:chMax val="5"/>
          <dgm:dir/>
          <dgm:resizeHandles val="exact"/>
        </dgm:presLayoutVars>
      </dgm:prSet>
      <dgm:spPr/>
      <dgm:t>
        <a:bodyPr/>
        <a:lstStyle/>
        <a:p>
          <a:endParaRPr kumimoji="1" lang="ja-JP" altLang="en-US"/>
        </a:p>
      </dgm:t>
    </dgm:pt>
    <dgm:pt modelId="{83BDB4AD-892B-4197-B0C7-227F9C115E39}" type="pres">
      <dgm:prSet presAssocID="{4DC24869-AE08-4B29-87BC-F544E3C135CC}" presName="dummyMaxCanvas" presStyleCnt="0">
        <dgm:presLayoutVars/>
      </dgm:prSet>
      <dgm:spPr/>
    </dgm:pt>
    <dgm:pt modelId="{70066D0D-1515-4829-A3A6-0698886B09F6}" type="pres">
      <dgm:prSet presAssocID="{4DC24869-AE08-4B29-87BC-F544E3C135CC}" presName="FiveNodes_1" presStyleLbl="node1" presStyleIdx="0" presStyleCnt="5">
        <dgm:presLayoutVars>
          <dgm:bulletEnabled val="1"/>
        </dgm:presLayoutVars>
      </dgm:prSet>
      <dgm:spPr/>
      <dgm:t>
        <a:bodyPr/>
        <a:lstStyle/>
        <a:p>
          <a:endParaRPr kumimoji="1" lang="ja-JP" altLang="en-US"/>
        </a:p>
      </dgm:t>
    </dgm:pt>
    <dgm:pt modelId="{D0015684-9773-43A9-BAA1-FBD77BF84A5B}" type="pres">
      <dgm:prSet presAssocID="{4DC24869-AE08-4B29-87BC-F544E3C135CC}" presName="FiveNodes_2" presStyleLbl="node1" presStyleIdx="1" presStyleCnt="5">
        <dgm:presLayoutVars>
          <dgm:bulletEnabled val="1"/>
        </dgm:presLayoutVars>
      </dgm:prSet>
      <dgm:spPr/>
      <dgm:t>
        <a:bodyPr/>
        <a:lstStyle/>
        <a:p>
          <a:endParaRPr kumimoji="1" lang="ja-JP" altLang="en-US"/>
        </a:p>
      </dgm:t>
    </dgm:pt>
    <dgm:pt modelId="{F23BAFD6-4C0F-4446-95B3-88072504EF2C}" type="pres">
      <dgm:prSet presAssocID="{4DC24869-AE08-4B29-87BC-F544E3C135CC}" presName="FiveNodes_3" presStyleLbl="node1" presStyleIdx="2" presStyleCnt="5">
        <dgm:presLayoutVars>
          <dgm:bulletEnabled val="1"/>
        </dgm:presLayoutVars>
      </dgm:prSet>
      <dgm:spPr/>
      <dgm:t>
        <a:bodyPr/>
        <a:lstStyle/>
        <a:p>
          <a:endParaRPr kumimoji="1" lang="ja-JP" altLang="en-US"/>
        </a:p>
      </dgm:t>
    </dgm:pt>
    <dgm:pt modelId="{CFAA0E3D-22E8-468D-A1E4-99BEC9A0C9C3}" type="pres">
      <dgm:prSet presAssocID="{4DC24869-AE08-4B29-87BC-F544E3C135CC}" presName="FiveNodes_4" presStyleLbl="node1" presStyleIdx="3" presStyleCnt="5" custScaleX="107328">
        <dgm:presLayoutVars>
          <dgm:bulletEnabled val="1"/>
        </dgm:presLayoutVars>
      </dgm:prSet>
      <dgm:spPr/>
      <dgm:t>
        <a:bodyPr/>
        <a:lstStyle/>
        <a:p>
          <a:endParaRPr kumimoji="1" lang="ja-JP" altLang="en-US"/>
        </a:p>
      </dgm:t>
    </dgm:pt>
    <dgm:pt modelId="{A4E4A665-2283-4C1E-9C4C-888754378AF3}" type="pres">
      <dgm:prSet presAssocID="{4DC24869-AE08-4B29-87BC-F544E3C135CC}" presName="FiveNodes_5" presStyleLbl="node1" presStyleIdx="4" presStyleCnt="5">
        <dgm:presLayoutVars>
          <dgm:bulletEnabled val="1"/>
        </dgm:presLayoutVars>
      </dgm:prSet>
      <dgm:spPr/>
      <dgm:t>
        <a:bodyPr/>
        <a:lstStyle/>
        <a:p>
          <a:endParaRPr kumimoji="1" lang="ja-JP" altLang="en-US"/>
        </a:p>
      </dgm:t>
    </dgm:pt>
    <dgm:pt modelId="{06B7A479-FFC1-4968-B5AF-086F00449E64}" type="pres">
      <dgm:prSet presAssocID="{4DC24869-AE08-4B29-87BC-F544E3C135CC}" presName="FiveConn_1-2" presStyleLbl="fgAccFollowNode1" presStyleIdx="0" presStyleCnt="4">
        <dgm:presLayoutVars>
          <dgm:bulletEnabled val="1"/>
        </dgm:presLayoutVars>
      </dgm:prSet>
      <dgm:spPr/>
      <dgm:t>
        <a:bodyPr/>
        <a:lstStyle/>
        <a:p>
          <a:endParaRPr kumimoji="1" lang="ja-JP" altLang="en-US"/>
        </a:p>
      </dgm:t>
    </dgm:pt>
    <dgm:pt modelId="{33D7257F-0CBC-436F-8D0F-A37FD660C6FF}" type="pres">
      <dgm:prSet presAssocID="{4DC24869-AE08-4B29-87BC-F544E3C135CC}" presName="FiveConn_2-3" presStyleLbl="fgAccFollowNode1" presStyleIdx="1" presStyleCnt="4">
        <dgm:presLayoutVars>
          <dgm:bulletEnabled val="1"/>
        </dgm:presLayoutVars>
      </dgm:prSet>
      <dgm:spPr/>
      <dgm:t>
        <a:bodyPr/>
        <a:lstStyle/>
        <a:p>
          <a:endParaRPr kumimoji="1" lang="ja-JP" altLang="en-US"/>
        </a:p>
      </dgm:t>
    </dgm:pt>
    <dgm:pt modelId="{94934F33-0EE3-48F8-89F2-62313C33F6D2}" type="pres">
      <dgm:prSet presAssocID="{4DC24869-AE08-4B29-87BC-F544E3C135CC}" presName="FiveConn_3-4" presStyleLbl="fgAccFollowNode1" presStyleIdx="2" presStyleCnt="4">
        <dgm:presLayoutVars>
          <dgm:bulletEnabled val="1"/>
        </dgm:presLayoutVars>
      </dgm:prSet>
      <dgm:spPr/>
      <dgm:t>
        <a:bodyPr/>
        <a:lstStyle/>
        <a:p>
          <a:endParaRPr kumimoji="1" lang="ja-JP" altLang="en-US"/>
        </a:p>
      </dgm:t>
    </dgm:pt>
    <dgm:pt modelId="{81F2A32E-F10F-4F0F-B671-1FC256088A6A}" type="pres">
      <dgm:prSet presAssocID="{4DC24869-AE08-4B29-87BC-F544E3C135CC}" presName="FiveConn_4-5" presStyleLbl="fgAccFollowNode1" presStyleIdx="3" presStyleCnt="4">
        <dgm:presLayoutVars>
          <dgm:bulletEnabled val="1"/>
        </dgm:presLayoutVars>
      </dgm:prSet>
      <dgm:spPr/>
      <dgm:t>
        <a:bodyPr/>
        <a:lstStyle/>
        <a:p>
          <a:endParaRPr kumimoji="1" lang="ja-JP" altLang="en-US"/>
        </a:p>
      </dgm:t>
    </dgm:pt>
    <dgm:pt modelId="{932AEB2B-73A0-4329-9E80-E6234C18FA99}" type="pres">
      <dgm:prSet presAssocID="{4DC24869-AE08-4B29-87BC-F544E3C135CC}" presName="FiveNodes_1_text" presStyleLbl="node1" presStyleIdx="4" presStyleCnt="5">
        <dgm:presLayoutVars>
          <dgm:bulletEnabled val="1"/>
        </dgm:presLayoutVars>
      </dgm:prSet>
      <dgm:spPr/>
      <dgm:t>
        <a:bodyPr/>
        <a:lstStyle/>
        <a:p>
          <a:endParaRPr kumimoji="1" lang="ja-JP" altLang="en-US"/>
        </a:p>
      </dgm:t>
    </dgm:pt>
    <dgm:pt modelId="{CA09AE72-D1AF-4A32-8606-7F9721E45438}" type="pres">
      <dgm:prSet presAssocID="{4DC24869-AE08-4B29-87BC-F544E3C135CC}" presName="FiveNodes_2_text" presStyleLbl="node1" presStyleIdx="4" presStyleCnt="5">
        <dgm:presLayoutVars>
          <dgm:bulletEnabled val="1"/>
        </dgm:presLayoutVars>
      </dgm:prSet>
      <dgm:spPr/>
      <dgm:t>
        <a:bodyPr/>
        <a:lstStyle/>
        <a:p>
          <a:endParaRPr kumimoji="1" lang="ja-JP" altLang="en-US"/>
        </a:p>
      </dgm:t>
    </dgm:pt>
    <dgm:pt modelId="{E5C09797-6041-47A3-B986-71CE050E081F}" type="pres">
      <dgm:prSet presAssocID="{4DC24869-AE08-4B29-87BC-F544E3C135CC}" presName="FiveNodes_3_text" presStyleLbl="node1" presStyleIdx="4" presStyleCnt="5">
        <dgm:presLayoutVars>
          <dgm:bulletEnabled val="1"/>
        </dgm:presLayoutVars>
      </dgm:prSet>
      <dgm:spPr/>
      <dgm:t>
        <a:bodyPr/>
        <a:lstStyle/>
        <a:p>
          <a:endParaRPr kumimoji="1" lang="ja-JP" altLang="en-US"/>
        </a:p>
      </dgm:t>
    </dgm:pt>
    <dgm:pt modelId="{CBC02DBC-31BF-4431-912B-91F9BE64E96F}" type="pres">
      <dgm:prSet presAssocID="{4DC24869-AE08-4B29-87BC-F544E3C135CC}" presName="FiveNodes_4_text" presStyleLbl="node1" presStyleIdx="4" presStyleCnt="5">
        <dgm:presLayoutVars>
          <dgm:bulletEnabled val="1"/>
        </dgm:presLayoutVars>
      </dgm:prSet>
      <dgm:spPr/>
      <dgm:t>
        <a:bodyPr/>
        <a:lstStyle/>
        <a:p>
          <a:endParaRPr kumimoji="1" lang="ja-JP" altLang="en-US"/>
        </a:p>
      </dgm:t>
    </dgm:pt>
    <dgm:pt modelId="{71699F73-4C81-46BD-86F8-F7D27CD816A1}" type="pres">
      <dgm:prSet presAssocID="{4DC24869-AE08-4B29-87BC-F544E3C135CC}" presName="FiveNodes_5_text" presStyleLbl="node1" presStyleIdx="4" presStyleCnt="5">
        <dgm:presLayoutVars>
          <dgm:bulletEnabled val="1"/>
        </dgm:presLayoutVars>
      </dgm:prSet>
      <dgm:spPr/>
      <dgm:t>
        <a:bodyPr/>
        <a:lstStyle/>
        <a:p>
          <a:endParaRPr kumimoji="1" lang="ja-JP" altLang="en-US"/>
        </a:p>
      </dgm:t>
    </dgm:pt>
  </dgm:ptLst>
  <dgm:cxnLst>
    <dgm:cxn modelId="{DC69A17B-A748-428D-ACC0-2918C8B3839D}" srcId="{4DC24869-AE08-4B29-87BC-F544E3C135CC}" destId="{9387F130-FA6E-41F4-B93B-CBFAC9203B76}" srcOrd="0" destOrd="0" parTransId="{25ACD14B-202D-422B-94DA-913D27763C15}" sibTransId="{A1D04FBA-657A-48D3-974E-7ED2D0E57FFD}"/>
    <dgm:cxn modelId="{41F7BB4C-E901-4317-8580-A5E5683B6882}" type="presOf" srcId="{2D2FA341-E2E3-4B25-B1A2-869AB8C5D171}" destId="{F23BAFD6-4C0F-4446-95B3-88072504EF2C}" srcOrd="0" destOrd="0" presId="urn:microsoft.com/office/officeart/2005/8/layout/vProcess5"/>
    <dgm:cxn modelId="{8360CDC4-4880-4F12-8A8E-9753E6F61CB1}" type="presOf" srcId="{15851490-51DF-4B9A-A376-4B01DAA566E6}" destId="{CBC02DBC-31BF-4431-912B-91F9BE64E96F}" srcOrd="1" destOrd="0" presId="urn:microsoft.com/office/officeart/2005/8/layout/vProcess5"/>
    <dgm:cxn modelId="{BB34D2BA-7C5F-4309-93C3-34E71AE8D276}" srcId="{4DC24869-AE08-4B29-87BC-F544E3C135CC}" destId="{2D2FA341-E2E3-4B25-B1A2-869AB8C5D171}" srcOrd="2" destOrd="0" parTransId="{EBB40FE4-0777-43D3-B846-1B26DA5F6514}" sibTransId="{762A8B2D-A1E6-458E-8CD6-A174D155756D}"/>
    <dgm:cxn modelId="{5FB19F0A-CF94-4604-BD3B-645FFF39AEB8}" srcId="{4DC24869-AE08-4B29-87BC-F544E3C135CC}" destId="{40ADE35A-406C-4F29-80F9-7EEF45C8D1FD}" srcOrd="4" destOrd="0" parTransId="{AF087C5C-E7DE-47C6-8598-9D6200F874B5}" sibTransId="{C39E7C7A-0BD3-4112-8690-9B5EA61A77FD}"/>
    <dgm:cxn modelId="{236BA14B-FAF9-4CC6-A807-6598812EB60B}" type="presOf" srcId="{5477CAAE-A6DC-4BEF-88AA-4155319CD537}" destId="{CA09AE72-D1AF-4A32-8606-7F9721E45438}" srcOrd="1" destOrd="0" presId="urn:microsoft.com/office/officeart/2005/8/layout/vProcess5"/>
    <dgm:cxn modelId="{FAA734AD-1E2E-470E-B4C6-DBB37AA9ACEA}" type="presOf" srcId="{A1D04FBA-657A-48D3-974E-7ED2D0E57FFD}" destId="{06B7A479-FFC1-4968-B5AF-086F00449E64}" srcOrd="0" destOrd="0" presId="urn:microsoft.com/office/officeart/2005/8/layout/vProcess5"/>
    <dgm:cxn modelId="{415B7CBE-A15B-4CC1-B53B-1A021E22CB89}" type="presOf" srcId="{40ADE35A-406C-4F29-80F9-7EEF45C8D1FD}" destId="{71699F73-4C81-46BD-86F8-F7D27CD816A1}" srcOrd="1" destOrd="0" presId="urn:microsoft.com/office/officeart/2005/8/layout/vProcess5"/>
    <dgm:cxn modelId="{0A642210-C13B-41FA-B97D-51255D914C72}" type="presOf" srcId="{9387F130-FA6E-41F4-B93B-CBFAC9203B76}" destId="{70066D0D-1515-4829-A3A6-0698886B09F6}" srcOrd="0" destOrd="0" presId="urn:microsoft.com/office/officeart/2005/8/layout/vProcess5"/>
    <dgm:cxn modelId="{4CEDEF7C-CBA1-44B0-88DD-1B65D64B9671}" type="presOf" srcId="{15851490-51DF-4B9A-A376-4B01DAA566E6}" destId="{CFAA0E3D-22E8-468D-A1E4-99BEC9A0C9C3}" srcOrd="0" destOrd="0" presId="urn:microsoft.com/office/officeart/2005/8/layout/vProcess5"/>
    <dgm:cxn modelId="{C3402F6F-F9DB-4ADC-AF94-330003B29E64}" srcId="{4DC24869-AE08-4B29-87BC-F544E3C135CC}" destId="{5477CAAE-A6DC-4BEF-88AA-4155319CD537}" srcOrd="1" destOrd="0" parTransId="{283AFD39-3B3A-4A4F-80E0-887729138234}" sibTransId="{898DEB4B-89DE-4234-AA74-26D7D2FC65C3}"/>
    <dgm:cxn modelId="{F4210369-C0A8-497F-9D2C-959A9DC69760}" type="presOf" srcId="{4DC24869-AE08-4B29-87BC-F544E3C135CC}" destId="{6F2B3C84-847E-4AFF-BE14-F1C166428D92}" srcOrd="0" destOrd="0" presId="urn:microsoft.com/office/officeart/2005/8/layout/vProcess5"/>
    <dgm:cxn modelId="{1A76AEAB-21CD-4A00-A23B-D1CD23C211C2}" type="presOf" srcId="{2D2FA341-E2E3-4B25-B1A2-869AB8C5D171}" destId="{E5C09797-6041-47A3-B986-71CE050E081F}" srcOrd="1" destOrd="0" presId="urn:microsoft.com/office/officeart/2005/8/layout/vProcess5"/>
    <dgm:cxn modelId="{77A7A14A-CD60-4169-A2A0-ED00C5E784BF}" srcId="{4DC24869-AE08-4B29-87BC-F544E3C135CC}" destId="{15851490-51DF-4B9A-A376-4B01DAA566E6}" srcOrd="3" destOrd="0" parTransId="{FC1FA56C-ECCB-4077-AC37-8854838FFA76}" sibTransId="{3235339B-BDFC-48B8-9C6A-B566F7E47E5E}"/>
    <dgm:cxn modelId="{52B6808E-D5EB-4637-BDB5-58F223DD6AF0}" type="presOf" srcId="{9387F130-FA6E-41F4-B93B-CBFAC9203B76}" destId="{932AEB2B-73A0-4329-9E80-E6234C18FA99}" srcOrd="1" destOrd="0" presId="urn:microsoft.com/office/officeart/2005/8/layout/vProcess5"/>
    <dgm:cxn modelId="{99D55FD7-ED5F-42E2-80CF-C8BAFCA218A4}" type="presOf" srcId="{3235339B-BDFC-48B8-9C6A-B566F7E47E5E}" destId="{81F2A32E-F10F-4F0F-B671-1FC256088A6A}" srcOrd="0" destOrd="0" presId="urn:microsoft.com/office/officeart/2005/8/layout/vProcess5"/>
    <dgm:cxn modelId="{A5FAAD07-6F58-45EB-A15E-49CC1FA97CFC}" type="presOf" srcId="{40ADE35A-406C-4F29-80F9-7EEF45C8D1FD}" destId="{A4E4A665-2283-4C1E-9C4C-888754378AF3}" srcOrd="0" destOrd="0" presId="urn:microsoft.com/office/officeart/2005/8/layout/vProcess5"/>
    <dgm:cxn modelId="{BB100098-C5ED-440C-B5F2-3A11F69AFBF1}" type="presOf" srcId="{5477CAAE-A6DC-4BEF-88AA-4155319CD537}" destId="{D0015684-9773-43A9-BAA1-FBD77BF84A5B}" srcOrd="0" destOrd="0" presId="urn:microsoft.com/office/officeart/2005/8/layout/vProcess5"/>
    <dgm:cxn modelId="{836935CA-2296-451C-B6F5-59402751C357}" type="presOf" srcId="{762A8B2D-A1E6-458E-8CD6-A174D155756D}" destId="{94934F33-0EE3-48F8-89F2-62313C33F6D2}" srcOrd="0" destOrd="0" presId="urn:microsoft.com/office/officeart/2005/8/layout/vProcess5"/>
    <dgm:cxn modelId="{E074DD24-E139-4AF0-A65F-A6A4DAFAD890}" type="presOf" srcId="{898DEB4B-89DE-4234-AA74-26D7D2FC65C3}" destId="{33D7257F-0CBC-436F-8D0F-A37FD660C6FF}" srcOrd="0" destOrd="0" presId="urn:microsoft.com/office/officeart/2005/8/layout/vProcess5"/>
    <dgm:cxn modelId="{8BC043FC-0BFD-442E-94BB-7E5196DD3D24}" type="presParOf" srcId="{6F2B3C84-847E-4AFF-BE14-F1C166428D92}" destId="{83BDB4AD-892B-4197-B0C7-227F9C115E39}" srcOrd="0" destOrd="0" presId="urn:microsoft.com/office/officeart/2005/8/layout/vProcess5"/>
    <dgm:cxn modelId="{12C1FCC9-A06C-428A-BA60-9FABE079E26F}" type="presParOf" srcId="{6F2B3C84-847E-4AFF-BE14-F1C166428D92}" destId="{70066D0D-1515-4829-A3A6-0698886B09F6}" srcOrd="1" destOrd="0" presId="urn:microsoft.com/office/officeart/2005/8/layout/vProcess5"/>
    <dgm:cxn modelId="{69ABDE35-F982-4567-B83C-C78CE0846B0D}" type="presParOf" srcId="{6F2B3C84-847E-4AFF-BE14-F1C166428D92}" destId="{D0015684-9773-43A9-BAA1-FBD77BF84A5B}" srcOrd="2" destOrd="0" presId="urn:microsoft.com/office/officeart/2005/8/layout/vProcess5"/>
    <dgm:cxn modelId="{F2D9239C-405A-4B0C-A729-FB3FAF31F266}" type="presParOf" srcId="{6F2B3C84-847E-4AFF-BE14-F1C166428D92}" destId="{F23BAFD6-4C0F-4446-95B3-88072504EF2C}" srcOrd="3" destOrd="0" presId="urn:microsoft.com/office/officeart/2005/8/layout/vProcess5"/>
    <dgm:cxn modelId="{835495FB-C630-4018-B71F-055BB50DC616}" type="presParOf" srcId="{6F2B3C84-847E-4AFF-BE14-F1C166428D92}" destId="{CFAA0E3D-22E8-468D-A1E4-99BEC9A0C9C3}" srcOrd="4" destOrd="0" presId="urn:microsoft.com/office/officeart/2005/8/layout/vProcess5"/>
    <dgm:cxn modelId="{B0C55D1F-9F86-4ABD-9C05-E7A30921E0C4}" type="presParOf" srcId="{6F2B3C84-847E-4AFF-BE14-F1C166428D92}" destId="{A4E4A665-2283-4C1E-9C4C-888754378AF3}" srcOrd="5" destOrd="0" presId="urn:microsoft.com/office/officeart/2005/8/layout/vProcess5"/>
    <dgm:cxn modelId="{04326C29-57FD-4331-86D8-0091C3EA3F9F}" type="presParOf" srcId="{6F2B3C84-847E-4AFF-BE14-F1C166428D92}" destId="{06B7A479-FFC1-4968-B5AF-086F00449E64}" srcOrd="6" destOrd="0" presId="urn:microsoft.com/office/officeart/2005/8/layout/vProcess5"/>
    <dgm:cxn modelId="{D21BD2C1-671C-4401-B499-0B7543DBA7D5}" type="presParOf" srcId="{6F2B3C84-847E-4AFF-BE14-F1C166428D92}" destId="{33D7257F-0CBC-436F-8D0F-A37FD660C6FF}" srcOrd="7" destOrd="0" presId="urn:microsoft.com/office/officeart/2005/8/layout/vProcess5"/>
    <dgm:cxn modelId="{3B29F2DD-9316-4124-8A59-D5C31B5B05EB}" type="presParOf" srcId="{6F2B3C84-847E-4AFF-BE14-F1C166428D92}" destId="{94934F33-0EE3-48F8-89F2-62313C33F6D2}" srcOrd="8" destOrd="0" presId="urn:microsoft.com/office/officeart/2005/8/layout/vProcess5"/>
    <dgm:cxn modelId="{BC70CE81-1177-4816-8B0A-6433F49F30C0}" type="presParOf" srcId="{6F2B3C84-847E-4AFF-BE14-F1C166428D92}" destId="{81F2A32E-F10F-4F0F-B671-1FC256088A6A}" srcOrd="9" destOrd="0" presId="urn:microsoft.com/office/officeart/2005/8/layout/vProcess5"/>
    <dgm:cxn modelId="{26550333-3D75-4811-9A6E-03AAE43B5C5A}" type="presParOf" srcId="{6F2B3C84-847E-4AFF-BE14-F1C166428D92}" destId="{932AEB2B-73A0-4329-9E80-E6234C18FA99}" srcOrd="10" destOrd="0" presId="urn:microsoft.com/office/officeart/2005/8/layout/vProcess5"/>
    <dgm:cxn modelId="{76E57285-2958-44D2-906F-E50388A4E0E5}" type="presParOf" srcId="{6F2B3C84-847E-4AFF-BE14-F1C166428D92}" destId="{CA09AE72-D1AF-4A32-8606-7F9721E45438}" srcOrd="11" destOrd="0" presId="urn:microsoft.com/office/officeart/2005/8/layout/vProcess5"/>
    <dgm:cxn modelId="{3F7DE0E3-4283-4340-B184-FF8EAB4F0E16}" type="presParOf" srcId="{6F2B3C84-847E-4AFF-BE14-F1C166428D92}" destId="{E5C09797-6041-47A3-B986-71CE050E081F}" srcOrd="12" destOrd="0" presId="urn:microsoft.com/office/officeart/2005/8/layout/vProcess5"/>
    <dgm:cxn modelId="{DE2F472A-6B2B-4FAD-A339-97C9206010E7}" type="presParOf" srcId="{6F2B3C84-847E-4AFF-BE14-F1C166428D92}" destId="{CBC02DBC-31BF-4431-912B-91F9BE64E96F}" srcOrd="13" destOrd="0" presId="urn:microsoft.com/office/officeart/2005/8/layout/vProcess5"/>
    <dgm:cxn modelId="{C701D071-EBDA-41C9-B96C-BFF0EFA4BC66}" type="presParOf" srcId="{6F2B3C84-847E-4AFF-BE14-F1C166428D92}" destId="{71699F73-4C81-46BD-86F8-F7D27CD816A1}"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F1FF47-3B40-4058-91A7-13115711349A}">
      <dsp:nvSpPr>
        <dsp:cNvPr id="0" name=""/>
        <dsp:cNvSpPr/>
      </dsp:nvSpPr>
      <dsp:spPr>
        <a:xfrm rot="4396374">
          <a:off x="2502000" y="842555"/>
          <a:ext cx="3655139" cy="2549003"/>
        </a:xfrm>
        <a:prstGeom prst="swooshArrow">
          <a:avLst>
            <a:gd name="adj1" fmla="val 16310"/>
            <a:gd name="adj2" fmla="val 313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8282EE-B19D-402A-8835-FCC0B4EB4C94}">
      <dsp:nvSpPr>
        <dsp:cNvPr id="0" name=""/>
        <dsp:cNvSpPr/>
      </dsp:nvSpPr>
      <dsp:spPr>
        <a:xfrm>
          <a:off x="4027254" y="1288864"/>
          <a:ext cx="92303" cy="92303"/>
        </a:xfrm>
        <a:prstGeom prst="ellipse">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159718-BFC5-4C2C-925A-540FAF2BFA65}">
      <dsp:nvSpPr>
        <dsp:cNvPr id="0" name=""/>
        <dsp:cNvSpPr/>
      </dsp:nvSpPr>
      <dsp:spPr>
        <a:xfrm>
          <a:off x="4831143" y="2072599"/>
          <a:ext cx="92303" cy="92303"/>
        </a:xfrm>
        <a:prstGeom prst="ellipse">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D1F209-51E2-4E21-B89F-0709561192CD}">
      <dsp:nvSpPr>
        <dsp:cNvPr id="0" name=""/>
        <dsp:cNvSpPr/>
      </dsp:nvSpPr>
      <dsp:spPr>
        <a:xfrm>
          <a:off x="911722" y="0"/>
          <a:ext cx="4413780" cy="67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b" anchorCtr="0">
          <a:noAutofit/>
        </a:bodyPr>
        <a:lstStyle/>
        <a:p>
          <a:pPr lvl="0" algn="ctr" defTabSz="1244600">
            <a:lnSpc>
              <a:spcPct val="90000"/>
            </a:lnSpc>
            <a:spcBef>
              <a:spcPct val="0"/>
            </a:spcBef>
            <a:spcAft>
              <a:spcPct val="35000"/>
            </a:spcAft>
          </a:pPr>
          <a:r>
            <a:rPr kumimoji="1" lang="ja-JP" altLang="en-US" sz="2800" kern="1200" dirty="0"/>
            <a:t>プログラマが欠陥を作る</a:t>
          </a:r>
          <a:endParaRPr kumimoji="1" lang="ja-JP" altLang="en-US" sz="2400" kern="1200" dirty="0"/>
        </a:p>
      </dsp:txBody>
      <dsp:txXfrm>
        <a:off x="911722" y="0"/>
        <a:ext cx="4413780" cy="677458"/>
      </dsp:txXfrm>
    </dsp:sp>
    <dsp:sp modelId="{8B6873BF-ACA3-4DCE-9892-2E3A04BEEE0B}">
      <dsp:nvSpPr>
        <dsp:cNvPr id="0" name=""/>
        <dsp:cNvSpPr/>
      </dsp:nvSpPr>
      <dsp:spPr>
        <a:xfrm>
          <a:off x="4438266" y="996287"/>
          <a:ext cx="2577123" cy="67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l" defTabSz="1244600">
            <a:lnSpc>
              <a:spcPct val="90000"/>
            </a:lnSpc>
            <a:spcBef>
              <a:spcPct val="0"/>
            </a:spcBef>
            <a:spcAft>
              <a:spcPct val="35000"/>
            </a:spcAft>
          </a:pPr>
          <a:r>
            <a:rPr lang="ja-JP" altLang="en-US" sz="2800" kern="1200" dirty="0"/>
            <a:t>欠陥は感染する</a:t>
          </a:r>
          <a:endParaRPr kumimoji="1" lang="ja-JP" altLang="en-US" sz="2800" kern="1200" dirty="0"/>
        </a:p>
      </dsp:txBody>
      <dsp:txXfrm>
        <a:off x="4438266" y="996287"/>
        <a:ext cx="2577123" cy="677458"/>
      </dsp:txXfrm>
    </dsp:sp>
    <dsp:sp modelId="{2480E14B-E5AF-48CB-AF4D-D31E58608DC9}">
      <dsp:nvSpPr>
        <dsp:cNvPr id="0" name=""/>
        <dsp:cNvSpPr/>
      </dsp:nvSpPr>
      <dsp:spPr>
        <a:xfrm>
          <a:off x="2256970" y="1780021"/>
          <a:ext cx="2328763" cy="67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r" defTabSz="1244600">
            <a:lnSpc>
              <a:spcPct val="90000"/>
            </a:lnSpc>
            <a:spcBef>
              <a:spcPct val="0"/>
            </a:spcBef>
            <a:spcAft>
              <a:spcPct val="35000"/>
            </a:spcAft>
          </a:pPr>
          <a:r>
            <a:rPr kumimoji="1" lang="ja-JP" altLang="en-US" sz="2800" kern="1200" dirty="0"/>
            <a:t>感染の伝播</a:t>
          </a:r>
        </a:p>
      </dsp:txBody>
      <dsp:txXfrm>
        <a:off x="2256970" y="1780021"/>
        <a:ext cx="2328763" cy="677458"/>
      </dsp:txXfrm>
    </dsp:sp>
    <dsp:sp modelId="{32733EA1-518C-4418-B637-869A6DA3EC94}">
      <dsp:nvSpPr>
        <dsp:cNvPr id="0" name=""/>
        <dsp:cNvSpPr/>
      </dsp:nvSpPr>
      <dsp:spPr>
        <a:xfrm>
          <a:off x="3806914" y="3556656"/>
          <a:ext cx="3886403" cy="67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1244600">
            <a:lnSpc>
              <a:spcPct val="90000"/>
            </a:lnSpc>
            <a:spcBef>
              <a:spcPct val="0"/>
            </a:spcBef>
            <a:spcAft>
              <a:spcPct val="35000"/>
            </a:spcAft>
          </a:pPr>
          <a:r>
            <a:rPr lang="ja-JP" altLang="en-US" sz="2800" kern="1200" dirty="0"/>
            <a:t>感染は障害を引き起こす</a:t>
          </a:r>
          <a:endParaRPr kumimoji="1" lang="ja-JP" altLang="en-US" sz="2800" kern="1200" dirty="0"/>
        </a:p>
      </dsp:txBody>
      <dsp:txXfrm>
        <a:off x="3806914" y="3556656"/>
        <a:ext cx="3886403" cy="6774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66D0D-1515-4829-A3A6-0698886B09F6}">
      <dsp:nvSpPr>
        <dsp:cNvPr id="0" name=""/>
        <dsp:cNvSpPr/>
      </dsp:nvSpPr>
      <dsp:spPr>
        <a:xfrm>
          <a:off x="0" y="0"/>
          <a:ext cx="5808726"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kumimoji="1" lang="ja-JP" altLang="en-US" sz="3200" kern="1200" dirty="0"/>
            <a:t>正常な状態</a:t>
          </a:r>
        </a:p>
      </dsp:txBody>
      <dsp:txXfrm>
        <a:off x="21564" y="21564"/>
        <a:ext cx="4928108" cy="693126"/>
      </dsp:txXfrm>
    </dsp:sp>
    <dsp:sp modelId="{D0015684-9773-43A9-BAA1-FBD77BF84A5B}">
      <dsp:nvSpPr>
        <dsp:cNvPr id="0" name=""/>
        <dsp:cNvSpPr/>
      </dsp:nvSpPr>
      <dsp:spPr>
        <a:xfrm>
          <a:off x="433768" y="838512"/>
          <a:ext cx="5808726"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kumimoji="1" lang="ja-JP" altLang="en-US" sz="3200" kern="1200" dirty="0"/>
            <a:t>欠陥コードがまぎれる</a:t>
          </a:r>
        </a:p>
      </dsp:txBody>
      <dsp:txXfrm>
        <a:off x="455332" y="860076"/>
        <a:ext cx="4853263" cy="693126"/>
      </dsp:txXfrm>
    </dsp:sp>
    <dsp:sp modelId="{F23BAFD6-4C0F-4446-95B3-88072504EF2C}">
      <dsp:nvSpPr>
        <dsp:cNvPr id="0" name=""/>
        <dsp:cNvSpPr/>
      </dsp:nvSpPr>
      <dsp:spPr>
        <a:xfrm>
          <a:off x="867536" y="1677024"/>
          <a:ext cx="5808726"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kumimoji="1" lang="ja-JP" altLang="en-US" sz="3200" kern="1200" dirty="0"/>
            <a:t>プログラムの一部が感染</a:t>
          </a:r>
        </a:p>
      </dsp:txBody>
      <dsp:txXfrm>
        <a:off x="889100" y="1698588"/>
        <a:ext cx="4853263" cy="693126"/>
      </dsp:txXfrm>
    </dsp:sp>
    <dsp:sp modelId="{CFAA0E3D-22E8-468D-A1E4-99BEC9A0C9C3}">
      <dsp:nvSpPr>
        <dsp:cNvPr id="0" name=""/>
        <dsp:cNvSpPr/>
      </dsp:nvSpPr>
      <dsp:spPr>
        <a:xfrm>
          <a:off x="1088473" y="2515536"/>
          <a:ext cx="6234389"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kumimoji="1" lang="ja-JP" altLang="en-US" sz="3200" kern="1200" dirty="0"/>
            <a:t>さらに欠陥コードがまぎれる</a:t>
          </a:r>
        </a:p>
      </dsp:txBody>
      <dsp:txXfrm>
        <a:off x="1110037" y="2537100"/>
        <a:ext cx="5212071" cy="693126"/>
      </dsp:txXfrm>
    </dsp:sp>
    <dsp:sp modelId="{A4E4A665-2283-4C1E-9C4C-888754378AF3}">
      <dsp:nvSpPr>
        <dsp:cNvPr id="0" name=""/>
        <dsp:cNvSpPr/>
      </dsp:nvSpPr>
      <dsp:spPr>
        <a:xfrm>
          <a:off x="1735073" y="3354049"/>
          <a:ext cx="5808726"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kumimoji="1" lang="ja-JP" altLang="en-US" sz="3200" kern="1200" dirty="0"/>
            <a:t>様々な箇所が感染</a:t>
          </a:r>
        </a:p>
      </dsp:txBody>
      <dsp:txXfrm>
        <a:off x="1756637" y="3375613"/>
        <a:ext cx="4853263" cy="693126"/>
      </dsp:txXfrm>
    </dsp:sp>
    <dsp:sp modelId="{06B7A479-FFC1-4968-B5AF-086F00449E64}">
      <dsp:nvSpPr>
        <dsp:cNvPr id="0" name=""/>
        <dsp:cNvSpPr/>
      </dsp:nvSpPr>
      <dsp:spPr>
        <a:xfrm>
          <a:off x="5330160" y="537874"/>
          <a:ext cx="478565" cy="4785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kumimoji="1" lang="ja-JP" altLang="en-US" sz="2100" kern="1200"/>
        </a:p>
      </dsp:txBody>
      <dsp:txXfrm>
        <a:off x="5437837" y="537874"/>
        <a:ext cx="263211" cy="360120"/>
      </dsp:txXfrm>
    </dsp:sp>
    <dsp:sp modelId="{33D7257F-0CBC-436F-8D0F-A37FD660C6FF}">
      <dsp:nvSpPr>
        <dsp:cNvPr id="0" name=""/>
        <dsp:cNvSpPr/>
      </dsp:nvSpPr>
      <dsp:spPr>
        <a:xfrm>
          <a:off x="5763928" y="1376387"/>
          <a:ext cx="478565" cy="4785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kumimoji="1" lang="ja-JP" altLang="en-US" sz="2100" kern="1200"/>
        </a:p>
      </dsp:txBody>
      <dsp:txXfrm>
        <a:off x="5871605" y="1376387"/>
        <a:ext cx="263211" cy="360120"/>
      </dsp:txXfrm>
    </dsp:sp>
    <dsp:sp modelId="{94934F33-0EE3-48F8-89F2-62313C33F6D2}">
      <dsp:nvSpPr>
        <dsp:cNvPr id="0" name=""/>
        <dsp:cNvSpPr/>
      </dsp:nvSpPr>
      <dsp:spPr>
        <a:xfrm>
          <a:off x="6197697" y="2202628"/>
          <a:ext cx="478565" cy="4785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kumimoji="1" lang="ja-JP" altLang="en-US" sz="2100" kern="1200"/>
        </a:p>
      </dsp:txBody>
      <dsp:txXfrm>
        <a:off x="6305374" y="2202628"/>
        <a:ext cx="263211" cy="360120"/>
      </dsp:txXfrm>
    </dsp:sp>
    <dsp:sp modelId="{81F2A32E-F10F-4F0F-B671-1FC256088A6A}">
      <dsp:nvSpPr>
        <dsp:cNvPr id="0" name=""/>
        <dsp:cNvSpPr/>
      </dsp:nvSpPr>
      <dsp:spPr>
        <a:xfrm>
          <a:off x="6631465" y="3049321"/>
          <a:ext cx="478565" cy="4785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kumimoji="1" lang="ja-JP" altLang="en-US" sz="2100" kern="1200"/>
        </a:p>
      </dsp:txBody>
      <dsp:txXfrm>
        <a:off x="6739142" y="3049321"/>
        <a:ext cx="263211" cy="360120"/>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6724A-010C-4914-B297-F17707545407}" type="datetimeFigureOut">
              <a:rPr kumimoji="1" lang="ja-JP" altLang="en-US" smtClean="0"/>
              <a:t>2017/11/30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344EC8-0922-45A8-9889-92000E350309}" type="slidenum">
              <a:rPr kumimoji="1" lang="ja-JP" altLang="en-US" smtClean="0"/>
              <a:t>‹#›</a:t>
            </a:fld>
            <a:endParaRPr kumimoji="1" lang="ja-JP" altLang="en-US"/>
          </a:p>
        </p:txBody>
      </p:sp>
    </p:spTree>
    <p:extLst>
      <p:ext uri="{BB962C8B-B14F-4D97-AF65-F5344CB8AC3E}">
        <p14:creationId xmlns:p14="http://schemas.microsoft.com/office/powerpoint/2010/main" val="17596424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1623329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避けようのないもの</a:t>
            </a:r>
            <a:r>
              <a:rPr kumimoji="1" lang="en-US" altLang="ja-JP" dirty="0"/>
              <a:t>,</a:t>
            </a:r>
            <a:r>
              <a:rPr kumimoji="1" lang="ja-JP" altLang="en-US" dirty="0"/>
              <a:t>　誰の責任でもないもの</a:t>
            </a:r>
            <a:r>
              <a:rPr kumimoji="1" lang="en-US" altLang="ja-JP" dirty="0"/>
              <a:t>,</a:t>
            </a:r>
            <a:r>
              <a:rPr kumimoji="1" lang="ja-JP" altLang="en-US" dirty="0"/>
              <a:t>　つまりバグ</a:t>
            </a:r>
            <a:endParaRPr kumimoji="1" lang="en-US" altLang="ja-JP" dirty="0"/>
          </a:p>
          <a:p>
            <a:r>
              <a:rPr kumimoji="1" lang="ja-JP" altLang="en-US" dirty="0"/>
              <a:t>もちろんバグはどこからともなく湧き出したり忍び込んだりするわけではなく</a:t>
            </a:r>
            <a:r>
              <a:rPr kumimoji="1" lang="en-US" altLang="ja-JP" dirty="0"/>
              <a:t>,</a:t>
            </a:r>
            <a:r>
              <a:rPr kumimoji="1" lang="ja-JP" altLang="en-US" dirty="0"/>
              <a:t>　人間が生み出すもの</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4</a:t>
            </a:fld>
            <a:endParaRPr kumimoji="1" lang="ja-JP" altLang="en-US"/>
          </a:p>
        </p:txBody>
      </p:sp>
    </p:spTree>
    <p:extLst>
      <p:ext uri="{BB962C8B-B14F-4D97-AF65-F5344CB8AC3E}">
        <p14:creationId xmlns:p14="http://schemas.microsoft.com/office/powerpoint/2010/main" val="3870445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バグという単語は曖昧で</a:t>
            </a:r>
            <a:r>
              <a:rPr kumimoji="1" lang="en-US" altLang="ja-JP" dirty="0" smtClean="0"/>
              <a:t>,</a:t>
            </a:r>
            <a:r>
              <a:rPr kumimoji="1" lang="ja-JP" altLang="en-US" dirty="0" smtClean="0"/>
              <a:t>　原因とその結果の症状を</a:t>
            </a:r>
            <a:r>
              <a:rPr kumimoji="1" lang="ja-JP" altLang="en-US" dirty="0" err="1" smtClean="0"/>
              <a:t>ごちゃ</a:t>
            </a:r>
            <a:r>
              <a:rPr kumimoji="1" lang="ja-JP" altLang="en-US" dirty="0" smtClean="0"/>
              <a:t>混ぜにしてしまう</a:t>
            </a:r>
            <a:r>
              <a:rPr kumimoji="1" lang="en-US" altLang="ja-JP" dirty="0" smtClean="0"/>
              <a:t>.</a:t>
            </a:r>
          </a:p>
          <a:p>
            <a:r>
              <a:rPr kumimoji="1" lang="ja-JP" altLang="en-US" dirty="0" smtClean="0"/>
              <a:t>本書では以下のように分類を行う。</a:t>
            </a:r>
            <a:endParaRPr kumimoji="1" lang="en-US" altLang="ja-JP" dirty="0" smtClean="0"/>
          </a:p>
          <a:p>
            <a:r>
              <a:rPr kumimoji="1" lang="ja-JP" altLang="en-US" dirty="0" smtClean="0"/>
              <a:t>欠陥（</a:t>
            </a:r>
            <a:r>
              <a:rPr kumimoji="1" lang="en-US" altLang="ja-JP" dirty="0" smtClean="0"/>
              <a:t>defect</a:t>
            </a:r>
            <a:r>
              <a:rPr kumimoji="1" lang="ja-JP" altLang="en-US" dirty="0" smtClean="0"/>
              <a:t>）：不正なプログラムコード（コードに含まれるバグ）</a:t>
            </a:r>
            <a:endParaRPr kumimoji="1" lang="en-US" altLang="ja-JP" dirty="0" smtClean="0"/>
          </a:p>
          <a:p>
            <a:r>
              <a:rPr kumimoji="1" lang="ja-JP" altLang="en-US" dirty="0" smtClean="0"/>
              <a:t>感染</a:t>
            </a:r>
            <a:r>
              <a:rPr kumimoji="1" lang="ja-JP" altLang="en-US" dirty="0" smtClean="0">
                <a:sym typeface="Wingdings" panose="05000000000000000000" pitchFamily="2" charset="2"/>
              </a:rPr>
              <a:t>（</a:t>
            </a:r>
            <a:r>
              <a:rPr kumimoji="1" lang="en-US" altLang="ja-JP" dirty="0" smtClean="0">
                <a:sym typeface="Wingdings" panose="05000000000000000000" pitchFamily="2" charset="2"/>
              </a:rPr>
              <a:t>infection</a:t>
            </a:r>
            <a:r>
              <a:rPr kumimoji="1" lang="ja-JP" altLang="en-US" dirty="0" smtClean="0"/>
              <a:t>）：不正なプログラム状態（状態に含まれるバグ）</a:t>
            </a:r>
            <a:endParaRPr kumimoji="1" lang="en-US" altLang="ja-JP" dirty="0" smtClean="0"/>
          </a:p>
          <a:p>
            <a:r>
              <a:rPr kumimoji="1" lang="ja-JP" altLang="en-US" dirty="0" smtClean="0"/>
              <a:t>障害（</a:t>
            </a:r>
            <a:r>
              <a:rPr kumimoji="1" lang="en-US" altLang="ja-JP" dirty="0" smtClean="0"/>
              <a:t>failure</a:t>
            </a:r>
            <a:r>
              <a:rPr kumimoji="1" lang="ja-JP" altLang="en-US" dirty="0" smtClean="0"/>
              <a:t>）：外部から観察できる、不正なプログラムの動作（動作に含まれるバグ）</a:t>
            </a:r>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6</a:t>
            </a:fld>
            <a:endParaRPr kumimoji="1" lang="ja-JP" altLang="en-US"/>
          </a:p>
        </p:txBody>
      </p:sp>
    </p:spTree>
    <p:extLst>
      <p:ext uri="{BB962C8B-B14F-4D97-AF65-F5344CB8AC3E}">
        <p14:creationId xmlns:p14="http://schemas.microsoft.com/office/powerpoint/2010/main" val="1296091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28600" indent="-228600">
              <a:buAutoNum type="arabicPeriod"/>
            </a:pPr>
            <a:r>
              <a:rPr kumimoji="1" lang="ja-JP" altLang="en-US" dirty="0"/>
              <a:t>欠陥とは障害を引き起こすコードのこと</a:t>
            </a:r>
            <a:r>
              <a:rPr kumimoji="1" lang="en-US" altLang="ja-JP" dirty="0"/>
              <a:t>.</a:t>
            </a:r>
            <a:r>
              <a:rPr kumimoji="1" lang="ja-JP" altLang="en-US" dirty="0"/>
              <a:t>　欠陥はコードの一部分であり</a:t>
            </a:r>
            <a:r>
              <a:rPr kumimoji="1" lang="en-US" altLang="ja-JP" dirty="0"/>
              <a:t>,</a:t>
            </a:r>
            <a:r>
              <a:rPr kumimoji="1" lang="ja-JP" altLang="en-US" dirty="0"/>
              <a:t>　作り出すものということになる</a:t>
            </a:r>
            <a:r>
              <a:rPr kumimoji="1" lang="en-US" altLang="ja-JP" dirty="0"/>
              <a:t>.</a:t>
            </a:r>
            <a:r>
              <a:rPr kumimoji="1" lang="ja-JP" altLang="en-US" dirty="0"/>
              <a:t>　</a:t>
            </a:r>
            <a:endParaRPr kumimoji="1" lang="en-US" altLang="ja-JP" dirty="0"/>
          </a:p>
          <a:p>
            <a:pPr marL="228600" indent="-228600">
              <a:buAutoNum type="arabicPeriod"/>
            </a:pPr>
            <a:r>
              <a:rPr kumimoji="1" lang="ja-JP" altLang="en-US" dirty="0"/>
              <a:t>欠陥のあるプログラムが実行されると</a:t>
            </a:r>
            <a:r>
              <a:rPr kumimoji="1" lang="en-US" altLang="ja-JP" dirty="0"/>
              <a:t>,</a:t>
            </a:r>
            <a:r>
              <a:rPr kumimoji="1" lang="ja-JP" altLang="en-US" dirty="0"/>
              <a:t>　今度は欠陥が感染する</a:t>
            </a:r>
            <a:r>
              <a:rPr kumimoji="1" lang="en-US" altLang="ja-JP" dirty="0"/>
              <a:t>.</a:t>
            </a:r>
            <a:r>
              <a:rPr kumimoji="1" lang="ja-JP" altLang="en-US" dirty="0"/>
              <a:t>　つまり欠陥のあるプログラムを実行すると</a:t>
            </a:r>
            <a:r>
              <a:rPr kumimoji="1" lang="en-US" altLang="ja-JP" dirty="0"/>
              <a:t>,</a:t>
            </a:r>
            <a:r>
              <a:rPr kumimoji="1" lang="ja-JP" altLang="en-US" dirty="0"/>
              <a:t>　プログラムの状態がプログラマの意図とは異なるものとなる</a:t>
            </a:r>
            <a:r>
              <a:rPr kumimoji="1" lang="en-US" altLang="ja-JP" dirty="0"/>
              <a:t>.</a:t>
            </a:r>
            <a:r>
              <a:rPr kumimoji="1" lang="ja-JP" altLang="en-US" dirty="0"/>
              <a:t>　しかしコードの中の欠陥が必ずしも感染するわけではなく</a:t>
            </a:r>
            <a:r>
              <a:rPr kumimoji="1" lang="en-US" altLang="ja-JP" dirty="0"/>
              <a:t>,</a:t>
            </a:r>
            <a:r>
              <a:rPr kumimoji="1" lang="ja-JP" altLang="en-US" dirty="0"/>
              <a:t>　欠陥のあるコードが実行されなければ感染しない</a:t>
            </a:r>
            <a:r>
              <a:rPr kumimoji="1" lang="en-US" altLang="ja-JP" dirty="0"/>
              <a:t>.</a:t>
            </a:r>
            <a:r>
              <a:rPr kumimoji="1" lang="ja-JP" altLang="en-US" dirty="0"/>
              <a:t>　さらに実際に感染する環境下でなければならない</a:t>
            </a:r>
            <a:r>
              <a:rPr kumimoji="1" lang="en-US" altLang="ja-JP" dirty="0"/>
              <a:t>.</a:t>
            </a:r>
          </a:p>
          <a:p>
            <a:pPr marL="228600" indent="-228600">
              <a:buAutoNum type="arabicPeriod"/>
            </a:pPr>
            <a:r>
              <a:rPr kumimoji="1" lang="ja-JP" altLang="en-US" dirty="0"/>
              <a:t>入力が間違っていると</a:t>
            </a:r>
            <a:r>
              <a:rPr kumimoji="1" lang="en-US" altLang="ja-JP" dirty="0"/>
              <a:t>,</a:t>
            </a:r>
            <a:r>
              <a:rPr kumimoji="1" lang="ja-JP" altLang="en-US" dirty="0"/>
              <a:t>　ほとんどの関数はエラーになる</a:t>
            </a:r>
            <a:r>
              <a:rPr kumimoji="1" lang="en-US" altLang="ja-JP" dirty="0"/>
              <a:t>.</a:t>
            </a:r>
            <a:r>
              <a:rPr kumimoji="1" lang="ja-JP" altLang="en-US" dirty="0"/>
              <a:t>　プログラムは状態にアクセスして実行を続けるため</a:t>
            </a:r>
            <a:r>
              <a:rPr kumimoji="1" lang="en-US" altLang="ja-JP" dirty="0"/>
              <a:t>,</a:t>
            </a:r>
            <a:r>
              <a:rPr kumimoji="1" lang="ja-JP" altLang="en-US" dirty="0"/>
              <a:t>　そこから更なる感染が起こり</a:t>
            </a:r>
            <a:r>
              <a:rPr kumimoji="1" lang="en-US" altLang="ja-JP" dirty="0"/>
              <a:t>,</a:t>
            </a:r>
            <a:r>
              <a:rPr kumimoji="1" lang="ja-JP" altLang="en-US" dirty="0"/>
              <a:t>　後続のプログラムに波及していく</a:t>
            </a:r>
            <a:r>
              <a:rPr kumimoji="1" lang="en-US" altLang="ja-JP" dirty="0"/>
              <a:t>.</a:t>
            </a:r>
            <a:r>
              <a:rPr kumimoji="1" lang="ja-JP" altLang="en-US" dirty="0"/>
              <a:t>　しかし感染が広がらないこともある</a:t>
            </a:r>
            <a:r>
              <a:rPr kumimoji="1" lang="en-US" altLang="ja-JP" dirty="0"/>
              <a:t>.</a:t>
            </a:r>
            <a:r>
              <a:rPr kumimoji="1" lang="ja-JP" altLang="en-US" dirty="0"/>
              <a:t>　感染が上書きされたり</a:t>
            </a:r>
            <a:r>
              <a:rPr kumimoji="1" lang="en-US" altLang="ja-JP" dirty="0"/>
              <a:t>,</a:t>
            </a:r>
            <a:r>
              <a:rPr kumimoji="1" lang="ja-JP" altLang="en-US" dirty="0"/>
              <a:t>　隠されたり</a:t>
            </a:r>
            <a:r>
              <a:rPr kumimoji="1" lang="en-US" altLang="ja-JP" dirty="0"/>
              <a:t>,</a:t>
            </a:r>
            <a:r>
              <a:rPr kumimoji="1" lang="ja-JP" altLang="en-US" dirty="0"/>
              <a:t>　後続のプログラムの動作によって</a:t>
            </a:r>
            <a:r>
              <a:rPr kumimoji="1" lang="en-US" altLang="ja-JP" dirty="0"/>
              <a:t>,</a:t>
            </a:r>
            <a:r>
              <a:rPr kumimoji="1" lang="ja-JP" altLang="en-US" dirty="0"/>
              <a:t>　修正されるかもしれない</a:t>
            </a:r>
            <a:r>
              <a:rPr kumimoji="1" lang="en-US" altLang="ja-JP" dirty="0"/>
              <a:t>.</a:t>
            </a:r>
          </a:p>
          <a:p>
            <a:pPr marL="228600" indent="-228600">
              <a:buAutoNum type="arabicPeriod"/>
            </a:pPr>
            <a:r>
              <a:rPr kumimoji="1" lang="ja-JP" altLang="en-US" dirty="0"/>
              <a:t>障害はプログラムの振る舞いのうち</a:t>
            </a:r>
            <a:r>
              <a:rPr kumimoji="1" lang="en-US" altLang="ja-JP" dirty="0"/>
              <a:t>,</a:t>
            </a:r>
            <a:r>
              <a:rPr kumimoji="1" lang="ja-JP" altLang="en-US" dirty="0"/>
              <a:t>　外部から確認できるエラーである</a:t>
            </a:r>
            <a:r>
              <a:rPr kumimoji="1" lang="en-US" altLang="ja-JP" dirty="0"/>
              <a:t>.</a:t>
            </a:r>
            <a:r>
              <a:rPr kumimoji="1" lang="ja-JP" altLang="en-US" dirty="0"/>
              <a:t>　プログラムの状態中の感染（プログラムの不正な状態）により</a:t>
            </a:r>
            <a:r>
              <a:rPr kumimoji="1" lang="en-US" altLang="ja-JP" dirty="0"/>
              <a:t>,</a:t>
            </a:r>
            <a:r>
              <a:rPr kumimoji="1" lang="ja-JP" altLang="en-US" dirty="0"/>
              <a:t>　障害が発見する</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8</a:t>
            </a:fld>
            <a:endParaRPr kumimoji="1" lang="ja-JP" altLang="en-US"/>
          </a:p>
        </p:txBody>
      </p:sp>
    </p:spTree>
    <p:extLst>
      <p:ext uri="{BB962C8B-B14F-4D97-AF65-F5344CB8AC3E}">
        <p14:creationId xmlns:p14="http://schemas.microsoft.com/office/powerpoint/2010/main" val="3718513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9</a:t>
            </a:fld>
            <a:endParaRPr kumimoji="1" lang="ja-JP" altLang="en-US"/>
          </a:p>
        </p:txBody>
      </p:sp>
    </p:spTree>
    <p:extLst>
      <p:ext uri="{BB962C8B-B14F-4D97-AF65-F5344CB8AC3E}">
        <p14:creationId xmlns:p14="http://schemas.microsoft.com/office/powerpoint/2010/main" val="1219521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t>感染の発端となっているのは欠陥</a:t>
            </a:r>
            <a:r>
              <a:rPr lang="en-US" altLang="ja-JP"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あらゆる感染は</a:t>
            </a:r>
            <a:r>
              <a:rPr kumimoji="1" lang="en-US" altLang="ja-JP" sz="1200" dirty="0"/>
              <a:t>,</a:t>
            </a:r>
            <a:r>
              <a:rPr kumimoji="1" lang="ja-JP" altLang="en-US" sz="1200" dirty="0"/>
              <a:t>　それより以前の何らかの感染により引き起こされる</a:t>
            </a:r>
            <a:r>
              <a:rPr kumimoji="1" lang="en-US" altLang="ja-JP"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11</a:t>
            </a:fld>
            <a:endParaRPr kumimoji="1" lang="ja-JP" altLang="en-US"/>
          </a:p>
        </p:txBody>
      </p:sp>
    </p:spTree>
    <p:extLst>
      <p:ext uri="{BB962C8B-B14F-4D97-AF65-F5344CB8AC3E}">
        <p14:creationId xmlns:p14="http://schemas.microsoft.com/office/powerpoint/2010/main" val="2698810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詳細については以降の章で解説</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14</a:t>
            </a:fld>
            <a:endParaRPr kumimoji="1" lang="ja-JP" altLang="en-US"/>
          </a:p>
        </p:txBody>
      </p:sp>
    </p:spTree>
    <p:extLst>
      <p:ext uri="{BB962C8B-B14F-4D97-AF65-F5344CB8AC3E}">
        <p14:creationId xmlns:p14="http://schemas.microsoft.com/office/powerpoint/2010/main" val="957881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欠陥を見つけるためには</a:t>
            </a:r>
            <a:r>
              <a:rPr kumimoji="1" lang="en-US" altLang="ja-JP" dirty="0"/>
              <a:t>,</a:t>
            </a:r>
            <a:r>
              <a:rPr kumimoji="1" lang="ja-JP" altLang="en-US" dirty="0"/>
              <a:t>　正常な状態から</a:t>
            </a:r>
            <a:r>
              <a:rPr kumimoji="1" lang="en-US" altLang="ja-JP" dirty="0"/>
              <a:t>,</a:t>
            </a:r>
            <a:r>
              <a:rPr kumimoji="1" lang="ja-JP" altLang="en-US" dirty="0"/>
              <a:t>　感染している状態に遷移する箇所を特定する必要がある</a:t>
            </a:r>
            <a:r>
              <a:rPr kumimoji="1" lang="en-US" altLang="ja-JP" dirty="0"/>
              <a:t>.</a:t>
            </a:r>
            <a:r>
              <a:rPr kumimoji="1" lang="ja-JP" altLang="en-US" dirty="0"/>
              <a:t>　</a:t>
            </a:r>
            <a:endParaRPr lang="en-US" altLang="ja-JP" dirty="0"/>
          </a:p>
          <a:p>
            <a:r>
              <a:rPr kumimoji="1" lang="ja-JP" altLang="en-US" dirty="0"/>
              <a:t>これは</a:t>
            </a:r>
            <a:r>
              <a:rPr kumimoji="1" lang="en-US" altLang="ja-JP" dirty="0"/>
              <a:t>,</a:t>
            </a:r>
            <a:r>
              <a:rPr kumimoji="1" lang="ja-JP" altLang="en-US" dirty="0"/>
              <a:t>　空間探索（状態の中の感染した部分を特定する）であると同時に</a:t>
            </a:r>
            <a:r>
              <a:rPr kumimoji="1" lang="en-US" altLang="ja-JP" dirty="0"/>
              <a:t>,</a:t>
            </a:r>
            <a:r>
              <a:rPr kumimoji="1" lang="ja-JP" altLang="en-US" dirty="0"/>
              <a:t>　時間探索（いつ感染したかを特定する）でもある</a:t>
            </a:r>
            <a:r>
              <a:rPr kumimoji="1" lang="en-US" altLang="ja-JP" dirty="0"/>
              <a:t>.</a:t>
            </a:r>
          </a:p>
          <a:p>
            <a:endParaRPr lang="en-US" altLang="ja-JP" dirty="0"/>
          </a:p>
          <a:p>
            <a:r>
              <a:rPr kumimoji="1" lang="ja-JP" altLang="en-US" dirty="0"/>
              <a:t>たとえ非常に小さなプログラムでも</a:t>
            </a:r>
            <a:r>
              <a:rPr kumimoji="1" lang="en-US" altLang="ja-JP" dirty="0"/>
              <a:t>,</a:t>
            </a:r>
            <a:r>
              <a:rPr kumimoji="1" lang="ja-JP" altLang="en-US" dirty="0"/>
              <a:t>　膨大な工数がかかる</a:t>
            </a:r>
            <a:r>
              <a:rPr kumimoji="1" lang="en-US" altLang="ja-JP" dirty="0"/>
              <a:t>.</a:t>
            </a:r>
            <a:r>
              <a:rPr lang="ja-JP" altLang="en-US" dirty="0"/>
              <a:t>（その時その時のプログラムの状態には</a:t>
            </a:r>
            <a:r>
              <a:rPr lang="en-US" altLang="ja-JP" dirty="0"/>
              <a:t>,</a:t>
            </a:r>
            <a:r>
              <a:rPr lang="ja-JP" altLang="en-US" dirty="0"/>
              <a:t>　数十</a:t>
            </a:r>
            <a:r>
              <a:rPr lang="en-US" altLang="ja-JP" dirty="0"/>
              <a:t>,</a:t>
            </a:r>
            <a:r>
              <a:rPr lang="ja-JP" altLang="en-US" dirty="0"/>
              <a:t>　数千</a:t>
            </a:r>
            <a:r>
              <a:rPr lang="en-US" altLang="ja-JP" dirty="0"/>
              <a:t>,</a:t>
            </a:r>
            <a:r>
              <a:rPr lang="ja-JP" altLang="en-US" dirty="0"/>
              <a:t>　または数百万もの変数が含まれている場合があるから）</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15</a:t>
            </a:fld>
            <a:endParaRPr kumimoji="1" lang="ja-JP" altLang="en-US"/>
          </a:p>
        </p:txBody>
      </p:sp>
    </p:spTree>
    <p:extLst>
      <p:ext uri="{BB962C8B-B14F-4D97-AF65-F5344CB8AC3E}">
        <p14:creationId xmlns:p14="http://schemas.microsoft.com/office/powerpoint/2010/main" val="1977708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　感染状態と正常状態の分離</a:t>
            </a:r>
            <a:endParaRPr kumimoji="1" lang="en-US" altLang="ja-JP" dirty="0"/>
          </a:p>
          <a:p>
            <a:r>
              <a:rPr lang="ja-JP" altLang="en-US" dirty="0"/>
              <a:t>状態が感染しているのなら</a:t>
            </a:r>
            <a:r>
              <a:rPr lang="en-US" altLang="ja-JP" dirty="0"/>
              <a:t>,</a:t>
            </a:r>
            <a:r>
              <a:rPr lang="ja-JP" altLang="en-US" dirty="0"/>
              <a:t>　その状態は</a:t>
            </a:r>
            <a:r>
              <a:rPr lang="en-US" altLang="ja-JP" dirty="0"/>
              <a:t>,</a:t>
            </a:r>
            <a:r>
              <a:rPr lang="ja-JP" altLang="en-US" dirty="0"/>
              <a:t>　欠陥から障害まで伝播しているのかもしれない</a:t>
            </a:r>
            <a:r>
              <a:rPr lang="en-US" altLang="ja-JP" dirty="0"/>
              <a:t>.</a:t>
            </a:r>
          </a:p>
          <a:p>
            <a:r>
              <a:rPr kumimoji="1" lang="ja-JP" altLang="en-US" dirty="0"/>
              <a:t>状態が正常なら</a:t>
            </a:r>
            <a:r>
              <a:rPr kumimoji="1" lang="en-US" altLang="ja-JP" dirty="0"/>
              <a:t>,</a:t>
            </a:r>
            <a:r>
              <a:rPr kumimoji="1" lang="ja-JP" altLang="en-US" dirty="0"/>
              <a:t>　伝播していく感染の連鎖はその状態には存在しない</a:t>
            </a:r>
            <a:r>
              <a:rPr kumimoji="1" lang="en-US" altLang="ja-JP" dirty="0"/>
              <a:t>.</a:t>
            </a:r>
          </a:p>
          <a:p>
            <a:r>
              <a:rPr lang="en-US" altLang="ja-JP" dirty="0"/>
              <a:t>2.</a:t>
            </a:r>
            <a:r>
              <a:rPr lang="ja-JP" altLang="en-US" dirty="0"/>
              <a:t>　関係するものと無関係のものの分離</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ある変数の値は</a:t>
            </a:r>
            <a:r>
              <a:rPr lang="en-US" altLang="ja-JP" dirty="0"/>
              <a:t>,</a:t>
            </a:r>
            <a:r>
              <a:rPr lang="ja-JP" altLang="en-US" dirty="0"/>
              <a:t>　それに先行するごく一部の変数の値からしか影響を受けない</a:t>
            </a:r>
            <a:r>
              <a:rPr lang="en-US" altLang="ja-JP" dirty="0"/>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したがって</a:t>
            </a:r>
            <a:r>
              <a:rPr kumimoji="1" lang="en-US" altLang="ja-JP" dirty="0"/>
              <a:t>,</a:t>
            </a:r>
            <a:r>
              <a:rPr kumimoji="1" lang="ja-JP" altLang="en-US" dirty="0"/>
              <a:t>　障害に関連するのは</a:t>
            </a:r>
            <a:r>
              <a:rPr kumimoji="1" lang="en-US" altLang="ja-JP" dirty="0"/>
              <a:t>,</a:t>
            </a:r>
            <a:r>
              <a:rPr kumimoji="1" lang="ja-JP" altLang="en-US" dirty="0"/>
              <a:t>　先行する状態の一部のみ</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16</a:t>
            </a:fld>
            <a:endParaRPr kumimoji="1" lang="ja-JP" altLang="en-US"/>
          </a:p>
        </p:txBody>
      </p:sp>
    </p:spTree>
    <p:extLst>
      <p:ext uri="{BB962C8B-B14F-4D97-AF65-F5344CB8AC3E}">
        <p14:creationId xmlns:p14="http://schemas.microsoft.com/office/powerpoint/2010/main" val="76396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5606900-4F62-4641-9942-7C19DB7C8B3A}" type="datetime1">
              <a:rPr kumimoji="1" lang="ja-JP" altLang="en-US" smtClean="0"/>
              <a:t>2017/11/30</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181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4DBD190-AEB3-4874-8BD9-AC95335DAC25}" type="datetime1">
              <a:rPr kumimoji="1" lang="ja-JP" altLang="en-US" smtClean="0"/>
              <a:t>2017/11/30</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50977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8D3DAFA-EF63-4E48-911C-EE62172DD7AB}" type="datetime1">
              <a:rPr kumimoji="1" lang="ja-JP" altLang="en-US" smtClean="0"/>
              <a:t>2017/11/30</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219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B6E5F60-3760-4122-AFCF-5648BF0BDE9A}" type="datetime1">
              <a:rPr kumimoji="1" lang="ja-JP" altLang="en-US" smtClean="0"/>
              <a:t>2017/11/30</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1197022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B8776D9-2084-4C01-8DD7-B8DDC2F3F906}" type="datetime1">
              <a:rPr kumimoji="1" lang="ja-JP" altLang="en-US" smtClean="0"/>
              <a:t>2017/11/30</a:t>
            </a:fld>
            <a:endParaRPr kumimoji="1" lang="ja-JP" altLang="en-US"/>
          </a:p>
        </p:txBody>
      </p:sp>
      <p:sp>
        <p:nvSpPr>
          <p:cNvPr id="8" name="Footer Placeholder 7"/>
          <p:cNvSpPr>
            <a:spLocks noGrp="1"/>
          </p:cNvSpPr>
          <p:nvPr>
            <p:ph type="ftr" sz="quarter" idx="11"/>
          </p:nvPr>
        </p:nvSpPr>
        <p:spPr/>
        <p:txBody>
          <a:body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3414742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F7962E3-654E-4C85-A7BF-173F451860CC}" type="datetime1">
              <a:rPr kumimoji="1" lang="ja-JP" altLang="en-US" smtClean="0"/>
              <a:t>2017/11/30</a:t>
            </a:fld>
            <a:endParaRPr kumimoji="1" lang="ja-JP" altLang="en-US"/>
          </a:p>
        </p:txBody>
      </p:sp>
      <p:sp>
        <p:nvSpPr>
          <p:cNvPr id="4" name="Footer Placeholder 3"/>
          <p:cNvSpPr>
            <a:spLocks noGrp="1"/>
          </p:cNvSpPr>
          <p:nvPr>
            <p:ph type="ftr" sz="quarter" idx="11"/>
          </p:nvPr>
        </p:nvSpPr>
        <p:spPr/>
        <p:txBody>
          <a:bodyPr/>
          <a:lstStyle/>
          <a:p>
            <a:r>
              <a:rPr kumimoji="1" lang="ja-JP" altLang="en-US"/>
              <a:t>デバッグの理論と実践</a:t>
            </a:r>
          </a:p>
        </p:txBody>
      </p:sp>
      <p:sp>
        <p:nvSpPr>
          <p:cNvPr id="5" name="Slide Number Placeholder 4"/>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2406351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49C590B-7229-4C98-A6DE-20AEB3BCE02D}" type="datetime1">
              <a:rPr kumimoji="1" lang="ja-JP" altLang="en-US" smtClean="0"/>
              <a:t>2017/11/30</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2734982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F23F50AC-6315-4EBD-AD9B-28DDEDB3378F}" type="datetime1">
              <a:rPr kumimoji="1" lang="ja-JP" altLang="en-US" smtClean="0"/>
              <a:t>2017/11/30</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1348233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CDEB5DE-4F1C-430A-850F-57B0B34F6B43}" type="datetime1">
              <a:rPr kumimoji="1" lang="ja-JP" altLang="en-US" smtClean="0"/>
              <a:t>2017/11/30</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661575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5AF69FC-BA44-48C5-BDB9-DA03367B725F}" type="datetime1">
              <a:rPr kumimoji="1" lang="ja-JP" altLang="en-US" smtClean="0"/>
              <a:t>2017/11/30</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3035708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502E760-EDCD-4576-8911-159D50874B4B}" type="datetime1">
              <a:rPr kumimoji="1" lang="ja-JP" altLang="en-US" smtClean="0"/>
              <a:t>2017/11/30</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928003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D4F7DCED-073C-46FD-95CB-1C3A825F4440}" type="datetime1">
              <a:rPr kumimoji="1" lang="ja-JP" altLang="en-US" smtClean="0"/>
              <a:t>2017/11/30</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デバッグの理論と実践</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17CE7B51-3F23-42C6-B231-E1C0D4346A51}"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28318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2C24AF53-332B-4CE0-9A5B-253CDFF4E467}"/>
              </a:ext>
            </a:extLst>
          </p:cNvPr>
          <p:cNvSpPr>
            <a:spLocks noGrp="1"/>
          </p:cNvSpPr>
          <p:nvPr>
            <p:ph type="ctrTitle"/>
          </p:nvPr>
        </p:nvSpPr>
        <p:spPr>
          <a:xfrm>
            <a:off x="459278" y="1504759"/>
            <a:ext cx="8825399" cy="2397182"/>
          </a:xfrm>
        </p:spPr>
        <p:txBody>
          <a:bodyPr>
            <a:normAutofit/>
          </a:bodyPr>
          <a:lstStyle/>
          <a:p>
            <a:r>
              <a:rPr lang="en-US" altLang="ja-JP" sz="5400" b="1" dirty="0"/>
              <a:t>1</a:t>
            </a:r>
            <a:r>
              <a:rPr lang="ja-JP" altLang="en-US" sz="5400" b="1" dirty="0"/>
              <a:t>章：　　　　　　　　　　　　　　　　　障害はどのように起こるのか</a:t>
            </a:r>
          </a:p>
        </p:txBody>
      </p:sp>
      <p:sp>
        <p:nvSpPr>
          <p:cNvPr id="11" name="サブタイトル 10">
            <a:extLst>
              <a:ext uri="{FF2B5EF4-FFF2-40B4-BE49-F238E27FC236}">
                <a16:creationId xmlns:a16="http://schemas.microsoft.com/office/drawing/2014/main" id="{B924806F-FEAF-4C97-B846-7628D60A7B37}"/>
              </a:ext>
            </a:extLst>
          </p:cNvPr>
          <p:cNvSpPr>
            <a:spLocks noGrp="1"/>
          </p:cNvSpPr>
          <p:nvPr>
            <p:ph type="subTitle" idx="1"/>
          </p:nvPr>
        </p:nvSpPr>
        <p:spPr/>
        <p:txBody>
          <a:bodyPr>
            <a:normAutofit fontScale="85000" lnSpcReduction="20000"/>
          </a:bodyPr>
          <a:lstStyle/>
          <a:p>
            <a:r>
              <a:rPr lang="en-US" altLang="ja-JP" b="1" dirty="0"/>
              <a:t>Andreas Zeller </a:t>
            </a:r>
            <a:r>
              <a:rPr lang="ja-JP" altLang="en-US" b="1" dirty="0"/>
              <a:t>著　　中田秀基　監訳</a:t>
            </a:r>
            <a:endParaRPr lang="en-US" altLang="ja-JP" b="1" dirty="0"/>
          </a:p>
          <a:p>
            <a:r>
              <a:rPr kumimoji="1" lang="ja-JP" altLang="en-US" b="1" dirty="0"/>
              <a:t>デバッグの理論と実践</a:t>
            </a:r>
            <a:endParaRPr kumimoji="1" lang="en-US" altLang="ja-JP" b="1" dirty="0"/>
          </a:p>
          <a:p>
            <a:r>
              <a:rPr kumimoji="1" lang="en-US" altLang="ja-JP" b="1" dirty="0"/>
              <a:t>-</a:t>
            </a:r>
            <a:r>
              <a:rPr kumimoji="1" lang="ja-JP" altLang="en-US" b="1" dirty="0"/>
              <a:t>なぜプログラムはうまく動かないのか</a:t>
            </a:r>
            <a:r>
              <a:rPr kumimoji="1" lang="en-US" altLang="ja-JP" b="1" dirty="0"/>
              <a:t>-</a:t>
            </a:r>
            <a:endParaRPr kumimoji="1" lang="ja-JP" altLang="en-US" b="1" dirty="0"/>
          </a:p>
        </p:txBody>
      </p:sp>
      <p:sp>
        <p:nvSpPr>
          <p:cNvPr id="13" name="フッター プレースホルダー 12">
            <a:extLst>
              <a:ext uri="{FF2B5EF4-FFF2-40B4-BE49-F238E27FC236}">
                <a16:creationId xmlns:a16="http://schemas.microsoft.com/office/drawing/2014/main"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id="{E35D47FC-9535-463D-9B29-0B44D4DB7F85}"/>
              </a:ext>
            </a:extLst>
          </p:cNvPr>
          <p:cNvSpPr txBox="1"/>
          <p:nvPr/>
        </p:nvSpPr>
        <p:spPr>
          <a:xfrm>
            <a:off x="825038" y="559862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906066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E3B221-19B6-4D60-9C46-32B724192C4C}"/>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49348638-0486-4D1A-85B6-A544CA19A71B}"/>
              </a:ext>
            </a:extLst>
          </p:cNvPr>
          <p:cNvSpPr>
            <a:spLocks noGrp="1"/>
          </p:cNvSpPr>
          <p:nvPr>
            <p:ph idx="1"/>
          </p:nvPr>
        </p:nvSpPr>
        <p:spPr/>
        <p:txBody>
          <a:bodyPr>
            <a:normAutofit/>
          </a:bodyPr>
          <a:lstStyle/>
          <a:p>
            <a:endParaRPr lang="en-US" altLang="ja-JP" sz="2100" dirty="0"/>
          </a:p>
          <a:p>
            <a:r>
              <a:rPr lang="en-US" altLang="ja-JP" sz="2800" dirty="0"/>
              <a:t>1.</a:t>
            </a:r>
            <a:r>
              <a:rPr lang="ja-JP" altLang="en-US" sz="2800" dirty="0"/>
              <a:t>　プログラムがうまく動かない！</a:t>
            </a:r>
            <a:endParaRPr lang="en-US" altLang="ja-JP" sz="2800" dirty="0"/>
          </a:p>
          <a:p>
            <a:r>
              <a:rPr lang="en-US" altLang="ja-JP" sz="2800" dirty="0"/>
              <a:t>2.</a:t>
            </a:r>
            <a:r>
              <a:rPr lang="ja-JP" altLang="en-US" sz="2800" dirty="0"/>
              <a:t>　欠陥から失敗へ</a:t>
            </a:r>
            <a:endParaRPr lang="en-US" altLang="ja-JP" sz="2800" dirty="0"/>
          </a:p>
          <a:p>
            <a:r>
              <a:rPr lang="en-US" altLang="ja-JP" sz="2800" dirty="0"/>
              <a:t>3.</a:t>
            </a:r>
            <a:r>
              <a:rPr lang="ja-JP" altLang="en-US" sz="2800" dirty="0"/>
              <a:t>　時間と空間の迷路</a:t>
            </a:r>
            <a:endParaRPr lang="en-US" altLang="ja-JP" sz="2800" dirty="0"/>
          </a:p>
          <a:p>
            <a:r>
              <a:rPr lang="en-US" altLang="ja-JP" sz="2800" dirty="0"/>
              <a:t>4.</a:t>
            </a:r>
            <a:r>
              <a:rPr lang="ja-JP" altLang="en-US" sz="2800" dirty="0"/>
              <a:t>　障害から修正へ</a:t>
            </a:r>
            <a:endParaRPr lang="en-US" altLang="ja-JP" sz="2800" dirty="0"/>
          </a:p>
          <a:p>
            <a:r>
              <a:rPr lang="en-US" altLang="ja-JP" sz="2800" dirty="0"/>
              <a:t>5.</a:t>
            </a:r>
            <a:r>
              <a:rPr lang="ja-JP" altLang="en-US" sz="2800" dirty="0"/>
              <a:t>　自動デバッグテクニック</a:t>
            </a:r>
            <a:endParaRPr lang="en-US" altLang="ja-JP" sz="2800" dirty="0"/>
          </a:p>
          <a:p>
            <a:r>
              <a:rPr lang="en-US" altLang="ja-JP" sz="2800" dirty="0"/>
              <a:t>6.</a:t>
            </a:r>
            <a:r>
              <a:rPr lang="ja-JP" altLang="en-US" sz="2800" dirty="0"/>
              <a:t>　まとめ</a:t>
            </a:r>
          </a:p>
        </p:txBody>
      </p:sp>
      <mc:AlternateContent xmlns:mc="http://schemas.openxmlformats.org/markup-compatibility/2006">
        <mc:Choice xmlns:pslz="http://schemas.microsoft.com/office/powerpoint/2016/slidezoom" xmlns="" Requires="pslz">
          <p:graphicFrame>
            <p:nvGraphicFramePr>
              <p:cNvPr id="5" name="スライド ズーム 4">
                <a:extLst>
                  <a:ext uri="{FF2B5EF4-FFF2-40B4-BE49-F238E27FC236}">
                    <a16:creationId xmlns:a16="http://schemas.microsoft.com/office/drawing/2014/main" id="{4D24FF83-20A4-4751-B512-6F66D2BEB3F3}"/>
                  </a:ext>
                </a:extLst>
              </p:cNvPr>
              <p:cNvGraphicFramePr>
                <a:graphicFrameLocks noChangeAspect="1"/>
              </p:cNvGraphicFramePr>
              <p:nvPr>
                <p:extLst>
                  <p:ext uri="{D42A27DB-BD31-4B8C-83A1-F6EECF244321}">
                    <p14:modId xmlns:p14="http://schemas.microsoft.com/office/powerpoint/2010/main" val="1297904529"/>
                  </p:ext>
                </p:extLst>
              </p:nvPr>
            </p:nvGraphicFramePr>
            <p:xfrm>
              <a:off x="-4448908" y="4750008"/>
              <a:ext cx="2286000" cy="1714500"/>
            </p:xfrm>
            <a:graphic>
              <a:graphicData uri="http://schemas.microsoft.com/office/powerpoint/2016/slidezoom">
                <pslz:sldZm>
                  <pslz:sldZmObj sldId="264" cId="1070620646">
                    <pslz:zmPr id="{F25FADA6-1DA8-4050-909E-D0EAB972DD75}" returnToParent="0" transitionDur="1000">
                      <p166:blipFill xmlns:p166="http://schemas.microsoft.com/office/powerpoint/2016/6/main">
                        <a:blip r:embed="rId2"/>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p:pic>
            <p:nvPicPr>
              <p:cNvPr id="5" name="スライド ズーム 4">
                <a:hlinkClick r:id="rId3" action="ppaction://hlinksldjump"/>
                <a:extLst>
                  <a:ext uri="{FF2B5EF4-FFF2-40B4-BE49-F238E27FC236}">
                    <a16:creationId xmlns:a16="http://schemas.microsoft.com/office/drawing/2014/main" id="{4D24FF83-20A4-4751-B512-6F66D2BEB3F3}"/>
                  </a:ext>
                </a:extLst>
              </p:cNvPr>
              <p:cNvPicPr>
                <a:picLocks noGrp="1" noRot="1" noChangeAspect="1" noMove="1" noResize="1" noEditPoints="1" noAdjustHandles="1" noChangeArrowheads="1" noChangeShapeType="1"/>
              </p:cNvPicPr>
              <p:nvPr/>
            </p:nvPicPr>
            <p:blipFill>
              <a:blip r:embed="rId4"/>
              <a:stretch>
                <a:fillRect/>
              </a:stretch>
            </p:blipFill>
            <p:spPr>
              <a:xfrm>
                <a:off x="-4448908" y="4750008"/>
                <a:ext cx="2286000" cy="1714500"/>
              </a:xfrm>
              <a:prstGeom prst="rect">
                <a:avLst/>
              </a:prstGeom>
              <a:ln w="3175">
                <a:solidFill>
                  <a:prstClr val="ltGray"/>
                </a:solidFill>
              </a:ln>
            </p:spPr>
          </p:pic>
        </mc:Fallback>
      </mc:AlternateContent>
      <p:sp>
        <p:nvSpPr>
          <p:cNvPr id="6" name="フッター プレースホルダー 5">
            <a:extLst>
              <a:ext uri="{FF2B5EF4-FFF2-40B4-BE49-F238E27FC236}">
                <a16:creationId xmlns:a16="http://schemas.microsoft.com/office/drawing/2014/main" id="{8957658C-2EA4-4FB0-B723-A5F79B9E8277}"/>
              </a:ext>
            </a:extLst>
          </p:cNvPr>
          <p:cNvSpPr>
            <a:spLocks noGrp="1"/>
          </p:cNvSpPr>
          <p:nvPr>
            <p:ph type="ftr" sz="quarter" idx="11"/>
          </p:nvPr>
        </p:nvSpPr>
        <p:spPr/>
        <p:txBody>
          <a:bodyPr/>
          <a:lstStyle/>
          <a:p>
            <a:r>
              <a:rPr kumimoji="1" lang="ja-JP" altLang="en-US"/>
              <a:t>デバッグの理論と実践</a:t>
            </a:r>
          </a:p>
        </p:txBody>
      </p:sp>
      <p:sp>
        <p:nvSpPr>
          <p:cNvPr id="7" name="スライド番号プレースホルダー 6">
            <a:extLst>
              <a:ext uri="{FF2B5EF4-FFF2-40B4-BE49-F238E27FC236}">
                <a16:creationId xmlns:a16="http://schemas.microsoft.com/office/drawing/2014/main" id="{79F7BEC1-AFDF-4777-8EBB-3D8C447686FA}"/>
              </a:ext>
            </a:extLst>
          </p:cNvPr>
          <p:cNvSpPr>
            <a:spLocks noGrp="1"/>
          </p:cNvSpPr>
          <p:nvPr>
            <p:ph type="sldNum" sz="quarter" idx="12"/>
          </p:nvPr>
        </p:nvSpPr>
        <p:spPr/>
        <p:txBody>
          <a:bodyPr/>
          <a:lstStyle/>
          <a:p>
            <a:fld id="{17CE7B51-3F23-42C6-B231-E1C0D4346A51}" type="slidenum">
              <a:rPr kumimoji="1" lang="ja-JP" altLang="en-US" smtClean="0"/>
              <a:t>2</a:t>
            </a:fld>
            <a:endParaRPr kumimoji="1" lang="ja-JP" altLang="en-US"/>
          </a:p>
        </p:txBody>
      </p:sp>
      <p:sp>
        <p:nvSpPr>
          <p:cNvPr id="4" name="テキスト ボックス 3">
            <a:extLst>
              <a:ext uri="{FF2B5EF4-FFF2-40B4-BE49-F238E27FC236}">
                <a16:creationId xmlns:a16="http://schemas.microsoft.com/office/drawing/2014/main" id="{E439FD42-64D1-4877-AC7B-DDECC68B3830}"/>
              </a:ext>
            </a:extLst>
          </p:cNvPr>
          <p:cNvSpPr txBox="1"/>
          <p:nvPr/>
        </p:nvSpPr>
        <p:spPr>
          <a:xfrm>
            <a:off x="5219114" y="4283819"/>
            <a:ext cx="3617103" cy="1323439"/>
          </a:xfrm>
          <a:prstGeom prst="rect">
            <a:avLst/>
          </a:prstGeom>
          <a:noFill/>
        </p:spPr>
        <p:txBody>
          <a:bodyPr wrap="square" rtlCol="0">
            <a:spAutoFit/>
          </a:bodyPr>
          <a:lstStyle/>
          <a:p>
            <a:r>
              <a:rPr kumimoji="1" lang="ja-JP" altLang="en-US" sz="4000" dirty="0"/>
              <a:t>第</a:t>
            </a:r>
            <a:r>
              <a:rPr kumimoji="1" lang="en-US" altLang="ja-JP" sz="4000" dirty="0"/>
              <a:t>1</a:t>
            </a:r>
            <a:r>
              <a:rPr kumimoji="1" lang="ja-JP" altLang="en-US" sz="4000" dirty="0"/>
              <a:t>章は今後の章の紹介です</a:t>
            </a:r>
          </a:p>
        </p:txBody>
      </p:sp>
      <p:sp>
        <p:nvSpPr>
          <p:cNvPr id="8" name="正方形/長方形 7">
            <a:extLst>
              <a:ext uri="{FF2B5EF4-FFF2-40B4-BE49-F238E27FC236}">
                <a16:creationId xmlns:a16="http://schemas.microsoft.com/office/drawing/2014/main" id="{82AF3D7D-D69C-4C53-8791-CC375BB2159A}"/>
              </a:ext>
            </a:extLst>
          </p:cNvPr>
          <p:cNvSpPr/>
          <p:nvPr/>
        </p:nvSpPr>
        <p:spPr>
          <a:xfrm>
            <a:off x="5190978" y="4248443"/>
            <a:ext cx="3629465" cy="133643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75920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451C6330-4EE5-4812-AB47-7B6593270870}"/>
              </a:ext>
            </a:extLst>
          </p:cNvPr>
          <p:cNvSpPr>
            <a:spLocks noGrp="1"/>
          </p:cNvSpPr>
          <p:nvPr>
            <p:ph type="title" idx="4294967295"/>
          </p:nvPr>
        </p:nvSpPr>
        <p:spPr>
          <a:xfrm>
            <a:off x="800100" y="3167429"/>
            <a:ext cx="7543800" cy="1085850"/>
          </a:xfrm>
        </p:spPr>
        <p:txBody>
          <a:bodyPr>
            <a:normAutofit fontScale="90000"/>
          </a:bodyPr>
          <a:lstStyle/>
          <a:p>
            <a:r>
              <a:rPr lang="ja-JP" altLang="en-US" dirty="0"/>
              <a:t>プログラムがうまく動かない！</a:t>
            </a:r>
            <a:r>
              <a:rPr lang="en-US" altLang="ja-JP" dirty="0"/>
              <a:t/>
            </a:r>
            <a:br>
              <a:rPr lang="en-US" altLang="ja-JP" dirty="0"/>
            </a:br>
            <a:endParaRPr kumimoji="1" lang="ja-JP" altLang="en-US" dirty="0"/>
          </a:p>
        </p:txBody>
      </p:sp>
      <p:pic>
        <p:nvPicPr>
          <p:cNvPr id="1026" name="Picture 2" descr="「困った 画像」の画像検索結果">
            <a:extLst>
              <a:ext uri="{FF2B5EF4-FFF2-40B4-BE49-F238E27FC236}">
                <a16:creationId xmlns:a16="http://schemas.microsoft.com/office/drawing/2014/main" id="{418B60E4-E6FB-4C3A-BFE7-49A30DC7D7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3421" y="3971925"/>
            <a:ext cx="3800579" cy="2316333"/>
          </a:xfrm>
          <a:prstGeom prst="rect">
            <a:avLst/>
          </a:prstGeom>
          <a:noFill/>
          <a:extLst>
            <a:ext uri="{909E8E84-426E-40DD-AFC4-6F175D3DCCD1}">
              <a14:hiddenFill xmlns:a14="http://schemas.microsoft.com/office/drawing/2010/main">
                <a:solidFill>
                  <a:srgbClr val="FFFFFF"/>
                </a:solidFill>
              </a14:hiddenFill>
            </a:ext>
          </a:extLst>
        </p:spPr>
      </p:pic>
      <p:sp>
        <p:nvSpPr>
          <p:cNvPr id="5" name="フッター プレースホルダー 4">
            <a:extLst>
              <a:ext uri="{FF2B5EF4-FFF2-40B4-BE49-F238E27FC236}">
                <a16:creationId xmlns:a16="http://schemas.microsoft.com/office/drawing/2014/main" id="{4577CBDF-68DD-4522-8D16-C1ED520A09A5}"/>
              </a:ext>
            </a:extLst>
          </p:cNvPr>
          <p:cNvSpPr>
            <a:spLocks noGrp="1"/>
          </p:cNvSpPr>
          <p:nvPr>
            <p:ph type="ftr" sz="quarter" idx="11"/>
          </p:nvPr>
        </p:nvSpPr>
        <p:spPr/>
        <p:txBody>
          <a:bodyPr/>
          <a:lstStyle/>
          <a:p>
            <a:r>
              <a:rPr kumimoji="1" lang="ja-JP" altLang="en-US"/>
              <a:t>デバッグの理論と実践</a:t>
            </a:r>
          </a:p>
        </p:txBody>
      </p:sp>
      <p:sp>
        <p:nvSpPr>
          <p:cNvPr id="6" name="スライド番号プレースホルダー 5">
            <a:extLst>
              <a:ext uri="{FF2B5EF4-FFF2-40B4-BE49-F238E27FC236}">
                <a16:creationId xmlns:a16="http://schemas.microsoft.com/office/drawing/2014/main" id="{006407B1-D358-4873-99F4-E40A75DA2067}"/>
              </a:ext>
            </a:extLst>
          </p:cNvPr>
          <p:cNvSpPr>
            <a:spLocks noGrp="1"/>
          </p:cNvSpPr>
          <p:nvPr>
            <p:ph type="sldNum" sz="quarter" idx="12"/>
          </p:nvPr>
        </p:nvSpPr>
        <p:spPr/>
        <p:txBody>
          <a:bodyPr/>
          <a:lstStyle/>
          <a:p>
            <a:fld id="{17CE7B51-3F23-42C6-B231-E1C0D4346A51}" type="slidenum">
              <a:rPr kumimoji="1" lang="ja-JP" altLang="en-US" smtClean="0"/>
              <a:t>3</a:t>
            </a:fld>
            <a:endParaRPr kumimoji="1" lang="ja-JP" altLang="en-US"/>
          </a:p>
        </p:txBody>
      </p:sp>
    </p:spTree>
    <p:extLst>
      <p:ext uri="{BB962C8B-B14F-4D97-AF65-F5344CB8AC3E}">
        <p14:creationId xmlns:p14="http://schemas.microsoft.com/office/powerpoint/2010/main" val="28594517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8760E5-76D7-4EBB-9876-813494EEB69C}"/>
              </a:ext>
            </a:extLst>
          </p:cNvPr>
          <p:cNvSpPr>
            <a:spLocks noGrp="1"/>
          </p:cNvSpPr>
          <p:nvPr>
            <p:ph type="title"/>
          </p:nvPr>
        </p:nvSpPr>
        <p:spPr/>
        <p:txBody>
          <a:bodyPr/>
          <a:lstStyle/>
          <a:p>
            <a:pPr algn="ctr"/>
            <a:r>
              <a:rPr kumimoji="1" lang="ja-JP" altLang="en-US" dirty="0"/>
              <a:t>トラブル発生！</a:t>
            </a:r>
          </a:p>
        </p:txBody>
      </p:sp>
      <p:pic>
        <p:nvPicPr>
          <p:cNvPr id="2050" name="Picture 2" descr="「パソコン　バグ　 画像」の画像検索結果">
            <a:extLst>
              <a:ext uri="{FF2B5EF4-FFF2-40B4-BE49-F238E27FC236}">
                <a16:creationId xmlns:a16="http://schemas.microsoft.com/office/drawing/2014/main" id="{2AADBE80-BC93-4CF3-BEED-F33B81D6680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57835" y="1848603"/>
            <a:ext cx="3057526" cy="2498314"/>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9D826396-450F-4033-8403-EA8396EC9DD9}"/>
              </a:ext>
            </a:extLst>
          </p:cNvPr>
          <p:cNvSpPr/>
          <p:nvPr/>
        </p:nvSpPr>
        <p:spPr>
          <a:xfrm>
            <a:off x="822960" y="2007561"/>
            <a:ext cx="7543800" cy="3916457"/>
          </a:xfrm>
          <a:prstGeom prst="rect">
            <a:avLst/>
          </a:prstGeom>
        </p:spPr>
        <p:txBody>
          <a:bodyPr wrap="square">
            <a:spAutoFit/>
          </a:bodyPr>
          <a:lstStyle/>
          <a:p>
            <a:endParaRPr kumimoji="1" lang="en-US" altLang="ja-JP" sz="1350" dirty="0"/>
          </a:p>
          <a:p>
            <a:r>
              <a:rPr lang="ja-JP" altLang="en-US" sz="2700" dirty="0"/>
              <a:t>急にプログラムが動かなくなった</a:t>
            </a:r>
            <a:r>
              <a:rPr lang="en-US" altLang="ja-JP" sz="2700" dirty="0"/>
              <a:t>…</a:t>
            </a:r>
          </a:p>
          <a:p>
            <a:r>
              <a:rPr lang="ja-JP" altLang="en-US" sz="2700" dirty="0"/>
              <a:t>今までは正常に動作していた</a:t>
            </a:r>
            <a:endParaRPr lang="en-US" altLang="ja-JP" sz="2700" dirty="0"/>
          </a:p>
          <a:p>
            <a:endParaRPr lang="en-US" altLang="ja-JP" sz="2700" dirty="0"/>
          </a:p>
          <a:p>
            <a:endParaRPr lang="en-US" altLang="ja-JP" sz="2700" dirty="0"/>
          </a:p>
          <a:p>
            <a:endParaRPr lang="en-US" altLang="ja-JP" sz="2700" dirty="0"/>
          </a:p>
          <a:p>
            <a:r>
              <a:rPr lang="ja-JP" altLang="en-US" sz="2700" dirty="0"/>
              <a:t>避けようのないもの</a:t>
            </a:r>
            <a:r>
              <a:rPr lang="en-US" altLang="ja-JP" sz="2700" dirty="0"/>
              <a:t>,  </a:t>
            </a:r>
            <a:r>
              <a:rPr lang="ja-JP" altLang="en-US" sz="2700" dirty="0"/>
              <a:t>つまり</a:t>
            </a:r>
            <a:r>
              <a:rPr lang="ja-JP" altLang="en-US" sz="3600" dirty="0">
                <a:solidFill>
                  <a:srgbClr val="FF0000"/>
                </a:solidFill>
              </a:rPr>
              <a:t>バグ</a:t>
            </a:r>
            <a:endParaRPr lang="en-US" altLang="ja-JP" sz="3600" dirty="0">
              <a:solidFill>
                <a:srgbClr val="FF0000"/>
              </a:solidFill>
            </a:endParaRPr>
          </a:p>
          <a:p>
            <a:endParaRPr lang="en-US" altLang="ja-JP" sz="3600" dirty="0">
              <a:solidFill>
                <a:srgbClr val="FF0000"/>
              </a:solidFill>
            </a:endParaRPr>
          </a:p>
          <a:p>
            <a:r>
              <a:rPr lang="ja-JP" altLang="en-US" sz="2800" dirty="0">
                <a:solidFill>
                  <a:srgbClr val="FF0000"/>
                </a:solidFill>
              </a:rPr>
              <a:t>バグはプログラムの一部</a:t>
            </a:r>
            <a:endParaRPr lang="en-US" altLang="ja-JP" sz="2800" dirty="0">
              <a:solidFill>
                <a:srgbClr val="FF0000"/>
              </a:solidFill>
            </a:endParaRPr>
          </a:p>
        </p:txBody>
      </p:sp>
      <p:sp>
        <p:nvSpPr>
          <p:cNvPr id="5" name="矢印: 下 4">
            <a:extLst>
              <a:ext uri="{FF2B5EF4-FFF2-40B4-BE49-F238E27FC236}">
                <a16:creationId xmlns:a16="http://schemas.microsoft.com/office/drawing/2014/main" id="{1CA2516B-DA82-46A6-B45F-6505B4D0A6F3}"/>
              </a:ext>
            </a:extLst>
          </p:cNvPr>
          <p:cNvSpPr/>
          <p:nvPr/>
        </p:nvSpPr>
        <p:spPr>
          <a:xfrm>
            <a:off x="2018547" y="3249637"/>
            <a:ext cx="2335237" cy="9847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ッター プレースホルダー 5">
            <a:extLst>
              <a:ext uri="{FF2B5EF4-FFF2-40B4-BE49-F238E27FC236}">
                <a16:creationId xmlns:a16="http://schemas.microsoft.com/office/drawing/2014/main" id="{5C798064-F93D-44A4-ABF6-1838EA456CEE}"/>
              </a:ext>
            </a:extLst>
          </p:cNvPr>
          <p:cNvSpPr>
            <a:spLocks noGrp="1"/>
          </p:cNvSpPr>
          <p:nvPr>
            <p:ph type="ftr" sz="quarter" idx="11"/>
          </p:nvPr>
        </p:nvSpPr>
        <p:spPr/>
        <p:txBody>
          <a:bodyPr/>
          <a:lstStyle/>
          <a:p>
            <a:r>
              <a:rPr kumimoji="1" lang="ja-JP" altLang="en-US"/>
              <a:t>デバッグの理論と実践</a:t>
            </a:r>
          </a:p>
        </p:txBody>
      </p:sp>
      <p:sp>
        <p:nvSpPr>
          <p:cNvPr id="7" name="スライド番号プレースホルダー 6">
            <a:extLst>
              <a:ext uri="{FF2B5EF4-FFF2-40B4-BE49-F238E27FC236}">
                <a16:creationId xmlns:a16="http://schemas.microsoft.com/office/drawing/2014/main" id="{038B1094-3FE3-4991-A71A-AD349531ECF1}"/>
              </a:ext>
            </a:extLst>
          </p:cNvPr>
          <p:cNvSpPr>
            <a:spLocks noGrp="1"/>
          </p:cNvSpPr>
          <p:nvPr>
            <p:ph type="sldNum" sz="quarter" idx="12"/>
          </p:nvPr>
        </p:nvSpPr>
        <p:spPr/>
        <p:txBody>
          <a:bodyPr/>
          <a:lstStyle/>
          <a:p>
            <a:fld id="{17CE7B51-3F23-42C6-B231-E1C0D4346A51}" type="slidenum">
              <a:rPr kumimoji="1" lang="ja-JP" altLang="en-US" smtClean="0"/>
              <a:t>4</a:t>
            </a:fld>
            <a:endParaRPr kumimoji="1" lang="ja-JP" altLang="en-US"/>
          </a:p>
        </p:txBody>
      </p:sp>
    </p:spTree>
    <p:extLst>
      <p:ext uri="{BB962C8B-B14F-4D97-AF65-F5344CB8AC3E}">
        <p14:creationId xmlns:p14="http://schemas.microsoft.com/office/powerpoint/2010/main" val="33610031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BDB3AF-F16D-49A2-85AA-399F101F2230}"/>
              </a:ext>
            </a:extLst>
          </p:cNvPr>
          <p:cNvSpPr>
            <a:spLocks noGrp="1"/>
          </p:cNvSpPr>
          <p:nvPr>
            <p:ph type="title"/>
          </p:nvPr>
        </p:nvSpPr>
        <p:spPr/>
        <p:txBody>
          <a:bodyPr/>
          <a:lstStyle/>
          <a:p>
            <a:pPr algn="ctr"/>
            <a:r>
              <a:rPr kumimoji="1" lang="ja-JP" altLang="en-US" dirty="0"/>
              <a:t>欠陥の発見</a:t>
            </a:r>
          </a:p>
        </p:txBody>
      </p:sp>
      <p:sp>
        <p:nvSpPr>
          <p:cNvPr id="3" name="コンテンツ プレースホルダー 2">
            <a:extLst>
              <a:ext uri="{FF2B5EF4-FFF2-40B4-BE49-F238E27FC236}">
                <a16:creationId xmlns:a16="http://schemas.microsoft.com/office/drawing/2014/main" id="{947053F4-1C45-4C14-B813-8D0DB167CC98}"/>
              </a:ext>
            </a:extLst>
          </p:cNvPr>
          <p:cNvSpPr>
            <a:spLocks noGrp="1"/>
          </p:cNvSpPr>
          <p:nvPr>
            <p:ph idx="1"/>
          </p:nvPr>
        </p:nvSpPr>
        <p:spPr>
          <a:xfrm>
            <a:off x="564466" y="2197426"/>
            <a:ext cx="8060787" cy="4023360"/>
          </a:xfrm>
        </p:spPr>
        <p:txBody>
          <a:bodyPr>
            <a:normAutofit/>
          </a:bodyPr>
          <a:lstStyle/>
          <a:p>
            <a:r>
              <a:rPr kumimoji="1" lang="ja-JP" altLang="en-US" sz="2800" dirty="0"/>
              <a:t>バグは書かれたプログラムの一部で</a:t>
            </a:r>
            <a:r>
              <a:rPr lang="ja-JP" altLang="en-US" sz="2800" dirty="0"/>
              <a:t>ある</a:t>
            </a:r>
            <a:r>
              <a:rPr lang="en-US" altLang="ja-JP" sz="2800" dirty="0"/>
              <a:t>.</a:t>
            </a:r>
            <a:endParaRPr kumimoji="1" lang="en-US" altLang="ja-JP" sz="2800" dirty="0"/>
          </a:p>
          <a:p>
            <a:r>
              <a:rPr kumimoji="1" lang="ja-JP" altLang="en-US" sz="2800" dirty="0"/>
              <a:t>どんなバグでも</a:t>
            </a:r>
            <a:r>
              <a:rPr kumimoji="1" lang="en-US" altLang="ja-JP" sz="2800" dirty="0"/>
              <a:t>,  </a:t>
            </a:r>
            <a:r>
              <a:rPr kumimoji="1" lang="ja-JP" altLang="en-US" sz="2800" dirty="0"/>
              <a:t>発端はプログラムを作り出した人間である</a:t>
            </a:r>
            <a:r>
              <a:rPr kumimoji="1" lang="en-US" altLang="ja-JP" sz="2800" dirty="0"/>
              <a:t>.</a:t>
            </a:r>
          </a:p>
          <a:p>
            <a:pPr marL="0" indent="0">
              <a:buNone/>
            </a:pPr>
            <a:endParaRPr lang="en-US" altLang="ja-JP" sz="2800" dirty="0"/>
          </a:p>
          <a:p>
            <a:r>
              <a:rPr kumimoji="1" lang="ja-JP" altLang="en-US" sz="2800" dirty="0"/>
              <a:t>本章では：</a:t>
            </a:r>
            <a:endParaRPr kumimoji="1" lang="en-US" altLang="ja-JP" sz="2800" dirty="0"/>
          </a:p>
          <a:p>
            <a:r>
              <a:rPr kumimoji="1" lang="ja-JP" altLang="en-US" sz="2800" dirty="0">
                <a:solidFill>
                  <a:srgbClr val="FF0000"/>
                </a:solidFill>
              </a:rPr>
              <a:t>欠陥はどのように失敗を引き起こすのか？</a:t>
            </a:r>
            <a:endParaRPr kumimoji="1" lang="en-US" altLang="ja-JP" sz="2800" dirty="0">
              <a:solidFill>
                <a:srgbClr val="FF0000"/>
              </a:solidFill>
            </a:endParaRPr>
          </a:p>
          <a:p>
            <a:r>
              <a:rPr lang="ja-JP" altLang="en-US" sz="2800" dirty="0">
                <a:solidFill>
                  <a:srgbClr val="FF0000"/>
                </a:solidFill>
              </a:rPr>
              <a:t>どうしたら直すことができるのか？</a:t>
            </a:r>
            <a:endParaRPr kumimoji="1" lang="ja-JP" altLang="en-US" sz="2800" dirty="0">
              <a:solidFill>
                <a:srgbClr val="FF0000"/>
              </a:solidFill>
            </a:endParaRPr>
          </a:p>
        </p:txBody>
      </p:sp>
      <p:sp>
        <p:nvSpPr>
          <p:cNvPr id="4" name="フッター プレースホルダー 3">
            <a:extLst>
              <a:ext uri="{FF2B5EF4-FFF2-40B4-BE49-F238E27FC236}">
                <a16:creationId xmlns:a16="http://schemas.microsoft.com/office/drawing/2014/main" id="{D9384A0D-205F-48D2-AC8C-B8AC6C0DDEE8}"/>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0D4FB3AB-F603-44EB-8F9A-D2B2DEEEE133}"/>
              </a:ext>
            </a:extLst>
          </p:cNvPr>
          <p:cNvSpPr>
            <a:spLocks noGrp="1"/>
          </p:cNvSpPr>
          <p:nvPr>
            <p:ph type="sldNum" sz="quarter" idx="12"/>
          </p:nvPr>
        </p:nvSpPr>
        <p:spPr/>
        <p:txBody>
          <a:bodyPr/>
          <a:lstStyle/>
          <a:p>
            <a:fld id="{17CE7B51-3F23-42C6-B231-E1C0D4346A51}" type="slidenum">
              <a:rPr kumimoji="1" lang="ja-JP" altLang="en-US" smtClean="0"/>
              <a:t>5</a:t>
            </a:fld>
            <a:endParaRPr kumimoji="1" lang="ja-JP" altLang="en-US"/>
          </a:p>
        </p:txBody>
      </p:sp>
    </p:spTree>
    <p:extLst>
      <p:ext uri="{BB962C8B-B14F-4D97-AF65-F5344CB8AC3E}">
        <p14:creationId xmlns:p14="http://schemas.microsoft.com/office/powerpoint/2010/main" val="16499171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「バグ」という曖昧な表現</a:t>
            </a:r>
            <a:endParaRPr kumimoji="1" lang="ja-JP" altLang="en-US" dirty="0"/>
          </a:p>
        </p:txBody>
      </p:sp>
      <p:sp>
        <p:nvSpPr>
          <p:cNvPr id="3" name="コンテンツ プレースホルダー 2"/>
          <p:cNvSpPr>
            <a:spLocks noGrp="1"/>
          </p:cNvSpPr>
          <p:nvPr>
            <p:ph idx="1"/>
          </p:nvPr>
        </p:nvSpPr>
        <p:spPr>
          <a:xfrm>
            <a:off x="430823" y="1845734"/>
            <a:ext cx="7935937" cy="4023360"/>
          </a:xfrm>
        </p:spPr>
        <p:txBody>
          <a:bodyPr>
            <a:normAutofit/>
          </a:bodyPr>
          <a:lstStyle/>
          <a:p>
            <a:r>
              <a:rPr kumimoji="1" lang="ja-JP" altLang="en-US" sz="2400" dirty="0" smtClean="0"/>
              <a:t>一言でバグといっても様々なものがある</a:t>
            </a:r>
            <a:endParaRPr kumimoji="1" lang="en-US" altLang="ja-JP" sz="2400" dirty="0" smtClean="0"/>
          </a:p>
          <a:p>
            <a:endParaRPr lang="en-US" altLang="ja-JP" sz="2400" dirty="0"/>
          </a:p>
          <a:p>
            <a:r>
              <a:rPr kumimoji="1" lang="ja-JP" altLang="en-US" sz="2400" dirty="0" smtClean="0"/>
              <a:t>・　不正なプログラムコード：</a:t>
            </a:r>
            <a:r>
              <a:rPr kumimoji="1" lang="ja-JP" altLang="en-US" sz="2400" dirty="0" smtClean="0">
                <a:solidFill>
                  <a:srgbClr val="FF0000"/>
                </a:solidFill>
              </a:rPr>
              <a:t>欠陥</a:t>
            </a:r>
            <a:endParaRPr kumimoji="1" lang="en-US" altLang="ja-JP" sz="2400" dirty="0" smtClean="0">
              <a:solidFill>
                <a:srgbClr val="FF0000"/>
              </a:solidFill>
            </a:endParaRPr>
          </a:p>
          <a:p>
            <a:r>
              <a:rPr kumimoji="1" lang="ja-JP" altLang="en-US" sz="2400" dirty="0" smtClean="0"/>
              <a:t>　　　　　　　　　　　　　　（この行には</a:t>
            </a:r>
            <a:r>
              <a:rPr kumimoji="1" lang="ja-JP" altLang="en-US" sz="2400" dirty="0" smtClean="0">
                <a:solidFill>
                  <a:srgbClr val="FF0000"/>
                </a:solidFill>
              </a:rPr>
              <a:t>バグ</a:t>
            </a:r>
            <a:r>
              <a:rPr kumimoji="1" lang="ja-JP" altLang="en-US" sz="2400" dirty="0" smtClean="0"/>
              <a:t>がある！）</a:t>
            </a:r>
            <a:endParaRPr kumimoji="1" lang="en-US" altLang="ja-JP" sz="2400" dirty="0" smtClean="0"/>
          </a:p>
          <a:p>
            <a:r>
              <a:rPr lang="ja-JP" altLang="en-US" sz="2400" dirty="0" smtClean="0"/>
              <a:t>・　不正なプログラム状態：</a:t>
            </a:r>
            <a:r>
              <a:rPr lang="ja-JP" altLang="en-US" sz="2400" dirty="0" smtClean="0">
                <a:solidFill>
                  <a:srgbClr val="FF0000"/>
                </a:solidFill>
              </a:rPr>
              <a:t>感染</a:t>
            </a:r>
            <a:endParaRPr lang="en-US" altLang="ja-JP" sz="2400" dirty="0" smtClean="0">
              <a:solidFill>
                <a:srgbClr val="FF0000"/>
              </a:solidFill>
            </a:endParaRPr>
          </a:p>
          <a:p>
            <a:r>
              <a:rPr lang="ja-JP" altLang="en-US" sz="2400" dirty="0" smtClean="0"/>
              <a:t>　　　（この</a:t>
            </a:r>
            <a:r>
              <a:rPr lang="en-US" altLang="ja-JP" sz="2400" dirty="0" smtClean="0"/>
              <a:t>NULL</a:t>
            </a:r>
            <a:r>
              <a:rPr lang="ja-JP" altLang="en-US" sz="2400" dirty="0" smtClean="0"/>
              <a:t>になっているポインタは</a:t>
            </a:r>
            <a:r>
              <a:rPr lang="ja-JP" altLang="en-US" sz="2400" dirty="0" smtClean="0">
                <a:solidFill>
                  <a:srgbClr val="FF0000"/>
                </a:solidFill>
              </a:rPr>
              <a:t>バグ</a:t>
            </a:r>
            <a:r>
              <a:rPr lang="ja-JP" altLang="en-US" sz="2400" dirty="0" smtClean="0"/>
              <a:t>だ！）</a:t>
            </a:r>
            <a:endParaRPr lang="en-US" altLang="ja-JP" sz="2400" dirty="0" smtClean="0"/>
          </a:p>
          <a:p>
            <a:r>
              <a:rPr kumimoji="1" lang="ja-JP" altLang="en-US" sz="2400" dirty="0" smtClean="0"/>
              <a:t>・　不正なプログラム実行：</a:t>
            </a:r>
            <a:r>
              <a:rPr kumimoji="1" lang="ja-JP" altLang="en-US" sz="2400" dirty="0" smtClean="0">
                <a:solidFill>
                  <a:srgbClr val="FF0000"/>
                </a:solidFill>
              </a:rPr>
              <a:t>障害</a:t>
            </a:r>
            <a:endParaRPr kumimoji="1" lang="en-US" altLang="ja-JP" sz="2400" dirty="0" smtClean="0">
              <a:solidFill>
                <a:srgbClr val="FF0000"/>
              </a:solidFill>
            </a:endParaRPr>
          </a:p>
          <a:p>
            <a:r>
              <a:rPr kumimoji="1" lang="ja-JP" altLang="en-US" sz="2400" dirty="0" smtClean="0"/>
              <a:t>　（プログラムがクラッシュする</a:t>
            </a:r>
            <a:r>
              <a:rPr kumimoji="1" lang="en-US" altLang="ja-JP" sz="2400" dirty="0" smtClean="0"/>
              <a:t>.</a:t>
            </a:r>
            <a:r>
              <a:rPr kumimoji="1" lang="ja-JP" altLang="en-US" sz="2400" dirty="0" smtClean="0"/>
              <a:t>　これは</a:t>
            </a:r>
            <a:r>
              <a:rPr kumimoji="1" lang="ja-JP" altLang="en-US" sz="2400" dirty="0" smtClean="0">
                <a:solidFill>
                  <a:srgbClr val="FF0000"/>
                </a:solidFill>
              </a:rPr>
              <a:t>バグ</a:t>
            </a:r>
            <a:r>
              <a:rPr kumimoji="1" lang="ja-JP" altLang="en-US" sz="2400" dirty="0" smtClean="0"/>
              <a:t>だ！）</a:t>
            </a:r>
            <a:endParaRPr kumimoji="1" lang="ja-JP" altLang="en-US" sz="2400" dirty="0"/>
          </a:p>
        </p:txBody>
      </p:sp>
      <p:sp>
        <p:nvSpPr>
          <p:cNvPr id="4" name="フッター プレースホルダー 3"/>
          <p:cNvSpPr>
            <a:spLocks noGrp="1"/>
          </p:cNvSpPr>
          <p:nvPr>
            <p:ph type="ftr" sz="quarter" idx="11"/>
          </p:nvPr>
        </p:nvSpPr>
        <p:spPr/>
        <p:txBody>
          <a:bodyPr/>
          <a:lstStyle/>
          <a:p>
            <a:r>
              <a:rPr kumimoji="1" lang="ja-JP" altLang="en-US" smtClean="0"/>
              <a:t>デバッグの理論と実践</a:t>
            </a:r>
            <a:endParaRPr kumimoji="1" lang="ja-JP" altLang="en-US"/>
          </a:p>
        </p:txBody>
      </p:sp>
      <p:sp>
        <p:nvSpPr>
          <p:cNvPr id="5" name="スライド番号プレースホルダー 4"/>
          <p:cNvSpPr>
            <a:spLocks noGrp="1"/>
          </p:cNvSpPr>
          <p:nvPr>
            <p:ph type="sldNum" sz="quarter" idx="12"/>
          </p:nvPr>
        </p:nvSpPr>
        <p:spPr/>
        <p:txBody>
          <a:bodyPr/>
          <a:lstStyle/>
          <a:p>
            <a:fld id="{17CE7B51-3F23-42C6-B231-E1C0D4346A51}" type="slidenum">
              <a:rPr kumimoji="1" lang="ja-JP" altLang="en-US" smtClean="0"/>
              <a:t>6</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8716" y="5046073"/>
            <a:ext cx="1264192" cy="1226381"/>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6341" y="3885003"/>
            <a:ext cx="1208942" cy="1208942"/>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3491" y="2823575"/>
            <a:ext cx="1094642" cy="1094642"/>
          </a:xfrm>
          <a:prstGeom prst="rect">
            <a:avLst/>
          </a:prstGeom>
        </p:spPr>
      </p:pic>
    </p:spTree>
    <p:extLst>
      <p:ext uri="{BB962C8B-B14F-4D97-AF65-F5344CB8AC3E}">
        <p14:creationId xmlns:p14="http://schemas.microsoft.com/office/powerpoint/2010/main" val="2348642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4F53D83-4D09-45E5-ADF3-584A649DC113}"/>
              </a:ext>
            </a:extLst>
          </p:cNvPr>
          <p:cNvSpPr/>
          <p:nvPr/>
        </p:nvSpPr>
        <p:spPr>
          <a:xfrm>
            <a:off x="2286000" y="3013501"/>
            <a:ext cx="4572000" cy="830997"/>
          </a:xfrm>
          <a:prstGeom prst="rect">
            <a:avLst/>
          </a:prstGeom>
        </p:spPr>
        <p:txBody>
          <a:bodyPr>
            <a:spAutoFit/>
          </a:bodyPr>
          <a:lstStyle/>
          <a:p>
            <a:r>
              <a:rPr lang="ja-JP" altLang="en-US" sz="4800" dirty="0"/>
              <a:t>欠陥から失敗へ</a:t>
            </a:r>
          </a:p>
        </p:txBody>
      </p:sp>
      <p:sp>
        <p:nvSpPr>
          <p:cNvPr id="5" name="AutoShape 2" descr="「fail 画像」の画像検索結果">
            <a:extLst>
              <a:ext uri="{FF2B5EF4-FFF2-40B4-BE49-F238E27FC236}">
                <a16:creationId xmlns:a16="http://schemas.microsoft.com/office/drawing/2014/main" id="{F55367C0-72D3-49C1-80DF-8442DD64336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 name="AutoShape 4" descr="「fail 画像」の画像検索結果">
            <a:extLst>
              <a:ext uri="{FF2B5EF4-FFF2-40B4-BE49-F238E27FC236}">
                <a16:creationId xmlns:a16="http://schemas.microsoft.com/office/drawing/2014/main" id="{F3E05391-AD4B-4C95-A4FB-61E24F7700AC}"/>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 name="AutoShape 6" descr="「fail 画像」の画像検索結果">
            <a:extLst>
              <a:ext uri="{FF2B5EF4-FFF2-40B4-BE49-F238E27FC236}">
                <a16:creationId xmlns:a16="http://schemas.microsoft.com/office/drawing/2014/main" id="{3CD90A74-D216-4748-97D5-D6DCDBD1CA81}"/>
              </a:ext>
            </a:extLst>
          </p:cNvPr>
          <p:cNvSpPr>
            <a:spLocks noChangeAspect="1" noChangeArrowheads="1"/>
          </p:cNvSpPr>
          <p:nvPr/>
        </p:nvSpPr>
        <p:spPr bwMode="auto">
          <a:xfrm>
            <a:off x="4724400" y="395519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9" name="図 8">
            <a:extLst>
              <a:ext uri="{FF2B5EF4-FFF2-40B4-BE49-F238E27FC236}">
                <a16:creationId xmlns:a16="http://schemas.microsoft.com/office/drawing/2014/main" id="{79751537-D173-4111-8FD1-7FF831699D4B}"/>
              </a:ext>
            </a:extLst>
          </p:cNvPr>
          <p:cNvPicPr>
            <a:picLocks noChangeAspect="1"/>
          </p:cNvPicPr>
          <p:nvPr/>
        </p:nvPicPr>
        <p:blipFill>
          <a:blip r:embed="rId2"/>
          <a:stretch>
            <a:fillRect/>
          </a:stretch>
        </p:blipFill>
        <p:spPr>
          <a:xfrm>
            <a:off x="5608320" y="4109456"/>
            <a:ext cx="3228096" cy="2049040"/>
          </a:xfrm>
          <a:prstGeom prst="rect">
            <a:avLst/>
          </a:prstGeom>
        </p:spPr>
      </p:pic>
      <p:sp>
        <p:nvSpPr>
          <p:cNvPr id="10" name="フッター プレースホルダー 9">
            <a:extLst>
              <a:ext uri="{FF2B5EF4-FFF2-40B4-BE49-F238E27FC236}">
                <a16:creationId xmlns:a16="http://schemas.microsoft.com/office/drawing/2014/main" id="{A342BC73-B93D-4527-9F0A-1B41CA467CF5}"/>
              </a:ext>
            </a:extLst>
          </p:cNvPr>
          <p:cNvSpPr>
            <a:spLocks noGrp="1"/>
          </p:cNvSpPr>
          <p:nvPr>
            <p:ph type="ftr" sz="quarter" idx="11"/>
          </p:nvPr>
        </p:nvSpPr>
        <p:spPr/>
        <p:txBody>
          <a:bodyPr/>
          <a:lstStyle/>
          <a:p>
            <a:r>
              <a:rPr kumimoji="1" lang="ja-JP" altLang="en-US"/>
              <a:t>デバッグの理論と実践</a:t>
            </a:r>
          </a:p>
        </p:txBody>
      </p:sp>
      <p:sp>
        <p:nvSpPr>
          <p:cNvPr id="11" name="スライド番号プレースホルダー 10">
            <a:extLst>
              <a:ext uri="{FF2B5EF4-FFF2-40B4-BE49-F238E27FC236}">
                <a16:creationId xmlns:a16="http://schemas.microsoft.com/office/drawing/2014/main" id="{7984C019-EE60-444A-8285-6577176BB145}"/>
              </a:ext>
            </a:extLst>
          </p:cNvPr>
          <p:cNvSpPr>
            <a:spLocks noGrp="1"/>
          </p:cNvSpPr>
          <p:nvPr>
            <p:ph type="sldNum" sz="quarter" idx="12"/>
          </p:nvPr>
        </p:nvSpPr>
        <p:spPr/>
        <p:txBody>
          <a:bodyPr/>
          <a:lstStyle/>
          <a:p>
            <a:fld id="{17CE7B51-3F23-42C6-B231-E1C0D4346A51}" type="slidenum">
              <a:rPr kumimoji="1" lang="ja-JP" altLang="en-US" smtClean="0"/>
              <a:t>7</a:t>
            </a:fld>
            <a:endParaRPr kumimoji="1" lang="ja-JP" altLang="en-US"/>
          </a:p>
        </p:txBody>
      </p:sp>
    </p:spTree>
    <p:extLst>
      <p:ext uri="{BB962C8B-B14F-4D97-AF65-F5344CB8AC3E}">
        <p14:creationId xmlns:p14="http://schemas.microsoft.com/office/powerpoint/2010/main" val="3783987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7400B4-21D1-40F4-8C90-49941D13CC1C}"/>
              </a:ext>
            </a:extLst>
          </p:cNvPr>
          <p:cNvSpPr>
            <a:spLocks noGrp="1"/>
          </p:cNvSpPr>
          <p:nvPr>
            <p:ph type="title"/>
          </p:nvPr>
        </p:nvSpPr>
        <p:spPr/>
        <p:txBody>
          <a:bodyPr/>
          <a:lstStyle/>
          <a:p>
            <a:pPr algn="ctr"/>
            <a:r>
              <a:rPr kumimoji="1" lang="ja-JP" altLang="en-US" dirty="0"/>
              <a:t>失敗はどのように起こるのか</a:t>
            </a:r>
          </a:p>
        </p:txBody>
      </p:sp>
      <p:sp>
        <p:nvSpPr>
          <p:cNvPr id="3" name="コンテンツ プレースホルダー 2">
            <a:extLst>
              <a:ext uri="{FF2B5EF4-FFF2-40B4-BE49-F238E27FC236}">
                <a16:creationId xmlns:a16="http://schemas.microsoft.com/office/drawing/2014/main" id="{B63E02DC-5CD8-43E0-9679-B7C48F27627F}"/>
              </a:ext>
            </a:extLst>
          </p:cNvPr>
          <p:cNvSpPr>
            <a:spLocks noGrp="1"/>
          </p:cNvSpPr>
          <p:nvPr>
            <p:ph idx="1"/>
          </p:nvPr>
        </p:nvSpPr>
        <p:spPr/>
        <p:txBody>
          <a:bodyPr>
            <a:normAutofit/>
          </a:bodyPr>
          <a:lstStyle/>
          <a:p>
            <a:endParaRPr kumimoji="1" lang="en-US" altLang="ja-JP" sz="2800" dirty="0"/>
          </a:p>
          <a:p>
            <a:pPr marL="0" indent="0">
              <a:buNone/>
            </a:pPr>
            <a:r>
              <a:rPr lang="en-US" altLang="ja-JP" sz="2800" dirty="0"/>
              <a:t> </a:t>
            </a:r>
            <a:endParaRPr kumimoji="1" lang="ja-JP" altLang="en-US" sz="2800" dirty="0"/>
          </a:p>
        </p:txBody>
      </p:sp>
      <p:sp>
        <p:nvSpPr>
          <p:cNvPr id="4" name="フッター プレースホルダー 3">
            <a:extLst>
              <a:ext uri="{FF2B5EF4-FFF2-40B4-BE49-F238E27FC236}">
                <a16:creationId xmlns:a16="http://schemas.microsoft.com/office/drawing/2014/main" id="{5DD4A011-3AF4-4848-945C-4673E8AB22AC}"/>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8813D19C-72AE-4081-8CBB-C524163C9BC5}"/>
              </a:ext>
            </a:extLst>
          </p:cNvPr>
          <p:cNvSpPr>
            <a:spLocks noGrp="1"/>
          </p:cNvSpPr>
          <p:nvPr>
            <p:ph type="sldNum" sz="quarter" idx="12"/>
          </p:nvPr>
        </p:nvSpPr>
        <p:spPr/>
        <p:txBody>
          <a:bodyPr/>
          <a:lstStyle/>
          <a:p>
            <a:fld id="{17CE7B51-3F23-42C6-B231-E1C0D4346A51}" type="slidenum">
              <a:rPr kumimoji="1" lang="ja-JP" altLang="en-US" smtClean="0"/>
              <a:t>8</a:t>
            </a:fld>
            <a:endParaRPr kumimoji="1" lang="ja-JP" altLang="en-US"/>
          </a:p>
        </p:txBody>
      </p:sp>
      <p:graphicFrame>
        <p:nvGraphicFramePr>
          <p:cNvPr id="6" name="図表 5">
            <a:extLst>
              <a:ext uri="{FF2B5EF4-FFF2-40B4-BE49-F238E27FC236}">
                <a16:creationId xmlns:a16="http://schemas.microsoft.com/office/drawing/2014/main" id="{FAFB07C0-C4AF-44C1-88B4-B3E1681FBB79}"/>
              </a:ext>
            </a:extLst>
          </p:cNvPr>
          <p:cNvGraphicFramePr/>
          <p:nvPr>
            <p:extLst>
              <p:ext uri="{D42A27DB-BD31-4B8C-83A1-F6EECF244321}">
                <p14:modId xmlns:p14="http://schemas.microsoft.com/office/powerpoint/2010/main" val="2035746668"/>
              </p:ext>
            </p:extLst>
          </p:nvPr>
        </p:nvGraphicFramePr>
        <p:xfrm>
          <a:off x="0" y="1930325"/>
          <a:ext cx="8605040" cy="4234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正方形/長方形 6"/>
          <p:cNvSpPr/>
          <p:nvPr/>
        </p:nvSpPr>
        <p:spPr>
          <a:xfrm>
            <a:off x="822960" y="1878087"/>
            <a:ext cx="7586404" cy="433859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12344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53C82C-15F4-4827-8BFF-BF8112C29E15}"/>
              </a:ext>
            </a:extLst>
          </p:cNvPr>
          <p:cNvSpPr>
            <a:spLocks noGrp="1"/>
          </p:cNvSpPr>
          <p:nvPr>
            <p:ph type="title"/>
          </p:nvPr>
        </p:nvSpPr>
        <p:spPr/>
        <p:txBody>
          <a:bodyPr/>
          <a:lstStyle/>
          <a:p>
            <a:pPr algn="ctr"/>
            <a:r>
              <a:rPr kumimoji="1" lang="ja-JP" altLang="en-US" dirty="0"/>
              <a:t>感染の仕方</a:t>
            </a:r>
          </a:p>
        </p:txBody>
      </p:sp>
      <p:graphicFrame>
        <p:nvGraphicFramePr>
          <p:cNvPr id="6" name="コンテンツ プレースホルダー 5">
            <a:extLst>
              <a:ext uri="{FF2B5EF4-FFF2-40B4-BE49-F238E27FC236}">
                <a16:creationId xmlns:a16="http://schemas.microsoft.com/office/drawing/2014/main" id="{64955C75-58CA-4B8F-8FE5-301F4A096406}"/>
              </a:ext>
            </a:extLst>
          </p:cNvPr>
          <p:cNvGraphicFramePr>
            <a:graphicFrameLocks noGrp="1"/>
          </p:cNvGraphicFramePr>
          <p:nvPr>
            <p:ph idx="1"/>
            <p:extLst>
              <p:ext uri="{D42A27DB-BD31-4B8C-83A1-F6EECF244321}">
                <p14:modId xmlns:p14="http://schemas.microsoft.com/office/powerpoint/2010/main" val="1079922424"/>
              </p:ext>
            </p:extLst>
          </p:nvPr>
        </p:nvGraphicFramePr>
        <p:xfrm>
          <a:off x="822325" y="1846262"/>
          <a:ext cx="7543800" cy="4090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フッター プレースホルダー 3">
            <a:extLst>
              <a:ext uri="{FF2B5EF4-FFF2-40B4-BE49-F238E27FC236}">
                <a16:creationId xmlns:a16="http://schemas.microsoft.com/office/drawing/2014/main" id="{6688697B-3597-4D68-8977-224A54373465}"/>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3CA7CCD4-C05D-4FED-AD2A-63649F14B151}"/>
              </a:ext>
            </a:extLst>
          </p:cNvPr>
          <p:cNvSpPr>
            <a:spLocks noGrp="1"/>
          </p:cNvSpPr>
          <p:nvPr>
            <p:ph type="sldNum" sz="quarter" idx="12"/>
          </p:nvPr>
        </p:nvSpPr>
        <p:spPr/>
        <p:txBody>
          <a:bodyPr/>
          <a:lstStyle/>
          <a:p>
            <a:fld id="{17CE7B51-3F23-42C6-B231-E1C0D4346A51}" type="slidenum">
              <a:rPr kumimoji="1" lang="ja-JP" altLang="en-US" smtClean="0"/>
              <a:t>9</a:t>
            </a:fld>
            <a:endParaRPr kumimoji="1" lang="ja-JP" altLang="en-US"/>
          </a:p>
        </p:txBody>
      </p:sp>
    </p:spTree>
    <p:extLst>
      <p:ext uri="{BB962C8B-B14F-4D97-AF65-F5344CB8AC3E}">
        <p14:creationId xmlns:p14="http://schemas.microsoft.com/office/powerpoint/2010/main" val="40372732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114252-EF1C-456B-AB00-DBEBFEA3D88E}"/>
              </a:ext>
            </a:extLst>
          </p:cNvPr>
          <p:cNvSpPr>
            <a:spLocks noGrp="1"/>
          </p:cNvSpPr>
          <p:nvPr>
            <p:ph type="title"/>
          </p:nvPr>
        </p:nvSpPr>
        <p:spPr/>
        <p:txBody>
          <a:bodyPr/>
          <a:lstStyle/>
          <a:p>
            <a:pPr algn="ctr"/>
            <a:r>
              <a:rPr kumimoji="1" lang="ja-JP" altLang="en-US" dirty="0"/>
              <a:t>テストの呪い</a:t>
            </a:r>
          </a:p>
        </p:txBody>
      </p:sp>
      <p:sp>
        <p:nvSpPr>
          <p:cNvPr id="3" name="コンテンツ プレースホルダー 2">
            <a:extLst>
              <a:ext uri="{FF2B5EF4-FFF2-40B4-BE49-F238E27FC236}">
                <a16:creationId xmlns:a16="http://schemas.microsoft.com/office/drawing/2014/main" id="{145B535C-4A2C-4420-BD9C-F7338B79CD52}"/>
              </a:ext>
            </a:extLst>
          </p:cNvPr>
          <p:cNvSpPr>
            <a:spLocks noGrp="1"/>
          </p:cNvSpPr>
          <p:nvPr>
            <p:ph idx="1"/>
          </p:nvPr>
        </p:nvSpPr>
        <p:spPr>
          <a:xfrm>
            <a:off x="822960" y="2086893"/>
            <a:ext cx="7543801" cy="4023360"/>
          </a:xfrm>
        </p:spPr>
        <p:txBody>
          <a:bodyPr>
            <a:normAutofit/>
          </a:bodyPr>
          <a:lstStyle/>
          <a:p>
            <a:r>
              <a:rPr lang="ja-JP" altLang="en-US" sz="2400" dirty="0"/>
              <a:t>・すべて</a:t>
            </a:r>
            <a:r>
              <a:rPr kumimoji="1" lang="ja-JP" altLang="en-US" sz="2400" dirty="0"/>
              <a:t>の欠陥が感染につながるわけではなく</a:t>
            </a:r>
            <a:r>
              <a:rPr kumimoji="1" lang="en-US" altLang="ja-JP" sz="2400" dirty="0"/>
              <a:t>,</a:t>
            </a:r>
            <a:r>
              <a:rPr kumimoji="1" lang="ja-JP" altLang="en-US" sz="2400" dirty="0"/>
              <a:t>　またすべての感染が障害につながるわけではない</a:t>
            </a:r>
            <a:r>
              <a:rPr kumimoji="1" lang="en-US" altLang="ja-JP" sz="2400" dirty="0"/>
              <a:t>.</a:t>
            </a:r>
          </a:p>
          <a:p>
            <a:r>
              <a:rPr lang="ja-JP" altLang="en-US" sz="2400" dirty="0"/>
              <a:t>・障害が発生していないからといって</a:t>
            </a:r>
            <a:r>
              <a:rPr lang="en-US" altLang="ja-JP" sz="2400" dirty="0"/>
              <a:t>,</a:t>
            </a:r>
            <a:r>
              <a:rPr lang="ja-JP" altLang="en-US" sz="2400" dirty="0"/>
              <a:t>　欠陥がまったくないというわけではない</a:t>
            </a:r>
            <a:r>
              <a:rPr lang="en-US" altLang="ja-JP" sz="2400" dirty="0"/>
              <a:t>.</a:t>
            </a:r>
          </a:p>
          <a:p>
            <a:endParaRPr lang="en-US" altLang="ja-JP" sz="2400" dirty="0"/>
          </a:p>
          <a:p>
            <a:r>
              <a:rPr kumimoji="1" lang="en-US" altLang="ja-JP" sz="2400" dirty="0"/>
              <a:t>Dijkstra</a:t>
            </a:r>
            <a:r>
              <a:rPr kumimoji="1" lang="ja-JP" altLang="en-US" sz="2400" dirty="0"/>
              <a:t>はこれを</a:t>
            </a:r>
            <a:r>
              <a:rPr kumimoji="1" lang="ja-JP" altLang="en-US" sz="2400" dirty="0">
                <a:solidFill>
                  <a:srgbClr val="FF0000"/>
                </a:solidFill>
              </a:rPr>
              <a:t>テストの呪い</a:t>
            </a:r>
            <a:r>
              <a:rPr kumimoji="1" lang="en-US" altLang="ja-JP" sz="2400" dirty="0">
                <a:solidFill>
                  <a:srgbClr val="FF0000"/>
                </a:solidFill>
              </a:rPr>
              <a:t>(curse of testing)</a:t>
            </a:r>
            <a:r>
              <a:rPr kumimoji="1" lang="ja-JP" altLang="en-US" sz="2400" dirty="0"/>
              <a:t>と表現</a:t>
            </a:r>
            <a:endParaRPr kumimoji="1" lang="en-US" altLang="ja-JP" sz="2400" dirty="0"/>
          </a:p>
          <a:p>
            <a:pPr algn="ctr"/>
            <a:r>
              <a:rPr lang="ja-JP" altLang="en-US" sz="2400" dirty="0">
                <a:solidFill>
                  <a:srgbClr val="FF0000"/>
                </a:solidFill>
              </a:rPr>
              <a:t>テストにできるのは欠陥の存在を明らかにすることだけで　欠陥が存在することを証明できない</a:t>
            </a:r>
            <a:endParaRPr kumimoji="1" lang="ja-JP" altLang="en-US" sz="2400" dirty="0">
              <a:solidFill>
                <a:srgbClr val="FF0000"/>
              </a:solidFill>
            </a:endParaRPr>
          </a:p>
        </p:txBody>
      </p:sp>
      <p:sp>
        <p:nvSpPr>
          <p:cNvPr id="4" name="フッター プレースホルダー 3">
            <a:extLst>
              <a:ext uri="{FF2B5EF4-FFF2-40B4-BE49-F238E27FC236}">
                <a16:creationId xmlns:a16="http://schemas.microsoft.com/office/drawing/2014/main" id="{5F719C31-9424-46FA-93FE-890B0AAD2A20}"/>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1D13CFAD-6301-40B5-9CC4-1FE5E81E987F}"/>
              </a:ext>
            </a:extLst>
          </p:cNvPr>
          <p:cNvSpPr>
            <a:spLocks noGrp="1"/>
          </p:cNvSpPr>
          <p:nvPr>
            <p:ph type="sldNum" sz="quarter" idx="12"/>
          </p:nvPr>
        </p:nvSpPr>
        <p:spPr/>
        <p:txBody>
          <a:bodyPr/>
          <a:lstStyle/>
          <a:p>
            <a:fld id="{17CE7B51-3F23-42C6-B231-E1C0D4346A51}" type="slidenum">
              <a:rPr kumimoji="1" lang="ja-JP" altLang="en-US" smtClean="0"/>
              <a:t>10</a:t>
            </a:fld>
            <a:endParaRPr kumimoji="1" lang="ja-JP" altLang="en-US"/>
          </a:p>
        </p:txBody>
      </p:sp>
    </p:spTree>
    <p:extLst>
      <p:ext uri="{BB962C8B-B14F-4D97-AF65-F5344CB8AC3E}">
        <p14:creationId xmlns:p14="http://schemas.microsoft.com/office/powerpoint/2010/main" val="967543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54B9AD-59F1-4EE8-BFAC-2EC16AD209BC}"/>
              </a:ext>
            </a:extLst>
          </p:cNvPr>
          <p:cNvSpPr>
            <a:spLocks noGrp="1"/>
          </p:cNvSpPr>
          <p:nvPr>
            <p:ph type="title"/>
          </p:nvPr>
        </p:nvSpPr>
        <p:spPr/>
        <p:txBody>
          <a:bodyPr/>
          <a:lstStyle/>
          <a:p>
            <a:pPr algn="ctr"/>
            <a:r>
              <a:rPr kumimoji="1" lang="ja-JP" altLang="en-US" dirty="0"/>
              <a:t>感染の連鎖</a:t>
            </a:r>
          </a:p>
        </p:txBody>
      </p:sp>
      <p:sp>
        <p:nvSpPr>
          <p:cNvPr id="3" name="コンテンツ プレースホルダー 2">
            <a:extLst>
              <a:ext uri="{FF2B5EF4-FFF2-40B4-BE49-F238E27FC236}">
                <a16:creationId xmlns:a16="http://schemas.microsoft.com/office/drawing/2014/main" id="{1160402C-10DE-44DC-A29F-54316BF1DAA4}"/>
              </a:ext>
            </a:extLst>
          </p:cNvPr>
          <p:cNvSpPr>
            <a:spLocks noGrp="1"/>
          </p:cNvSpPr>
          <p:nvPr>
            <p:ph idx="1"/>
          </p:nvPr>
        </p:nvSpPr>
        <p:spPr>
          <a:xfrm>
            <a:off x="323557" y="2108702"/>
            <a:ext cx="8496886" cy="4287780"/>
          </a:xfrm>
        </p:spPr>
        <p:txBody>
          <a:bodyPr>
            <a:normAutofit/>
          </a:bodyPr>
          <a:lstStyle/>
          <a:p>
            <a:r>
              <a:rPr lang="ja-JP" altLang="en-US" sz="2400" dirty="0"/>
              <a:t>感染の発端となっているのは</a:t>
            </a:r>
            <a:r>
              <a:rPr lang="ja-JP" altLang="en-US" sz="2400" dirty="0">
                <a:solidFill>
                  <a:srgbClr val="FF0000"/>
                </a:solidFill>
              </a:rPr>
              <a:t>欠陥</a:t>
            </a:r>
            <a:endParaRPr lang="en-US" altLang="ja-JP" sz="2400" dirty="0">
              <a:solidFill>
                <a:srgbClr val="FF0000"/>
              </a:solidFill>
            </a:endParaRPr>
          </a:p>
          <a:p>
            <a:endParaRPr kumimoji="1" lang="en-US" altLang="ja-JP" sz="2400" dirty="0"/>
          </a:p>
          <a:p>
            <a:r>
              <a:rPr lang="ja-JP" altLang="en-US" sz="2400" dirty="0"/>
              <a:t>欠陥から障害へつながる因果関係は</a:t>
            </a:r>
            <a:r>
              <a:rPr lang="en-US" altLang="ja-JP" sz="2400" dirty="0"/>
              <a:t>,</a:t>
            </a:r>
            <a:r>
              <a:rPr lang="ja-JP" altLang="en-US" sz="2400" dirty="0"/>
              <a:t>　感染の連鎖</a:t>
            </a:r>
            <a:r>
              <a:rPr lang="en-US" altLang="ja-JP" sz="2400" dirty="0"/>
              <a:t>(infection chain)</a:t>
            </a:r>
            <a:r>
              <a:rPr lang="ja-JP" altLang="en-US" sz="2400" dirty="0"/>
              <a:t>と呼ばれる</a:t>
            </a:r>
            <a:r>
              <a:rPr lang="en-US" altLang="ja-JP" sz="2400" dirty="0"/>
              <a:t>.</a:t>
            </a:r>
          </a:p>
          <a:p>
            <a:endParaRPr kumimoji="1" lang="en-US" altLang="ja-JP" sz="2400" dirty="0"/>
          </a:p>
          <a:p>
            <a:r>
              <a:rPr lang="ja-JP" altLang="en-US" sz="2400" dirty="0"/>
              <a:t>デバッグに必要なこと：</a:t>
            </a:r>
            <a:endParaRPr lang="en-US" altLang="ja-JP" sz="2400" dirty="0"/>
          </a:p>
          <a:p>
            <a:r>
              <a:rPr lang="ja-JP" altLang="en-US" sz="2400" dirty="0">
                <a:solidFill>
                  <a:srgbClr val="FF0000"/>
                </a:solidFill>
              </a:rPr>
              <a:t>感染の連鎖を発見して</a:t>
            </a:r>
            <a:r>
              <a:rPr lang="en-US" altLang="ja-JP" sz="2400" dirty="0">
                <a:solidFill>
                  <a:srgbClr val="FF0000"/>
                </a:solidFill>
              </a:rPr>
              <a:t>,</a:t>
            </a:r>
            <a:r>
              <a:rPr lang="ja-JP" altLang="en-US" sz="2400" dirty="0">
                <a:solidFill>
                  <a:srgbClr val="FF0000"/>
                </a:solidFill>
              </a:rPr>
              <a:t>　根本原因</a:t>
            </a:r>
            <a:r>
              <a:rPr lang="en-US" altLang="ja-JP" sz="2400" dirty="0">
                <a:solidFill>
                  <a:srgbClr val="FF0000"/>
                </a:solidFill>
              </a:rPr>
              <a:t>(</a:t>
            </a:r>
            <a:r>
              <a:rPr lang="ja-JP" altLang="en-US" sz="2400" dirty="0">
                <a:solidFill>
                  <a:srgbClr val="FF0000"/>
                </a:solidFill>
              </a:rPr>
              <a:t>欠陥</a:t>
            </a:r>
            <a:r>
              <a:rPr lang="en-US" altLang="ja-JP" sz="2400" dirty="0">
                <a:solidFill>
                  <a:srgbClr val="FF0000"/>
                </a:solidFill>
              </a:rPr>
              <a:t>)</a:t>
            </a:r>
            <a:r>
              <a:rPr lang="ja-JP" altLang="en-US" sz="2400" dirty="0">
                <a:solidFill>
                  <a:srgbClr val="FF0000"/>
                </a:solidFill>
              </a:rPr>
              <a:t>を特定し</a:t>
            </a:r>
            <a:r>
              <a:rPr lang="en-US" altLang="ja-JP" sz="2400" dirty="0">
                <a:solidFill>
                  <a:srgbClr val="FF0000"/>
                </a:solidFill>
              </a:rPr>
              <a:t>,</a:t>
            </a:r>
            <a:r>
              <a:rPr lang="ja-JP" altLang="en-US" sz="2400" dirty="0">
                <a:solidFill>
                  <a:srgbClr val="FF0000"/>
                </a:solidFill>
              </a:rPr>
              <a:t>　障害が二度と発生しないように取り除くこと</a:t>
            </a:r>
            <a:r>
              <a:rPr lang="en-US" altLang="ja-JP" sz="2400" dirty="0">
                <a:solidFill>
                  <a:srgbClr val="FF0000"/>
                </a:solidFill>
              </a:rPr>
              <a:t>.</a:t>
            </a:r>
          </a:p>
        </p:txBody>
      </p:sp>
      <p:sp>
        <p:nvSpPr>
          <p:cNvPr id="4" name="フッター プレースホルダー 3">
            <a:extLst>
              <a:ext uri="{FF2B5EF4-FFF2-40B4-BE49-F238E27FC236}">
                <a16:creationId xmlns:a16="http://schemas.microsoft.com/office/drawing/2014/main" id="{428ADB72-A833-4185-8174-DA43E2EB5792}"/>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3D176789-7556-4A4E-8E65-92654CECE723}"/>
              </a:ext>
            </a:extLst>
          </p:cNvPr>
          <p:cNvSpPr>
            <a:spLocks noGrp="1"/>
          </p:cNvSpPr>
          <p:nvPr>
            <p:ph type="sldNum" sz="quarter" idx="12"/>
          </p:nvPr>
        </p:nvSpPr>
        <p:spPr/>
        <p:txBody>
          <a:bodyPr/>
          <a:lstStyle/>
          <a:p>
            <a:fld id="{17CE7B51-3F23-42C6-B231-E1C0D4346A51}" type="slidenum">
              <a:rPr kumimoji="1" lang="ja-JP" altLang="en-US" smtClean="0"/>
              <a:t>11</a:t>
            </a:fld>
            <a:endParaRPr kumimoji="1" lang="ja-JP" altLang="en-US"/>
          </a:p>
        </p:txBody>
      </p:sp>
    </p:spTree>
    <p:extLst>
      <p:ext uri="{BB962C8B-B14F-4D97-AF65-F5344CB8AC3E}">
        <p14:creationId xmlns:p14="http://schemas.microsoft.com/office/powerpoint/2010/main" val="23552583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2C0B2E1-0268-42EC-ABD3-94F81A05BCB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7">
            <a:extLst>
              <a:ext uri="{FF2B5EF4-FFF2-40B4-BE49-F238E27FC236}">
                <a16:creationId xmlns:a16="http://schemas.microsoft.com/office/drawing/2014/main" id="{7D2256B4-48EA-40FC-BBC0-AA1EE6E0080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0" name="Straight Connector 29">
            <a:extLst>
              <a:ext uri="{FF2B5EF4-FFF2-40B4-BE49-F238E27FC236}">
                <a16:creationId xmlns:a16="http://schemas.microsoft.com/office/drawing/2014/main" id="{3D44BCCA-102D-4A9D-B1E4-2450CAF0B05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FBDCECDC-EEE3-4128-AA5E-82A8C08796E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260EDE0-989C-4E16-AF94-F652294D828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1F3985C0-E548-44D2-B30E-F3E42DADE13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フッター プレースホルダー 3">
            <a:extLst>
              <a:ext uri="{FF2B5EF4-FFF2-40B4-BE49-F238E27FC236}">
                <a16:creationId xmlns:a16="http://schemas.microsoft.com/office/drawing/2014/main" id="{45CC555D-BD7F-42C2-ADF4-8FE056CBFE86}"/>
              </a:ext>
            </a:extLst>
          </p:cNvPr>
          <p:cNvSpPr>
            <a:spLocks noGrp="1"/>
          </p:cNvSpPr>
          <p:nvPr>
            <p:ph type="ftr" sz="quarter" idx="11"/>
          </p:nvPr>
        </p:nvSpPr>
        <p:spPr>
          <a:xfrm>
            <a:off x="2764638" y="6459785"/>
            <a:ext cx="3617103" cy="365125"/>
          </a:xfrm>
        </p:spPr>
        <p:txBody>
          <a:bodyPr vert="horz" lIns="91440" tIns="45720" rIns="91440" bIns="45720" rtlCol="0" anchor="ctr">
            <a:normAutofit/>
          </a:bodyPr>
          <a:lstStyle/>
          <a:p>
            <a:pPr>
              <a:spcAft>
                <a:spcPts val="600"/>
              </a:spcAft>
            </a:pPr>
            <a:r>
              <a:rPr kumimoji="1" lang="ja-JP" altLang="en-US" kern="1200" cap="all" baseline="0">
                <a:solidFill>
                  <a:srgbClr val="FFFFFF"/>
                </a:solidFill>
                <a:latin typeface="+mn-lt"/>
                <a:ea typeface="+mn-ea"/>
                <a:cs typeface="+mn-cs"/>
              </a:rPr>
              <a:t>デバッグの理論と実践</a:t>
            </a:r>
          </a:p>
        </p:txBody>
      </p:sp>
      <p:sp>
        <p:nvSpPr>
          <p:cNvPr id="5" name="スライド番号プレースホルダー 4">
            <a:extLst>
              <a:ext uri="{FF2B5EF4-FFF2-40B4-BE49-F238E27FC236}">
                <a16:creationId xmlns:a16="http://schemas.microsoft.com/office/drawing/2014/main" id="{C2A87778-02D7-4871-ABAE-52ED66B16FB3}"/>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a:spcAft>
                <a:spcPts val="600"/>
              </a:spcAft>
            </a:pPr>
            <a:fld id="{17CE7B51-3F23-42C6-B231-E1C0D4346A51}" type="slidenum">
              <a:rPr kumimoji="1" lang="en-US" altLang="ja-JP" smtClean="0"/>
              <a:pPr>
                <a:spcAft>
                  <a:spcPts val="600"/>
                </a:spcAft>
              </a:pPr>
              <a:t>12</a:t>
            </a:fld>
            <a:endParaRPr kumimoji="1" lang="en-US" altLang="ja-JP"/>
          </a:p>
        </p:txBody>
      </p:sp>
      <p:sp>
        <p:nvSpPr>
          <p:cNvPr id="6" name="タイトル 5">
            <a:extLst>
              <a:ext uri="{FF2B5EF4-FFF2-40B4-BE49-F238E27FC236}">
                <a16:creationId xmlns:a16="http://schemas.microsoft.com/office/drawing/2014/main" id="{1D5671DA-277A-4524-A791-02E5F932FFE0}"/>
              </a:ext>
            </a:extLst>
          </p:cNvPr>
          <p:cNvSpPr>
            <a:spLocks noGrp="1"/>
          </p:cNvSpPr>
          <p:nvPr>
            <p:ph type="title" idx="4294967295"/>
          </p:nvPr>
        </p:nvSpPr>
        <p:spPr>
          <a:xfrm>
            <a:off x="763307" y="601156"/>
            <a:ext cx="7691511" cy="3892168"/>
          </a:xfrm>
        </p:spPr>
        <p:txBody>
          <a:bodyPr vert="horz" lIns="91440" tIns="45720" rIns="91440" bIns="45720" rtlCol="0" anchor="b">
            <a:normAutofit/>
          </a:bodyPr>
          <a:lstStyle/>
          <a:p>
            <a:r>
              <a:rPr kumimoji="1" lang="ja-JP" altLang="en-US" sz="8000" dirty="0">
                <a:solidFill>
                  <a:schemeClr val="tx1">
                    <a:lumMod val="85000"/>
                    <a:lumOff val="15000"/>
                  </a:schemeClr>
                </a:solidFill>
              </a:rPr>
              <a:t>ここからは以降の章の紹介です</a:t>
            </a:r>
          </a:p>
        </p:txBody>
      </p:sp>
    </p:spTree>
    <p:extLst>
      <p:ext uri="{BB962C8B-B14F-4D97-AF65-F5344CB8AC3E}">
        <p14:creationId xmlns:p14="http://schemas.microsoft.com/office/powerpoint/2010/main" val="2710291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61E2871C-DD92-414D-8902-8521B3938DE1}"/>
              </a:ext>
            </a:extLst>
          </p:cNvPr>
          <p:cNvSpPr/>
          <p:nvPr/>
        </p:nvSpPr>
        <p:spPr>
          <a:xfrm>
            <a:off x="2401901" y="3044279"/>
            <a:ext cx="4567276" cy="769441"/>
          </a:xfrm>
          <a:prstGeom prst="rect">
            <a:avLst/>
          </a:prstGeom>
        </p:spPr>
        <p:txBody>
          <a:bodyPr wrap="none">
            <a:spAutoFit/>
          </a:bodyPr>
          <a:lstStyle/>
          <a:p>
            <a:r>
              <a:rPr lang="ja-JP" altLang="en-US" sz="4400" dirty="0"/>
              <a:t>時間と空間の迷路</a:t>
            </a:r>
          </a:p>
        </p:txBody>
      </p:sp>
      <p:pic>
        <p:nvPicPr>
          <p:cNvPr id="4098" name="Picture 2" descr="「迷路庭園 イラスト」の画像検索結果">
            <a:extLst>
              <a:ext uri="{FF2B5EF4-FFF2-40B4-BE49-F238E27FC236}">
                <a16:creationId xmlns:a16="http://schemas.microsoft.com/office/drawing/2014/main" id="{976D9C99-2188-4FCB-A8C6-DEA311A13A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7077" y="3896927"/>
            <a:ext cx="3403876" cy="2412970"/>
          </a:xfrm>
          <a:prstGeom prst="rect">
            <a:avLst/>
          </a:prstGeom>
          <a:noFill/>
          <a:extLst>
            <a:ext uri="{909E8E84-426E-40DD-AFC4-6F175D3DCCD1}">
              <a14:hiddenFill xmlns:a14="http://schemas.microsoft.com/office/drawing/2010/main">
                <a:solidFill>
                  <a:srgbClr val="FFFFFF"/>
                </a:solidFill>
              </a14:hiddenFill>
            </a:ext>
          </a:extLst>
        </p:spPr>
      </p:pic>
      <p:sp>
        <p:nvSpPr>
          <p:cNvPr id="3" name="フッター プレースホルダー 2">
            <a:extLst>
              <a:ext uri="{FF2B5EF4-FFF2-40B4-BE49-F238E27FC236}">
                <a16:creationId xmlns:a16="http://schemas.microsoft.com/office/drawing/2014/main" id="{1C731C4E-7E68-496F-B720-D7CAAE0D7C68}"/>
              </a:ext>
            </a:extLst>
          </p:cNvPr>
          <p:cNvSpPr>
            <a:spLocks noGrp="1"/>
          </p:cNvSpPr>
          <p:nvPr>
            <p:ph type="ftr" sz="quarter" idx="11"/>
          </p:nvPr>
        </p:nvSpPr>
        <p:spPr/>
        <p:txBody>
          <a:bodyPr/>
          <a:lstStyle/>
          <a:p>
            <a:r>
              <a:rPr kumimoji="1" lang="ja-JP" altLang="en-US"/>
              <a:t>デバッグの理論と実践</a:t>
            </a:r>
          </a:p>
        </p:txBody>
      </p:sp>
      <p:sp>
        <p:nvSpPr>
          <p:cNvPr id="4" name="スライド番号プレースホルダー 3">
            <a:extLst>
              <a:ext uri="{FF2B5EF4-FFF2-40B4-BE49-F238E27FC236}">
                <a16:creationId xmlns:a16="http://schemas.microsoft.com/office/drawing/2014/main" id="{3FDDC6EF-53AE-4576-B022-6C4B95A09BF9}"/>
              </a:ext>
            </a:extLst>
          </p:cNvPr>
          <p:cNvSpPr>
            <a:spLocks noGrp="1"/>
          </p:cNvSpPr>
          <p:nvPr>
            <p:ph type="sldNum" sz="quarter" idx="12"/>
          </p:nvPr>
        </p:nvSpPr>
        <p:spPr/>
        <p:txBody>
          <a:bodyPr/>
          <a:lstStyle/>
          <a:p>
            <a:fld id="{17CE7B51-3F23-42C6-B231-E1C0D4346A51}" type="slidenum">
              <a:rPr kumimoji="1" lang="ja-JP" altLang="en-US" smtClean="0"/>
              <a:t>13</a:t>
            </a:fld>
            <a:endParaRPr kumimoji="1" lang="ja-JP" altLang="en-US"/>
          </a:p>
        </p:txBody>
      </p:sp>
    </p:spTree>
    <p:extLst>
      <p:ext uri="{BB962C8B-B14F-4D97-AF65-F5344CB8AC3E}">
        <p14:creationId xmlns:p14="http://schemas.microsoft.com/office/powerpoint/2010/main" val="2573891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0867F95-9D7B-48D3-956D-83A4942CC6D6}"/>
              </a:ext>
            </a:extLst>
          </p:cNvPr>
          <p:cNvSpPr>
            <a:spLocks noGrp="1"/>
          </p:cNvSpPr>
          <p:nvPr>
            <p:ph type="title"/>
          </p:nvPr>
        </p:nvSpPr>
        <p:spPr/>
        <p:txBody>
          <a:bodyPr/>
          <a:lstStyle/>
          <a:p>
            <a:pPr algn="ctr"/>
            <a:r>
              <a:rPr lang="en-US" altLang="ja-JP" dirty="0"/>
              <a:t>TRAFFIC</a:t>
            </a:r>
            <a:endParaRPr kumimoji="1" lang="ja-JP" altLang="en-US" dirty="0"/>
          </a:p>
        </p:txBody>
      </p:sp>
      <p:sp>
        <p:nvSpPr>
          <p:cNvPr id="5" name="コンテンツ プレースホルダー 4">
            <a:extLst>
              <a:ext uri="{FF2B5EF4-FFF2-40B4-BE49-F238E27FC236}">
                <a16:creationId xmlns:a16="http://schemas.microsoft.com/office/drawing/2014/main" id="{4AA4548B-CA3E-4283-A1E4-705BF84CBEA0}"/>
              </a:ext>
            </a:extLst>
          </p:cNvPr>
          <p:cNvSpPr>
            <a:spLocks noGrp="1"/>
          </p:cNvSpPr>
          <p:nvPr>
            <p:ph idx="1"/>
          </p:nvPr>
        </p:nvSpPr>
        <p:spPr>
          <a:xfrm>
            <a:off x="822960" y="1737361"/>
            <a:ext cx="8127609" cy="4413755"/>
          </a:xfrm>
        </p:spPr>
        <p:txBody>
          <a:bodyPr>
            <a:normAutofit lnSpcReduction="10000"/>
          </a:bodyPr>
          <a:lstStyle/>
          <a:p>
            <a:endParaRPr kumimoji="1" lang="en-US" altLang="ja-JP" dirty="0"/>
          </a:p>
          <a:p>
            <a:r>
              <a:rPr kumimoji="1" lang="ja-JP" altLang="en-US" sz="2600" dirty="0"/>
              <a:t>デバッグにおける</a:t>
            </a:r>
            <a:r>
              <a:rPr kumimoji="1" lang="en-US" altLang="ja-JP" sz="2600" dirty="0"/>
              <a:t>7</a:t>
            </a:r>
            <a:r>
              <a:rPr kumimoji="1" lang="ja-JP" altLang="en-US" sz="2600" dirty="0" err="1"/>
              <a:t>つの</a:t>
            </a:r>
            <a:r>
              <a:rPr kumimoji="1" lang="ja-JP" altLang="en-US" sz="2600" dirty="0"/>
              <a:t>手順</a:t>
            </a:r>
            <a:endParaRPr kumimoji="1" lang="en-US" altLang="ja-JP" sz="2600" dirty="0"/>
          </a:p>
          <a:p>
            <a:r>
              <a:rPr lang="en-US" altLang="ja-JP" sz="2600" dirty="0"/>
              <a:t>1.</a:t>
            </a:r>
            <a:r>
              <a:rPr lang="ja-JP" altLang="en-US" sz="2600" dirty="0"/>
              <a:t>　問題をデータベースに記録する（</a:t>
            </a:r>
            <a:r>
              <a:rPr lang="en-US" altLang="ja-JP" sz="2600" b="1" dirty="0">
                <a:solidFill>
                  <a:srgbClr val="FF0000"/>
                </a:solidFill>
              </a:rPr>
              <a:t>T</a:t>
            </a:r>
            <a:r>
              <a:rPr lang="en-US" altLang="ja-JP" sz="2600" dirty="0"/>
              <a:t>RACK</a:t>
            </a:r>
            <a:r>
              <a:rPr lang="ja-JP" altLang="en-US" sz="2600" dirty="0"/>
              <a:t>）</a:t>
            </a:r>
            <a:endParaRPr lang="en-US" altLang="ja-JP" sz="2600" dirty="0"/>
          </a:p>
          <a:p>
            <a:r>
              <a:rPr kumimoji="1" lang="en-US" altLang="ja-JP" sz="2600" dirty="0"/>
              <a:t>2.</a:t>
            </a:r>
            <a:r>
              <a:rPr kumimoji="1" lang="ja-JP" altLang="en-US" sz="2600" dirty="0"/>
              <a:t>　障害を再現する（</a:t>
            </a:r>
            <a:r>
              <a:rPr kumimoji="1" lang="en-US" altLang="ja-JP" sz="2600" b="1" dirty="0">
                <a:solidFill>
                  <a:srgbClr val="FF0000"/>
                </a:solidFill>
              </a:rPr>
              <a:t>R</a:t>
            </a:r>
            <a:r>
              <a:rPr kumimoji="1" lang="en-US" altLang="ja-JP" sz="2600" dirty="0"/>
              <a:t>EPRODUCE</a:t>
            </a:r>
            <a:r>
              <a:rPr kumimoji="1" lang="ja-JP" altLang="en-US" sz="2600" dirty="0"/>
              <a:t>）</a:t>
            </a:r>
            <a:endParaRPr kumimoji="1" lang="en-US" altLang="ja-JP" sz="2600" dirty="0"/>
          </a:p>
          <a:p>
            <a:r>
              <a:rPr lang="en-US" altLang="ja-JP" sz="2600" dirty="0"/>
              <a:t>3.</a:t>
            </a:r>
            <a:r>
              <a:rPr lang="ja-JP" altLang="en-US" sz="2600" dirty="0"/>
              <a:t>　テストケースの自動化と単純化を行う（</a:t>
            </a:r>
            <a:r>
              <a:rPr lang="en-US" altLang="ja-JP" sz="2600" b="1" dirty="0">
                <a:solidFill>
                  <a:srgbClr val="FF0000"/>
                </a:solidFill>
              </a:rPr>
              <a:t>A</a:t>
            </a:r>
            <a:r>
              <a:rPr lang="en-US" altLang="ja-JP" sz="2600" dirty="0"/>
              <a:t>UTOMATE</a:t>
            </a:r>
            <a:r>
              <a:rPr lang="ja-JP" altLang="en-US" sz="2600" dirty="0"/>
              <a:t>）</a:t>
            </a:r>
            <a:endParaRPr lang="en-US" altLang="ja-JP" sz="2600" dirty="0"/>
          </a:p>
          <a:p>
            <a:r>
              <a:rPr kumimoji="1" lang="en-US" altLang="ja-JP" sz="2600" dirty="0"/>
              <a:t>4.</a:t>
            </a:r>
            <a:r>
              <a:rPr kumimoji="1" lang="ja-JP" altLang="en-US" sz="2600" dirty="0"/>
              <a:t>　感染源の疑いがある箇所を見つける（</a:t>
            </a:r>
            <a:r>
              <a:rPr kumimoji="1" lang="en-US" altLang="ja-JP" sz="2600" b="1" dirty="0">
                <a:solidFill>
                  <a:srgbClr val="FF0000"/>
                </a:solidFill>
              </a:rPr>
              <a:t>F</a:t>
            </a:r>
            <a:r>
              <a:rPr kumimoji="1" lang="en-US" altLang="ja-JP" sz="2600" dirty="0"/>
              <a:t>IND</a:t>
            </a:r>
            <a:r>
              <a:rPr kumimoji="1" lang="ja-JP" altLang="en-US" sz="2600" dirty="0"/>
              <a:t>）</a:t>
            </a:r>
            <a:endParaRPr kumimoji="1" lang="en-US" altLang="ja-JP" sz="2600" dirty="0"/>
          </a:p>
          <a:p>
            <a:r>
              <a:rPr lang="en-US" altLang="ja-JP" sz="2600" dirty="0"/>
              <a:t>5.</a:t>
            </a:r>
            <a:r>
              <a:rPr lang="ja-JP" altLang="en-US" sz="2600" dirty="0"/>
              <a:t>　感染源の疑いが最も高い箇所に着目する（</a:t>
            </a:r>
            <a:r>
              <a:rPr lang="en-US" altLang="ja-JP" sz="2600" b="1" dirty="0">
                <a:solidFill>
                  <a:srgbClr val="FF0000"/>
                </a:solidFill>
              </a:rPr>
              <a:t>F</a:t>
            </a:r>
            <a:r>
              <a:rPr lang="en-US" altLang="ja-JP" sz="2600" dirty="0"/>
              <a:t>OCUS</a:t>
            </a:r>
            <a:r>
              <a:rPr lang="ja-JP" altLang="en-US" sz="2600" dirty="0"/>
              <a:t>）</a:t>
            </a:r>
            <a:endParaRPr lang="en-US" altLang="ja-JP" sz="2600" dirty="0"/>
          </a:p>
          <a:p>
            <a:r>
              <a:rPr kumimoji="1" lang="en-US" altLang="ja-JP" sz="2600" dirty="0"/>
              <a:t>6.</a:t>
            </a:r>
            <a:r>
              <a:rPr kumimoji="1" lang="ja-JP" altLang="en-US" sz="2600" dirty="0"/>
              <a:t>　感染の連鎖を分離する（</a:t>
            </a:r>
            <a:r>
              <a:rPr kumimoji="1" lang="en-US" altLang="ja-JP" sz="2600" b="1" dirty="0">
                <a:solidFill>
                  <a:srgbClr val="FF0000"/>
                </a:solidFill>
              </a:rPr>
              <a:t>I</a:t>
            </a:r>
            <a:r>
              <a:rPr kumimoji="1" lang="en-US" altLang="ja-JP" sz="2600" dirty="0"/>
              <a:t>SOLATE</a:t>
            </a:r>
            <a:r>
              <a:rPr kumimoji="1" lang="ja-JP" altLang="en-US" sz="2600" dirty="0"/>
              <a:t>）</a:t>
            </a:r>
            <a:endParaRPr kumimoji="1" lang="en-US" altLang="ja-JP" sz="2600" dirty="0"/>
          </a:p>
          <a:p>
            <a:r>
              <a:rPr lang="en-US" altLang="ja-JP" sz="2600" dirty="0"/>
              <a:t>7.</a:t>
            </a:r>
            <a:r>
              <a:rPr lang="ja-JP" altLang="en-US" sz="2600" dirty="0"/>
              <a:t>　欠陥を修正する（</a:t>
            </a:r>
            <a:r>
              <a:rPr lang="en-US" altLang="ja-JP" sz="2600" b="1" dirty="0">
                <a:solidFill>
                  <a:srgbClr val="FF0000"/>
                </a:solidFill>
              </a:rPr>
              <a:t>C</a:t>
            </a:r>
            <a:r>
              <a:rPr lang="en-US" altLang="ja-JP" sz="2600" dirty="0"/>
              <a:t>ORRECT</a:t>
            </a:r>
            <a:r>
              <a:rPr lang="ja-JP" altLang="en-US" sz="2600" dirty="0"/>
              <a:t>）</a:t>
            </a:r>
            <a:endParaRPr kumimoji="1" lang="ja-JP" altLang="en-US" sz="2400" dirty="0"/>
          </a:p>
        </p:txBody>
      </p:sp>
      <p:sp>
        <p:nvSpPr>
          <p:cNvPr id="2" name="フッター プレースホルダー 1">
            <a:extLst>
              <a:ext uri="{FF2B5EF4-FFF2-40B4-BE49-F238E27FC236}">
                <a16:creationId xmlns:a16="http://schemas.microsoft.com/office/drawing/2014/main" id="{D83C523B-08C0-44A8-83A3-EB08C7851AA9}"/>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9EEA31D9-D6BF-46E0-A347-F26687C6374B}"/>
              </a:ext>
            </a:extLst>
          </p:cNvPr>
          <p:cNvSpPr>
            <a:spLocks noGrp="1"/>
          </p:cNvSpPr>
          <p:nvPr>
            <p:ph type="sldNum" sz="quarter" idx="12"/>
          </p:nvPr>
        </p:nvSpPr>
        <p:spPr/>
        <p:txBody>
          <a:bodyPr/>
          <a:lstStyle/>
          <a:p>
            <a:fld id="{17CE7B51-3F23-42C6-B231-E1C0D4346A51}" type="slidenum">
              <a:rPr kumimoji="1" lang="ja-JP" altLang="en-US" smtClean="0"/>
              <a:t>14</a:t>
            </a:fld>
            <a:endParaRPr kumimoji="1" lang="ja-JP" altLang="en-US"/>
          </a:p>
        </p:txBody>
      </p:sp>
    </p:spTree>
    <p:extLst>
      <p:ext uri="{BB962C8B-B14F-4D97-AF65-F5344CB8AC3E}">
        <p14:creationId xmlns:p14="http://schemas.microsoft.com/office/powerpoint/2010/main" val="3647612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759043-C2F7-4749-A914-7C5C5ACB058F}"/>
              </a:ext>
            </a:extLst>
          </p:cNvPr>
          <p:cNvSpPr>
            <a:spLocks noGrp="1"/>
          </p:cNvSpPr>
          <p:nvPr>
            <p:ph type="title"/>
          </p:nvPr>
        </p:nvSpPr>
        <p:spPr/>
        <p:txBody>
          <a:bodyPr/>
          <a:lstStyle/>
          <a:p>
            <a:pPr algn="ctr"/>
            <a:r>
              <a:rPr kumimoji="1" lang="ja-JP" altLang="en-US" dirty="0"/>
              <a:t>なぜ障害を理解しにくいのか</a:t>
            </a:r>
          </a:p>
        </p:txBody>
      </p:sp>
      <p:sp>
        <p:nvSpPr>
          <p:cNvPr id="3" name="コンテンツ プレースホルダー 2">
            <a:extLst>
              <a:ext uri="{FF2B5EF4-FFF2-40B4-BE49-F238E27FC236}">
                <a16:creationId xmlns:a16="http://schemas.microsoft.com/office/drawing/2014/main" id="{24252D63-CE66-4C67-98D1-EE6473A08E8C}"/>
              </a:ext>
            </a:extLst>
          </p:cNvPr>
          <p:cNvSpPr>
            <a:spLocks noGrp="1"/>
          </p:cNvSpPr>
          <p:nvPr>
            <p:ph idx="1"/>
          </p:nvPr>
        </p:nvSpPr>
        <p:spPr/>
        <p:txBody>
          <a:bodyPr/>
          <a:lstStyle/>
          <a:p>
            <a:r>
              <a:rPr kumimoji="1" lang="ja-JP" altLang="en-US" sz="2400" dirty="0"/>
              <a:t>欠陥を見つけるためには</a:t>
            </a:r>
            <a:r>
              <a:rPr kumimoji="1" lang="en-US" altLang="ja-JP" sz="2400" dirty="0"/>
              <a:t>,</a:t>
            </a:r>
            <a:r>
              <a:rPr kumimoji="1" lang="ja-JP" altLang="en-US" sz="2400" dirty="0"/>
              <a:t>　正常な状態から</a:t>
            </a:r>
            <a:r>
              <a:rPr kumimoji="1" lang="en-US" altLang="ja-JP" sz="2400" dirty="0"/>
              <a:t>,</a:t>
            </a:r>
            <a:r>
              <a:rPr kumimoji="1" lang="ja-JP" altLang="en-US" sz="2400" dirty="0"/>
              <a:t>　感染している状態に遷移する箇所を特定する必要がある</a:t>
            </a:r>
            <a:r>
              <a:rPr kumimoji="1" lang="en-US" altLang="ja-JP" sz="2400" dirty="0"/>
              <a:t>.</a:t>
            </a:r>
            <a:r>
              <a:rPr kumimoji="1" lang="ja-JP" altLang="en-US" dirty="0"/>
              <a:t>　</a:t>
            </a:r>
            <a:endParaRPr kumimoji="1" lang="en-US" altLang="ja-JP" dirty="0"/>
          </a:p>
          <a:p>
            <a:endParaRPr lang="en-US" altLang="ja-JP" dirty="0"/>
          </a:p>
          <a:p>
            <a:pPr algn="ctr"/>
            <a:r>
              <a:rPr kumimoji="1" lang="ja-JP" altLang="en-US" sz="3200" dirty="0">
                <a:solidFill>
                  <a:srgbClr val="FF0000"/>
                </a:solidFill>
              </a:rPr>
              <a:t>空間探索＋時間探索</a:t>
            </a:r>
            <a:endParaRPr kumimoji="1" lang="en-US" altLang="ja-JP" sz="3200" dirty="0">
              <a:solidFill>
                <a:srgbClr val="FF0000"/>
              </a:solidFill>
            </a:endParaRPr>
          </a:p>
          <a:p>
            <a:endParaRPr lang="en-US" altLang="ja-JP" dirty="0"/>
          </a:p>
          <a:p>
            <a:r>
              <a:rPr lang="ja-JP" altLang="en-US" sz="2400" dirty="0"/>
              <a:t>たとえ非常に小さなプログラムでも</a:t>
            </a:r>
            <a:r>
              <a:rPr lang="en-US" altLang="ja-JP" sz="2400" dirty="0"/>
              <a:t>,</a:t>
            </a:r>
            <a:r>
              <a:rPr lang="ja-JP" altLang="en-US" sz="2400" dirty="0"/>
              <a:t>　膨大な工数がかかる</a:t>
            </a:r>
            <a:endParaRPr lang="en-US" altLang="ja-JP" sz="2400" dirty="0"/>
          </a:p>
          <a:p>
            <a:endParaRPr kumimoji="1" lang="en-US" altLang="ja-JP" sz="2400" dirty="0"/>
          </a:p>
          <a:p>
            <a:pPr algn="ctr"/>
            <a:r>
              <a:rPr lang="ja-JP" altLang="en-US" sz="2800" dirty="0"/>
              <a:t>空間と時間の迷路に迷い込んでしまう</a:t>
            </a:r>
            <a:r>
              <a:rPr lang="en-US" altLang="ja-JP" sz="2800" dirty="0"/>
              <a:t>…</a:t>
            </a:r>
            <a:endParaRPr kumimoji="1" lang="ja-JP" altLang="en-US" sz="2400" dirty="0"/>
          </a:p>
        </p:txBody>
      </p:sp>
      <p:sp>
        <p:nvSpPr>
          <p:cNvPr id="4" name="フッター プレースホルダー 3">
            <a:extLst>
              <a:ext uri="{FF2B5EF4-FFF2-40B4-BE49-F238E27FC236}">
                <a16:creationId xmlns:a16="http://schemas.microsoft.com/office/drawing/2014/main" id="{81765E38-EE5B-49C6-B564-5D90214640B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F73CE66-E653-414E-9745-61905A01C801}"/>
              </a:ext>
            </a:extLst>
          </p:cNvPr>
          <p:cNvSpPr>
            <a:spLocks noGrp="1"/>
          </p:cNvSpPr>
          <p:nvPr>
            <p:ph type="sldNum" sz="quarter" idx="12"/>
          </p:nvPr>
        </p:nvSpPr>
        <p:spPr/>
        <p:txBody>
          <a:bodyPr/>
          <a:lstStyle/>
          <a:p>
            <a:fld id="{17CE7B51-3F23-42C6-B231-E1C0D4346A51}" type="slidenum">
              <a:rPr kumimoji="1" lang="ja-JP" altLang="en-US" smtClean="0"/>
              <a:t>15</a:t>
            </a:fld>
            <a:endParaRPr kumimoji="1" lang="ja-JP" altLang="en-US"/>
          </a:p>
        </p:txBody>
      </p:sp>
    </p:spTree>
    <p:extLst>
      <p:ext uri="{BB962C8B-B14F-4D97-AF65-F5344CB8AC3E}">
        <p14:creationId xmlns:p14="http://schemas.microsoft.com/office/powerpoint/2010/main" val="34119161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389BD4-873E-4191-B7E5-8F758A9FD106}"/>
              </a:ext>
            </a:extLst>
          </p:cNvPr>
          <p:cNvSpPr>
            <a:spLocks noGrp="1"/>
          </p:cNvSpPr>
          <p:nvPr>
            <p:ph type="title"/>
          </p:nvPr>
        </p:nvSpPr>
        <p:spPr/>
        <p:txBody>
          <a:bodyPr/>
          <a:lstStyle/>
          <a:p>
            <a:pPr algn="ctr"/>
            <a:r>
              <a:rPr kumimoji="1" lang="ja-JP" altLang="en-US" dirty="0"/>
              <a:t>探索の原理</a:t>
            </a:r>
          </a:p>
        </p:txBody>
      </p:sp>
      <p:sp>
        <p:nvSpPr>
          <p:cNvPr id="3" name="コンテンツ プレースホルダー 2">
            <a:extLst>
              <a:ext uri="{FF2B5EF4-FFF2-40B4-BE49-F238E27FC236}">
                <a16:creationId xmlns:a16="http://schemas.microsoft.com/office/drawing/2014/main" id="{EADAE3D3-1C6F-4A84-9BBE-4CAE0ABCCAC0}"/>
              </a:ext>
            </a:extLst>
          </p:cNvPr>
          <p:cNvSpPr>
            <a:spLocks noGrp="1"/>
          </p:cNvSpPr>
          <p:nvPr>
            <p:ph idx="1"/>
          </p:nvPr>
        </p:nvSpPr>
        <p:spPr>
          <a:xfrm>
            <a:off x="822959" y="2086893"/>
            <a:ext cx="7543801" cy="4023360"/>
          </a:xfrm>
        </p:spPr>
        <p:txBody>
          <a:bodyPr>
            <a:normAutofit/>
          </a:bodyPr>
          <a:lstStyle/>
          <a:p>
            <a:r>
              <a:rPr kumimoji="1" lang="en-US" altLang="ja-JP" sz="2800" dirty="0"/>
              <a:t>1.</a:t>
            </a:r>
            <a:r>
              <a:rPr kumimoji="1" lang="ja-JP" altLang="en-US" sz="2800" dirty="0"/>
              <a:t>　感染状態と正常状態の分離</a:t>
            </a:r>
            <a:endParaRPr kumimoji="1" lang="en-US" altLang="ja-JP" sz="2800" dirty="0"/>
          </a:p>
          <a:p>
            <a:r>
              <a:rPr lang="ja-JP" altLang="en-US" sz="2400" dirty="0"/>
              <a:t>状態が感染しているのなら</a:t>
            </a:r>
            <a:r>
              <a:rPr lang="en-US" altLang="ja-JP" sz="2400" dirty="0"/>
              <a:t>,</a:t>
            </a:r>
            <a:r>
              <a:rPr lang="ja-JP" altLang="en-US" sz="2400" dirty="0"/>
              <a:t>　その状態は</a:t>
            </a:r>
            <a:r>
              <a:rPr lang="en-US" altLang="ja-JP" sz="2400" dirty="0"/>
              <a:t>,</a:t>
            </a:r>
            <a:r>
              <a:rPr lang="ja-JP" altLang="en-US" sz="2400" dirty="0"/>
              <a:t>　欠陥から障害まで伝播しているのかもしれない</a:t>
            </a:r>
            <a:r>
              <a:rPr lang="en-US" altLang="ja-JP" sz="2400" dirty="0"/>
              <a:t>.</a:t>
            </a:r>
            <a:endParaRPr kumimoji="1" lang="en-US" altLang="ja-JP" sz="2400" dirty="0"/>
          </a:p>
          <a:p>
            <a:endParaRPr lang="en-US" altLang="ja-JP" sz="2800" dirty="0"/>
          </a:p>
          <a:p>
            <a:r>
              <a:rPr lang="en-US" altLang="ja-JP" sz="2800" dirty="0"/>
              <a:t>2.</a:t>
            </a:r>
            <a:r>
              <a:rPr lang="ja-JP" altLang="en-US" sz="2800" dirty="0"/>
              <a:t>　関係するものと無関係のものの分離</a:t>
            </a:r>
            <a:endParaRPr lang="en-US" altLang="ja-JP" sz="2800" dirty="0"/>
          </a:p>
          <a:p>
            <a:r>
              <a:rPr lang="ja-JP" altLang="en-US" sz="2400" dirty="0"/>
              <a:t>ある変数の値は</a:t>
            </a:r>
            <a:r>
              <a:rPr lang="en-US" altLang="ja-JP" sz="2400" dirty="0"/>
              <a:t>,</a:t>
            </a:r>
            <a:r>
              <a:rPr lang="ja-JP" altLang="en-US" sz="2400" dirty="0"/>
              <a:t>　それに先行するごく一部の変数の値からしか影響を受けない</a:t>
            </a:r>
            <a:r>
              <a:rPr lang="en-US" altLang="ja-JP" sz="2400" dirty="0"/>
              <a:t>.</a:t>
            </a:r>
            <a:endParaRPr kumimoji="1" lang="ja-JP" altLang="en-US" sz="2400" dirty="0"/>
          </a:p>
        </p:txBody>
      </p:sp>
      <p:sp>
        <p:nvSpPr>
          <p:cNvPr id="4" name="フッター プレースホルダー 3">
            <a:extLst>
              <a:ext uri="{FF2B5EF4-FFF2-40B4-BE49-F238E27FC236}">
                <a16:creationId xmlns:a16="http://schemas.microsoft.com/office/drawing/2014/main" id="{8733D8C6-193B-471F-A634-76968C4FDB75}"/>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5D6AF27B-373D-42DC-891F-FA5DE1FBCB82}"/>
              </a:ext>
            </a:extLst>
          </p:cNvPr>
          <p:cNvSpPr>
            <a:spLocks noGrp="1"/>
          </p:cNvSpPr>
          <p:nvPr>
            <p:ph type="sldNum" sz="quarter" idx="12"/>
          </p:nvPr>
        </p:nvSpPr>
        <p:spPr/>
        <p:txBody>
          <a:bodyPr/>
          <a:lstStyle/>
          <a:p>
            <a:fld id="{17CE7B51-3F23-42C6-B231-E1C0D4346A51}" type="slidenum">
              <a:rPr kumimoji="1" lang="ja-JP" altLang="en-US" smtClean="0"/>
              <a:t>16</a:t>
            </a:fld>
            <a:endParaRPr kumimoji="1" lang="ja-JP" altLang="en-US"/>
          </a:p>
        </p:txBody>
      </p:sp>
    </p:spTree>
    <p:extLst>
      <p:ext uri="{BB962C8B-B14F-4D97-AF65-F5344CB8AC3E}">
        <p14:creationId xmlns:p14="http://schemas.microsoft.com/office/powerpoint/2010/main" val="12824408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AB5117-90AF-4A04-8CEA-80C32C94D5E9}"/>
              </a:ext>
            </a:extLst>
          </p:cNvPr>
          <p:cNvSpPr/>
          <p:nvPr/>
        </p:nvSpPr>
        <p:spPr>
          <a:xfrm>
            <a:off x="2695389" y="3044279"/>
            <a:ext cx="4023858" cy="769441"/>
          </a:xfrm>
          <a:prstGeom prst="rect">
            <a:avLst/>
          </a:prstGeom>
        </p:spPr>
        <p:txBody>
          <a:bodyPr wrap="none">
            <a:spAutoFit/>
          </a:bodyPr>
          <a:lstStyle/>
          <a:p>
            <a:r>
              <a:rPr lang="ja-JP" altLang="en-US" sz="4400" dirty="0"/>
              <a:t>障害から修正へ</a:t>
            </a:r>
            <a:endParaRPr lang="en-US" altLang="ja-JP" sz="4400" dirty="0"/>
          </a:p>
        </p:txBody>
      </p:sp>
      <p:pic>
        <p:nvPicPr>
          <p:cNvPr id="5122" name="Picture 2" descr="「修正 イラスト」の画像検索結果">
            <a:extLst>
              <a:ext uri="{FF2B5EF4-FFF2-40B4-BE49-F238E27FC236}">
                <a16:creationId xmlns:a16="http://schemas.microsoft.com/office/drawing/2014/main" id="{1537C60A-FE00-4EB6-BB09-4AE114406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7159" y="3428999"/>
            <a:ext cx="3340956" cy="3044280"/>
          </a:xfrm>
          <a:prstGeom prst="rect">
            <a:avLst/>
          </a:prstGeom>
          <a:noFill/>
          <a:extLst>
            <a:ext uri="{909E8E84-426E-40DD-AFC4-6F175D3DCCD1}">
              <a14:hiddenFill xmlns:a14="http://schemas.microsoft.com/office/drawing/2010/main">
                <a:solidFill>
                  <a:srgbClr val="FFFFFF"/>
                </a:solidFill>
              </a14:hiddenFill>
            </a:ext>
          </a:extLst>
        </p:spPr>
      </p:pic>
      <p:sp>
        <p:nvSpPr>
          <p:cNvPr id="3" name="フッター プレースホルダー 2">
            <a:extLst>
              <a:ext uri="{FF2B5EF4-FFF2-40B4-BE49-F238E27FC236}">
                <a16:creationId xmlns:a16="http://schemas.microsoft.com/office/drawing/2014/main" id="{1C1730C5-7BCB-4162-BF3F-B4108CAAC48F}"/>
              </a:ext>
            </a:extLst>
          </p:cNvPr>
          <p:cNvSpPr>
            <a:spLocks noGrp="1"/>
          </p:cNvSpPr>
          <p:nvPr>
            <p:ph type="ftr" sz="quarter" idx="11"/>
          </p:nvPr>
        </p:nvSpPr>
        <p:spPr/>
        <p:txBody>
          <a:bodyPr/>
          <a:lstStyle/>
          <a:p>
            <a:r>
              <a:rPr kumimoji="1" lang="ja-JP" altLang="en-US"/>
              <a:t>デバッグの理論と実践</a:t>
            </a:r>
          </a:p>
        </p:txBody>
      </p:sp>
      <p:sp>
        <p:nvSpPr>
          <p:cNvPr id="4" name="スライド番号プレースホルダー 3">
            <a:extLst>
              <a:ext uri="{FF2B5EF4-FFF2-40B4-BE49-F238E27FC236}">
                <a16:creationId xmlns:a16="http://schemas.microsoft.com/office/drawing/2014/main" id="{31C9BF52-4FD1-47D6-A83B-4E364B89A75F}"/>
              </a:ext>
            </a:extLst>
          </p:cNvPr>
          <p:cNvSpPr>
            <a:spLocks noGrp="1"/>
          </p:cNvSpPr>
          <p:nvPr>
            <p:ph type="sldNum" sz="quarter" idx="12"/>
          </p:nvPr>
        </p:nvSpPr>
        <p:spPr/>
        <p:txBody>
          <a:bodyPr/>
          <a:lstStyle/>
          <a:p>
            <a:fld id="{17CE7B51-3F23-42C6-B231-E1C0D4346A51}" type="slidenum">
              <a:rPr kumimoji="1" lang="ja-JP" altLang="en-US" smtClean="0"/>
              <a:t>17</a:t>
            </a:fld>
            <a:endParaRPr kumimoji="1" lang="ja-JP" altLang="en-US"/>
          </a:p>
        </p:txBody>
      </p:sp>
    </p:spTree>
    <p:extLst>
      <p:ext uri="{BB962C8B-B14F-4D97-AF65-F5344CB8AC3E}">
        <p14:creationId xmlns:p14="http://schemas.microsoft.com/office/powerpoint/2010/main" val="4369497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6ECD92AE-C4E7-425C-9D74-C1582C6ED84D}"/>
              </a:ext>
            </a:extLst>
          </p:cNvPr>
          <p:cNvSpPr>
            <a:spLocks noGrp="1"/>
          </p:cNvSpPr>
          <p:nvPr>
            <p:ph type="title"/>
          </p:nvPr>
        </p:nvSpPr>
        <p:spPr/>
        <p:txBody>
          <a:bodyPr/>
          <a:lstStyle/>
          <a:p>
            <a:pPr algn="ctr"/>
            <a:r>
              <a:rPr kumimoji="1" lang="en-US" altLang="ja-JP" dirty="0"/>
              <a:t>TRAFFIC</a:t>
            </a:r>
            <a:r>
              <a:rPr kumimoji="1" lang="ja-JP" altLang="en-US" dirty="0"/>
              <a:t>の手順を参考に</a:t>
            </a:r>
          </a:p>
        </p:txBody>
      </p:sp>
      <p:sp>
        <p:nvSpPr>
          <p:cNvPr id="7" name="コンテンツ プレースホルダー 6">
            <a:extLst>
              <a:ext uri="{FF2B5EF4-FFF2-40B4-BE49-F238E27FC236}">
                <a16:creationId xmlns:a16="http://schemas.microsoft.com/office/drawing/2014/main" id="{3A0ED8C8-A059-428E-8BD6-AEEAEAF56B22}"/>
              </a:ext>
            </a:extLst>
          </p:cNvPr>
          <p:cNvSpPr>
            <a:spLocks noGrp="1"/>
          </p:cNvSpPr>
          <p:nvPr>
            <p:ph idx="1"/>
          </p:nvPr>
        </p:nvSpPr>
        <p:spPr>
          <a:xfrm>
            <a:off x="822959" y="2297909"/>
            <a:ext cx="7543801" cy="4023360"/>
          </a:xfrm>
        </p:spPr>
        <p:txBody>
          <a:bodyPr>
            <a:normAutofit/>
          </a:bodyPr>
          <a:lstStyle/>
          <a:p>
            <a:pPr marL="0" indent="0">
              <a:buNone/>
            </a:pPr>
            <a:r>
              <a:rPr lang="en-US" altLang="ja-JP" sz="2400" dirty="0"/>
              <a:t> </a:t>
            </a:r>
            <a:r>
              <a:rPr kumimoji="1" lang="ja-JP" altLang="en-US" sz="2400" dirty="0"/>
              <a:t>・問題の記録</a:t>
            </a:r>
            <a:endParaRPr kumimoji="1" lang="en-US" altLang="ja-JP" sz="2400" dirty="0"/>
          </a:p>
          <a:p>
            <a:r>
              <a:rPr lang="ja-JP" altLang="en-US" sz="2400" dirty="0"/>
              <a:t>・障害の再現</a:t>
            </a:r>
            <a:endParaRPr lang="en-US" altLang="ja-JP" sz="2400" dirty="0"/>
          </a:p>
          <a:p>
            <a:r>
              <a:rPr kumimoji="1" lang="ja-JP" altLang="en-US" sz="2400" dirty="0"/>
              <a:t>・テストケースの自動化と単純化</a:t>
            </a:r>
            <a:endParaRPr kumimoji="1" lang="en-US" altLang="ja-JP" sz="2400" dirty="0"/>
          </a:p>
          <a:p>
            <a:r>
              <a:rPr lang="ja-JP" altLang="en-US" sz="2400" dirty="0"/>
              <a:t>・感染の起源の検出</a:t>
            </a:r>
            <a:endParaRPr lang="en-US" altLang="ja-JP" sz="2400" dirty="0"/>
          </a:p>
          <a:p>
            <a:r>
              <a:rPr kumimoji="1" lang="ja-JP" altLang="en-US" sz="2400" dirty="0"/>
              <a:t>・最も感染起源の可能性が高い箇所に着目する</a:t>
            </a:r>
            <a:endParaRPr kumimoji="1" lang="en-US" altLang="ja-JP" sz="2400" dirty="0"/>
          </a:p>
          <a:p>
            <a:r>
              <a:rPr lang="ja-JP" altLang="en-US" sz="2400" dirty="0"/>
              <a:t>・感染の起源を特定する</a:t>
            </a:r>
            <a:endParaRPr lang="en-US" altLang="ja-JP" sz="2400" dirty="0"/>
          </a:p>
          <a:p>
            <a:r>
              <a:rPr kumimoji="1" lang="ja-JP" altLang="en-US" sz="2400" dirty="0"/>
              <a:t>・欠陥の修正</a:t>
            </a:r>
          </a:p>
        </p:txBody>
      </p:sp>
      <p:sp>
        <p:nvSpPr>
          <p:cNvPr id="2" name="フッター プレースホルダー 1">
            <a:extLst>
              <a:ext uri="{FF2B5EF4-FFF2-40B4-BE49-F238E27FC236}">
                <a16:creationId xmlns:a16="http://schemas.microsoft.com/office/drawing/2014/main" id="{C7D0A50F-C1AB-4FD8-995D-CBA45CBB2671}"/>
              </a:ext>
            </a:extLst>
          </p:cNvPr>
          <p:cNvSpPr>
            <a:spLocks noGrp="1"/>
          </p:cNvSpPr>
          <p:nvPr>
            <p:ph type="ftr" sz="quarter" idx="11"/>
          </p:nvPr>
        </p:nvSpPr>
        <p:spPr/>
        <p:txBody>
          <a:bodyPr/>
          <a:lstStyle/>
          <a:p>
            <a:r>
              <a:rPr lang="ja-JP" altLang="en-US"/>
              <a:t>デバッグの理論と実践</a:t>
            </a:r>
          </a:p>
        </p:txBody>
      </p:sp>
      <p:sp>
        <p:nvSpPr>
          <p:cNvPr id="3" name="スライド番号プレースホルダー 2">
            <a:extLst>
              <a:ext uri="{FF2B5EF4-FFF2-40B4-BE49-F238E27FC236}">
                <a16:creationId xmlns:a16="http://schemas.microsoft.com/office/drawing/2014/main" id="{BA71A53D-4066-404F-A2C2-51489A068132}"/>
              </a:ext>
            </a:extLst>
          </p:cNvPr>
          <p:cNvSpPr>
            <a:spLocks noGrp="1"/>
          </p:cNvSpPr>
          <p:nvPr>
            <p:ph type="sldNum" sz="quarter" idx="12"/>
          </p:nvPr>
        </p:nvSpPr>
        <p:spPr/>
        <p:txBody>
          <a:bodyPr/>
          <a:lstStyle/>
          <a:p>
            <a:fld id="{17CE7B51-3F23-42C6-B231-E1C0D4346A51}" type="slidenum">
              <a:rPr lang="ja-JP" altLang="en-US" smtClean="0"/>
              <a:pPr/>
              <a:t>18</a:t>
            </a:fld>
            <a:endParaRPr lang="ja-JP" altLang="en-US"/>
          </a:p>
        </p:txBody>
      </p:sp>
    </p:spTree>
    <p:extLst>
      <p:ext uri="{BB962C8B-B14F-4D97-AF65-F5344CB8AC3E}">
        <p14:creationId xmlns:p14="http://schemas.microsoft.com/office/powerpoint/2010/main" val="13700839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6946F107-667C-4D3F-A6AE-8929CFC05DFF}"/>
              </a:ext>
            </a:extLst>
          </p:cNvPr>
          <p:cNvSpPr/>
          <p:nvPr/>
        </p:nvSpPr>
        <p:spPr>
          <a:xfrm>
            <a:off x="1721700" y="3044279"/>
            <a:ext cx="5700600" cy="769441"/>
          </a:xfrm>
          <a:prstGeom prst="rect">
            <a:avLst/>
          </a:prstGeom>
        </p:spPr>
        <p:txBody>
          <a:bodyPr wrap="none">
            <a:spAutoFit/>
          </a:bodyPr>
          <a:lstStyle/>
          <a:p>
            <a:r>
              <a:rPr lang="ja-JP" altLang="en-US" sz="4400" dirty="0"/>
              <a:t>自動デバッグテクニック</a:t>
            </a:r>
          </a:p>
        </p:txBody>
      </p:sp>
      <p:pic>
        <p:nvPicPr>
          <p:cNvPr id="6146" name="Picture 2" descr="「自動化 イラスト」の画像検索結果">
            <a:extLst>
              <a:ext uri="{FF2B5EF4-FFF2-40B4-BE49-F238E27FC236}">
                <a16:creationId xmlns:a16="http://schemas.microsoft.com/office/drawing/2014/main" id="{B6FB0337-B252-4E92-BB3D-3BDB6672C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1340" y="3767234"/>
            <a:ext cx="2559441" cy="2559441"/>
          </a:xfrm>
          <a:prstGeom prst="rect">
            <a:avLst/>
          </a:prstGeom>
          <a:noFill/>
          <a:extLst>
            <a:ext uri="{909E8E84-426E-40DD-AFC4-6F175D3DCCD1}">
              <a14:hiddenFill xmlns:a14="http://schemas.microsoft.com/office/drawing/2010/main">
                <a:solidFill>
                  <a:srgbClr val="FFFFFF"/>
                </a:solidFill>
              </a14:hiddenFill>
            </a:ext>
          </a:extLst>
        </p:spPr>
      </p:pic>
      <p:sp>
        <p:nvSpPr>
          <p:cNvPr id="3" name="フッター プレースホルダー 2">
            <a:extLst>
              <a:ext uri="{FF2B5EF4-FFF2-40B4-BE49-F238E27FC236}">
                <a16:creationId xmlns:a16="http://schemas.microsoft.com/office/drawing/2014/main" id="{207A47CD-DFE6-48F8-8EFC-F4E321B94CFB}"/>
              </a:ext>
            </a:extLst>
          </p:cNvPr>
          <p:cNvSpPr>
            <a:spLocks noGrp="1"/>
          </p:cNvSpPr>
          <p:nvPr>
            <p:ph type="ftr" sz="quarter" idx="11"/>
          </p:nvPr>
        </p:nvSpPr>
        <p:spPr/>
        <p:txBody>
          <a:bodyPr/>
          <a:lstStyle/>
          <a:p>
            <a:r>
              <a:rPr kumimoji="1" lang="ja-JP" altLang="en-US"/>
              <a:t>デバッグの理論と実践</a:t>
            </a:r>
          </a:p>
        </p:txBody>
      </p:sp>
      <p:sp>
        <p:nvSpPr>
          <p:cNvPr id="4" name="スライド番号プレースホルダー 3">
            <a:extLst>
              <a:ext uri="{FF2B5EF4-FFF2-40B4-BE49-F238E27FC236}">
                <a16:creationId xmlns:a16="http://schemas.microsoft.com/office/drawing/2014/main" id="{CF4FF6B7-E199-4A0C-AFA4-E27EADD73D63}"/>
              </a:ext>
            </a:extLst>
          </p:cNvPr>
          <p:cNvSpPr>
            <a:spLocks noGrp="1"/>
          </p:cNvSpPr>
          <p:nvPr>
            <p:ph type="sldNum" sz="quarter" idx="12"/>
          </p:nvPr>
        </p:nvSpPr>
        <p:spPr/>
        <p:txBody>
          <a:bodyPr/>
          <a:lstStyle/>
          <a:p>
            <a:fld id="{17CE7B51-3F23-42C6-B231-E1C0D4346A51}" type="slidenum">
              <a:rPr kumimoji="1" lang="ja-JP" altLang="en-US" smtClean="0"/>
              <a:t>19</a:t>
            </a:fld>
            <a:endParaRPr kumimoji="1" lang="ja-JP" altLang="en-US"/>
          </a:p>
        </p:txBody>
      </p:sp>
    </p:spTree>
    <p:extLst>
      <p:ext uri="{BB962C8B-B14F-4D97-AF65-F5344CB8AC3E}">
        <p14:creationId xmlns:p14="http://schemas.microsoft.com/office/powerpoint/2010/main" val="1070620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BB8FE5C-0E8A-4C58-9C36-A47EA8C366A8}"/>
              </a:ext>
            </a:extLst>
          </p:cNvPr>
          <p:cNvSpPr>
            <a:spLocks noGrp="1"/>
          </p:cNvSpPr>
          <p:nvPr>
            <p:ph type="title"/>
          </p:nvPr>
        </p:nvSpPr>
        <p:spPr/>
        <p:txBody>
          <a:bodyPr/>
          <a:lstStyle/>
          <a:p>
            <a:pPr algn="ctr"/>
            <a:r>
              <a:rPr lang="ja-JP" altLang="en-US" dirty="0"/>
              <a:t>自動デバッグテクニック</a:t>
            </a:r>
            <a:endParaRPr kumimoji="1" lang="ja-JP" altLang="en-US" dirty="0"/>
          </a:p>
        </p:txBody>
      </p:sp>
      <p:sp>
        <p:nvSpPr>
          <p:cNvPr id="5" name="コンテンツ プレースホルダー 4">
            <a:extLst>
              <a:ext uri="{FF2B5EF4-FFF2-40B4-BE49-F238E27FC236}">
                <a16:creationId xmlns:a16="http://schemas.microsoft.com/office/drawing/2014/main" id="{820F72A6-3294-4351-A46B-B00D02752719}"/>
              </a:ext>
            </a:extLst>
          </p:cNvPr>
          <p:cNvSpPr>
            <a:spLocks noGrp="1"/>
          </p:cNvSpPr>
          <p:nvPr>
            <p:ph idx="1"/>
          </p:nvPr>
        </p:nvSpPr>
        <p:spPr>
          <a:xfrm>
            <a:off x="822959" y="1845733"/>
            <a:ext cx="7543801" cy="4400321"/>
          </a:xfrm>
        </p:spPr>
        <p:txBody>
          <a:bodyPr>
            <a:normAutofit lnSpcReduction="10000"/>
          </a:bodyPr>
          <a:lstStyle/>
          <a:p>
            <a:r>
              <a:rPr kumimoji="1" lang="ja-JP" altLang="en-US" sz="2400" dirty="0"/>
              <a:t>今後の章の紹介</a:t>
            </a:r>
            <a:endParaRPr kumimoji="1" lang="en-US" altLang="ja-JP" sz="2400" dirty="0"/>
          </a:p>
          <a:p>
            <a:r>
              <a:rPr kumimoji="1" lang="ja-JP" altLang="en-US" sz="2400" dirty="0"/>
              <a:t>・入力の単純化</a:t>
            </a:r>
            <a:endParaRPr kumimoji="1" lang="en-US" altLang="ja-JP" sz="2400" dirty="0"/>
          </a:p>
          <a:p>
            <a:r>
              <a:rPr lang="ja-JP" altLang="en-US" sz="2400" dirty="0"/>
              <a:t>・プログラムスライス</a:t>
            </a:r>
            <a:endParaRPr lang="en-US" altLang="ja-JP" sz="2400" dirty="0"/>
          </a:p>
          <a:p>
            <a:r>
              <a:rPr kumimoji="1" lang="ja-JP" altLang="en-US" sz="2400" dirty="0"/>
              <a:t>・状態の観察</a:t>
            </a:r>
            <a:endParaRPr kumimoji="1" lang="en-US" altLang="ja-JP" sz="2400" dirty="0"/>
          </a:p>
          <a:p>
            <a:r>
              <a:rPr lang="ja-JP" altLang="en-US" sz="2400" dirty="0"/>
              <a:t>・状態の監視</a:t>
            </a:r>
            <a:endParaRPr lang="en-US" altLang="ja-JP" sz="2400" dirty="0"/>
          </a:p>
          <a:p>
            <a:r>
              <a:rPr kumimoji="1" lang="ja-JP" altLang="en-US" sz="2400" dirty="0"/>
              <a:t>・アサーション</a:t>
            </a:r>
            <a:endParaRPr kumimoji="1" lang="en-US" altLang="ja-JP" sz="2400" dirty="0"/>
          </a:p>
          <a:p>
            <a:r>
              <a:rPr lang="ja-JP" altLang="en-US" sz="2400" dirty="0"/>
              <a:t>・異常</a:t>
            </a:r>
            <a:endParaRPr lang="en-US" altLang="ja-JP" sz="2400" dirty="0"/>
          </a:p>
          <a:p>
            <a:r>
              <a:rPr kumimoji="1" lang="ja-JP" altLang="en-US" sz="2400" dirty="0"/>
              <a:t>・原因と結果の連鎖</a:t>
            </a:r>
            <a:endParaRPr kumimoji="1" lang="en-US" altLang="ja-JP" sz="2400" dirty="0"/>
          </a:p>
          <a:p>
            <a:r>
              <a:rPr lang="ja-JP" altLang="en-US" sz="2400" dirty="0"/>
              <a:t>・ミスから学ぶ</a:t>
            </a:r>
            <a:endParaRPr kumimoji="1" lang="ja-JP" altLang="en-US" sz="2400" dirty="0"/>
          </a:p>
        </p:txBody>
      </p:sp>
      <p:sp>
        <p:nvSpPr>
          <p:cNvPr id="2" name="フッター プレースホルダー 1">
            <a:extLst>
              <a:ext uri="{FF2B5EF4-FFF2-40B4-BE49-F238E27FC236}">
                <a16:creationId xmlns:a16="http://schemas.microsoft.com/office/drawing/2014/main" id="{40AE159F-B03B-4010-B153-7B6051C2F2AB}"/>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FBED3EE6-F163-4007-B82D-312755FD8032}"/>
              </a:ext>
            </a:extLst>
          </p:cNvPr>
          <p:cNvSpPr>
            <a:spLocks noGrp="1"/>
          </p:cNvSpPr>
          <p:nvPr>
            <p:ph type="sldNum" sz="quarter" idx="12"/>
          </p:nvPr>
        </p:nvSpPr>
        <p:spPr/>
        <p:txBody>
          <a:bodyPr/>
          <a:lstStyle/>
          <a:p>
            <a:fld id="{17CE7B51-3F23-42C6-B231-E1C0D4346A51}" type="slidenum">
              <a:rPr kumimoji="1" lang="ja-JP" altLang="en-US" smtClean="0"/>
              <a:t>20</a:t>
            </a:fld>
            <a:endParaRPr kumimoji="1" lang="ja-JP" altLang="en-US"/>
          </a:p>
        </p:txBody>
      </p:sp>
    </p:spTree>
    <p:extLst>
      <p:ext uri="{BB962C8B-B14F-4D97-AF65-F5344CB8AC3E}">
        <p14:creationId xmlns:p14="http://schemas.microsoft.com/office/powerpoint/2010/main" val="21025481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91E991B-61EC-45C0-A4BD-32BF773C847C}"/>
              </a:ext>
            </a:extLst>
          </p:cNvPr>
          <p:cNvSpPr/>
          <p:nvPr/>
        </p:nvSpPr>
        <p:spPr>
          <a:xfrm>
            <a:off x="3464164" y="2921168"/>
            <a:ext cx="2215671" cy="1015663"/>
          </a:xfrm>
          <a:prstGeom prst="rect">
            <a:avLst/>
          </a:prstGeom>
        </p:spPr>
        <p:txBody>
          <a:bodyPr wrap="none">
            <a:spAutoFit/>
          </a:bodyPr>
          <a:lstStyle/>
          <a:p>
            <a:r>
              <a:rPr lang="ja-JP" altLang="en-US" sz="6000" dirty="0"/>
              <a:t>まとめ</a:t>
            </a:r>
          </a:p>
        </p:txBody>
      </p:sp>
      <p:sp>
        <p:nvSpPr>
          <p:cNvPr id="3" name="AutoShape 2" descr="「まとめイラスト」の画像検索結果">
            <a:extLst>
              <a:ext uri="{FF2B5EF4-FFF2-40B4-BE49-F238E27FC236}">
                <a16:creationId xmlns:a16="http://schemas.microsoft.com/office/drawing/2014/main" id="{980A6B73-1D60-4E94-A142-40FF5CC438B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4" name="図 3">
            <a:extLst>
              <a:ext uri="{FF2B5EF4-FFF2-40B4-BE49-F238E27FC236}">
                <a16:creationId xmlns:a16="http://schemas.microsoft.com/office/drawing/2014/main" id="{85C5FD8C-A55C-4179-84A8-C3BF08BDDC7E}"/>
              </a:ext>
            </a:extLst>
          </p:cNvPr>
          <p:cNvPicPr>
            <a:picLocks noChangeAspect="1"/>
          </p:cNvPicPr>
          <p:nvPr/>
        </p:nvPicPr>
        <p:blipFill>
          <a:blip r:embed="rId2"/>
          <a:stretch>
            <a:fillRect/>
          </a:stretch>
        </p:blipFill>
        <p:spPr>
          <a:xfrm>
            <a:off x="5617699" y="3689253"/>
            <a:ext cx="3526301" cy="2644726"/>
          </a:xfrm>
          <a:prstGeom prst="rect">
            <a:avLst/>
          </a:prstGeom>
        </p:spPr>
      </p:pic>
      <p:sp>
        <p:nvSpPr>
          <p:cNvPr id="5" name="フッター プレースホルダー 4">
            <a:extLst>
              <a:ext uri="{FF2B5EF4-FFF2-40B4-BE49-F238E27FC236}">
                <a16:creationId xmlns:a16="http://schemas.microsoft.com/office/drawing/2014/main" id="{DEA5361A-22A0-467D-831B-0FBDDB234582}"/>
              </a:ext>
            </a:extLst>
          </p:cNvPr>
          <p:cNvSpPr>
            <a:spLocks noGrp="1"/>
          </p:cNvSpPr>
          <p:nvPr>
            <p:ph type="ftr" sz="quarter" idx="11"/>
          </p:nvPr>
        </p:nvSpPr>
        <p:spPr/>
        <p:txBody>
          <a:bodyPr/>
          <a:lstStyle/>
          <a:p>
            <a:r>
              <a:rPr kumimoji="1" lang="ja-JP" altLang="en-US"/>
              <a:t>デバッグの理論と実践</a:t>
            </a:r>
          </a:p>
        </p:txBody>
      </p:sp>
      <p:sp>
        <p:nvSpPr>
          <p:cNvPr id="6" name="スライド番号プレースホルダー 5">
            <a:extLst>
              <a:ext uri="{FF2B5EF4-FFF2-40B4-BE49-F238E27FC236}">
                <a16:creationId xmlns:a16="http://schemas.microsoft.com/office/drawing/2014/main" id="{E85206DA-7B17-4F29-96A9-502092F6EE32}"/>
              </a:ext>
            </a:extLst>
          </p:cNvPr>
          <p:cNvSpPr>
            <a:spLocks noGrp="1"/>
          </p:cNvSpPr>
          <p:nvPr>
            <p:ph type="sldNum" sz="quarter" idx="12"/>
          </p:nvPr>
        </p:nvSpPr>
        <p:spPr/>
        <p:txBody>
          <a:bodyPr/>
          <a:lstStyle/>
          <a:p>
            <a:fld id="{17CE7B51-3F23-42C6-B231-E1C0D4346A51}" type="slidenum">
              <a:rPr kumimoji="1" lang="ja-JP" altLang="en-US" smtClean="0"/>
              <a:t>21</a:t>
            </a:fld>
            <a:endParaRPr kumimoji="1" lang="ja-JP" altLang="en-US"/>
          </a:p>
        </p:txBody>
      </p:sp>
    </p:spTree>
    <p:extLst>
      <p:ext uri="{BB962C8B-B14F-4D97-AF65-F5344CB8AC3E}">
        <p14:creationId xmlns:p14="http://schemas.microsoft.com/office/powerpoint/2010/main" val="15404945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1D3EC4-F3DA-4E9D-8C42-01A74D820E12}"/>
              </a:ext>
            </a:extLst>
          </p:cNvPr>
          <p:cNvSpPr>
            <a:spLocks noGrp="1"/>
          </p:cNvSpPr>
          <p:nvPr>
            <p:ph type="title"/>
          </p:nvPr>
        </p:nvSpPr>
        <p:spPr/>
        <p:txBody>
          <a:bodyPr/>
          <a:lstStyle/>
          <a:p>
            <a:pPr algn="ctr"/>
            <a:r>
              <a:rPr kumimoji="1" lang="ja-JP" altLang="en-US" dirty="0"/>
              <a:t>まとめ</a:t>
            </a:r>
          </a:p>
        </p:txBody>
      </p:sp>
      <p:sp>
        <p:nvSpPr>
          <p:cNvPr id="3" name="コンテンツ プレースホルダー 2">
            <a:extLst>
              <a:ext uri="{FF2B5EF4-FFF2-40B4-BE49-F238E27FC236}">
                <a16:creationId xmlns:a16="http://schemas.microsoft.com/office/drawing/2014/main" id="{178E6E79-2B7D-4C40-B29D-27A5CAA845B2}"/>
              </a:ext>
            </a:extLst>
          </p:cNvPr>
          <p:cNvSpPr>
            <a:spLocks noGrp="1"/>
          </p:cNvSpPr>
          <p:nvPr>
            <p:ph idx="1"/>
          </p:nvPr>
        </p:nvSpPr>
        <p:spPr/>
        <p:txBody>
          <a:bodyPr>
            <a:normAutofit/>
          </a:bodyPr>
          <a:lstStyle/>
          <a:p>
            <a:pPr marL="0" indent="0">
              <a:buNone/>
            </a:pPr>
            <a:endParaRPr lang="en-US" altLang="ja-JP" sz="2800" dirty="0"/>
          </a:p>
          <a:p>
            <a:pPr marL="0" indent="0">
              <a:buNone/>
            </a:pPr>
            <a:r>
              <a:rPr lang="en-US" altLang="ja-JP" sz="2800" dirty="0"/>
              <a:t> </a:t>
            </a:r>
            <a:r>
              <a:rPr kumimoji="1" lang="ja-JP" altLang="en-US" sz="2800" dirty="0"/>
              <a:t>・欠陥がプログラム状態の中に感染を引き起こす</a:t>
            </a:r>
            <a:endParaRPr kumimoji="1" lang="en-US" altLang="ja-JP" sz="2800" dirty="0"/>
          </a:p>
          <a:p>
            <a:pPr marL="0" indent="0">
              <a:buNone/>
            </a:pPr>
            <a:endParaRPr kumimoji="1" lang="en-US" altLang="ja-JP" sz="2800" dirty="0"/>
          </a:p>
          <a:p>
            <a:r>
              <a:rPr lang="ja-JP" altLang="en-US" sz="2800" dirty="0"/>
              <a:t>・感染が障害を引き起こす</a:t>
            </a:r>
            <a:endParaRPr lang="en-US" altLang="ja-JP" sz="2800" dirty="0"/>
          </a:p>
          <a:p>
            <a:endParaRPr lang="en-US" altLang="ja-JP" sz="2800" dirty="0"/>
          </a:p>
          <a:p>
            <a:r>
              <a:rPr kumimoji="1" lang="ja-JP" altLang="en-US" sz="2800" dirty="0"/>
              <a:t>・プログラムをデバッグするための</a:t>
            </a:r>
            <a:r>
              <a:rPr kumimoji="1" lang="en-US" altLang="ja-JP" sz="2800" dirty="0"/>
              <a:t>7</a:t>
            </a:r>
            <a:r>
              <a:rPr kumimoji="1" lang="ja-JP" altLang="en-US" sz="2800" dirty="0" err="1"/>
              <a:t>つの</a:t>
            </a:r>
            <a:r>
              <a:rPr kumimoji="1" lang="ja-JP" altLang="en-US" sz="2800" dirty="0"/>
              <a:t>手順     （</a:t>
            </a:r>
            <a:r>
              <a:rPr kumimoji="1" lang="en-US" altLang="ja-JP" sz="2800" dirty="0"/>
              <a:t>TRAFFIC</a:t>
            </a:r>
            <a:r>
              <a:rPr kumimoji="1" lang="ja-JP" altLang="en-US" sz="2800" dirty="0"/>
              <a:t>）</a:t>
            </a:r>
          </a:p>
        </p:txBody>
      </p:sp>
      <p:sp>
        <p:nvSpPr>
          <p:cNvPr id="4" name="フッター プレースホルダー 3">
            <a:extLst>
              <a:ext uri="{FF2B5EF4-FFF2-40B4-BE49-F238E27FC236}">
                <a16:creationId xmlns:a16="http://schemas.microsoft.com/office/drawing/2014/main" id="{B9296C24-3B69-40F2-A541-FBCDD1309D72}"/>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A9E7D406-3DF0-4E64-AB0F-9AD167CFC2DA}"/>
              </a:ext>
            </a:extLst>
          </p:cNvPr>
          <p:cNvSpPr>
            <a:spLocks noGrp="1"/>
          </p:cNvSpPr>
          <p:nvPr>
            <p:ph type="sldNum" sz="quarter" idx="12"/>
          </p:nvPr>
        </p:nvSpPr>
        <p:spPr/>
        <p:txBody>
          <a:bodyPr/>
          <a:lstStyle/>
          <a:p>
            <a:fld id="{17CE7B51-3F23-42C6-B231-E1C0D4346A51}" type="slidenum">
              <a:rPr kumimoji="1" lang="ja-JP" altLang="en-US" smtClean="0"/>
              <a:t>22</a:t>
            </a:fld>
            <a:endParaRPr kumimoji="1" lang="ja-JP" altLang="en-US"/>
          </a:p>
        </p:txBody>
      </p:sp>
    </p:spTree>
    <p:extLst>
      <p:ext uri="{BB962C8B-B14F-4D97-AF65-F5344CB8AC3E}">
        <p14:creationId xmlns:p14="http://schemas.microsoft.com/office/powerpoint/2010/main" val="1900552580"/>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864</TotalTime>
  <Words>595</Words>
  <Application>Microsoft Office PowerPoint</Application>
  <PresentationFormat>画面に合わせる (4:3)</PresentationFormat>
  <Paragraphs>201</Paragraphs>
  <Slides>22</Slides>
  <Notes>9</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22</vt:i4>
      </vt:variant>
    </vt:vector>
  </HeadingPairs>
  <TitlesOfParts>
    <vt:vector size="28" baseType="lpstr">
      <vt:lpstr>ＭＳ Ｐゴシック</vt:lpstr>
      <vt:lpstr>游ゴシック</vt:lpstr>
      <vt:lpstr>Calibri</vt:lpstr>
      <vt:lpstr>Calibri Light</vt:lpstr>
      <vt:lpstr>Wingdings</vt:lpstr>
      <vt:lpstr>レトロスペクト</vt:lpstr>
      <vt:lpstr>1章：　　　　　　　　　　　　　　　　　障害はどのように起こるのか</vt:lpstr>
      <vt:lpstr>目次</vt:lpstr>
      <vt:lpstr>プログラムがうまく動かない！ </vt:lpstr>
      <vt:lpstr>トラブル発生！</vt:lpstr>
      <vt:lpstr>欠陥の発見</vt:lpstr>
      <vt:lpstr>「バグ」という曖昧な表現</vt:lpstr>
      <vt:lpstr>PowerPoint プレゼンテーション</vt:lpstr>
      <vt:lpstr>失敗はどのように起こるのか</vt:lpstr>
      <vt:lpstr>感染の仕方</vt:lpstr>
      <vt:lpstr>テストの呪い</vt:lpstr>
      <vt:lpstr>感染の連鎖</vt:lpstr>
      <vt:lpstr>ここからは以降の章の紹介です</vt:lpstr>
      <vt:lpstr>PowerPoint プレゼンテーション</vt:lpstr>
      <vt:lpstr>TRAFFIC</vt:lpstr>
      <vt:lpstr>なぜ障害を理解しにくいのか</vt:lpstr>
      <vt:lpstr>探索の原理</vt:lpstr>
      <vt:lpstr>PowerPoint プレゼンテーション</vt:lpstr>
      <vt:lpstr>TRAFFICの手順を参考に</vt:lpstr>
      <vt:lpstr>PowerPoint プレゼンテーション</vt:lpstr>
      <vt:lpstr>自動デバッグテクニック</vt:lpstr>
      <vt:lpstr>PowerPoint プレゼンテーション</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Fuga Yoshitomi</dc:creator>
  <cp:lastModifiedBy>Administrator</cp:lastModifiedBy>
  <cp:revision>31</cp:revision>
  <dcterms:created xsi:type="dcterms:W3CDTF">2017-11-26T07:17:30Z</dcterms:created>
  <dcterms:modified xsi:type="dcterms:W3CDTF">2017-11-30T05:26:00Z</dcterms:modified>
</cp:coreProperties>
</file>