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sldIdLst>
    <p:sldId id="256" r:id="rId2"/>
    <p:sldId id="268" r:id="rId3"/>
    <p:sldId id="269" r:id="rId4"/>
    <p:sldId id="257" r:id="rId5"/>
    <p:sldId id="274" r:id="rId6"/>
    <p:sldId id="271" r:id="rId7"/>
    <p:sldId id="273" r:id="rId8"/>
    <p:sldId id="258" r:id="rId9"/>
    <p:sldId id="259" r:id="rId10"/>
    <p:sldId id="275" r:id="rId11"/>
    <p:sldId id="260" r:id="rId12"/>
    <p:sldId id="261" r:id="rId13"/>
    <p:sldId id="262" r:id="rId14"/>
    <p:sldId id="278" r:id="rId15"/>
    <p:sldId id="279" r:id="rId16"/>
    <p:sldId id="263" r:id="rId17"/>
    <p:sldId id="267" r:id="rId18"/>
    <p:sldId id="264" r:id="rId19"/>
    <p:sldId id="265" r:id="rId20"/>
    <p:sldId id="270" r:id="rId21"/>
    <p:sldId id="27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UR ATHIRAH RAMLI" initials="NAR" lastIdx="3" clrIdx="0">
    <p:extLst>
      <p:ext uri="{19B8F6BF-5375-455C-9EA6-DF929625EA0E}">
        <p15:presenceInfo xmlns:p15="http://schemas.microsoft.com/office/powerpoint/2012/main" userId="S::s226192@wakayama-u.ac.jp::3bc9a3fd-eb10-46ad-b2b9-19177ddc3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69" autoAdjust="0"/>
    <p:restoredTop sz="25596" autoAdjust="0"/>
  </p:normalViewPr>
  <p:slideViewPr>
    <p:cSldViewPr snapToGrid="0">
      <p:cViewPr varScale="1">
        <p:scale>
          <a:sx n="86" d="100"/>
          <a:sy n="86" d="100"/>
        </p:scale>
        <p:origin x="1142"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ata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4" Type="http://schemas.openxmlformats.org/officeDocument/2006/relationships/image" Target="../media/image38.svg"/></Relationships>
</file>

<file path=ppt/diagrams/_rels/data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4" Type="http://schemas.openxmlformats.org/officeDocument/2006/relationships/image" Target="../media/image38.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6D004D-034F-42A8-AECC-05A08EFA4E1E}"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A79DEC11-F07D-47AA-9CEF-C79A369C69BA}">
      <dgm:prSet/>
      <dgm:spPr/>
      <dgm:t>
        <a:bodyPr/>
        <a:lstStyle/>
        <a:p>
          <a:pPr>
            <a:defRPr cap="all"/>
          </a:pPr>
          <a:r>
            <a:rPr lang="en-MY"/>
            <a:t>AIM</a:t>
          </a:r>
        </a:p>
        <a:p>
          <a:pPr>
            <a:defRPr cap="all"/>
          </a:pPr>
          <a:r>
            <a:rPr lang="ja-JP" altLang="en-US"/>
            <a:t>（目的）</a:t>
          </a:r>
          <a:endParaRPr lang="en-US"/>
        </a:p>
      </dgm:t>
    </dgm:pt>
    <dgm:pt modelId="{CC48AC29-66AE-43A8-B9C3-CF958AD8F960}" type="parTrans" cxnId="{EBF6C47D-FD54-4BEC-901D-259A55B575A6}">
      <dgm:prSet/>
      <dgm:spPr/>
      <dgm:t>
        <a:bodyPr/>
        <a:lstStyle/>
        <a:p>
          <a:endParaRPr lang="en-US"/>
        </a:p>
      </dgm:t>
    </dgm:pt>
    <dgm:pt modelId="{FA7FA851-2C70-4806-B1EE-1BB896CCED81}" type="sibTrans" cxnId="{EBF6C47D-FD54-4BEC-901D-259A55B575A6}">
      <dgm:prSet/>
      <dgm:spPr/>
      <dgm:t>
        <a:bodyPr/>
        <a:lstStyle/>
        <a:p>
          <a:endParaRPr lang="en-US"/>
        </a:p>
      </dgm:t>
    </dgm:pt>
    <dgm:pt modelId="{8B1A963D-041D-43DD-BA34-2AF5C9045BD7}">
      <dgm:prSet/>
      <dgm:spPr/>
      <dgm:t>
        <a:bodyPr/>
        <a:lstStyle/>
        <a:p>
          <a:pPr>
            <a:defRPr cap="all"/>
          </a:pPr>
          <a:r>
            <a:rPr lang="en-MY" dirty="0"/>
            <a:t>ROLES OF COMMUNITY MEMBER</a:t>
          </a:r>
        </a:p>
        <a:p>
          <a:pPr>
            <a:defRPr cap="all"/>
          </a:pPr>
          <a:r>
            <a:rPr lang="ja-JP" altLang="en-US" dirty="0"/>
            <a:t>（コミュニティメンバーの役割）</a:t>
          </a:r>
          <a:endParaRPr lang="en-US" dirty="0"/>
        </a:p>
      </dgm:t>
    </dgm:pt>
    <dgm:pt modelId="{6DEB7D01-97F9-468B-9A20-C1CBC4EEF38B}" type="parTrans" cxnId="{6E540747-0E64-4114-BB9A-27EEAC9AF975}">
      <dgm:prSet/>
      <dgm:spPr/>
      <dgm:t>
        <a:bodyPr/>
        <a:lstStyle/>
        <a:p>
          <a:endParaRPr lang="en-US"/>
        </a:p>
      </dgm:t>
    </dgm:pt>
    <dgm:pt modelId="{EA506629-20CE-4753-8EA3-AA39FAA09CFE}" type="sibTrans" cxnId="{6E540747-0E64-4114-BB9A-27EEAC9AF975}">
      <dgm:prSet/>
      <dgm:spPr/>
      <dgm:t>
        <a:bodyPr/>
        <a:lstStyle/>
        <a:p>
          <a:endParaRPr lang="en-US"/>
        </a:p>
      </dgm:t>
    </dgm:pt>
    <dgm:pt modelId="{E4DAA238-EF48-4BDD-88F8-903A36CAE584}">
      <dgm:prSet/>
      <dgm:spPr/>
      <dgm:t>
        <a:bodyPr/>
        <a:lstStyle/>
        <a:p>
          <a:pPr>
            <a:defRPr cap="all"/>
          </a:pPr>
          <a:r>
            <a:rPr lang="en-MY" dirty="0"/>
            <a:t>COMMUNITY STRUCTURE</a:t>
          </a:r>
          <a:br>
            <a:rPr lang="en-MY" dirty="0"/>
          </a:br>
          <a:r>
            <a:rPr lang="ja-JP" altLang="en-US" dirty="0"/>
            <a:t>（コミュニティ構造）</a:t>
          </a:r>
          <a:endParaRPr lang="en-US" dirty="0"/>
        </a:p>
      </dgm:t>
    </dgm:pt>
    <dgm:pt modelId="{1617D8A8-B7C7-4DC6-BC51-DF5813F9E230}" type="parTrans" cxnId="{B24F1F52-1304-4E32-8D14-B3D958295682}">
      <dgm:prSet/>
      <dgm:spPr/>
      <dgm:t>
        <a:bodyPr/>
        <a:lstStyle/>
        <a:p>
          <a:endParaRPr lang="en-US"/>
        </a:p>
      </dgm:t>
    </dgm:pt>
    <dgm:pt modelId="{CC61BE55-32BA-4920-90EB-776B99559277}" type="sibTrans" cxnId="{B24F1F52-1304-4E32-8D14-B3D958295682}">
      <dgm:prSet/>
      <dgm:spPr/>
      <dgm:t>
        <a:bodyPr/>
        <a:lstStyle/>
        <a:p>
          <a:endParaRPr lang="en-US"/>
        </a:p>
      </dgm:t>
    </dgm:pt>
    <dgm:pt modelId="{FAF8DC89-CBB7-47B0-9305-0BF9348EA4AA}">
      <dgm:prSet/>
      <dgm:spPr/>
      <dgm:t>
        <a:bodyPr/>
        <a:lstStyle/>
        <a:p>
          <a:pPr>
            <a:defRPr cap="all"/>
          </a:pPr>
          <a:r>
            <a:rPr lang="en-MY" dirty="0"/>
            <a:t>EVOLUTION OF SYSTEMS</a:t>
          </a:r>
          <a:br>
            <a:rPr lang="en-MY" dirty="0"/>
          </a:br>
          <a:r>
            <a:rPr lang="ja-JP" altLang="en-US" dirty="0"/>
            <a:t>（システムの進化）</a:t>
          </a:r>
          <a:endParaRPr lang="en-US" dirty="0"/>
        </a:p>
      </dgm:t>
    </dgm:pt>
    <dgm:pt modelId="{19A24E0A-012C-4BC3-A88C-DC46EF332EA5}" type="parTrans" cxnId="{6320C7BC-0494-45FD-AD33-29B4F72DC1B2}">
      <dgm:prSet/>
      <dgm:spPr/>
      <dgm:t>
        <a:bodyPr/>
        <a:lstStyle/>
        <a:p>
          <a:endParaRPr lang="en-US"/>
        </a:p>
      </dgm:t>
    </dgm:pt>
    <dgm:pt modelId="{8EBC6EC4-AB0C-4590-A19E-7EB783D70126}" type="sibTrans" cxnId="{6320C7BC-0494-45FD-AD33-29B4F72DC1B2}">
      <dgm:prSet/>
      <dgm:spPr/>
      <dgm:t>
        <a:bodyPr/>
        <a:lstStyle/>
        <a:p>
          <a:endParaRPr lang="en-US"/>
        </a:p>
      </dgm:t>
    </dgm:pt>
    <dgm:pt modelId="{6A3F6880-8F2C-48A1-9117-E7729A1E71CB}">
      <dgm:prSet/>
      <dgm:spPr/>
      <dgm:t>
        <a:bodyPr/>
        <a:lstStyle/>
        <a:p>
          <a:pPr>
            <a:defRPr cap="all"/>
          </a:pPr>
          <a:r>
            <a:rPr lang="en-MY" dirty="0"/>
            <a:t>3 TYPES OF OSS PROJECTS</a:t>
          </a:r>
          <a:br>
            <a:rPr lang="en-MY" dirty="0"/>
          </a:br>
          <a:r>
            <a:rPr lang="ja-JP" altLang="en-US" dirty="0"/>
            <a:t>（</a:t>
          </a:r>
          <a:r>
            <a:rPr lang="en-US" altLang="ja-JP" dirty="0"/>
            <a:t>3</a:t>
          </a:r>
          <a:r>
            <a:rPr lang="ja-JP" altLang="en-US" dirty="0"/>
            <a:t>種類</a:t>
          </a:r>
          <a:r>
            <a:rPr lang="en-US" altLang="ja-JP" dirty="0"/>
            <a:t>OSS</a:t>
          </a:r>
          <a:r>
            <a:rPr lang="ja-JP" altLang="en-US" dirty="0"/>
            <a:t>プロジェクト）</a:t>
          </a:r>
          <a:endParaRPr lang="en-US" dirty="0"/>
        </a:p>
      </dgm:t>
    </dgm:pt>
    <dgm:pt modelId="{A9D1FA16-0001-4478-8523-EE2E19967300}" type="parTrans" cxnId="{5B9E4307-B172-4872-A61F-89D5A61F28F8}">
      <dgm:prSet/>
      <dgm:spPr/>
      <dgm:t>
        <a:bodyPr/>
        <a:lstStyle/>
        <a:p>
          <a:endParaRPr lang="en-US"/>
        </a:p>
      </dgm:t>
    </dgm:pt>
    <dgm:pt modelId="{6695FB56-5616-4EF0-B7E0-FFCE82F36FE2}" type="sibTrans" cxnId="{5B9E4307-B172-4872-A61F-89D5A61F28F8}">
      <dgm:prSet/>
      <dgm:spPr/>
      <dgm:t>
        <a:bodyPr/>
        <a:lstStyle/>
        <a:p>
          <a:endParaRPr lang="en-US"/>
        </a:p>
      </dgm:t>
    </dgm:pt>
    <dgm:pt modelId="{B7EB9AB4-8167-4344-9249-F35E271DB8A7}">
      <dgm:prSet/>
      <dgm:spPr/>
      <dgm:t>
        <a:bodyPr/>
        <a:lstStyle/>
        <a:p>
          <a:pPr>
            <a:defRPr cap="all"/>
          </a:pPr>
          <a:r>
            <a:rPr lang="en-MY" dirty="0"/>
            <a:t>DISCUSSION</a:t>
          </a:r>
          <a:br>
            <a:rPr lang="en-MY" dirty="0"/>
          </a:br>
          <a:r>
            <a:rPr lang="ja-JP" altLang="en-US" dirty="0"/>
            <a:t>（考察）</a:t>
          </a:r>
          <a:endParaRPr lang="en-US" dirty="0"/>
        </a:p>
      </dgm:t>
    </dgm:pt>
    <dgm:pt modelId="{ADF9AB7C-6380-44AB-8D8F-FAE253109D89}" type="parTrans" cxnId="{5AD339F9-5970-4381-8BD2-954B1D9D1CA8}">
      <dgm:prSet/>
      <dgm:spPr/>
      <dgm:t>
        <a:bodyPr/>
        <a:lstStyle/>
        <a:p>
          <a:endParaRPr lang="en-US"/>
        </a:p>
      </dgm:t>
    </dgm:pt>
    <dgm:pt modelId="{D41BEBA0-D4E7-41A1-A782-A48E4F06F15F}" type="sibTrans" cxnId="{5AD339F9-5970-4381-8BD2-954B1D9D1CA8}">
      <dgm:prSet/>
      <dgm:spPr/>
      <dgm:t>
        <a:bodyPr/>
        <a:lstStyle/>
        <a:p>
          <a:endParaRPr lang="en-US"/>
        </a:p>
      </dgm:t>
    </dgm:pt>
    <dgm:pt modelId="{DB6A772C-226B-4C7C-8730-CDDD8246DE36}">
      <dgm:prSet/>
      <dgm:spPr/>
      <dgm:t>
        <a:bodyPr/>
        <a:lstStyle/>
        <a:p>
          <a:pPr>
            <a:defRPr cap="all"/>
          </a:pPr>
          <a:r>
            <a:rPr lang="en-MY" dirty="0"/>
            <a:t>CONCLUSION</a:t>
          </a:r>
          <a:br>
            <a:rPr lang="en-MY" dirty="0"/>
          </a:br>
          <a:r>
            <a:rPr lang="ja-JP" altLang="en-US" dirty="0"/>
            <a:t>（まとめ）</a:t>
          </a:r>
          <a:endParaRPr lang="en-US" dirty="0"/>
        </a:p>
      </dgm:t>
    </dgm:pt>
    <dgm:pt modelId="{BC506181-034E-4B1B-A3AE-BC90C5C351C5}" type="parTrans" cxnId="{F812CC32-50C5-442D-AD75-BF4F7FB04F55}">
      <dgm:prSet/>
      <dgm:spPr/>
      <dgm:t>
        <a:bodyPr/>
        <a:lstStyle/>
        <a:p>
          <a:endParaRPr lang="en-US"/>
        </a:p>
      </dgm:t>
    </dgm:pt>
    <dgm:pt modelId="{D143AC0D-BE19-4CDF-A7D6-5F68CAE4620F}" type="sibTrans" cxnId="{F812CC32-50C5-442D-AD75-BF4F7FB04F55}">
      <dgm:prSet/>
      <dgm:spPr/>
      <dgm:t>
        <a:bodyPr/>
        <a:lstStyle/>
        <a:p>
          <a:endParaRPr lang="en-US"/>
        </a:p>
      </dgm:t>
    </dgm:pt>
    <dgm:pt modelId="{F288CA93-DB66-47B3-A126-B783835C6953}" type="pres">
      <dgm:prSet presAssocID="{2B6D004D-034F-42A8-AECC-05A08EFA4E1E}" presName="vert0" presStyleCnt="0">
        <dgm:presLayoutVars>
          <dgm:dir/>
          <dgm:animOne val="branch"/>
          <dgm:animLvl val="lvl"/>
        </dgm:presLayoutVars>
      </dgm:prSet>
      <dgm:spPr/>
    </dgm:pt>
    <dgm:pt modelId="{EF43FABB-8850-4221-B1A2-2964A3C87228}" type="pres">
      <dgm:prSet presAssocID="{A79DEC11-F07D-47AA-9CEF-C79A369C69BA}" presName="thickLine" presStyleLbl="alignNode1" presStyleIdx="0" presStyleCnt="7"/>
      <dgm:spPr/>
    </dgm:pt>
    <dgm:pt modelId="{EA9E1C8B-C497-469C-A13F-233366B4AF83}" type="pres">
      <dgm:prSet presAssocID="{A79DEC11-F07D-47AA-9CEF-C79A369C69BA}" presName="horz1" presStyleCnt="0"/>
      <dgm:spPr/>
    </dgm:pt>
    <dgm:pt modelId="{FF17A984-AF1E-4710-BDAD-AB48017D95BC}" type="pres">
      <dgm:prSet presAssocID="{A79DEC11-F07D-47AA-9CEF-C79A369C69BA}" presName="tx1" presStyleLbl="revTx" presStyleIdx="0" presStyleCnt="7"/>
      <dgm:spPr/>
    </dgm:pt>
    <dgm:pt modelId="{65A9A2C3-C43E-4D4D-BDAA-7CB22ABC494B}" type="pres">
      <dgm:prSet presAssocID="{A79DEC11-F07D-47AA-9CEF-C79A369C69BA}" presName="vert1" presStyleCnt="0"/>
      <dgm:spPr/>
    </dgm:pt>
    <dgm:pt modelId="{BA5D5C4F-C2A1-426B-9525-A8EE6D56B959}" type="pres">
      <dgm:prSet presAssocID="{8B1A963D-041D-43DD-BA34-2AF5C9045BD7}" presName="thickLine" presStyleLbl="alignNode1" presStyleIdx="1" presStyleCnt="7"/>
      <dgm:spPr/>
    </dgm:pt>
    <dgm:pt modelId="{A5E9356B-2187-4E9B-8ADD-C86B6713F606}" type="pres">
      <dgm:prSet presAssocID="{8B1A963D-041D-43DD-BA34-2AF5C9045BD7}" presName="horz1" presStyleCnt="0"/>
      <dgm:spPr/>
    </dgm:pt>
    <dgm:pt modelId="{5693569E-2D4F-4F43-AE17-A81F5745CE9A}" type="pres">
      <dgm:prSet presAssocID="{8B1A963D-041D-43DD-BA34-2AF5C9045BD7}" presName="tx1" presStyleLbl="revTx" presStyleIdx="1" presStyleCnt="7"/>
      <dgm:spPr/>
    </dgm:pt>
    <dgm:pt modelId="{7BB20949-9781-4037-84F3-89C2FA737A56}" type="pres">
      <dgm:prSet presAssocID="{8B1A963D-041D-43DD-BA34-2AF5C9045BD7}" presName="vert1" presStyleCnt="0"/>
      <dgm:spPr/>
    </dgm:pt>
    <dgm:pt modelId="{9E4AB657-8142-494D-A8C9-7F70E16E4C5D}" type="pres">
      <dgm:prSet presAssocID="{E4DAA238-EF48-4BDD-88F8-903A36CAE584}" presName="thickLine" presStyleLbl="alignNode1" presStyleIdx="2" presStyleCnt="7"/>
      <dgm:spPr/>
    </dgm:pt>
    <dgm:pt modelId="{308EF2B3-FF44-4F50-B821-B6025AC91CA8}" type="pres">
      <dgm:prSet presAssocID="{E4DAA238-EF48-4BDD-88F8-903A36CAE584}" presName="horz1" presStyleCnt="0"/>
      <dgm:spPr/>
    </dgm:pt>
    <dgm:pt modelId="{8F2E0BC2-09FD-43BF-AE5D-BAD99BD3FED8}" type="pres">
      <dgm:prSet presAssocID="{E4DAA238-EF48-4BDD-88F8-903A36CAE584}" presName="tx1" presStyleLbl="revTx" presStyleIdx="2" presStyleCnt="7"/>
      <dgm:spPr/>
    </dgm:pt>
    <dgm:pt modelId="{A313C8BF-4CF5-47D3-9945-FDA6DCE1FEEE}" type="pres">
      <dgm:prSet presAssocID="{E4DAA238-EF48-4BDD-88F8-903A36CAE584}" presName="vert1" presStyleCnt="0"/>
      <dgm:spPr/>
    </dgm:pt>
    <dgm:pt modelId="{F3CC6A79-7F4E-4E52-8E55-64261BA1277B}" type="pres">
      <dgm:prSet presAssocID="{FAF8DC89-CBB7-47B0-9305-0BF9348EA4AA}" presName="thickLine" presStyleLbl="alignNode1" presStyleIdx="3" presStyleCnt="7"/>
      <dgm:spPr/>
    </dgm:pt>
    <dgm:pt modelId="{6211DBFC-7409-463B-9B09-6BB4708AE9F2}" type="pres">
      <dgm:prSet presAssocID="{FAF8DC89-CBB7-47B0-9305-0BF9348EA4AA}" presName="horz1" presStyleCnt="0"/>
      <dgm:spPr/>
    </dgm:pt>
    <dgm:pt modelId="{0092F2C6-7435-4BC0-8634-5A8449609644}" type="pres">
      <dgm:prSet presAssocID="{FAF8DC89-CBB7-47B0-9305-0BF9348EA4AA}" presName="tx1" presStyleLbl="revTx" presStyleIdx="3" presStyleCnt="7"/>
      <dgm:spPr/>
    </dgm:pt>
    <dgm:pt modelId="{5A267750-7884-4457-9A40-2436A0043BB7}" type="pres">
      <dgm:prSet presAssocID="{FAF8DC89-CBB7-47B0-9305-0BF9348EA4AA}" presName="vert1" presStyleCnt="0"/>
      <dgm:spPr/>
    </dgm:pt>
    <dgm:pt modelId="{52C071D2-A816-48DA-B523-AED36CFD0913}" type="pres">
      <dgm:prSet presAssocID="{6A3F6880-8F2C-48A1-9117-E7729A1E71CB}" presName="thickLine" presStyleLbl="alignNode1" presStyleIdx="4" presStyleCnt="7"/>
      <dgm:spPr/>
    </dgm:pt>
    <dgm:pt modelId="{CCE4A0A5-5FB2-430C-BF09-EA185CE79C4F}" type="pres">
      <dgm:prSet presAssocID="{6A3F6880-8F2C-48A1-9117-E7729A1E71CB}" presName="horz1" presStyleCnt="0"/>
      <dgm:spPr/>
    </dgm:pt>
    <dgm:pt modelId="{2849F8C3-38A8-4495-83E8-EEDD1532597F}" type="pres">
      <dgm:prSet presAssocID="{6A3F6880-8F2C-48A1-9117-E7729A1E71CB}" presName="tx1" presStyleLbl="revTx" presStyleIdx="4" presStyleCnt="7"/>
      <dgm:spPr/>
    </dgm:pt>
    <dgm:pt modelId="{694308E4-E479-4C37-AB44-44D583788495}" type="pres">
      <dgm:prSet presAssocID="{6A3F6880-8F2C-48A1-9117-E7729A1E71CB}" presName="vert1" presStyleCnt="0"/>
      <dgm:spPr/>
    </dgm:pt>
    <dgm:pt modelId="{0803F939-388F-4CD0-B377-1BA1A1C8D2C5}" type="pres">
      <dgm:prSet presAssocID="{B7EB9AB4-8167-4344-9249-F35E271DB8A7}" presName="thickLine" presStyleLbl="alignNode1" presStyleIdx="5" presStyleCnt="7"/>
      <dgm:spPr/>
    </dgm:pt>
    <dgm:pt modelId="{E20147EA-1764-424D-A811-78D39544FA2B}" type="pres">
      <dgm:prSet presAssocID="{B7EB9AB4-8167-4344-9249-F35E271DB8A7}" presName="horz1" presStyleCnt="0"/>
      <dgm:spPr/>
    </dgm:pt>
    <dgm:pt modelId="{6916A2AF-4F71-4A2C-A8A8-E28D27F5FED7}" type="pres">
      <dgm:prSet presAssocID="{B7EB9AB4-8167-4344-9249-F35E271DB8A7}" presName="tx1" presStyleLbl="revTx" presStyleIdx="5" presStyleCnt="7"/>
      <dgm:spPr/>
    </dgm:pt>
    <dgm:pt modelId="{370D5667-B5BF-4A7D-8434-E96C78458BAE}" type="pres">
      <dgm:prSet presAssocID="{B7EB9AB4-8167-4344-9249-F35E271DB8A7}" presName="vert1" presStyleCnt="0"/>
      <dgm:spPr/>
    </dgm:pt>
    <dgm:pt modelId="{A0875FF2-22C7-4B26-9B66-F0403736BBCE}" type="pres">
      <dgm:prSet presAssocID="{DB6A772C-226B-4C7C-8730-CDDD8246DE36}" presName="thickLine" presStyleLbl="alignNode1" presStyleIdx="6" presStyleCnt="7"/>
      <dgm:spPr/>
    </dgm:pt>
    <dgm:pt modelId="{7FBFF4F7-EA68-4FBA-A002-AF7F053DE786}" type="pres">
      <dgm:prSet presAssocID="{DB6A772C-226B-4C7C-8730-CDDD8246DE36}" presName="horz1" presStyleCnt="0"/>
      <dgm:spPr/>
    </dgm:pt>
    <dgm:pt modelId="{BF5B3F38-F51A-470B-BE2D-7683C59B4583}" type="pres">
      <dgm:prSet presAssocID="{DB6A772C-226B-4C7C-8730-CDDD8246DE36}" presName="tx1" presStyleLbl="revTx" presStyleIdx="6" presStyleCnt="7"/>
      <dgm:spPr/>
    </dgm:pt>
    <dgm:pt modelId="{5016D545-6AD8-4107-A75C-C12C1EEACEB1}" type="pres">
      <dgm:prSet presAssocID="{DB6A772C-226B-4C7C-8730-CDDD8246DE36}" presName="vert1" presStyleCnt="0"/>
      <dgm:spPr/>
    </dgm:pt>
  </dgm:ptLst>
  <dgm:cxnLst>
    <dgm:cxn modelId="{5B9E4307-B172-4872-A61F-89D5A61F28F8}" srcId="{2B6D004D-034F-42A8-AECC-05A08EFA4E1E}" destId="{6A3F6880-8F2C-48A1-9117-E7729A1E71CB}" srcOrd="4" destOrd="0" parTransId="{A9D1FA16-0001-4478-8523-EE2E19967300}" sibTransId="{6695FB56-5616-4EF0-B7E0-FFCE82F36FE2}"/>
    <dgm:cxn modelId="{73DC8F21-46DF-4522-A620-F7AB8E679E22}" type="presOf" srcId="{E4DAA238-EF48-4BDD-88F8-903A36CAE584}" destId="{8F2E0BC2-09FD-43BF-AE5D-BAD99BD3FED8}" srcOrd="0" destOrd="0" presId="urn:microsoft.com/office/officeart/2008/layout/LinedList"/>
    <dgm:cxn modelId="{F812CC32-50C5-442D-AD75-BF4F7FB04F55}" srcId="{2B6D004D-034F-42A8-AECC-05A08EFA4E1E}" destId="{DB6A772C-226B-4C7C-8730-CDDD8246DE36}" srcOrd="6" destOrd="0" parTransId="{BC506181-034E-4B1B-A3AE-BC90C5C351C5}" sibTransId="{D143AC0D-BE19-4CDF-A7D6-5F68CAE4620F}"/>
    <dgm:cxn modelId="{0FE43E3B-77BA-428B-8A8B-D5C853E51092}" type="presOf" srcId="{B7EB9AB4-8167-4344-9249-F35E271DB8A7}" destId="{6916A2AF-4F71-4A2C-A8A8-E28D27F5FED7}" srcOrd="0" destOrd="0" presId="urn:microsoft.com/office/officeart/2008/layout/LinedList"/>
    <dgm:cxn modelId="{6E540747-0E64-4114-BB9A-27EEAC9AF975}" srcId="{2B6D004D-034F-42A8-AECC-05A08EFA4E1E}" destId="{8B1A963D-041D-43DD-BA34-2AF5C9045BD7}" srcOrd="1" destOrd="0" parTransId="{6DEB7D01-97F9-468B-9A20-C1CBC4EEF38B}" sibTransId="{EA506629-20CE-4753-8EA3-AA39FAA09CFE}"/>
    <dgm:cxn modelId="{B24F1F52-1304-4E32-8D14-B3D958295682}" srcId="{2B6D004D-034F-42A8-AECC-05A08EFA4E1E}" destId="{E4DAA238-EF48-4BDD-88F8-903A36CAE584}" srcOrd="2" destOrd="0" parTransId="{1617D8A8-B7C7-4DC6-BC51-DF5813F9E230}" sibTransId="{CC61BE55-32BA-4920-90EB-776B99559277}"/>
    <dgm:cxn modelId="{56692452-0251-4E81-A9FC-830794868181}" type="presOf" srcId="{6A3F6880-8F2C-48A1-9117-E7729A1E71CB}" destId="{2849F8C3-38A8-4495-83E8-EEDD1532597F}" srcOrd="0" destOrd="0" presId="urn:microsoft.com/office/officeart/2008/layout/LinedList"/>
    <dgm:cxn modelId="{5B053F58-2D77-4A0B-A3A3-6A3C55E75470}" type="presOf" srcId="{A79DEC11-F07D-47AA-9CEF-C79A369C69BA}" destId="{FF17A984-AF1E-4710-BDAD-AB48017D95BC}" srcOrd="0" destOrd="0" presId="urn:microsoft.com/office/officeart/2008/layout/LinedList"/>
    <dgm:cxn modelId="{0816A258-DB14-4231-B620-F5DF140D19EE}" type="presOf" srcId="{2B6D004D-034F-42A8-AECC-05A08EFA4E1E}" destId="{F288CA93-DB66-47B3-A126-B783835C6953}" srcOrd="0" destOrd="0" presId="urn:microsoft.com/office/officeart/2008/layout/LinedList"/>
    <dgm:cxn modelId="{EBF6C47D-FD54-4BEC-901D-259A55B575A6}" srcId="{2B6D004D-034F-42A8-AECC-05A08EFA4E1E}" destId="{A79DEC11-F07D-47AA-9CEF-C79A369C69BA}" srcOrd="0" destOrd="0" parTransId="{CC48AC29-66AE-43A8-B9C3-CF958AD8F960}" sibTransId="{FA7FA851-2C70-4806-B1EE-1BB896CCED81}"/>
    <dgm:cxn modelId="{61730597-5B5A-449D-B3C7-5D6F47BBC85A}" type="presOf" srcId="{FAF8DC89-CBB7-47B0-9305-0BF9348EA4AA}" destId="{0092F2C6-7435-4BC0-8634-5A8449609644}" srcOrd="0" destOrd="0" presId="urn:microsoft.com/office/officeart/2008/layout/LinedList"/>
    <dgm:cxn modelId="{6320C7BC-0494-45FD-AD33-29B4F72DC1B2}" srcId="{2B6D004D-034F-42A8-AECC-05A08EFA4E1E}" destId="{FAF8DC89-CBB7-47B0-9305-0BF9348EA4AA}" srcOrd="3" destOrd="0" parTransId="{19A24E0A-012C-4BC3-A88C-DC46EF332EA5}" sibTransId="{8EBC6EC4-AB0C-4590-A19E-7EB783D70126}"/>
    <dgm:cxn modelId="{D8FEC4CE-F5FA-4388-A908-84A1E1A8D12C}" type="presOf" srcId="{8B1A963D-041D-43DD-BA34-2AF5C9045BD7}" destId="{5693569E-2D4F-4F43-AE17-A81F5745CE9A}" srcOrd="0" destOrd="0" presId="urn:microsoft.com/office/officeart/2008/layout/LinedList"/>
    <dgm:cxn modelId="{1FA356D5-B67A-404D-9868-40C6F218BB73}" type="presOf" srcId="{DB6A772C-226B-4C7C-8730-CDDD8246DE36}" destId="{BF5B3F38-F51A-470B-BE2D-7683C59B4583}" srcOrd="0" destOrd="0" presId="urn:microsoft.com/office/officeart/2008/layout/LinedList"/>
    <dgm:cxn modelId="{5AD339F9-5970-4381-8BD2-954B1D9D1CA8}" srcId="{2B6D004D-034F-42A8-AECC-05A08EFA4E1E}" destId="{B7EB9AB4-8167-4344-9249-F35E271DB8A7}" srcOrd="5" destOrd="0" parTransId="{ADF9AB7C-6380-44AB-8D8F-FAE253109D89}" sibTransId="{D41BEBA0-D4E7-41A1-A782-A48E4F06F15F}"/>
    <dgm:cxn modelId="{50A9ABCA-6A22-4F71-813F-1E42256881B3}" type="presParOf" srcId="{F288CA93-DB66-47B3-A126-B783835C6953}" destId="{EF43FABB-8850-4221-B1A2-2964A3C87228}" srcOrd="0" destOrd="0" presId="urn:microsoft.com/office/officeart/2008/layout/LinedList"/>
    <dgm:cxn modelId="{F06CA477-53B1-496C-8EEA-A4308472116E}" type="presParOf" srcId="{F288CA93-DB66-47B3-A126-B783835C6953}" destId="{EA9E1C8B-C497-469C-A13F-233366B4AF83}" srcOrd="1" destOrd="0" presId="urn:microsoft.com/office/officeart/2008/layout/LinedList"/>
    <dgm:cxn modelId="{8389BCC0-1EE8-4FD9-A05B-AE31E8F30E67}" type="presParOf" srcId="{EA9E1C8B-C497-469C-A13F-233366B4AF83}" destId="{FF17A984-AF1E-4710-BDAD-AB48017D95BC}" srcOrd="0" destOrd="0" presId="urn:microsoft.com/office/officeart/2008/layout/LinedList"/>
    <dgm:cxn modelId="{465948FD-0917-4C8D-8F60-D084C672DE55}" type="presParOf" srcId="{EA9E1C8B-C497-469C-A13F-233366B4AF83}" destId="{65A9A2C3-C43E-4D4D-BDAA-7CB22ABC494B}" srcOrd="1" destOrd="0" presId="urn:microsoft.com/office/officeart/2008/layout/LinedList"/>
    <dgm:cxn modelId="{EBEE2D15-FCF0-480F-A29D-4BF60283AE00}" type="presParOf" srcId="{F288CA93-DB66-47B3-A126-B783835C6953}" destId="{BA5D5C4F-C2A1-426B-9525-A8EE6D56B959}" srcOrd="2" destOrd="0" presId="urn:microsoft.com/office/officeart/2008/layout/LinedList"/>
    <dgm:cxn modelId="{8BC52EA1-0A2A-448D-B199-97919BDE1431}" type="presParOf" srcId="{F288CA93-DB66-47B3-A126-B783835C6953}" destId="{A5E9356B-2187-4E9B-8ADD-C86B6713F606}" srcOrd="3" destOrd="0" presId="urn:microsoft.com/office/officeart/2008/layout/LinedList"/>
    <dgm:cxn modelId="{AAD794F3-CE87-4F92-8CF9-DD2D6B480010}" type="presParOf" srcId="{A5E9356B-2187-4E9B-8ADD-C86B6713F606}" destId="{5693569E-2D4F-4F43-AE17-A81F5745CE9A}" srcOrd="0" destOrd="0" presId="urn:microsoft.com/office/officeart/2008/layout/LinedList"/>
    <dgm:cxn modelId="{199C8794-D0FB-4649-9D4E-9F59AFCF14C7}" type="presParOf" srcId="{A5E9356B-2187-4E9B-8ADD-C86B6713F606}" destId="{7BB20949-9781-4037-84F3-89C2FA737A56}" srcOrd="1" destOrd="0" presId="urn:microsoft.com/office/officeart/2008/layout/LinedList"/>
    <dgm:cxn modelId="{C78C73A7-E386-4DE9-9D1C-E56B2028C179}" type="presParOf" srcId="{F288CA93-DB66-47B3-A126-B783835C6953}" destId="{9E4AB657-8142-494D-A8C9-7F70E16E4C5D}" srcOrd="4" destOrd="0" presId="urn:microsoft.com/office/officeart/2008/layout/LinedList"/>
    <dgm:cxn modelId="{F76E9A78-C5E2-4BE9-B19B-F9FFD5CDC4E0}" type="presParOf" srcId="{F288CA93-DB66-47B3-A126-B783835C6953}" destId="{308EF2B3-FF44-4F50-B821-B6025AC91CA8}" srcOrd="5" destOrd="0" presId="urn:microsoft.com/office/officeart/2008/layout/LinedList"/>
    <dgm:cxn modelId="{F48295AD-F13D-4AA4-8221-65E4B57B7731}" type="presParOf" srcId="{308EF2B3-FF44-4F50-B821-B6025AC91CA8}" destId="{8F2E0BC2-09FD-43BF-AE5D-BAD99BD3FED8}" srcOrd="0" destOrd="0" presId="urn:microsoft.com/office/officeart/2008/layout/LinedList"/>
    <dgm:cxn modelId="{85DEC2F4-F663-4FCE-BE31-01EE24D9A756}" type="presParOf" srcId="{308EF2B3-FF44-4F50-B821-B6025AC91CA8}" destId="{A313C8BF-4CF5-47D3-9945-FDA6DCE1FEEE}" srcOrd="1" destOrd="0" presId="urn:microsoft.com/office/officeart/2008/layout/LinedList"/>
    <dgm:cxn modelId="{F2B899D2-40BD-4CF0-9C0B-7CEAF6C6A98D}" type="presParOf" srcId="{F288CA93-DB66-47B3-A126-B783835C6953}" destId="{F3CC6A79-7F4E-4E52-8E55-64261BA1277B}" srcOrd="6" destOrd="0" presId="urn:microsoft.com/office/officeart/2008/layout/LinedList"/>
    <dgm:cxn modelId="{1EB62693-0C9F-4CA7-AFF2-0540ED3E281E}" type="presParOf" srcId="{F288CA93-DB66-47B3-A126-B783835C6953}" destId="{6211DBFC-7409-463B-9B09-6BB4708AE9F2}" srcOrd="7" destOrd="0" presId="urn:microsoft.com/office/officeart/2008/layout/LinedList"/>
    <dgm:cxn modelId="{9D12B254-51C2-40E4-ABB6-A1D9DF6348D5}" type="presParOf" srcId="{6211DBFC-7409-463B-9B09-6BB4708AE9F2}" destId="{0092F2C6-7435-4BC0-8634-5A8449609644}" srcOrd="0" destOrd="0" presId="urn:microsoft.com/office/officeart/2008/layout/LinedList"/>
    <dgm:cxn modelId="{72189F36-020F-4EFF-A9F6-930836BCAC31}" type="presParOf" srcId="{6211DBFC-7409-463B-9B09-6BB4708AE9F2}" destId="{5A267750-7884-4457-9A40-2436A0043BB7}" srcOrd="1" destOrd="0" presId="urn:microsoft.com/office/officeart/2008/layout/LinedList"/>
    <dgm:cxn modelId="{D37946F3-887B-4951-8544-72EC4624C4C3}" type="presParOf" srcId="{F288CA93-DB66-47B3-A126-B783835C6953}" destId="{52C071D2-A816-48DA-B523-AED36CFD0913}" srcOrd="8" destOrd="0" presId="urn:microsoft.com/office/officeart/2008/layout/LinedList"/>
    <dgm:cxn modelId="{26ABCFE5-85A2-4B4A-97CE-3E1C92C77808}" type="presParOf" srcId="{F288CA93-DB66-47B3-A126-B783835C6953}" destId="{CCE4A0A5-5FB2-430C-BF09-EA185CE79C4F}" srcOrd="9" destOrd="0" presId="urn:microsoft.com/office/officeart/2008/layout/LinedList"/>
    <dgm:cxn modelId="{75135885-C052-4E74-9864-24771F897BF2}" type="presParOf" srcId="{CCE4A0A5-5FB2-430C-BF09-EA185CE79C4F}" destId="{2849F8C3-38A8-4495-83E8-EEDD1532597F}" srcOrd="0" destOrd="0" presId="urn:microsoft.com/office/officeart/2008/layout/LinedList"/>
    <dgm:cxn modelId="{BC4E5A4E-12F1-43E9-ADBB-9B3868FA9FFA}" type="presParOf" srcId="{CCE4A0A5-5FB2-430C-BF09-EA185CE79C4F}" destId="{694308E4-E479-4C37-AB44-44D583788495}" srcOrd="1" destOrd="0" presId="urn:microsoft.com/office/officeart/2008/layout/LinedList"/>
    <dgm:cxn modelId="{136C4E2D-E14E-4642-9AA8-58F9851ABF80}" type="presParOf" srcId="{F288CA93-DB66-47B3-A126-B783835C6953}" destId="{0803F939-388F-4CD0-B377-1BA1A1C8D2C5}" srcOrd="10" destOrd="0" presId="urn:microsoft.com/office/officeart/2008/layout/LinedList"/>
    <dgm:cxn modelId="{057F3C4F-1F27-4A06-B8D8-54DE10829118}" type="presParOf" srcId="{F288CA93-DB66-47B3-A126-B783835C6953}" destId="{E20147EA-1764-424D-A811-78D39544FA2B}" srcOrd="11" destOrd="0" presId="urn:microsoft.com/office/officeart/2008/layout/LinedList"/>
    <dgm:cxn modelId="{E21100C2-C9FE-4BB6-AD2A-1D20DE5EA2FE}" type="presParOf" srcId="{E20147EA-1764-424D-A811-78D39544FA2B}" destId="{6916A2AF-4F71-4A2C-A8A8-E28D27F5FED7}" srcOrd="0" destOrd="0" presId="urn:microsoft.com/office/officeart/2008/layout/LinedList"/>
    <dgm:cxn modelId="{4A1BDD9A-2E08-4D1D-9BAD-A9104C88A40F}" type="presParOf" srcId="{E20147EA-1764-424D-A811-78D39544FA2B}" destId="{370D5667-B5BF-4A7D-8434-E96C78458BAE}" srcOrd="1" destOrd="0" presId="urn:microsoft.com/office/officeart/2008/layout/LinedList"/>
    <dgm:cxn modelId="{26BD1FF5-6EB9-40BA-8159-CE13FB2BE85F}" type="presParOf" srcId="{F288CA93-DB66-47B3-A126-B783835C6953}" destId="{A0875FF2-22C7-4B26-9B66-F0403736BBCE}" srcOrd="12" destOrd="0" presId="urn:microsoft.com/office/officeart/2008/layout/LinedList"/>
    <dgm:cxn modelId="{2855C750-EA38-442E-BFA8-5126BE0F9582}" type="presParOf" srcId="{F288CA93-DB66-47B3-A126-B783835C6953}" destId="{7FBFF4F7-EA68-4FBA-A002-AF7F053DE786}" srcOrd="13" destOrd="0" presId="urn:microsoft.com/office/officeart/2008/layout/LinedList"/>
    <dgm:cxn modelId="{A49A97E7-C8DA-48A5-ADFF-E95433C93D6C}" type="presParOf" srcId="{7FBFF4F7-EA68-4FBA-A002-AF7F053DE786}" destId="{BF5B3F38-F51A-470B-BE2D-7683C59B4583}" srcOrd="0" destOrd="0" presId="urn:microsoft.com/office/officeart/2008/layout/LinedList"/>
    <dgm:cxn modelId="{2090A7CC-9895-466A-AF81-2A64DE6F9C94}" type="presParOf" srcId="{7FBFF4F7-EA68-4FBA-A002-AF7F053DE786}" destId="{5016D545-6AD8-4107-A75C-C12C1EEACEB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9919BC-B86D-4F4B-8189-08FC69FF8BD0}"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D622621-929D-4E28-AEAA-EE70DFE05591}">
      <dgm:prSet/>
      <dgm:spPr/>
      <dgm:t>
        <a:bodyPr/>
        <a:lstStyle/>
        <a:p>
          <a:pPr>
            <a:lnSpc>
              <a:spcPct val="100000"/>
            </a:lnSpc>
            <a:defRPr b="1"/>
          </a:pPr>
          <a:r>
            <a:rPr lang="en-US" b="1" dirty="0"/>
            <a:t>Passive User</a:t>
          </a:r>
          <a:br>
            <a:rPr lang="en-US" b="1" dirty="0"/>
          </a:br>
          <a:r>
            <a:rPr lang="ja-JP" altLang="en-US" b="1" dirty="0"/>
            <a:t>（</a:t>
          </a:r>
          <a:r>
            <a:rPr lang="ja-JP" altLang="en-US" b="0" i="0" dirty="0"/>
            <a:t>パッシブユーザー</a:t>
          </a:r>
          <a:r>
            <a:rPr lang="ja-JP" altLang="en-US" b="1" dirty="0"/>
            <a:t>）</a:t>
          </a:r>
          <a:r>
            <a:rPr lang="en-US" b="1" dirty="0"/>
            <a:t> </a:t>
          </a:r>
          <a:endParaRPr lang="en-US" dirty="0"/>
        </a:p>
      </dgm:t>
    </dgm:pt>
    <dgm:pt modelId="{BABA42F1-8AF4-4DED-98A2-DEB67E3D2ECD}" type="parTrans" cxnId="{52B70BDE-4C07-48CE-A2DC-7B9E2500AD1C}">
      <dgm:prSet/>
      <dgm:spPr/>
      <dgm:t>
        <a:bodyPr/>
        <a:lstStyle/>
        <a:p>
          <a:endParaRPr lang="en-US"/>
        </a:p>
      </dgm:t>
    </dgm:pt>
    <dgm:pt modelId="{18925410-7B5D-4AE0-B905-ADD4A02447A7}" type="sibTrans" cxnId="{52B70BDE-4C07-48CE-A2DC-7B9E2500AD1C}">
      <dgm:prSet/>
      <dgm:spPr/>
      <dgm:t>
        <a:bodyPr/>
        <a:lstStyle/>
        <a:p>
          <a:endParaRPr lang="en-US"/>
        </a:p>
      </dgm:t>
    </dgm:pt>
    <dgm:pt modelId="{6C67D2E7-0928-4BEF-800A-0000FE95D87B}">
      <dgm:prSet/>
      <dgm:spPr/>
      <dgm:t>
        <a:bodyPr/>
        <a:lstStyle/>
        <a:p>
          <a:pPr>
            <a:lnSpc>
              <a:spcPct val="100000"/>
            </a:lnSpc>
          </a:pPr>
          <a:r>
            <a:rPr lang="en-US"/>
            <a:t>use the system in the same way as most of us use commercial software</a:t>
          </a:r>
          <a:br>
            <a:rPr lang="en-US"/>
          </a:br>
          <a:r>
            <a:rPr lang="ja-JP" altLang="en-US"/>
            <a:t>（</a:t>
          </a:r>
          <a:r>
            <a:rPr lang="ja-JP"/>
            <a:t>私たち</a:t>
          </a:r>
          <a:r>
            <a:rPr lang="ja-JP" altLang="en-US"/>
            <a:t>が</a:t>
          </a:r>
          <a:r>
            <a:rPr lang="ja-JP"/>
            <a:t>商用ソフトウェアを使用すると</a:t>
          </a:r>
          <a:r>
            <a:rPr lang="ja-JP" altLang="en-US"/>
            <a:t>だいたい</a:t>
          </a:r>
          <a:r>
            <a:rPr lang="ja-JP"/>
            <a:t>同じ方法でシステムを使用</a:t>
          </a:r>
          <a:r>
            <a:rPr lang="ja-JP" altLang="en-US"/>
            <a:t>）</a:t>
          </a:r>
          <a:endParaRPr lang="en-US"/>
        </a:p>
      </dgm:t>
    </dgm:pt>
    <dgm:pt modelId="{70CB74BD-F73D-4DE9-BB84-474F4069683F}" type="parTrans" cxnId="{42F1C568-1FCA-45E1-B787-DAF593975CBE}">
      <dgm:prSet/>
      <dgm:spPr/>
      <dgm:t>
        <a:bodyPr/>
        <a:lstStyle/>
        <a:p>
          <a:endParaRPr lang="en-US"/>
        </a:p>
      </dgm:t>
    </dgm:pt>
    <dgm:pt modelId="{CF997088-81E1-4976-8902-B5A690B80E57}" type="sibTrans" cxnId="{42F1C568-1FCA-45E1-B787-DAF593975CBE}">
      <dgm:prSet/>
      <dgm:spPr/>
      <dgm:t>
        <a:bodyPr/>
        <a:lstStyle/>
        <a:p>
          <a:endParaRPr lang="en-US"/>
        </a:p>
      </dgm:t>
    </dgm:pt>
    <dgm:pt modelId="{2CDCD587-73E2-4A20-A314-CA3F17008B50}">
      <dgm:prSet/>
      <dgm:spPr/>
      <dgm:t>
        <a:bodyPr/>
        <a:lstStyle/>
        <a:p>
          <a:pPr>
            <a:lnSpc>
              <a:spcPct val="100000"/>
            </a:lnSpc>
            <a:defRPr b="1"/>
          </a:pPr>
          <a:r>
            <a:rPr lang="en-US" b="1"/>
            <a:t>Reader</a:t>
          </a:r>
          <a:br>
            <a:rPr lang="en-US" b="1"/>
          </a:br>
          <a:r>
            <a:rPr lang="ja-JP" altLang="en-US" b="1"/>
            <a:t>（</a:t>
          </a:r>
          <a:r>
            <a:rPr lang="ja-JP" altLang="en-US" b="0"/>
            <a:t>読者</a:t>
          </a:r>
          <a:r>
            <a:rPr lang="ja-JP" altLang="en-US" b="1"/>
            <a:t>）</a:t>
          </a:r>
          <a:endParaRPr lang="en-US"/>
        </a:p>
      </dgm:t>
    </dgm:pt>
    <dgm:pt modelId="{114EADE8-A9A8-4AAD-B153-48B8027D8FA3}" type="parTrans" cxnId="{48A927E4-7B62-4E7A-A7E1-95500425B23A}">
      <dgm:prSet/>
      <dgm:spPr/>
      <dgm:t>
        <a:bodyPr/>
        <a:lstStyle/>
        <a:p>
          <a:endParaRPr lang="en-US"/>
        </a:p>
      </dgm:t>
    </dgm:pt>
    <dgm:pt modelId="{F0792F01-8BC6-4D65-B6E1-DD00FBA6A0EB}" type="sibTrans" cxnId="{48A927E4-7B62-4E7A-A7E1-95500425B23A}">
      <dgm:prSet/>
      <dgm:spPr/>
      <dgm:t>
        <a:bodyPr/>
        <a:lstStyle/>
        <a:p>
          <a:endParaRPr lang="en-US"/>
        </a:p>
      </dgm:t>
    </dgm:pt>
    <dgm:pt modelId="{A9EFBCED-29F7-4E94-AF3B-F128874C30D9}">
      <dgm:prSet/>
      <dgm:spPr/>
      <dgm:t>
        <a:bodyPr/>
        <a:lstStyle/>
        <a:p>
          <a:pPr>
            <a:lnSpc>
              <a:spcPct val="100000"/>
            </a:lnSpc>
          </a:pPr>
          <a:r>
            <a:rPr lang="en-US" dirty="0"/>
            <a:t>active users of the system</a:t>
          </a:r>
          <a:br>
            <a:rPr lang="en-US" dirty="0"/>
          </a:br>
          <a:r>
            <a:rPr lang="ja-JP" altLang="en-US" dirty="0"/>
            <a:t>（</a:t>
          </a:r>
          <a:r>
            <a:rPr lang="ja-JP" dirty="0"/>
            <a:t>システムのアクティブユーザー</a:t>
          </a:r>
          <a:r>
            <a:rPr lang="ja-JP" altLang="en-US" dirty="0"/>
            <a:t>）</a:t>
          </a:r>
          <a:endParaRPr lang="en-US" dirty="0"/>
        </a:p>
      </dgm:t>
    </dgm:pt>
    <dgm:pt modelId="{65825426-40AA-47BA-A499-EA025096A244}" type="parTrans" cxnId="{B8043E0F-D168-4BB7-B90E-10CD6DB0975F}">
      <dgm:prSet/>
      <dgm:spPr/>
      <dgm:t>
        <a:bodyPr/>
        <a:lstStyle/>
        <a:p>
          <a:endParaRPr lang="en-US"/>
        </a:p>
      </dgm:t>
    </dgm:pt>
    <dgm:pt modelId="{58269174-3609-4E6B-B5C7-64818CE6F2A6}" type="sibTrans" cxnId="{B8043E0F-D168-4BB7-B90E-10CD6DB0975F}">
      <dgm:prSet/>
      <dgm:spPr/>
      <dgm:t>
        <a:bodyPr/>
        <a:lstStyle/>
        <a:p>
          <a:endParaRPr lang="en-US"/>
        </a:p>
      </dgm:t>
    </dgm:pt>
    <dgm:pt modelId="{C27B02FC-86C1-4CA6-A094-30EE66C60C96}">
      <dgm:prSet/>
      <dgm:spPr/>
      <dgm:t>
        <a:bodyPr/>
        <a:lstStyle/>
        <a:p>
          <a:pPr>
            <a:lnSpc>
              <a:spcPct val="100000"/>
            </a:lnSpc>
          </a:pPr>
          <a:r>
            <a:rPr lang="en-US"/>
            <a:t>not only use the system, but also try to understand how the system works</a:t>
          </a:r>
          <a:r>
            <a:rPr lang="ja-JP" altLang="en-US"/>
            <a:t>（</a:t>
          </a:r>
          <a:r>
            <a:rPr lang="ja-JP"/>
            <a:t>システムを使用するだけでなく、システムの仕組みを理解しようとする</a:t>
          </a:r>
          <a:r>
            <a:rPr lang="ja-JP" altLang="en-US"/>
            <a:t>）</a:t>
          </a:r>
          <a:endParaRPr lang="en-US"/>
        </a:p>
      </dgm:t>
    </dgm:pt>
    <dgm:pt modelId="{1A31EF0D-EBB6-4217-A58E-D07EFDC1CE5A}" type="sibTrans" cxnId="{8EFC4CF8-32A6-4B53-9817-4DB1579D57F1}">
      <dgm:prSet/>
      <dgm:spPr/>
      <dgm:t>
        <a:bodyPr/>
        <a:lstStyle/>
        <a:p>
          <a:endParaRPr lang="en-MY"/>
        </a:p>
      </dgm:t>
    </dgm:pt>
    <dgm:pt modelId="{54F8C601-E420-42F3-B27C-C382E74C7930}" type="parTrans" cxnId="{8EFC4CF8-32A6-4B53-9817-4DB1579D57F1}">
      <dgm:prSet/>
      <dgm:spPr/>
      <dgm:t>
        <a:bodyPr/>
        <a:lstStyle/>
        <a:p>
          <a:endParaRPr lang="en-MY"/>
        </a:p>
      </dgm:t>
    </dgm:pt>
    <dgm:pt modelId="{6A276C17-5225-49B9-8E3C-738581F6A094}">
      <dgm:prSet/>
      <dgm:spPr/>
      <dgm:t>
        <a:bodyPr/>
        <a:lstStyle/>
        <a:p>
          <a:pPr>
            <a:lnSpc>
              <a:spcPct val="100000"/>
            </a:lnSpc>
          </a:pPr>
          <a:r>
            <a:rPr lang="en-US"/>
            <a:t>like peer reviewers in </a:t>
          </a:r>
          <a:r>
            <a:rPr lang="en-MY"/>
            <a:t>traditional software development organizations</a:t>
          </a:r>
          <a:br>
            <a:rPr lang="en-MY"/>
          </a:br>
          <a:r>
            <a:rPr lang="ja-JP" altLang="en-US"/>
            <a:t>（</a:t>
          </a:r>
          <a:r>
            <a:rPr lang="ja-JP"/>
            <a:t>従来のソフトウェア開発組織の査読者のような</a:t>
          </a:r>
          <a:r>
            <a:rPr lang="ja-JP" altLang="en-US"/>
            <a:t>）</a:t>
          </a:r>
          <a:endParaRPr lang="en-US"/>
        </a:p>
      </dgm:t>
    </dgm:pt>
    <dgm:pt modelId="{D39EE3F4-7E93-4989-8C6D-63E71B016D79}" type="parTrans" cxnId="{E14E59D1-5AE6-452A-B0C2-A25513F17FB7}">
      <dgm:prSet/>
      <dgm:spPr/>
      <dgm:t>
        <a:bodyPr/>
        <a:lstStyle/>
        <a:p>
          <a:endParaRPr lang="en-MY"/>
        </a:p>
      </dgm:t>
    </dgm:pt>
    <dgm:pt modelId="{108A2058-C5E9-4595-8439-E9DCDF60F568}" type="sibTrans" cxnId="{E14E59D1-5AE6-452A-B0C2-A25513F17FB7}">
      <dgm:prSet/>
      <dgm:spPr/>
      <dgm:t>
        <a:bodyPr/>
        <a:lstStyle/>
        <a:p>
          <a:endParaRPr lang="en-MY"/>
        </a:p>
      </dgm:t>
    </dgm:pt>
    <dgm:pt modelId="{5457F95D-E9E0-4CC2-A370-6E3CA743E187}" type="pres">
      <dgm:prSet presAssocID="{959919BC-B86D-4F4B-8189-08FC69FF8BD0}" presName="root" presStyleCnt="0">
        <dgm:presLayoutVars>
          <dgm:dir/>
          <dgm:resizeHandles val="exact"/>
        </dgm:presLayoutVars>
      </dgm:prSet>
      <dgm:spPr/>
    </dgm:pt>
    <dgm:pt modelId="{389F83C1-11F5-457E-88EB-20CB88D8B5B5}" type="pres">
      <dgm:prSet presAssocID="{3D622621-929D-4E28-AEAA-EE70DFE05591}" presName="compNode" presStyleCnt="0"/>
      <dgm:spPr/>
    </dgm:pt>
    <dgm:pt modelId="{08A03F94-191B-4B7F-A4D1-99319A16606E}" type="pres">
      <dgm:prSet presAssocID="{3D622621-929D-4E28-AEAA-EE70DFE0559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B88BACCE-B78A-489C-AAF6-A64A17CD6506}" type="pres">
      <dgm:prSet presAssocID="{3D622621-929D-4E28-AEAA-EE70DFE05591}" presName="iconSpace" presStyleCnt="0"/>
      <dgm:spPr/>
    </dgm:pt>
    <dgm:pt modelId="{8B409F23-EC3B-4045-989F-8C1A210D9BAF}" type="pres">
      <dgm:prSet presAssocID="{3D622621-929D-4E28-AEAA-EE70DFE05591}" presName="parTx" presStyleLbl="revTx" presStyleIdx="0" presStyleCnt="4">
        <dgm:presLayoutVars>
          <dgm:chMax val="0"/>
          <dgm:chPref val="0"/>
        </dgm:presLayoutVars>
      </dgm:prSet>
      <dgm:spPr/>
    </dgm:pt>
    <dgm:pt modelId="{0337335B-2668-40E9-9A75-5DD0B719E9A3}" type="pres">
      <dgm:prSet presAssocID="{3D622621-929D-4E28-AEAA-EE70DFE05591}" presName="txSpace" presStyleCnt="0"/>
      <dgm:spPr/>
    </dgm:pt>
    <dgm:pt modelId="{D8E356CC-F23C-4026-92AD-4188C2DDA467}" type="pres">
      <dgm:prSet presAssocID="{3D622621-929D-4E28-AEAA-EE70DFE05591}" presName="desTx" presStyleLbl="revTx" presStyleIdx="1" presStyleCnt="4">
        <dgm:presLayoutVars/>
      </dgm:prSet>
      <dgm:spPr/>
    </dgm:pt>
    <dgm:pt modelId="{0524B15A-6450-4BA3-9DBC-62A0047182C9}" type="pres">
      <dgm:prSet presAssocID="{18925410-7B5D-4AE0-B905-ADD4A02447A7}" presName="sibTrans" presStyleCnt="0"/>
      <dgm:spPr/>
    </dgm:pt>
    <dgm:pt modelId="{B4D950C8-DF30-4E1C-A36E-0A4748467D01}" type="pres">
      <dgm:prSet presAssocID="{2CDCD587-73E2-4A20-A314-CA3F17008B50}" presName="compNode" presStyleCnt="0"/>
      <dgm:spPr/>
    </dgm:pt>
    <dgm:pt modelId="{907958D0-2D83-4A09-AA47-67AC08C1A049}" type="pres">
      <dgm:prSet presAssocID="{2CDCD587-73E2-4A20-A314-CA3F17008B5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itcoin"/>
        </a:ext>
      </dgm:extLst>
    </dgm:pt>
    <dgm:pt modelId="{C27BFEDC-CC13-4360-8EDF-FB45FE4ACAFA}" type="pres">
      <dgm:prSet presAssocID="{2CDCD587-73E2-4A20-A314-CA3F17008B50}" presName="iconSpace" presStyleCnt="0"/>
      <dgm:spPr/>
    </dgm:pt>
    <dgm:pt modelId="{4DB1170D-4206-4623-A346-3170486058A8}" type="pres">
      <dgm:prSet presAssocID="{2CDCD587-73E2-4A20-A314-CA3F17008B50}" presName="parTx" presStyleLbl="revTx" presStyleIdx="2" presStyleCnt="4">
        <dgm:presLayoutVars>
          <dgm:chMax val="0"/>
          <dgm:chPref val="0"/>
        </dgm:presLayoutVars>
      </dgm:prSet>
      <dgm:spPr/>
    </dgm:pt>
    <dgm:pt modelId="{EC1E342B-2E62-485F-90B2-5B5E47CBA173}" type="pres">
      <dgm:prSet presAssocID="{2CDCD587-73E2-4A20-A314-CA3F17008B50}" presName="txSpace" presStyleCnt="0"/>
      <dgm:spPr/>
    </dgm:pt>
    <dgm:pt modelId="{702D21EE-1787-468E-BED4-03ABEE28FD35}" type="pres">
      <dgm:prSet presAssocID="{2CDCD587-73E2-4A20-A314-CA3F17008B50}" presName="desTx" presStyleLbl="revTx" presStyleIdx="3" presStyleCnt="4">
        <dgm:presLayoutVars/>
      </dgm:prSet>
      <dgm:spPr/>
    </dgm:pt>
  </dgm:ptLst>
  <dgm:cxnLst>
    <dgm:cxn modelId="{B8043E0F-D168-4BB7-B90E-10CD6DB0975F}" srcId="{2CDCD587-73E2-4A20-A314-CA3F17008B50}" destId="{A9EFBCED-29F7-4E94-AF3B-F128874C30D9}" srcOrd="0" destOrd="0" parTransId="{65825426-40AA-47BA-A499-EA025096A244}" sibTransId="{58269174-3609-4E6B-B5C7-64818CE6F2A6}"/>
    <dgm:cxn modelId="{6EE75E1F-BCE7-4F68-AEBA-BA5E3A07D2C8}" type="presOf" srcId="{A9EFBCED-29F7-4E94-AF3B-F128874C30D9}" destId="{702D21EE-1787-468E-BED4-03ABEE28FD35}" srcOrd="0" destOrd="0" presId="urn:microsoft.com/office/officeart/2018/5/layout/CenteredIconLabelDescriptionList"/>
    <dgm:cxn modelId="{D708373D-345E-4A2E-845A-9B3D1EDDDC25}" type="presOf" srcId="{959919BC-B86D-4F4B-8189-08FC69FF8BD0}" destId="{5457F95D-E9E0-4CC2-A370-6E3CA743E187}" srcOrd="0" destOrd="0" presId="urn:microsoft.com/office/officeart/2018/5/layout/CenteredIconLabelDescriptionList"/>
    <dgm:cxn modelId="{4C60A865-8AF9-437D-AF36-E561C7B9555B}" type="presOf" srcId="{C27B02FC-86C1-4CA6-A094-30EE66C60C96}" destId="{702D21EE-1787-468E-BED4-03ABEE28FD35}" srcOrd="0" destOrd="1" presId="urn:microsoft.com/office/officeart/2018/5/layout/CenteredIconLabelDescriptionList"/>
    <dgm:cxn modelId="{42F1C568-1FCA-45E1-B787-DAF593975CBE}" srcId="{3D622621-929D-4E28-AEAA-EE70DFE05591}" destId="{6C67D2E7-0928-4BEF-800A-0000FE95D87B}" srcOrd="0" destOrd="0" parTransId="{70CB74BD-F73D-4DE9-BB84-474F4069683F}" sibTransId="{CF997088-81E1-4976-8902-B5A690B80E57}"/>
    <dgm:cxn modelId="{56ECC978-9B83-478C-A457-DEE80E10147B}" type="presOf" srcId="{6A276C17-5225-49B9-8E3C-738581F6A094}" destId="{702D21EE-1787-468E-BED4-03ABEE28FD35}" srcOrd="0" destOrd="2" presId="urn:microsoft.com/office/officeart/2018/5/layout/CenteredIconLabelDescriptionList"/>
    <dgm:cxn modelId="{03F344B6-8E4D-49E8-9FE8-40F7AC1C3CA4}" type="presOf" srcId="{6C67D2E7-0928-4BEF-800A-0000FE95D87B}" destId="{D8E356CC-F23C-4026-92AD-4188C2DDA467}" srcOrd="0" destOrd="0" presId="urn:microsoft.com/office/officeart/2018/5/layout/CenteredIconLabelDescriptionList"/>
    <dgm:cxn modelId="{E14E59D1-5AE6-452A-B0C2-A25513F17FB7}" srcId="{2CDCD587-73E2-4A20-A314-CA3F17008B50}" destId="{6A276C17-5225-49B9-8E3C-738581F6A094}" srcOrd="2" destOrd="0" parTransId="{D39EE3F4-7E93-4989-8C6D-63E71B016D79}" sibTransId="{108A2058-C5E9-4595-8439-E9DCDF60F568}"/>
    <dgm:cxn modelId="{52B70BDE-4C07-48CE-A2DC-7B9E2500AD1C}" srcId="{959919BC-B86D-4F4B-8189-08FC69FF8BD0}" destId="{3D622621-929D-4E28-AEAA-EE70DFE05591}" srcOrd="0" destOrd="0" parTransId="{BABA42F1-8AF4-4DED-98A2-DEB67E3D2ECD}" sibTransId="{18925410-7B5D-4AE0-B905-ADD4A02447A7}"/>
    <dgm:cxn modelId="{48A927E4-7B62-4E7A-A7E1-95500425B23A}" srcId="{959919BC-B86D-4F4B-8189-08FC69FF8BD0}" destId="{2CDCD587-73E2-4A20-A314-CA3F17008B50}" srcOrd="1" destOrd="0" parTransId="{114EADE8-A9A8-4AAD-B153-48B8027D8FA3}" sibTransId="{F0792F01-8BC6-4D65-B6E1-DD00FBA6A0EB}"/>
    <dgm:cxn modelId="{53A552E9-AE04-4559-A134-8437D9A08DC1}" type="presOf" srcId="{3D622621-929D-4E28-AEAA-EE70DFE05591}" destId="{8B409F23-EC3B-4045-989F-8C1A210D9BAF}" srcOrd="0" destOrd="0" presId="urn:microsoft.com/office/officeart/2018/5/layout/CenteredIconLabelDescriptionList"/>
    <dgm:cxn modelId="{80A4CAF0-C6A7-425A-AD1B-94744EF98BDA}" type="presOf" srcId="{2CDCD587-73E2-4A20-A314-CA3F17008B50}" destId="{4DB1170D-4206-4623-A346-3170486058A8}" srcOrd="0" destOrd="0" presId="urn:microsoft.com/office/officeart/2018/5/layout/CenteredIconLabelDescriptionList"/>
    <dgm:cxn modelId="{8EFC4CF8-32A6-4B53-9817-4DB1579D57F1}" srcId="{2CDCD587-73E2-4A20-A314-CA3F17008B50}" destId="{C27B02FC-86C1-4CA6-A094-30EE66C60C96}" srcOrd="1" destOrd="0" parTransId="{54F8C601-E420-42F3-B27C-C382E74C7930}" sibTransId="{1A31EF0D-EBB6-4217-A58E-D07EFDC1CE5A}"/>
    <dgm:cxn modelId="{2132EB2B-CCF4-47AD-A88F-FD8EE03E5CB5}" type="presParOf" srcId="{5457F95D-E9E0-4CC2-A370-6E3CA743E187}" destId="{389F83C1-11F5-457E-88EB-20CB88D8B5B5}" srcOrd="0" destOrd="0" presId="urn:microsoft.com/office/officeart/2018/5/layout/CenteredIconLabelDescriptionList"/>
    <dgm:cxn modelId="{89FFD108-7EC4-4BA3-9659-66FFBC3DE6C4}" type="presParOf" srcId="{389F83C1-11F5-457E-88EB-20CB88D8B5B5}" destId="{08A03F94-191B-4B7F-A4D1-99319A16606E}" srcOrd="0" destOrd="0" presId="urn:microsoft.com/office/officeart/2018/5/layout/CenteredIconLabelDescriptionList"/>
    <dgm:cxn modelId="{D445EF21-8AD5-42EE-A2C4-0A06A83882DE}" type="presParOf" srcId="{389F83C1-11F5-457E-88EB-20CB88D8B5B5}" destId="{B88BACCE-B78A-489C-AAF6-A64A17CD6506}" srcOrd="1" destOrd="0" presId="urn:microsoft.com/office/officeart/2018/5/layout/CenteredIconLabelDescriptionList"/>
    <dgm:cxn modelId="{9FFC41F9-1B2A-43EB-BF9F-1FC18E3D88AF}" type="presParOf" srcId="{389F83C1-11F5-457E-88EB-20CB88D8B5B5}" destId="{8B409F23-EC3B-4045-989F-8C1A210D9BAF}" srcOrd="2" destOrd="0" presId="urn:microsoft.com/office/officeart/2018/5/layout/CenteredIconLabelDescriptionList"/>
    <dgm:cxn modelId="{7F60A953-8033-47C9-973F-992BE37BF22A}" type="presParOf" srcId="{389F83C1-11F5-457E-88EB-20CB88D8B5B5}" destId="{0337335B-2668-40E9-9A75-5DD0B719E9A3}" srcOrd="3" destOrd="0" presId="urn:microsoft.com/office/officeart/2018/5/layout/CenteredIconLabelDescriptionList"/>
    <dgm:cxn modelId="{2B9D84D7-A564-46EC-B3B5-AD467529FCB1}" type="presParOf" srcId="{389F83C1-11F5-457E-88EB-20CB88D8B5B5}" destId="{D8E356CC-F23C-4026-92AD-4188C2DDA467}" srcOrd="4" destOrd="0" presId="urn:microsoft.com/office/officeart/2018/5/layout/CenteredIconLabelDescriptionList"/>
    <dgm:cxn modelId="{680E2842-87A8-4F8F-B838-D304D3E9471F}" type="presParOf" srcId="{5457F95D-E9E0-4CC2-A370-6E3CA743E187}" destId="{0524B15A-6450-4BA3-9DBC-62A0047182C9}" srcOrd="1" destOrd="0" presId="urn:microsoft.com/office/officeart/2018/5/layout/CenteredIconLabelDescriptionList"/>
    <dgm:cxn modelId="{245ACDBB-A852-4DFD-84FE-15CD4734B55F}" type="presParOf" srcId="{5457F95D-E9E0-4CC2-A370-6E3CA743E187}" destId="{B4D950C8-DF30-4E1C-A36E-0A4748467D01}" srcOrd="2" destOrd="0" presId="urn:microsoft.com/office/officeart/2018/5/layout/CenteredIconLabelDescriptionList"/>
    <dgm:cxn modelId="{5E1355CB-1A3F-4FBE-88A0-06F3C005F3E6}" type="presParOf" srcId="{B4D950C8-DF30-4E1C-A36E-0A4748467D01}" destId="{907958D0-2D83-4A09-AA47-67AC08C1A049}" srcOrd="0" destOrd="0" presId="urn:microsoft.com/office/officeart/2018/5/layout/CenteredIconLabelDescriptionList"/>
    <dgm:cxn modelId="{BCBD9B4C-FDBF-46F5-873E-359BC6F7B02D}" type="presParOf" srcId="{B4D950C8-DF30-4E1C-A36E-0A4748467D01}" destId="{C27BFEDC-CC13-4360-8EDF-FB45FE4ACAFA}" srcOrd="1" destOrd="0" presId="urn:microsoft.com/office/officeart/2018/5/layout/CenteredIconLabelDescriptionList"/>
    <dgm:cxn modelId="{C66DDDC6-43BB-47B1-A1A7-3AE6CA7C1FFC}" type="presParOf" srcId="{B4D950C8-DF30-4E1C-A36E-0A4748467D01}" destId="{4DB1170D-4206-4623-A346-3170486058A8}" srcOrd="2" destOrd="0" presId="urn:microsoft.com/office/officeart/2018/5/layout/CenteredIconLabelDescriptionList"/>
    <dgm:cxn modelId="{C96BF3A5-5914-4ACC-A45A-47FB9A479D05}" type="presParOf" srcId="{B4D950C8-DF30-4E1C-A36E-0A4748467D01}" destId="{EC1E342B-2E62-485F-90B2-5B5E47CBA173}" srcOrd="3" destOrd="0" presId="urn:microsoft.com/office/officeart/2018/5/layout/CenteredIconLabelDescriptionList"/>
    <dgm:cxn modelId="{BE6420DB-E473-4A80-B5BB-C37D2A8D8EF0}" type="presParOf" srcId="{B4D950C8-DF30-4E1C-A36E-0A4748467D01}" destId="{702D21EE-1787-468E-BED4-03ABEE28FD35}"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9919BC-B86D-4F4B-8189-08FC69FF8BD0}"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75EB367-2207-4B5D-A1B0-4DA2DEE8A5CF}">
      <dgm:prSet/>
      <dgm:spPr/>
      <dgm:t>
        <a:bodyPr/>
        <a:lstStyle/>
        <a:p>
          <a:pPr>
            <a:lnSpc>
              <a:spcPct val="100000"/>
            </a:lnSpc>
          </a:pPr>
          <a:r>
            <a:rPr lang="en-US"/>
            <a:t>discover and report bugs</a:t>
          </a:r>
          <a:br>
            <a:rPr lang="en-US"/>
          </a:br>
          <a:r>
            <a:rPr lang="ja-JP" altLang="en-US"/>
            <a:t>（</a:t>
          </a:r>
          <a:r>
            <a:rPr lang="ja-JP"/>
            <a:t>バグを発見して報告する</a:t>
          </a:r>
          <a:r>
            <a:rPr lang="ja-JP" altLang="en-US"/>
            <a:t>）</a:t>
          </a:r>
          <a:endParaRPr lang="en-US"/>
        </a:p>
      </dgm:t>
    </dgm:pt>
    <dgm:pt modelId="{38A5ACC1-2546-4AED-A712-A74D0AB3BA68}" type="parTrans" cxnId="{9B53B494-BF0C-44D0-A1D4-6CA54A208677}">
      <dgm:prSet/>
      <dgm:spPr/>
      <dgm:t>
        <a:bodyPr/>
        <a:lstStyle/>
        <a:p>
          <a:endParaRPr lang="en-US"/>
        </a:p>
      </dgm:t>
    </dgm:pt>
    <dgm:pt modelId="{8C21C538-3FD0-4F12-8C59-5C5BC96946C8}" type="sibTrans" cxnId="{9B53B494-BF0C-44D0-A1D4-6CA54A208677}">
      <dgm:prSet/>
      <dgm:spPr/>
      <dgm:t>
        <a:bodyPr/>
        <a:lstStyle/>
        <a:p>
          <a:endParaRPr lang="en-US"/>
        </a:p>
      </dgm:t>
    </dgm:pt>
    <dgm:pt modelId="{5B61242F-D980-4149-A5CA-ED5D2F98A531}">
      <dgm:prSet/>
      <dgm:spPr/>
      <dgm:t>
        <a:bodyPr/>
        <a:lstStyle/>
        <a:p>
          <a:pPr>
            <a:lnSpc>
              <a:spcPct val="100000"/>
            </a:lnSpc>
            <a:defRPr b="1"/>
          </a:pPr>
          <a:r>
            <a:rPr lang="en-US" b="1" dirty="0"/>
            <a:t>Bug Fixer</a:t>
          </a:r>
          <a:br>
            <a:rPr lang="en-US" b="1" dirty="0"/>
          </a:br>
          <a:r>
            <a:rPr lang="ja-JP" altLang="en-US" b="1" dirty="0"/>
            <a:t>（</a:t>
          </a:r>
          <a:r>
            <a:rPr lang="ja-JP" b="0" dirty="0"/>
            <a:t>バグ修正</a:t>
          </a:r>
          <a:r>
            <a:rPr lang="ja-JP" altLang="en-US" b="0" dirty="0"/>
            <a:t>者</a:t>
          </a:r>
          <a:r>
            <a:rPr lang="ja-JP" altLang="en-US" b="1" dirty="0"/>
            <a:t>）</a:t>
          </a:r>
          <a:endParaRPr lang="en-US" dirty="0"/>
        </a:p>
      </dgm:t>
    </dgm:pt>
    <dgm:pt modelId="{87A7B0B4-A985-4BC3-857D-DE9E7896DBBB}" type="parTrans" cxnId="{6076FEBD-97C6-4F52-A492-365FE785501C}">
      <dgm:prSet/>
      <dgm:spPr/>
      <dgm:t>
        <a:bodyPr/>
        <a:lstStyle/>
        <a:p>
          <a:endParaRPr lang="en-US"/>
        </a:p>
      </dgm:t>
    </dgm:pt>
    <dgm:pt modelId="{58FC22B5-C82D-4DEE-B77D-67BD60E376D7}" type="sibTrans" cxnId="{6076FEBD-97C6-4F52-A492-365FE785501C}">
      <dgm:prSet/>
      <dgm:spPr/>
      <dgm:t>
        <a:bodyPr/>
        <a:lstStyle/>
        <a:p>
          <a:endParaRPr lang="en-US"/>
        </a:p>
      </dgm:t>
    </dgm:pt>
    <dgm:pt modelId="{FE117D84-C18D-4B5C-8DBF-7D124FB98B35}">
      <dgm:prSet/>
      <dgm:spPr/>
      <dgm:t>
        <a:bodyPr/>
        <a:lstStyle/>
        <a:p>
          <a:pPr>
            <a:lnSpc>
              <a:spcPct val="100000"/>
            </a:lnSpc>
          </a:pPr>
          <a:r>
            <a:rPr lang="en-US"/>
            <a:t>fix the bug that is either discovered by themselves or reported by Bug Reporters</a:t>
          </a:r>
          <a:br>
            <a:rPr lang="en-US"/>
          </a:br>
          <a:r>
            <a:rPr lang="ja-JP" altLang="en-US"/>
            <a:t>（</a:t>
          </a:r>
          <a:r>
            <a:rPr lang="ja-JP"/>
            <a:t>自分で発見されたバグ、またはバグレポーターが報告したバグを修正</a:t>
          </a:r>
          <a:r>
            <a:rPr lang="ja-JP" altLang="en-US"/>
            <a:t>）</a:t>
          </a:r>
          <a:endParaRPr lang="en-US"/>
        </a:p>
      </dgm:t>
    </dgm:pt>
    <dgm:pt modelId="{E297491C-7E99-4993-A912-06811DD7C5AD}" type="parTrans" cxnId="{5C41C7F7-162E-4AB0-9862-04227607E4D3}">
      <dgm:prSet/>
      <dgm:spPr/>
      <dgm:t>
        <a:bodyPr/>
        <a:lstStyle/>
        <a:p>
          <a:endParaRPr lang="en-US"/>
        </a:p>
      </dgm:t>
    </dgm:pt>
    <dgm:pt modelId="{6BD84ACC-89A7-4B6D-B55B-73FBF84C5274}" type="sibTrans" cxnId="{5C41C7F7-162E-4AB0-9862-04227607E4D3}">
      <dgm:prSet/>
      <dgm:spPr/>
      <dgm:t>
        <a:bodyPr/>
        <a:lstStyle/>
        <a:p>
          <a:endParaRPr lang="en-US"/>
        </a:p>
      </dgm:t>
    </dgm:pt>
    <dgm:pt modelId="{6A276C17-5225-49B9-8E3C-738581F6A094}">
      <dgm:prSet/>
      <dgm:spPr/>
      <dgm:t>
        <a:bodyPr/>
        <a:lstStyle/>
        <a:p>
          <a:pPr>
            <a:lnSpc>
              <a:spcPct val="100000"/>
            </a:lnSpc>
            <a:defRPr b="1"/>
          </a:pPr>
          <a:r>
            <a:rPr lang="en-US" b="1"/>
            <a:t>Bug Reporter</a:t>
          </a:r>
        </a:p>
        <a:p>
          <a:pPr>
            <a:lnSpc>
              <a:spcPct val="100000"/>
            </a:lnSpc>
            <a:defRPr b="1"/>
          </a:pPr>
          <a:r>
            <a:rPr lang="ja-JP" altLang="en-US" b="1"/>
            <a:t>（</a:t>
          </a:r>
          <a:r>
            <a:rPr lang="ja-JP" altLang="en-US" b="0" i="0"/>
            <a:t>バグレポーター</a:t>
          </a:r>
          <a:r>
            <a:rPr lang="ja-JP" altLang="en-US" b="1"/>
            <a:t>）</a:t>
          </a:r>
          <a:endParaRPr lang="en-US"/>
        </a:p>
      </dgm:t>
    </dgm:pt>
    <dgm:pt modelId="{D39EE3F4-7E93-4989-8C6D-63E71B016D79}" type="parTrans" cxnId="{E14E59D1-5AE6-452A-B0C2-A25513F17FB7}">
      <dgm:prSet/>
      <dgm:spPr/>
      <dgm:t>
        <a:bodyPr/>
        <a:lstStyle/>
        <a:p>
          <a:endParaRPr lang="en-MY"/>
        </a:p>
      </dgm:t>
    </dgm:pt>
    <dgm:pt modelId="{108A2058-C5E9-4595-8439-E9DCDF60F568}" type="sibTrans" cxnId="{E14E59D1-5AE6-452A-B0C2-A25513F17FB7}">
      <dgm:prSet/>
      <dgm:spPr/>
      <dgm:t>
        <a:bodyPr/>
        <a:lstStyle/>
        <a:p>
          <a:endParaRPr lang="en-MY"/>
        </a:p>
      </dgm:t>
    </dgm:pt>
    <dgm:pt modelId="{EB3E7D25-ABDE-4411-AA58-85F353F8A504}">
      <dgm:prSet/>
      <dgm:spPr/>
      <dgm:t>
        <a:bodyPr/>
        <a:lstStyle/>
        <a:p>
          <a:pPr>
            <a:lnSpc>
              <a:spcPct val="100000"/>
            </a:lnSpc>
          </a:pPr>
          <a:r>
            <a:rPr lang="en-US"/>
            <a:t>do not fix the bugs themselves, and they may not read source code either</a:t>
          </a:r>
          <a:br>
            <a:rPr lang="en-US"/>
          </a:br>
          <a:r>
            <a:rPr lang="ja-JP" altLang="en-US"/>
            <a:t>（</a:t>
          </a:r>
          <a:r>
            <a:rPr lang="ja-JP"/>
            <a:t>バグを修正しな</a:t>
          </a:r>
          <a:r>
            <a:rPr lang="ja-JP" altLang="en-US"/>
            <a:t>く、</a:t>
          </a:r>
          <a:r>
            <a:rPr lang="ja-JP"/>
            <a:t>ソースコード</a:t>
          </a:r>
          <a:r>
            <a:rPr lang="ja-JP" altLang="en-US"/>
            <a:t>も読ま</a:t>
          </a:r>
          <a:r>
            <a:rPr lang="ja-JP"/>
            <a:t>ない</a:t>
          </a:r>
          <a:r>
            <a:rPr lang="ja-JP" altLang="en-US"/>
            <a:t>可能性がある）</a:t>
          </a:r>
          <a:endParaRPr lang="en-US"/>
        </a:p>
      </dgm:t>
    </dgm:pt>
    <dgm:pt modelId="{C8ABFE6D-C414-4942-92E6-A599A1D74DF2}" type="parTrans" cxnId="{DB341A8D-05E2-4EE6-B1F5-AB21B09BE62D}">
      <dgm:prSet/>
      <dgm:spPr/>
      <dgm:t>
        <a:bodyPr/>
        <a:lstStyle/>
        <a:p>
          <a:endParaRPr lang="en-MY"/>
        </a:p>
      </dgm:t>
    </dgm:pt>
    <dgm:pt modelId="{BB52D20A-A965-4CAA-BC08-D37C63D83D80}" type="sibTrans" cxnId="{DB341A8D-05E2-4EE6-B1F5-AB21B09BE62D}">
      <dgm:prSet/>
      <dgm:spPr/>
      <dgm:t>
        <a:bodyPr/>
        <a:lstStyle/>
        <a:p>
          <a:endParaRPr lang="en-MY"/>
        </a:p>
      </dgm:t>
    </dgm:pt>
    <dgm:pt modelId="{BD142211-61F6-48EB-9824-16E3D097FA36}">
      <dgm:prSet/>
      <dgm:spPr/>
      <dgm:t>
        <a:bodyPr/>
        <a:lstStyle/>
        <a:p>
          <a:pPr>
            <a:lnSpc>
              <a:spcPct val="100000"/>
            </a:lnSpc>
          </a:pPr>
          <a:r>
            <a:rPr lang="en-US" dirty="0"/>
            <a:t>same role as testers of the traditional </a:t>
          </a:r>
          <a:r>
            <a:rPr lang="en-MY" dirty="0"/>
            <a:t>software development model</a:t>
          </a:r>
          <a:br>
            <a:rPr lang="en-MY" dirty="0"/>
          </a:br>
          <a:r>
            <a:rPr lang="ja-JP" altLang="en-US" dirty="0"/>
            <a:t>（</a:t>
          </a:r>
          <a:r>
            <a:rPr lang="ja-JP" dirty="0"/>
            <a:t>従来のソフトウェア開発モデルのテスターと同じ役割</a:t>
          </a:r>
          <a:r>
            <a:rPr lang="ja-JP" altLang="en-US" dirty="0"/>
            <a:t>）</a:t>
          </a:r>
          <a:endParaRPr lang="en-US" dirty="0"/>
        </a:p>
      </dgm:t>
    </dgm:pt>
    <dgm:pt modelId="{0F27CD33-2A69-47D6-A90C-7C17C9592193}" type="parTrans" cxnId="{CAE01F23-9400-4565-A875-65C17768403D}">
      <dgm:prSet/>
      <dgm:spPr/>
      <dgm:t>
        <a:bodyPr/>
        <a:lstStyle/>
        <a:p>
          <a:endParaRPr lang="en-MY"/>
        </a:p>
      </dgm:t>
    </dgm:pt>
    <dgm:pt modelId="{B91A6909-63D1-4EA0-A5F0-632C22FE132E}" type="sibTrans" cxnId="{CAE01F23-9400-4565-A875-65C17768403D}">
      <dgm:prSet/>
      <dgm:spPr/>
      <dgm:t>
        <a:bodyPr/>
        <a:lstStyle/>
        <a:p>
          <a:endParaRPr lang="en-MY"/>
        </a:p>
      </dgm:t>
    </dgm:pt>
    <dgm:pt modelId="{8053C865-BE52-43D9-A107-F71922E8C518}">
      <dgm:prSet/>
      <dgm:spPr/>
      <dgm:t>
        <a:bodyPr/>
        <a:lstStyle/>
        <a:p>
          <a:pPr>
            <a:lnSpc>
              <a:spcPct val="100000"/>
            </a:lnSpc>
          </a:pPr>
          <a:r>
            <a:rPr lang="en-US"/>
            <a:t>have to read and understand a small portion of the source code of the system where the bug occurs</a:t>
          </a:r>
          <a:br>
            <a:rPr lang="en-US"/>
          </a:br>
          <a:r>
            <a:rPr lang="ja-JP" altLang="en-US"/>
            <a:t>（</a:t>
          </a:r>
          <a:r>
            <a:rPr lang="ja-JP"/>
            <a:t>バグが発生するシステムのソースコードのごく一部を読んで理解する必要がある</a:t>
          </a:r>
          <a:r>
            <a:rPr lang="ja-JP" altLang="en-US"/>
            <a:t>）</a:t>
          </a:r>
          <a:endParaRPr lang="en-US"/>
        </a:p>
      </dgm:t>
    </dgm:pt>
    <dgm:pt modelId="{9D3F50AC-CBD9-40E9-B9A3-C12255AEC28E}" type="parTrans" cxnId="{181A7CEB-2584-4736-B68B-36CF3A446B50}">
      <dgm:prSet/>
      <dgm:spPr/>
      <dgm:t>
        <a:bodyPr/>
        <a:lstStyle/>
        <a:p>
          <a:endParaRPr lang="en-MY"/>
        </a:p>
      </dgm:t>
    </dgm:pt>
    <dgm:pt modelId="{86A5469D-04AD-4160-885D-43E4FF213AE0}" type="sibTrans" cxnId="{181A7CEB-2584-4736-B68B-36CF3A446B50}">
      <dgm:prSet/>
      <dgm:spPr/>
      <dgm:t>
        <a:bodyPr/>
        <a:lstStyle/>
        <a:p>
          <a:endParaRPr lang="en-MY"/>
        </a:p>
      </dgm:t>
    </dgm:pt>
    <dgm:pt modelId="{C911770F-F07D-413C-A845-F0C77764D0BD}" type="pres">
      <dgm:prSet presAssocID="{959919BC-B86D-4F4B-8189-08FC69FF8BD0}" presName="root" presStyleCnt="0">
        <dgm:presLayoutVars>
          <dgm:dir/>
          <dgm:resizeHandles val="exact"/>
        </dgm:presLayoutVars>
      </dgm:prSet>
      <dgm:spPr/>
    </dgm:pt>
    <dgm:pt modelId="{B0DC7EC3-DB7A-4F75-A912-20FEFD6BBCDA}" type="pres">
      <dgm:prSet presAssocID="{6A276C17-5225-49B9-8E3C-738581F6A094}" presName="compNode" presStyleCnt="0"/>
      <dgm:spPr/>
    </dgm:pt>
    <dgm:pt modelId="{91F66CDA-3D74-4C5C-B605-8542BF9CEB22}" type="pres">
      <dgm:prSet presAssocID="{6A276C17-5225-49B9-8E3C-738581F6A09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terpillar"/>
        </a:ext>
      </dgm:extLst>
    </dgm:pt>
    <dgm:pt modelId="{CCB526C9-2DF5-48B5-8233-9DA6A4331FA3}" type="pres">
      <dgm:prSet presAssocID="{6A276C17-5225-49B9-8E3C-738581F6A094}" presName="iconSpace" presStyleCnt="0"/>
      <dgm:spPr/>
    </dgm:pt>
    <dgm:pt modelId="{DAF4C727-6D3D-45E9-8273-A96C62EF51C2}" type="pres">
      <dgm:prSet presAssocID="{6A276C17-5225-49B9-8E3C-738581F6A094}" presName="parTx" presStyleLbl="revTx" presStyleIdx="0" presStyleCnt="4">
        <dgm:presLayoutVars>
          <dgm:chMax val="0"/>
          <dgm:chPref val="0"/>
        </dgm:presLayoutVars>
      </dgm:prSet>
      <dgm:spPr/>
    </dgm:pt>
    <dgm:pt modelId="{BBD730A3-004A-4DAA-B079-CB9D9DB6181E}" type="pres">
      <dgm:prSet presAssocID="{6A276C17-5225-49B9-8E3C-738581F6A094}" presName="txSpace" presStyleCnt="0"/>
      <dgm:spPr/>
    </dgm:pt>
    <dgm:pt modelId="{5D9505AE-0604-4041-A975-E63946915F18}" type="pres">
      <dgm:prSet presAssocID="{6A276C17-5225-49B9-8E3C-738581F6A094}" presName="desTx" presStyleLbl="revTx" presStyleIdx="1" presStyleCnt="4">
        <dgm:presLayoutVars/>
      </dgm:prSet>
      <dgm:spPr/>
    </dgm:pt>
    <dgm:pt modelId="{670A201D-2F65-4B37-BBAF-BB66E8074850}" type="pres">
      <dgm:prSet presAssocID="{108A2058-C5E9-4595-8439-E9DCDF60F568}" presName="sibTrans" presStyleCnt="0"/>
      <dgm:spPr/>
    </dgm:pt>
    <dgm:pt modelId="{A0F933F3-5C53-42B7-8F4C-521C1743905D}" type="pres">
      <dgm:prSet presAssocID="{5B61242F-D980-4149-A5CA-ED5D2F98A531}" presName="compNode" presStyleCnt="0"/>
      <dgm:spPr/>
    </dgm:pt>
    <dgm:pt modelId="{C3DCED01-65E9-4CD5-8A98-8BBD706A01F3}" type="pres">
      <dgm:prSet presAssocID="{5B61242F-D980-4149-A5CA-ED5D2F98A53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g"/>
        </a:ext>
      </dgm:extLst>
    </dgm:pt>
    <dgm:pt modelId="{45E6B928-DD7D-43AC-B7D2-0C12591973D6}" type="pres">
      <dgm:prSet presAssocID="{5B61242F-D980-4149-A5CA-ED5D2F98A531}" presName="iconSpace" presStyleCnt="0"/>
      <dgm:spPr/>
    </dgm:pt>
    <dgm:pt modelId="{ACEB4E30-D7D1-4DE0-9530-C65615ED2ED9}" type="pres">
      <dgm:prSet presAssocID="{5B61242F-D980-4149-A5CA-ED5D2F98A531}" presName="parTx" presStyleLbl="revTx" presStyleIdx="2" presStyleCnt="4">
        <dgm:presLayoutVars>
          <dgm:chMax val="0"/>
          <dgm:chPref val="0"/>
        </dgm:presLayoutVars>
      </dgm:prSet>
      <dgm:spPr/>
    </dgm:pt>
    <dgm:pt modelId="{8FF0E19D-AD47-4A9E-9D48-161230E9A646}" type="pres">
      <dgm:prSet presAssocID="{5B61242F-D980-4149-A5CA-ED5D2F98A531}" presName="txSpace" presStyleCnt="0"/>
      <dgm:spPr/>
    </dgm:pt>
    <dgm:pt modelId="{AFD1A9B2-6875-4610-B7FB-D6107D7A4EC0}" type="pres">
      <dgm:prSet presAssocID="{5B61242F-D980-4149-A5CA-ED5D2F98A531}" presName="desTx" presStyleLbl="revTx" presStyleIdx="3" presStyleCnt="4">
        <dgm:presLayoutVars/>
      </dgm:prSet>
      <dgm:spPr/>
    </dgm:pt>
  </dgm:ptLst>
  <dgm:cxnLst>
    <dgm:cxn modelId="{CAE01F23-9400-4565-A875-65C17768403D}" srcId="{6A276C17-5225-49B9-8E3C-738581F6A094}" destId="{BD142211-61F6-48EB-9824-16E3D097FA36}" srcOrd="2" destOrd="0" parTransId="{0F27CD33-2A69-47D6-A90C-7C17C9592193}" sibTransId="{B91A6909-63D1-4EA0-A5F0-632C22FE132E}"/>
    <dgm:cxn modelId="{29E10643-7A26-4578-8C0D-E42C88EBEC22}" type="presOf" srcId="{BD142211-61F6-48EB-9824-16E3D097FA36}" destId="{5D9505AE-0604-4041-A975-E63946915F18}" srcOrd="0" destOrd="2" presId="urn:microsoft.com/office/officeart/2018/5/layout/CenteredIconLabelDescriptionList"/>
    <dgm:cxn modelId="{5411624C-94E9-4D68-BAC0-7C60B1EC8224}" type="presOf" srcId="{959919BC-B86D-4F4B-8189-08FC69FF8BD0}" destId="{C911770F-F07D-413C-A845-F0C77764D0BD}" srcOrd="0" destOrd="0" presId="urn:microsoft.com/office/officeart/2018/5/layout/CenteredIconLabelDescriptionList"/>
    <dgm:cxn modelId="{95D08F84-F560-4424-B6F5-17D4CCE5312B}" type="presOf" srcId="{975EB367-2207-4B5D-A1B0-4DA2DEE8A5CF}" destId="{5D9505AE-0604-4041-A975-E63946915F18}" srcOrd="0" destOrd="0" presId="urn:microsoft.com/office/officeart/2018/5/layout/CenteredIconLabelDescriptionList"/>
    <dgm:cxn modelId="{DB341A8D-05E2-4EE6-B1F5-AB21B09BE62D}" srcId="{6A276C17-5225-49B9-8E3C-738581F6A094}" destId="{EB3E7D25-ABDE-4411-AA58-85F353F8A504}" srcOrd="1" destOrd="0" parTransId="{C8ABFE6D-C414-4942-92E6-A599A1D74DF2}" sibTransId="{BB52D20A-A965-4CAA-BC08-D37C63D83D80}"/>
    <dgm:cxn modelId="{9B53B494-BF0C-44D0-A1D4-6CA54A208677}" srcId="{6A276C17-5225-49B9-8E3C-738581F6A094}" destId="{975EB367-2207-4B5D-A1B0-4DA2DEE8A5CF}" srcOrd="0" destOrd="0" parTransId="{38A5ACC1-2546-4AED-A712-A74D0AB3BA68}" sibTransId="{8C21C538-3FD0-4F12-8C59-5C5BC96946C8}"/>
    <dgm:cxn modelId="{CFCA6998-EFBD-4447-8A74-78C6ED045C3D}" type="presOf" srcId="{6A276C17-5225-49B9-8E3C-738581F6A094}" destId="{DAF4C727-6D3D-45E9-8273-A96C62EF51C2}" srcOrd="0" destOrd="0" presId="urn:microsoft.com/office/officeart/2018/5/layout/CenteredIconLabelDescriptionList"/>
    <dgm:cxn modelId="{186E329B-AC2A-45A3-869A-3761951566EE}" type="presOf" srcId="{8053C865-BE52-43D9-A107-F71922E8C518}" destId="{AFD1A9B2-6875-4610-B7FB-D6107D7A4EC0}" srcOrd="0" destOrd="1" presId="urn:microsoft.com/office/officeart/2018/5/layout/CenteredIconLabelDescriptionList"/>
    <dgm:cxn modelId="{8694E89F-0ECC-46C7-9EB2-5AFBE55C6F28}" type="presOf" srcId="{FE117D84-C18D-4B5C-8DBF-7D124FB98B35}" destId="{AFD1A9B2-6875-4610-B7FB-D6107D7A4EC0}" srcOrd="0" destOrd="0" presId="urn:microsoft.com/office/officeart/2018/5/layout/CenteredIconLabelDescriptionList"/>
    <dgm:cxn modelId="{0E86AEBA-B7E3-4F90-BAF8-50D7284CC73D}" type="presOf" srcId="{5B61242F-D980-4149-A5CA-ED5D2F98A531}" destId="{ACEB4E30-D7D1-4DE0-9530-C65615ED2ED9}" srcOrd="0" destOrd="0" presId="urn:microsoft.com/office/officeart/2018/5/layout/CenteredIconLabelDescriptionList"/>
    <dgm:cxn modelId="{6076FEBD-97C6-4F52-A492-365FE785501C}" srcId="{959919BC-B86D-4F4B-8189-08FC69FF8BD0}" destId="{5B61242F-D980-4149-A5CA-ED5D2F98A531}" srcOrd="1" destOrd="0" parTransId="{87A7B0B4-A985-4BC3-857D-DE9E7896DBBB}" sibTransId="{58FC22B5-C82D-4DEE-B77D-67BD60E376D7}"/>
    <dgm:cxn modelId="{E14E59D1-5AE6-452A-B0C2-A25513F17FB7}" srcId="{959919BC-B86D-4F4B-8189-08FC69FF8BD0}" destId="{6A276C17-5225-49B9-8E3C-738581F6A094}" srcOrd="0" destOrd="0" parTransId="{D39EE3F4-7E93-4989-8C6D-63E71B016D79}" sibTransId="{108A2058-C5E9-4595-8439-E9DCDF60F568}"/>
    <dgm:cxn modelId="{181A7CEB-2584-4736-B68B-36CF3A446B50}" srcId="{5B61242F-D980-4149-A5CA-ED5D2F98A531}" destId="{8053C865-BE52-43D9-A107-F71922E8C518}" srcOrd="1" destOrd="0" parTransId="{9D3F50AC-CBD9-40E9-B9A3-C12255AEC28E}" sibTransId="{86A5469D-04AD-4160-885D-43E4FF213AE0}"/>
    <dgm:cxn modelId="{5C41C7F7-162E-4AB0-9862-04227607E4D3}" srcId="{5B61242F-D980-4149-A5CA-ED5D2F98A531}" destId="{FE117D84-C18D-4B5C-8DBF-7D124FB98B35}" srcOrd="0" destOrd="0" parTransId="{E297491C-7E99-4993-A912-06811DD7C5AD}" sibTransId="{6BD84ACC-89A7-4B6D-B55B-73FBF84C5274}"/>
    <dgm:cxn modelId="{B35DAAF9-9DE7-404E-8EB3-D259078B1DA3}" type="presOf" srcId="{EB3E7D25-ABDE-4411-AA58-85F353F8A504}" destId="{5D9505AE-0604-4041-A975-E63946915F18}" srcOrd="0" destOrd="1" presId="urn:microsoft.com/office/officeart/2018/5/layout/CenteredIconLabelDescriptionList"/>
    <dgm:cxn modelId="{ADBAFFCC-9761-431E-B7FC-0B5D536C4AB0}" type="presParOf" srcId="{C911770F-F07D-413C-A845-F0C77764D0BD}" destId="{B0DC7EC3-DB7A-4F75-A912-20FEFD6BBCDA}" srcOrd="0" destOrd="0" presId="urn:microsoft.com/office/officeart/2018/5/layout/CenteredIconLabelDescriptionList"/>
    <dgm:cxn modelId="{79048ED2-E304-43DC-A933-600B6C05FDB4}" type="presParOf" srcId="{B0DC7EC3-DB7A-4F75-A912-20FEFD6BBCDA}" destId="{91F66CDA-3D74-4C5C-B605-8542BF9CEB22}" srcOrd="0" destOrd="0" presId="urn:microsoft.com/office/officeart/2018/5/layout/CenteredIconLabelDescriptionList"/>
    <dgm:cxn modelId="{E465EEA6-8304-4C9F-898A-FDCC7E1AD621}" type="presParOf" srcId="{B0DC7EC3-DB7A-4F75-A912-20FEFD6BBCDA}" destId="{CCB526C9-2DF5-48B5-8233-9DA6A4331FA3}" srcOrd="1" destOrd="0" presId="urn:microsoft.com/office/officeart/2018/5/layout/CenteredIconLabelDescriptionList"/>
    <dgm:cxn modelId="{C4CBC884-8509-4847-9901-9296F30DF51A}" type="presParOf" srcId="{B0DC7EC3-DB7A-4F75-A912-20FEFD6BBCDA}" destId="{DAF4C727-6D3D-45E9-8273-A96C62EF51C2}" srcOrd="2" destOrd="0" presId="urn:microsoft.com/office/officeart/2018/5/layout/CenteredIconLabelDescriptionList"/>
    <dgm:cxn modelId="{4C72932F-68DE-4781-A2A3-012BA6A1E2B2}" type="presParOf" srcId="{B0DC7EC3-DB7A-4F75-A912-20FEFD6BBCDA}" destId="{BBD730A3-004A-4DAA-B079-CB9D9DB6181E}" srcOrd="3" destOrd="0" presId="urn:microsoft.com/office/officeart/2018/5/layout/CenteredIconLabelDescriptionList"/>
    <dgm:cxn modelId="{440C4449-5A51-48F2-B6E6-B9977A6498E2}" type="presParOf" srcId="{B0DC7EC3-DB7A-4F75-A912-20FEFD6BBCDA}" destId="{5D9505AE-0604-4041-A975-E63946915F18}" srcOrd="4" destOrd="0" presId="urn:microsoft.com/office/officeart/2018/5/layout/CenteredIconLabelDescriptionList"/>
    <dgm:cxn modelId="{3384C13B-E7E4-45AB-AFCC-E92D38F01413}" type="presParOf" srcId="{C911770F-F07D-413C-A845-F0C77764D0BD}" destId="{670A201D-2F65-4B37-BBAF-BB66E8074850}" srcOrd="1" destOrd="0" presId="urn:microsoft.com/office/officeart/2018/5/layout/CenteredIconLabelDescriptionList"/>
    <dgm:cxn modelId="{C8EE8DE0-D3E1-41AD-8F47-A18984D8249A}" type="presParOf" srcId="{C911770F-F07D-413C-A845-F0C77764D0BD}" destId="{A0F933F3-5C53-42B7-8F4C-521C1743905D}" srcOrd="2" destOrd="0" presId="urn:microsoft.com/office/officeart/2018/5/layout/CenteredIconLabelDescriptionList"/>
    <dgm:cxn modelId="{5AE57655-BCC8-452D-A974-894CAE0BD573}" type="presParOf" srcId="{A0F933F3-5C53-42B7-8F4C-521C1743905D}" destId="{C3DCED01-65E9-4CD5-8A98-8BBD706A01F3}" srcOrd="0" destOrd="0" presId="urn:microsoft.com/office/officeart/2018/5/layout/CenteredIconLabelDescriptionList"/>
    <dgm:cxn modelId="{7FC02B6D-1865-4A21-A418-B393C814B248}" type="presParOf" srcId="{A0F933F3-5C53-42B7-8F4C-521C1743905D}" destId="{45E6B928-DD7D-43AC-B7D2-0C12591973D6}" srcOrd="1" destOrd="0" presId="urn:microsoft.com/office/officeart/2018/5/layout/CenteredIconLabelDescriptionList"/>
    <dgm:cxn modelId="{8B597D3C-DDA9-4CC8-9FA0-B75E12B39C48}" type="presParOf" srcId="{A0F933F3-5C53-42B7-8F4C-521C1743905D}" destId="{ACEB4E30-D7D1-4DE0-9530-C65615ED2ED9}" srcOrd="2" destOrd="0" presId="urn:microsoft.com/office/officeart/2018/5/layout/CenteredIconLabelDescriptionList"/>
    <dgm:cxn modelId="{783BA692-2BFD-42E6-B1A2-3C3F4CA5FDF9}" type="presParOf" srcId="{A0F933F3-5C53-42B7-8F4C-521C1743905D}" destId="{8FF0E19D-AD47-4A9E-9D48-161230E9A646}" srcOrd="3" destOrd="0" presId="urn:microsoft.com/office/officeart/2018/5/layout/CenteredIconLabelDescriptionList"/>
    <dgm:cxn modelId="{8A3158E6-720F-4A1F-BD20-51AB27860DCD}" type="presParOf" srcId="{A0F933F3-5C53-42B7-8F4C-521C1743905D}" destId="{AFD1A9B2-6875-4610-B7FB-D6107D7A4EC0}"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9919BC-B86D-4F4B-8189-08FC69FF8BD0}" type="doc">
      <dgm:prSet loTypeId="urn:microsoft.com/office/officeart/2018/5/layout/CenteredIconLabelDescriptionList" loCatId="icon" qsTypeId="urn:microsoft.com/office/officeart/2005/8/quickstyle/simple1" qsCatId="simple" csTypeId="urn:microsoft.com/office/officeart/2018/5/colors/Iconchunking_neutralbg_accent5_2" csCatId="accent5" phldr="1"/>
      <dgm:spPr/>
      <dgm:t>
        <a:bodyPr/>
        <a:lstStyle/>
        <a:p>
          <a:endParaRPr lang="en-US"/>
        </a:p>
      </dgm:t>
    </dgm:pt>
    <dgm:pt modelId="{73AA612B-A405-4EE2-87FE-32197D26079C}">
      <dgm:prSet/>
      <dgm:spPr/>
      <dgm:t>
        <a:bodyPr/>
        <a:lstStyle/>
        <a:p>
          <a:pPr>
            <a:lnSpc>
              <a:spcPct val="100000"/>
            </a:lnSpc>
            <a:defRPr b="1"/>
          </a:pPr>
          <a:r>
            <a:rPr lang="en-MY" b="1"/>
            <a:t>Peripheral Developer</a:t>
          </a:r>
          <a:br>
            <a:rPr lang="en-MY" b="1"/>
          </a:br>
          <a:r>
            <a:rPr lang="en-MY" b="0"/>
            <a:t>(</a:t>
          </a:r>
          <a:r>
            <a:rPr lang="ja-JP" altLang="en-US" b="0"/>
            <a:t>周辺開発者</a:t>
          </a:r>
          <a:r>
            <a:rPr lang="en-MY" b="0"/>
            <a:t>) </a:t>
          </a:r>
          <a:endParaRPr lang="en-US" b="0"/>
        </a:p>
      </dgm:t>
    </dgm:pt>
    <dgm:pt modelId="{9692AEEC-6AE0-4160-96E8-CD12C423EBD0}" type="parTrans" cxnId="{938D9894-9181-4AE9-84A1-E262CFD5F4BD}">
      <dgm:prSet/>
      <dgm:spPr/>
      <dgm:t>
        <a:bodyPr/>
        <a:lstStyle/>
        <a:p>
          <a:endParaRPr lang="en-US"/>
        </a:p>
      </dgm:t>
    </dgm:pt>
    <dgm:pt modelId="{D7F65EA8-3BF1-42B2-8C7C-125D18E14F0A}" type="sibTrans" cxnId="{938D9894-9181-4AE9-84A1-E262CFD5F4BD}">
      <dgm:prSet/>
      <dgm:spPr/>
      <dgm:t>
        <a:bodyPr/>
        <a:lstStyle/>
        <a:p>
          <a:endParaRPr lang="en-US"/>
        </a:p>
      </dgm:t>
    </dgm:pt>
    <dgm:pt modelId="{F4E04ED8-EE43-4CA6-8E5B-1A0D4A53C137}">
      <dgm:prSet/>
      <dgm:spPr/>
      <dgm:t>
        <a:bodyPr/>
        <a:lstStyle/>
        <a:p>
          <a:pPr>
            <a:lnSpc>
              <a:spcPct val="100000"/>
            </a:lnSpc>
          </a:pPr>
          <a:r>
            <a:rPr lang="en-MY" dirty="0"/>
            <a:t>contribute </a:t>
          </a:r>
          <a:r>
            <a:rPr lang="en-US" dirty="0"/>
            <a:t>occasionally new functionality or features to the existing system </a:t>
          </a:r>
          <a:br>
            <a:rPr lang="en-US" dirty="0"/>
          </a:br>
          <a:r>
            <a:rPr lang="ja-JP" altLang="en-US" dirty="0"/>
            <a:t>（既存のシステムに時々新しい機能を作成）</a:t>
          </a:r>
          <a:endParaRPr lang="en-US" dirty="0"/>
        </a:p>
      </dgm:t>
    </dgm:pt>
    <dgm:pt modelId="{38C42236-31CB-4A61-AF5E-47BC7C668506}" type="parTrans" cxnId="{28A995EB-DDCB-447B-BDA9-2B20A6C1260E}">
      <dgm:prSet/>
      <dgm:spPr/>
      <dgm:t>
        <a:bodyPr/>
        <a:lstStyle/>
        <a:p>
          <a:endParaRPr lang="en-US"/>
        </a:p>
      </dgm:t>
    </dgm:pt>
    <dgm:pt modelId="{737F0A3E-AD89-4DE4-9BBF-1A155F882C94}" type="sibTrans" cxnId="{28A995EB-DDCB-447B-BDA9-2B20A6C1260E}">
      <dgm:prSet/>
      <dgm:spPr/>
      <dgm:t>
        <a:bodyPr/>
        <a:lstStyle/>
        <a:p>
          <a:endParaRPr lang="en-US"/>
        </a:p>
      </dgm:t>
    </dgm:pt>
    <dgm:pt modelId="{557E0E46-6834-4614-AAC6-2957E437C5AF}">
      <dgm:prSet/>
      <dgm:spPr/>
      <dgm:t>
        <a:bodyPr/>
        <a:lstStyle/>
        <a:p>
          <a:pPr>
            <a:lnSpc>
              <a:spcPct val="100000"/>
            </a:lnSpc>
            <a:defRPr b="1"/>
          </a:pPr>
          <a:r>
            <a:rPr lang="en-US" b="1" dirty="0"/>
            <a:t>Active Developer</a:t>
          </a:r>
          <a:br>
            <a:rPr lang="en-US" b="1" dirty="0"/>
          </a:br>
          <a:r>
            <a:rPr lang="ja-JP" altLang="en-US" b="1" dirty="0"/>
            <a:t>（</a:t>
          </a:r>
          <a:r>
            <a:rPr lang="ja-JP" altLang="en-US" b="0" i="0" dirty="0"/>
            <a:t>アクティブな開発者</a:t>
          </a:r>
          <a:r>
            <a:rPr lang="ja-JP" altLang="en-US" b="1" dirty="0"/>
            <a:t>）</a:t>
          </a:r>
          <a:endParaRPr lang="en-US" dirty="0"/>
        </a:p>
      </dgm:t>
    </dgm:pt>
    <dgm:pt modelId="{087B279D-AB4B-467B-ABF4-15D3AC827D28}" type="parTrans" cxnId="{D1FBB42E-FD34-4BC0-A8CD-5EA75B4FD00B}">
      <dgm:prSet/>
      <dgm:spPr/>
      <dgm:t>
        <a:bodyPr/>
        <a:lstStyle/>
        <a:p>
          <a:endParaRPr lang="en-US"/>
        </a:p>
      </dgm:t>
    </dgm:pt>
    <dgm:pt modelId="{632E5207-A6F5-47E0-A062-418CBC9FBF3C}" type="sibTrans" cxnId="{D1FBB42E-FD34-4BC0-A8CD-5EA75B4FD00B}">
      <dgm:prSet/>
      <dgm:spPr/>
      <dgm:t>
        <a:bodyPr/>
        <a:lstStyle/>
        <a:p>
          <a:endParaRPr lang="en-US"/>
        </a:p>
      </dgm:t>
    </dgm:pt>
    <dgm:pt modelId="{86E3FFF1-FB14-45BF-9C71-E606F0609232}">
      <dgm:prSet/>
      <dgm:spPr/>
      <dgm:t>
        <a:bodyPr/>
        <a:lstStyle/>
        <a:p>
          <a:pPr>
            <a:lnSpc>
              <a:spcPct val="100000"/>
            </a:lnSpc>
          </a:pPr>
          <a:r>
            <a:rPr lang="en-US" dirty="0"/>
            <a:t>regularly contribute new features and fix bugs</a:t>
          </a:r>
          <a:br>
            <a:rPr lang="en-US" dirty="0"/>
          </a:br>
          <a:r>
            <a:rPr lang="ja-JP" altLang="en-US" dirty="0"/>
            <a:t>（</a:t>
          </a:r>
          <a:r>
            <a:rPr lang="ja-JP" dirty="0"/>
            <a:t>定期的に新機能を提供し、バグを修正する</a:t>
          </a:r>
          <a:r>
            <a:rPr lang="ja-JP" altLang="en-US" dirty="0"/>
            <a:t>）</a:t>
          </a:r>
          <a:endParaRPr lang="en-US" dirty="0"/>
        </a:p>
      </dgm:t>
    </dgm:pt>
    <dgm:pt modelId="{01A1575C-02EF-4E9E-BEC1-75F3C63CBD88}" type="parTrans" cxnId="{43138CC3-1FB2-4942-AC80-90B8CE35C074}">
      <dgm:prSet/>
      <dgm:spPr/>
      <dgm:t>
        <a:bodyPr/>
        <a:lstStyle/>
        <a:p>
          <a:endParaRPr lang="en-US"/>
        </a:p>
      </dgm:t>
    </dgm:pt>
    <dgm:pt modelId="{8A435AB1-DBA3-42E6-968A-65AACB5AFC78}" type="sibTrans" cxnId="{43138CC3-1FB2-4942-AC80-90B8CE35C074}">
      <dgm:prSet/>
      <dgm:spPr/>
      <dgm:t>
        <a:bodyPr/>
        <a:lstStyle/>
        <a:p>
          <a:endParaRPr lang="en-US"/>
        </a:p>
      </dgm:t>
    </dgm:pt>
    <dgm:pt modelId="{AB3C6B1C-E11D-482B-A533-01A157D17EAE}">
      <dgm:prSet/>
      <dgm:spPr/>
      <dgm:t>
        <a:bodyPr/>
        <a:lstStyle/>
        <a:p>
          <a:pPr>
            <a:lnSpc>
              <a:spcPct val="100000"/>
            </a:lnSpc>
          </a:pPr>
          <a:r>
            <a:rPr lang="en-US" dirty="0"/>
            <a:t>contribution is irregular, and the period of involvement is </a:t>
          </a:r>
          <a:r>
            <a:rPr lang="en-MY" dirty="0"/>
            <a:t>short and sporadic</a:t>
          </a:r>
          <a:br>
            <a:rPr lang="en-MY" dirty="0"/>
          </a:br>
          <a:r>
            <a:rPr lang="ja-JP" altLang="en-US" dirty="0"/>
            <a:t>（貢献は不規則であり、関与期間は短くて散発的）</a:t>
          </a:r>
          <a:endParaRPr lang="en-US" dirty="0"/>
        </a:p>
      </dgm:t>
    </dgm:pt>
    <dgm:pt modelId="{484B319D-DF49-467E-B0B1-4B8C3D748D0B}" type="parTrans" cxnId="{4A49DDA0-0353-4AB2-9FBA-FC0C14BD1B76}">
      <dgm:prSet/>
      <dgm:spPr/>
      <dgm:t>
        <a:bodyPr/>
        <a:lstStyle/>
        <a:p>
          <a:endParaRPr lang="en-MY"/>
        </a:p>
      </dgm:t>
    </dgm:pt>
    <dgm:pt modelId="{44EE6EA7-C8D5-45DD-A9A8-DA7450C6F0F1}" type="sibTrans" cxnId="{4A49DDA0-0353-4AB2-9FBA-FC0C14BD1B76}">
      <dgm:prSet/>
      <dgm:spPr/>
      <dgm:t>
        <a:bodyPr/>
        <a:lstStyle/>
        <a:p>
          <a:endParaRPr lang="en-MY"/>
        </a:p>
      </dgm:t>
    </dgm:pt>
    <dgm:pt modelId="{85B24759-C01F-4D7B-BA81-3A849E29610F}">
      <dgm:prSet/>
      <dgm:spPr/>
      <dgm:t>
        <a:bodyPr/>
        <a:lstStyle/>
        <a:p>
          <a:pPr>
            <a:lnSpc>
              <a:spcPct val="100000"/>
            </a:lnSpc>
          </a:pPr>
          <a:r>
            <a:rPr lang="en-US" dirty="0"/>
            <a:t>one of the major development </a:t>
          </a:r>
          <a:r>
            <a:rPr lang="en-MY" dirty="0"/>
            <a:t>forces of OSS systems</a:t>
          </a:r>
          <a:br>
            <a:rPr lang="en-MY" dirty="0"/>
          </a:br>
          <a:r>
            <a:rPr lang="ja-JP" altLang="en-US" dirty="0"/>
            <a:t>（</a:t>
          </a:r>
          <a:r>
            <a:rPr lang="en-US" altLang="en-US" dirty="0"/>
            <a:t>OSS</a:t>
          </a:r>
          <a:r>
            <a:rPr lang="ja-JP" altLang="en-US" dirty="0"/>
            <a:t>システムの主要な開発力の</a:t>
          </a:r>
          <a:r>
            <a:rPr lang="en-US" altLang="en-US" dirty="0"/>
            <a:t>1</a:t>
          </a:r>
          <a:r>
            <a:rPr lang="ja-JP" altLang="en-US" dirty="0"/>
            <a:t>つ）</a:t>
          </a:r>
          <a:endParaRPr lang="en-US" dirty="0"/>
        </a:p>
      </dgm:t>
    </dgm:pt>
    <dgm:pt modelId="{846216D7-E5E7-4C5F-805D-0814C202F27D}" type="parTrans" cxnId="{98F56F6A-E458-4A64-8327-0AE9A138B0C3}">
      <dgm:prSet/>
      <dgm:spPr/>
      <dgm:t>
        <a:bodyPr/>
        <a:lstStyle/>
        <a:p>
          <a:endParaRPr lang="en-MY"/>
        </a:p>
      </dgm:t>
    </dgm:pt>
    <dgm:pt modelId="{4D80CA08-C461-40BC-8AD2-0AD4B03AD1A8}" type="sibTrans" cxnId="{98F56F6A-E458-4A64-8327-0AE9A138B0C3}">
      <dgm:prSet/>
      <dgm:spPr/>
      <dgm:t>
        <a:bodyPr/>
        <a:lstStyle/>
        <a:p>
          <a:endParaRPr lang="en-MY"/>
        </a:p>
      </dgm:t>
    </dgm:pt>
    <dgm:pt modelId="{E755B1F0-B1F6-4F06-8380-0C6FEE0DAD91}" type="pres">
      <dgm:prSet presAssocID="{959919BC-B86D-4F4B-8189-08FC69FF8BD0}" presName="root" presStyleCnt="0">
        <dgm:presLayoutVars>
          <dgm:dir/>
          <dgm:resizeHandles val="exact"/>
        </dgm:presLayoutVars>
      </dgm:prSet>
      <dgm:spPr/>
    </dgm:pt>
    <dgm:pt modelId="{6DD29187-8EDE-4A32-A304-322279B2CF1E}" type="pres">
      <dgm:prSet presAssocID="{73AA612B-A405-4EE2-87FE-32197D26079C}" presName="compNode" presStyleCnt="0"/>
      <dgm:spPr/>
    </dgm:pt>
    <dgm:pt modelId="{4856FF48-BDEE-442E-9146-0DD39A95BCFC}" type="pres">
      <dgm:prSet presAssocID="{73AA612B-A405-4EE2-87FE-32197D26079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46CA896D-23E2-47DD-ACD0-C8FFEDB61ED0}" type="pres">
      <dgm:prSet presAssocID="{73AA612B-A405-4EE2-87FE-32197D26079C}" presName="iconSpace" presStyleCnt="0"/>
      <dgm:spPr/>
    </dgm:pt>
    <dgm:pt modelId="{7CE09690-9398-410E-A3CC-9F5A4651D069}" type="pres">
      <dgm:prSet presAssocID="{73AA612B-A405-4EE2-87FE-32197D26079C}" presName="parTx" presStyleLbl="revTx" presStyleIdx="0" presStyleCnt="4">
        <dgm:presLayoutVars>
          <dgm:chMax val="0"/>
          <dgm:chPref val="0"/>
        </dgm:presLayoutVars>
      </dgm:prSet>
      <dgm:spPr/>
    </dgm:pt>
    <dgm:pt modelId="{EA2F8546-CC66-4C6C-803F-B3EC7F0DC156}" type="pres">
      <dgm:prSet presAssocID="{73AA612B-A405-4EE2-87FE-32197D26079C}" presName="txSpace" presStyleCnt="0"/>
      <dgm:spPr/>
    </dgm:pt>
    <dgm:pt modelId="{F6C56740-9052-4467-ABBA-A812AE083528}" type="pres">
      <dgm:prSet presAssocID="{73AA612B-A405-4EE2-87FE-32197D26079C}" presName="desTx" presStyleLbl="revTx" presStyleIdx="1" presStyleCnt="4">
        <dgm:presLayoutVars/>
      </dgm:prSet>
      <dgm:spPr/>
    </dgm:pt>
    <dgm:pt modelId="{5DEB1892-B4F3-4B1A-8ABA-716D19390FB0}" type="pres">
      <dgm:prSet presAssocID="{D7F65EA8-3BF1-42B2-8C7C-125D18E14F0A}" presName="sibTrans" presStyleCnt="0"/>
      <dgm:spPr/>
    </dgm:pt>
    <dgm:pt modelId="{1DBD4A8F-0156-4021-B9F3-336AF5FB9D0C}" type="pres">
      <dgm:prSet presAssocID="{557E0E46-6834-4614-AAC6-2957E437C5AF}" presName="compNode" presStyleCnt="0"/>
      <dgm:spPr/>
    </dgm:pt>
    <dgm:pt modelId="{9083A062-2139-4DC7-9CE3-6E82EDD24F68}" type="pres">
      <dgm:prSet presAssocID="{557E0E46-6834-4614-AAC6-2957E437C5AF}"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topwatch"/>
        </a:ext>
      </dgm:extLst>
    </dgm:pt>
    <dgm:pt modelId="{A5006BD9-9741-4227-AB25-0ACCB6CA09C0}" type="pres">
      <dgm:prSet presAssocID="{557E0E46-6834-4614-AAC6-2957E437C5AF}" presName="iconSpace" presStyleCnt="0"/>
      <dgm:spPr/>
    </dgm:pt>
    <dgm:pt modelId="{86A06384-7479-4650-AB50-87E2D41B1EAC}" type="pres">
      <dgm:prSet presAssocID="{557E0E46-6834-4614-AAC6-2957E437C5AF}" presName="parTx" presStyleLbl="revTx" presStyleIdx="2" presStyleCnt="4">
        <dgm:presLayoutVars>
          <dgm:chMax val="0"/>
          <dgm:chPref val="0"/>
        </dgm:presLayoutVars>
      </dgm:prSet>
      <dgm:spPr/>
    </dgm:pt>
    <dgm:pt modelId="{D77241E3-BE25-43F2-91E2-09A61DA07BD4}" type="pres">
      <dgm:prSet presAssocID="{557E0E46-6834-4614-AAC6-2957E437C5AF}" presName="txSpace" presStyleCnt="0"/>
      <dgm:spPr/>
    </dgm:pt>
    <dgm:pt modelId="{F1781016-C602-4CF7-8EA0-1D1B64B33A95}" type="pres">
      <dgm:prSet presAssocID="{557E0E46-6834-4614-AAC6-2957E437C5AF}" presName="desTx" presStyleLbl="revTx" presStyleIdx="3" presStyleCnt="4">
        <dgm:presLayoutVars/>
      </dgm:prSet>
      <dgm:spPr/>
    </dgm:pt>
  </dgm:ptLst>
  <dgm:cxnLst>
    <dgm:cxn modelId="{E890720D-7E7D-4041-BB20-CC355F27D113}" type="presOf" srcId="{73AA612B-A405-4EE2-87FE-32197D26079C}" destId="{7CE09690-9398-410E-A3CC-9F5A4651D069}" srcOrd="0" destOrd="0" presId="urn:microsoft.com/office/officeart/2018/5/layout/CenteredIconLabelDescriptionList"/>
    <dgm:cxn modelId="{D1FBB42E-FD34-4BC0-A8CD-5EA75B4FD00B}" srcId="{959919BC-B86D-4F4B-8189-08FC69FF8BD0}" destId="{557E0E46-6834-4614-AAC6-2957E437C5AF}" srcOrd="1" destOrd="0" parTransId="{087B279D-AB4B-467B-ABF4-15D3AC827D28}" sibTransId="{632E5207-A6F5-47E0-A062-418CBC9FBF3C}"/>
    <dgm:cxn modelId="{98F56F6A-E458-4A64-8327-0AE9A138B0C3}" srcId="{557E0E46-6834-4614-AAC6-2957E437C5AF}" destId="{85B24759-C01F-4D7B-BA81-3A849E29610F}" srcOrd="1" destOrd="0" parTransId="{846216D7-E5E7-4C5F-805D-0814C202F27D}" sibTransId="{4D80CA08-C461-40BC-8AD2-0AD4B03AD1A8}"/>
    <dgm:cxn modelId="{CB323F7C-8437-416C-A39D-A53F8C2C7C85}" type="presOf" srcId="{86E3FFF1-FB14-45BF-9C71-E606F0609232}" destId="{F1781016-C602-4CF7-8EA0-1D1B64B33A95}" srcOrd="0" destOrd="0" presId="urn:microsoft.com/office/officeart/2018/5/layout/CenteredIconLabelDescriptionList"/>
    <dgm:cxn modelId="{A4C0617E-9189-4BE5-931C-F709BA47527C}" type="presOf" srcId="{F4E04ED8-EE43-4CA6-8E5B-1A0D4A53C137}" destId="{F6C56740-9052-4467-ABBA-A812AE083528}" srcOrd="0" destOrd="0" presId="urn:microsoft.com/office/officeart/2018/5/layout/CenteredIconLabelDescriptionList"/>
    <dgm:cxn modelId="{EA4C238A-EE15-4E15-A85A-7D268EDBBF22}" type="presOf" srcId="{85B24759-C01F-4D7B-BA81-3A849E29610F}" destId="{F1781016-C602-4CF7-8EA0-1D1B64B33A95}" srcOrd="0" destOrd="1" presId="urn:microsoft.com/office/officeart/2018/5/layout/CenteredIconLabelDescriptionList"/>
    <dgm:cxn modelId="{938D9894-9181-4AE9-84A1-E262CFD5F4BD}" srcId="{959919BC-B86D-4F4B-8189-08FC69FF8BD0}" destId="{73AA612B-A405-4EE2-87FE-32197D26079C}" srcOrd="0" destOrd="0" parTransId="{9692AEEC-6AE0-4160-96E8-CD12C423EBD0}" sibTransId="{D7F65EA8-3BF1-42B2-8C7C-125D18E14F0A}"/>
    <dgm:cxn modelId="{4A49DDA0-0353-4AB2-9FBA-FC0C14BD1B76}" srcId="{73AA612B-A405-4EE2-87FE-32197D26079C}" destId="{AB3C6B1C-E11D-482B-A533-01A157D17EAE}" srcOrd="1" destOrd="0" parTransId="{484B319D-DF49-467E-B0B1-4B8C3D748D0B}" sibTransId="{44EE6EA7-C8D5-45DD-A9A8-DA7450C6F0F1}"/>
    <dgm:cxn modelId="{0BA0F9B1-4767-474F-B115-D0F42E4A77DF}" type="presOf" srcId="{557E0E46-6834-4614-AAC6-2957E437C5AF}" destId="{86A06384-7479-4650-AB50-87E2D41B1EAC}" srcOrd="0" destOrd="0" presId="urn:microsoft.com/office/officeart/2018/5/layout/CenteredIconLabelDescriptionList"/>
    <dgm:cxn modelId="{43138CC3-1FB2-4942-AC80-90B8CE35C074}" srcId="{557E0E46-6834-4614-AAC6-2957E437C5AF}" destId="{86E3FFF1-FB14-45BF-9C71-E606F0609232}" srcOrd="0" destOrd="0" parTransId="{01A1575C-02EF-4E9E-BEC1-75F3C63CBD88}" sibTransId="{8A435AB1-DBA3-42E6-968A-65AACB5AFC78}"/>
    <dgm:cxn modelId="{28A995EB-DDCB-447B-BDA9-2B20A6C1260E}" srcId="{73AA612B-A405-4EE2-87FE-32197D26079C}" destId="{F4E04ED8-EE43-4CA6-8E5B-1A0D4A53C137}" srcOrd="0" destOrd="0" parTransId="{38C42236-31CB-4A61-AF5E-47BC7C668506}" sibTransId="{737F0A3E-AD89-4DE4-9BBF-1A155F882C94}"/>
    <dgm:cxn modelId="{AE6C32EC-60AB-481D-B7E6-567409510D52}" type="presOf" srcId="{959919BC-B86D-4F4B-8189-08FC69FF8BD0}" destId="{E755B1F0-B1F6-4F06-8380-0C6FEE0DAD91}" srcOrd="0" destOrd="0" presId="urn:microsoft.com/office/officeart/2018/5/layout/CenteredIconLabelDescriptionList"/>
    <dgm:cxn modelId="{A90577F3-B443-48CD-B9F0-A8F23D6BE14F}" type="presOf" srcId="{AB3C6B1C-E11D-482B-A533-01A157D17EAE}" destId="{F6C56740-9052-4467-ABBA-A812AE083528}" srcOrd="0" destOrd="1" presId="urn:microsoft.com/office/officeart/2018/5/layout/CenteredIconLabelDescriptionList"/>
    <dgm:cxn modelId="{F602A6E3-AD9C-48DF-A2B3-2065EA5670CE}" type="presParOf" srcId="{E755B1F0-B1F6-4F06-8380-0C6FEE0DAD91}" destId="{6DD29187-8EDE-4A32-A304-322279B2CF1E}" srcOrd="0" destOrd="0" presId="urn:microsoft.com/office/officeart/2018/5/layout/CenteredIconLabelDescriptionList"/>
    <dgm:cxn modelId="{7DFBA587-B06A-4A1B-9761-4D3584C74D89}" type="presParOf" srcId="{6DD29187-8EDE-4A32-A304-322279B2CF1E}" destId="{4856FF48-BDEE-442E-9146-0DD39A95BCFC}" srcOrd="0" destOrd="0" presId="urn:microsoft.com/office/officeart/2018/5/layout/CenteredIconLabelDescriptionList"/>
    <dgm:cxn modelId="{63929D86-5A16-4CA6-B0FB-E9A1B81B3ECD}" type="presParOf" srcId="{6DD29187-8EDE-4A32-A304-322279B2CF1E}" destId="{46CA896D-23E2-47DD-ACD0-C8FFEDB61ED0}" srcOrd="1" destOrd="0" presId="urn:microsoft.com/office/officeart/2018/5/layout/CenteredIconLabelDescriptionList"/>
    <dgm:cxn modelId="{D643477C-43ED-46CC-BD4D-B886FF1827DF}" type="presParOf" srcId="{6DD29187-8EDE-4A32-A304-322279B2CF1E}" destId="{7CE09690-9398-410E-A3CC-9F5A4651D069}" srcOrd="2" destOrd="0" presId="urn:microsoft.com/office/officeart/2018/5/layout/CenteredIconLabelDescriptionList"/>
    <dgm:cxn modelId="{3EDC6AA1-6A8C-4422-BA3E-AFA5E3098BA3}" type="presParOf" srcId="{6DD29187-8EDE-4A32-A304-322279B2CF1E}" destId="{EA2F8546-CC66-4C6C-803F-B3EC7F0DC156}" srcOrd="3" destOrd="0" presId="urn:microsoft.com/office/officeart/2018/5/layout/CenteredIconLabelDescriptionList"/>
    <dgm:cxn modelId="{48412415-453C-43DD-B5F1-18B61B66DF4C}" type="presParOf" srcId="{6DD29187-8EDE-4A32-A304-322279B2CF1E}" destId="{F6C56740-9052-4467-ABBA-A812AE083528}" srcOrd="4" destOrd="0" presId="urn:microsoft.com/office/officeart/2018/5/layout/CenteredIconLabelDescriptionList"/>
    <dgm:cxn modelId="{DE353734-2294-4269-9E0B-EDFDEF57705D}" type="presParOf" srcId="{E755B1F0-B1F6-4F06-8380-0C6FEE0DAD91}" destId="{5DEB1892-B4F3-4B1A-8ABA-716D19390FB0}" srcOrd="1" destOrd="0" presId="urn:microsoft.com/office/officeart/2018/5/layout/CenteredIconLabelDescriptionList"/>
    <dgm:cxn modelId="{3E62D063-2E79-47D7-BF86-9A0AB39E56BD}" type="presParOf" srcId="{E755B1F0-B1F6-4F06-8380-0C6FEE0DAD91}" destId="{1DBD4A8F-0156-4021-B9F3-336AF5FB9D0C}" srcOrd="2" destOrd="0" presId="urn:microsoft.com/office/officeart/2018/5/layout/CenteredIconLabelDescriptionList"/>
    <dgm:cxn modelId="{66AF33DF-CE2D-4E9C-AB7D-C98A09DDE509}" type="presParOf" srcId="{1DBD4A8F-0156-4021-B9F3-336AF5FB9D0C}" destId="{9083A062-2139-4DC7-9CE3-6E82EDD24F68}" srcOrd="0" destOrd="0" presId="urn:microsoft.com/office/officeart/2018/5/layout/CenteredIconLabelDescriptionList"/>
    <dgm:cxn modelId="{9CF26954-AD6C-4C7B-967C-2A1F7D476114}" type="presParOf" srcId="{1DBD4A8F-0156-4021-B9F3-336AF5FB9D0C}" destId="{A5006BD9-9741-4227-AB25-0ACCB6CA09C0}" srcOrd="1" destOrd="0" presId="urn:microsoft.com/office/officeart/2018/5/layout/CenteredIconLabelDescriptionList"/>
    <dgm:cxn modelId="{F2D9BC84-F533-447D-8B9E-CF20CB5F9884}" type="presParOf" srcId="{1DBD4A8F-0156-4021-B9F3-336AF5FB9D0C}" destId="{86A06384-7479-4650-AB50-87E2D41B1EAC}" srcOrd="2" destOrd="0" presId="urn:microsoft.com/office/officeart/2018/5/layout/CenteredIconLabelDescriptionList"/>
    <dgm:cxn modelId="{E2072586-E80A-4694-9D1B-11B0216F9BA5}" type="presParOf" srcId="{1DBD4A8F-0156-4021-B9F3-336AF5FB9D0C}" destId="{D77241E3-BE25-43F2-91E2-09A61DA07BD4}" srcOrd="3" destOrd="0" presId="urn:microsoft.com/office/officeart/2018/5/layout/CenteredIconLabelDescriptionList"/>
    <dgm:cxn modelId="{725AE46E-8405-4F05-9F0D-40330ED051B0}" type="presParOf" srcId="{1DBD4A8F-0156-4021-B9F3-336AF5FB9D0C}" destId="{F1781016-C602-4CF7-8EA0-1D1B64B33A95}"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9919BC-B86D-4F4B-8189-08FC69FF8BD0}" type="doc">
      <dgm:prSet loTypeId="urn:microsoft.com/office/officeart/2018/5/layout/Centered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3DAF4AA0-AEAF-4DF6-9D09-A2BC360F0115}">
      <dgm:prSet/>
      <dgm:spPr/>
      <dgm:t>
        <a:bodyPr/>
        <a:lstStyle/>
        <a:p>
          <a:pPr>
            <a:defRPr b="1"/>
          </a:pPr>
          <a:r>
            <a:rPr lang="en-US" b="1"/>
            <a:t>Core Member</a:t>
          </a:r>
          <a:br>
            <a:rPr lang="en-US" b="1"/>
          </a:br>
          <a:r>
            <a:rPr lang="ja-JP" altLang="en-US" b="1"/>
            <a:t>（</a:t>
          </a:r>
          <a:r>
            <a:rPr lang="ja-JP" b="0"/>
            <a:t>コアメンバー</a:t>
          </a:r>
          <a:r>
            <a:rPr lang="ja-JP" altLang="en-US" b="1"/>
            <a:t>）</a:t>
          </a:r>
          <a:endParaRPr lang="en-US"/>
        </a:p>
      </dgm:t>
    </dgm:pt>
    <dgm:pt modelId="{E65E9848-7818-46A9-9934-90364287888D}" type="parTrans" cxnId="{D06F1890-57E4-44A0-A7CB-94D269CEE53D}">
      <dgm:prSet/>
      <dgm:spPr/>
      <dgm:t>
        <a:bodyPr/>
        <a:lstStyle/>
        <a:p>
          <a:endParaRPr lang="en-US"/>
        </a:p>
      </dgm:t>
    </dgm:pt>
    <dgm:pt modelId="{A764A7ED-2FCC-47AF-B744-ED7A0FA9362C}" type="sibTrans" cxnId="{D06F1890-57E4-44A0-A7CB-94D269CEE53D}">
      <dgm:prSet/>
      <dgm:spPr/>
      <dgm:t>
        <a:bodyPr/>
        <a:lstStyle/>
        <a:p>
          <a:endParaRPr lang="en-US"/>
        </a:p>
      </dgm:t>
    </dgm:pt>
    <dgm:pt modelId="{C570B8E5-5B4A-4BF0-BE3E-1C8BFE3CB639}">
      <dgm:prSet/>
      <dgm:spPr/>
      <dgm:t>
        <a:bodyPr/>
        <a:lstStyle/>
        <a:p>
          <a:r>
            <a:rPr lang="en-US"/>
            <a:t>responsible for guiding and coordinating the development</a:t>
          </a:r>
          <a:br>
            <a:rPr lang="en-US"/>
          </a:br>
          <a:r>
            <a:rPr lang="ja-JP" altLang="en-US"/>
            <a:t>（</a:t>
          </a:r>
          <a:r>
            <a:rPr lang="ja-JP"/>
            <a:t>開発の指導と調整を担当</a:t>
          </a:r>
          <a:r>
            <a:rPr lang="ja-JP" altLang="en-US"/>
            <a:t>）</a:t>
          </a:r>
          <a:endParaRPr lang="en-US"/>
        </a:p>
      </dgm:t>
    </dgm:pt>
    <dgm:pt modelId="{173415D2-ECB9-45B3-93A5-E98BEAB360DE}" type="parTrans" cxnId="{F910481D-6C29-44B8-B188-53CA0524490D}">
      <dgm:prSet/>
      <dgm:spPr/>
      <dgm:t>
        <a:bodyPr/>
        <a:lstStyle/>
        <a:p>
          <a:endParaRPr lang="en-US"/>
        </a:p>
      </dgm:t>
    </dgm:pt>
    <dgm:pt modelId="{4CDD5C04-FB79-4502-8EC4-9BCD9AD13F53}" type="sibTrans" cxnId="{F910481D-6C29-44B8-B188-53CA0524490D}">
      <dgm:prSet/>
      <dgm:spPr/>
      <dgm:t>
        <a:bodyPr/>
        <a:lstStyle/>
        <a:p>
          <a:endParaRPr lang="en-US"/>
        </a:p>
      </dgm:t>
    </dgm:pt>
    <dgm:pt modelId="{F454A78A-0C34-4C20-9038-2071BA74475E}">
      <dgm:prSet/>
      <dgm:spPr/>
      <dgm:t>
        <a:bodyPr/>
        <a:lstStyle/>
        <a:p>
          <a:pPr>
            <a:defRPr b="1"/>
          </a:pPr>
          <a:r>
            <a:rPr lang="en-US" b="1" dirty="0"/>
            <a:t>Project Leader</a:t>
          </a:r>
        </a:p>
        <a:p>
          <a:pPr>
            <a:defRPr b="1"/>
          </a:pPr>
          <a:r>
            <a:rPr lang="ja-JP" altLang="en-US" b="1" dirty="0"/>
            <a:t>（</a:t>
          </a:r>
          <a:r>
            <a:rPr lang="ja-JP" b="0" dirty="0"/>
            <a:t>プロジェクトリーダー</a:t>
          </a:r>
          <a:r>
            <a:rPr lang="ja-JP" altLang="en-US" b="1" dirty="0"/>
            <a:t>）</a:t>
          </a:r>
          <a:endParaRPr lang="en-US" dirty="0"/>
        </a:p>
      </dgm:t>
    </dgm:pt>
    <dgm:pt modelId="{FAE83392-7636-49D3-AC3E-5BD59B36B879}" type="parTrans" cxnId="{27763CD3-A813-4122-99B6-FE1F435BEE2B}">
      <dgm:prSet/>
      <dgm:spPr/>
      <dgm:t>
        <a:bodyPr/>
        <a:lstStyle/>
        <a:p>
          <a:endParaRPr lang="en-US"/>
        </a:p>
      </dgm:t>
    </dgm:pt>
    <dgm:pt modelId="{42DFD07F-8D2B-4E83-9BB4-20CA9FD3CA2A}" type="sibTrans" cxnId="{27763CD3-A813-4122-99B6-FE1F435BEE2B}">
      <dgm:prSet/>
      <dgm:spPr/>
      <dgm:t>
        <a:bodyPr/>
        <a:lstStyle/>
        <a:p>
          <a:endParaRPr lang="en-US"/>
        </a:p>
      </dgm:t>
    </dgm:pt>
    <dgm:pt modelId="{D95C599A-7F2F-4ACC-A017-89293946286F}">
      <dgm:prSet/>
      <dgm:spPr/>
      <dgm:t>
        <a:bodyPr/>
        <a:lstStyle/>
        <a:p>
          <a:r>
            <a:rPr lang="en-US"/>
            <a:t>often the person who has initiated the project</a:t>
          </a:r>
          <a:br>
            <a:rPr lang="en-US"/>
          </a:br>
          <a:r>
            <a:rPr lang="ja-JP" altLang="en-US"/>
            <a:t>（</a:t>
          </a:r>
          <a:r>
            <a:rPr lang="ja-JP"/>
            <a:t>多くの場合、プロジェクトを開始した人</a:t>
          </a:r>
          <a:r>
            <a:rPr lang="ja-JP" altLang="en-US"/>
            <a:t>）</a:t>
          </a:r>
          <a:endParaRPr lang="en-US"/>
        </a:p>
      </dgm:t>
    </dgm:pt>
    <dgm:pt modelId="{258454D5-C9B0-4A60-9671-664FE61C46AD}" type="parTrans" cxnId="{B2DFD469-04DE-456D-9EA2-156957EB0ADF}">
      <dgm:prSet/>
      <dgm:spPr/>
      <dgm:t>
        <a:bodyPr/>
        <a:lstStyle/>
        <a:p>
          <a:endParaRPr lang="en-US"/>
        </a:p>
      </dgm:t>
    </dgm:pt>
    <dgm:pt modelId="{A5C0FE81-AD34-4921-9016-9F68875B99FA}" type="sibTrans" cxnId="{B2DFD469-04DE-456D-9EA2-156957EB0ADF}">
      <dgm:prSet/>
      <dgm:spPr/>
      <dgm:t>
        <a:bodyPr/>
        <a:lstStyle/>
        <a:p>
          <a:endParaRPr lang="en-US"/>
        </a:p>
      </dgm:t>
    </dgm:pt>
    <dgm:pt modelId="{3147F465-1417-4CDF-9E97-F0C6B67336CE}">
      <dgm:prSet/>
      <dgm:spPr/>
      <dgm:t>
        <a:bodyPr/>
        <a:lstStyle/>
        <a:p>
          <a:r>
            <a:rPr lang="en-US"/>
            <a:t>have been involved with the project for a relative long time and made significant contributions to the development and evolution of the system</a:t>
          </a:r>
          <a:br>
            <a:rPr lang="en-US"/>
          </a:br>
          <a:r>
            <a:rPr lang="ja-JP" altLang="en-US"/>
            <a:t>（</a:t>
          </a:r>
          <a:r>
            <a:rPr lang="ja-JP"/>
            <a:t>プロジェクトに比較的長い間関わっており、システムの開発と進化に大きく貢献した人々</a:t>
          </a:r>
          <a:r>
            <a:rPr lang="ja-JP" altLang="en-US"/>
            <a:t>）</a:t>
          </a:r>
          <a:endParaRPr lang="en-US"/>
        </a:p>
      </dgm:t>
    </dgm:pt>
    <dgm:pt modelId="{87FF9660-BA42-4EDC-8C3D-835E3B258349}" type="parTrans" cxnId="{058B3126-EC71-4E05-A1ED-1B91F9AB0073}">
      <dgm:prSet/>
      <dgm:spPr/>
      <dgm:t>
        <a:bodyPr/>
        <a:lstStyle/>
        <a:p>
          <a:endParaRPr lang="en-MY"/>
        </a:p>
      </dgm:t>
    </dgm:pt>
    <dgm:pt modelId="{468BC2A3-AB7B-4DCB-9988-490880A40321}" type="sibTrans" cxnId="{058B3126-EC71-4E05-A1ED-1B91F9AB0073}">
      <dgm:prSet/>
      <dgm:spPr/>
      <dgm:t>
        <a:bodyPr/>
        <a:lstStyle/>
        <a:p>
          <a:endParaRPr lang="en-MY"/>
        </a:p>
      </dgm:t>
    </dgm:pt>
    <dgm:pt modelId="{BA0D32BB-BBCD-471E-8DE7-28EE6E7471F0}">
      <dgm:prSet/>
      <dgm:spPr/>
      <dgm:t>
        <a:bodyPr/>
        <a:lstStyle/>
        <a:p>
          <a:r>
            <a:rPr lang="en-US"/>
            <a:t>they are also called Maintainers</a:t>
          </a:r>
          <a:br>
            <a:rPr lang="en-US"/>
          </a:br>
          <a:r>
            <a:rPr lang="ja-JP" altLang="en-US"/>
            <a:t>（</a:t>
          </a:r>
          <a:r>
            <a:rPr lang="ja-JP" altLang="en-US" b="0" i="0"/>
            <a:t>メンテナーとも呼ばれる</a:t>
          </a:r>
          <a:r>
            <a:rPr lang="ja-JP" altLang="en-US"/>
            <a:t>）</a:t>
          </a:r>
          <a:endParaRPr lang="en-US"/>
        </a:p>
      </dgm:t>
    </dgm:pt>
    <dgm:pt modelId="{792F0B99-A6F9-49A3-A1B8-3DB034782831}" type="parTrans" cxnId="{C0D6844B-B61D-45C9-B808-BD1C300F3050}">
      <dgm:prSet/>
      <dgm:spPr/>
      <dgm:t>
        <a:bodyPr/>
        <a:lstStyle/>
        <a:p>
          <a:endParaRPr lang="en-MY"/>
        </a:p>
      </dgm:t>
    </dgm:pt>
    <dgm:pt modelId="{15F279D3-48F6-4BEE-A753-105B48897CE6}" type="sibTrans" cxnId="{C0D6844B-B61D-45C9-B808-BD1C300F3050}">
      <dgm:prSet/>
      <dgm:spPr/>
      <dgm:t>
        <a:bodyPr/>
        <a:lstStyle/>
        <a:p>
          <a:endParaRPr lang="en-MY"/>
        </a:p>
      </dgm:t>
    </dgm:pt>
    <dgm:pt modelId="{79ED857B-B4D2-41E8-A775-1778FAC27AE1}">
      <dgm:prSet/>
      <dgm:spPr/>
      <dgm:t>
        <a:bodyPr/>
        <a:lstStyle/>
        <a:p>
          <a:r>
            <a:rPr lang="en-US"/>
            <a:t>responsible for the vision and overall direction of the project</a:t>
          </a:r>
          <a:br>
            <a:rPr lang="en-US"/>
          </a:br>
          <a:r>
            <a:rPr lang="ja-JP" altLang="en-US"/>
            <a:t>（</a:t>
          </a:r>
          <a:r>
            <a:rPr lang="ja-JP"/>
            <a:t>プロジェクトのビジョンと全体的な方向性の責任</a:t>
          </a:r>
          <a:r>
            <a:rPr lang="ja-JP" altLang="en-US"/>
            <a:t>）</a:t>
          </a:r>
          <a:endParaRPr lang="en-US"/>
        </a:p>
      </dgm:t>
    </dgm:pt>
    <dgm:pt modelId="{AD2194FB-1F2C-4412-9EC5-10C598DD19B3}" type="parTrans" cxnId="{CF639F88-53D5-41DF-A8F8-0E17F1C25744}">
      <dgm:prSet/>
      <dgm:spPr/>
      <dgm:t>
        <a:bodyPr/>
        <a:lstStyle/>
        <a:p>
          <a:endParaRPr lang="en-MY"/>
        </a:p>
      </dgm:t>
    </dgm:pt>
    <dgm:pt modelId="{7681B783-9D4B-40E2-AE77-08975F779C74}" type="sibTrans" cxnId="{CF639F88-53D5-41DF-A8F8-0E17F1C25744}">
      <dgm:prSet/>
      <dgm:spPr/>
      <dgm:t>
        <a:bodyPr/>
        <a:lstStyle/>
        <a:p>
          <a:endParaRPr lang="en-MY"/>
        </a:p>
      </dgm:t>
    </dgm:pt>
    <dgm:pt modelId="{0EE0C036-86DF-4640-A2D9-6CB4A71D103E}" type="pres">
      <dgm:prSet presAssocID="{959919BC-B86D-4F4B-8189-08FC69FF8BD0}" presName="root" presStyleCnt="0">
        <dgm:presLayoutVars>
          <dgm:dir/>
          <dgm:resizeHandles val="exact"/>
        </dgm:presLayoutVars>
      </dgm:prSet>
      <dgm:spPr/>
    </dgm:pt>
    <dgm:pt modelId="{D928F74B-038E-4B23-9229-213823088396}" type="pres">
      <dgm:prSet presAssocID="{3DAF4AA0-AEAF-4DF6-9D09-A2BC360F0115}" presName="compNode" presStyleCnt="0"/>
      <dgm:spPr/>
    </dgm:pt>
    <dgm:pt modelId="{43DA2B8B-D2E1-48B2-AE4E-A219DA337BF3}" type="pres">
      <dgm:prSet presAssocID="{3DAF4AA0-AEAF-4DF6-9D09-A2BC360F0115}"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eacher"/>
        </a:ext>
      </dgm:extLst>
    </dgm:pt>
    <dgm:pt modelId="{E7165200-44D4-479D-ABE7-D0F41E08B527}" type="pres">
      <dgm:prSet presAssocID="{3DAF4AA0-AEAF-4DF6-9D09-A2BC360F0115}" presName="iconSpace" presStyleCnt="0"/>
      <dgm:spPr/>
    </dgm:pt>
    <dgm:pt modelId="{878B2CBD-7967-40D7-B18A-172D9BD6B447}" type="pres">
      <dgm:prSet presAssocID="{3DAF4AA0-AEAF-4DF6-9D09-A2BC360F0115}" presName="parTx" presStyleLbl="revTx" presStyleIdx="0" presStyleCnt="4">
        <dgm:presLayoutVars>
          <dgm:chMax val="0"/>
          <dgm:chPref val="0"/>
        </dgm:presLayoutVars>
      </dgm:prSet>
      <dgm:spPr/>
    </dgm:pt>
    <dgm:pt modelId="{8D01992C-E99A-4BC1-8F68-9C9F42E6C35B}" type="pres">
      <dgm:prSet presAssocID="{3DAF4AA0-AEAF-4DF6-9D09-A2BC360F0115}" presName="txSpace" presStyleCnt="0"/>
      <dgm:spPr/>
    </dgm:pt>
    <dgm:pt modelId="{BDE971B1-5ADA-47C1-8608-8F7D75AD1C4A}" type="pres">
      <dgm:prSet presAssocID="{3DAF4AA0-AEAF-4DF6-9D09-A2BC360F0115}" presName="desTx" presStyleLbl="revTx" presStyleIdx="1" presStyleCnt="4">
        <dgm:presLayoutVars/>
      </dgm:prSet>
      <dgm:spPr/>
    </dgm:pt>
    <dgm:pt modelId="{095328A2-4A01-4F2C-8200-CA6C6CA4686B}" type="pres">
      <dgm:prSet presAssocID="{A764A7ED-2FCC-47AF-B744-ED7A0FA9362C}" presName="sibTrans" presStyleCnt="0"/>
      <dgm:spPr/>
    </dgm:pt>
    <dgm:pt modelId="{859334A8-2AA6-4AC3-BD90-E797FE468708}" type="pres">
      <dgm:prSet presAssocID="{F454A78A-0C34-4C20-9038-2071BA74475E}" presName="compNode" presStyleCnt="0"/>
      <dgm:spPr/>
    </dgm:pt>
    <dgm:pt modelId="{F224380A-9A4B-407F-BD66-16B65ADC5E56}" type="pres">
      <dgm:prSet presAssocID="{F454A78A-0C34-4C20-9038-2071BA74475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cturer"/>
        </a:ext>
      </dgm:extLst>
    </dgm:pt>
    <dgm:pt modelId="{1E04F1F9-5817-4CAF-9A2F-3D770607176E}" type="pres">
      <dgm:prSet presAssocID="{F454A78A-0C34-4C20-9038-2071BA74475E}" presName="iconSpace" presStyleCnt="0"/>
      <dgm:spPr/>
    </dgm:pt>
    <dgm:pt modelId="{755EFA48-F4B9-4362-BD05-93CCFB749ECF}" type="pres">
      <dgm:prSet presAssocID="{F454A78A-0C34-4C20-9038-2071BA74475E}" presName="parTx" presStyleLbl="revTx" presStyleIdx="2" presStyleCnt="4">
        <dgm:presLayoutVars>
          <dgm:chMax val="0"/>
          <dgm:chPref val="0"/>
        </dgm:presLayoutVars>
      </dgm:prSet>
      <dgm:spPr/>
    </dgm:pt>
    <dgm:pt modelId="{98EFBE4E-D829-4B8B-BD45-A1E755F08AD6}" type="pres">
      <dgm:prSet presAssocID="{F454A78A-0C34-4C20-9038-2071BA74475E}" presName="txSpace" presStyleCnt="0"/>
      <dgm:spPr/>
    </dgm:pt>
    <dgm:pt modelId="{385C5A10-541C-433F-927F-0A930479C466}" type="pres">
      <dgm:prSet presAssocID="{F454A78A-0C34-4C20-9038-2071BA74475E}" presName="desTx" presStyleLbl="revTx" presStyleIdx="3" presStyleCnt="4">
        <dgm:presLayoutVars/>
      </dgm:prSet>
      <dgm:spPr/>
    </dgm:pt>
  </dgm:ptLst>
  <dgm:cxnLst>
    <dgm:cxn modelId="{A5FFFB0E-8C0C-4684-98E3-60F77F11B1E9}" type="presOf" srcId="{79ED857B-B4D2-41E8-A775-1778FAC27AE1}" destId="{385C5A10-541C-433F-927F-0A930479C466}" srcOrd="0" destOrd="1" presId="urn:microsoft.com/office/officeart/2018/5/layout/CenteredIconLabelDescriptionList"/>
    <dgm:cxn modelId="{91E7E01C-CCAD-4553-A985-BF45495D93FF}" type="presOf" srcId="{F454A78A-0C34-4C20-9038-2071BA74475E}" destId="{755EFA48-F4B9-4362-BD05-93CCFB749ECF}" srcOrd="0" destOrd="0" presId="urn:microsoft.com/office/officeart/2018/5/layout/CenteredIconLabelDescriptionList"/>
    <dgm:cxn modelId="{F910481D-6C29-44B8-B188-53CA0524490D}" srcId="{3DAF4AA0-AEAF-4DF6-9D09-A2BC360F0115}" destId="{C570B8E5-5B4A-4BF0-BE3E-1C8BFE3CB639}" srcOrd="0" destOrd="0" parTransId="{173415D2-ECB9-45B3-93A5-E98BEAB360DE}" sibTransId="{4CDD5C04-FB79-4502-8EC4-9BCD9AD13F53}"/>
    <dgm:cxn modelId="{058B3126-EC71-4E05-A1ED-1B91F9AB0073}" srcId="{3DAF4AA0-AEAF-4DF6-9D09-A2BC360F0115}" destId="{3147F465-1417-4CDF-9E97-F0C6B67336CE}" srcOrd="1" destOrd="0" parTransId="{87FF9660-BA42-4EDC-8C3D-835E3B258349}" sibTransId="{468BC2A3-AB7B-4DCB-9988-490880A40321}"/>
    <dgm:cxn modelId="{8897B53C-DB6F-4650-BDA7-52EB75A6A798}" type="presOf" srcId="{3147F465-1417-4CDF-9E97-F0C6B67336CE}" destId="{BDE971B1-5ADA-47C1-8608-8F7D75AD1C4A}" srcOrd="0" destOrd="1" presId="urn:microsoft.com/office/officeart/2018/5/layout/CenteredIconLabelDescriptionList"/>
    <dgm:cxn modelId="{937AD03E-5FF8-4A3C-AA9B-31332B8D3493}" type="presOf" srcId="{D95C599A-7F2F-4ACC-A017-89293946286F}" destId="{385C5A10-541C-433F-927F-0A930479C466}" srcOrd="0" destOrd="0" presId="urn:microsoft.com/office/officeart/2018/5/layout/CenteredIconLabelDescriptionList"/>
    <dgm:cxn modelId="{B2DFD469-04DE-456D-9EA2-156957EB0ADF}" srcId="{F454A78A-0C34-4C20-9038-2071BA74475E}" destId="{D95C599A-7F2F-4ACC-A017-89293946286F}" srcOrd="0" destOrd="0" parTransId="{258454D5-C9B0-4A60-9671-664FE61C46AD}" sibTransId="{A5C0FE81-AD34-4921-9016-9F68875B99FA}"/>
    <dgm:cxn modelId="{C0D6844B-B61D-45C9-B808-BD1C300F3050}" srcId="{3DAF4AA0-AEAF-4DF6-9D09-A2BC360F0115}" destId="{BA0D32BB-BBCD-471E-8DE7-28EE6E7471F0}" srcOrd="2" destOrd="0" parTransId="{792F0B99-A6F9-49A3-A1B8-3DB034782831}" sibTransId="{15F279D3-48F6-4BEE-A753-105B48897CE6}"/>
    <dgm:cxn modelId="{D3538D79-13A7-4116-A443-82B9D978E509}" type="presOf" srcId="{3DAF4AA0-AEAF-4DF6-9D09-A2BC360F0115}" destId="{878B2CBD-7967-40D7-B18A-172D9BD6B447}" srcOrd="0" destOrd="0" presId="urn:microsoft.com/office/officeart/2018/5/layout/CenteredIconLabelDescriptionList"/>
    <dgm:cxn modelId="{80F6BB7F-6913-4A98-A44E-7CEC4C22E684}" type="presOf" srcId="{C570B8E5-5B4A-4BF0-BE3E-1C8BFE3CB639}" destId="{BDE971B1-5ADA-47C1-8608-8F7D75AD1C4A}" srcOrd="0" destOrd="0" presId="urn:microsoft.com/office/officeart/2018/5/layout/CenteredIconLabelDescriptionList"/>
    <dgm:cxn modelId="{CF639F88-53D5-41DF-A8F8-0E17F1C25744}" srcId="{F454A78A-0C34-4C20-9038-2071BA74475E}" destId="{79ED857B-B4D2-41E8-A775-1778FAC27AE1}" srcOrd="1" destOrd="0" parTransId="{AD2194FB-1F2C-4412-9EC5-10C598DD19B3}" sibTransId="{7681B783-9D4B-40E2-AE77-08975F779C74}"/>
    <dgm:cxn modelId="{D06F1890-57E4-44A0-A7CB-94D269CEE53D}" srcId="{959919BC-B86D-4F4B-8189-08FC69FF8BD0}" destId="{3DAF4AA0-AEAF-4DF6-9D09-A2BC360F0115}" srcOrd="0" destOrd="0" parTransId="{E65E9848-7818-46A9-9934-90364287888D}" sibTransId="{A764A7ED-2FCC-47AF-B744-ED7A0FA9362C}"/>
    <dgm:cxn modelId="{27763CD3-A813-4122-99B6-FE1F435BEE2B}" srcId="{959919BC-B86D-4F4B-8189-08FC69FF8BD0}" destId="{F454A78A-0C34-4C20-9038-2071BA74475E}" srcOrd="1" destOrd="0" parTransId="{FAE83392-7636-49D3-AC3E-5BD59B36B879}" sibTransId="{42DFD07F-8D2B-4E83-9BB4-20CA9FD3CA2A}"/>
    <dgm:cxn modelId="{D0FC66D7-474F-4FB1-A91A-146BA9702E4D}" type="presOf" srcId="{BA0D32BB-BBCD-471E-8DE7-28EE6E7471F0}" destId="{BDE971B1-5ADA-47C1-8608-8F7D75AD1C4A}" srcOrd="0" destOrd="2" presId="urn:microsoft.com/office/officeart/2018/5/layout/CenteredIconLabelDescriptionList"/>
    <dgm:cxn modelId="{E74529FF-A32D-4C6B-AEA7-B570938AB85F}" type="presOf" srcId="{959919BC-B86D-4F4B-8189-08FC69FF8BD0}" destId="{0EE0C036-86DF-4640-A2D9-6CB4A71D103E}" srcOrd="0" destOrd="0" presId="urn:microsoft.com/office/officeart/2018/5/layout/CenteredIconLabelDescriptionList"/>
    <dgm:cxn modelId="{AAD2D60C-F274-4997-AEB7-364EC1ACE3A2}" type="presParOf" srcId="{0EE0C036-86DF-4640-A2D9-6CB4A71D103E}" destId="{D928F74B-038E-4B23-9229-213823088396}" srcOrd="0" destOrd="0" presId="urn:microsoft.com/office/officeart/2018/5/layout/CenteredIconLabelDescriptionList"/>
    <dgm:cxn modelId="{BC4CF1AE-1491-457B-837A-180EA4E5D8FE}" type="presParOf" srcId="{D928F74B-038E-4B23-9229-213823088396}" destId="{43DA2B8B-D2E1-48B2-AE4E-A219DA337BF3}" srcOrd="0" destOrd="0" presId="urn:microsoft.com/office/officeart/2018/5/layout/CenteredIconLabelDescriptionList"/>
    <dgm:cxn modelId="{2E0F7CEA-CC2E-4D26-B5BB-80D9FE42F455}" type="presParOf" srcId="{D928F74B-038E-4B23-9229-213823088396}" destId="{E7165200-44D4-479D-ABE7-D0F41E08B527}" srcOrd="1" destOrd="0" presId="urn:microsoft.com/office/officeart/2018/5/layout/CenteredIconLabelDescriptionList"/>
    <dgm:cxn modelId="{9F6223D5-8DAE-488A-A315-3B361B1F8701}" type="presParOf" srcId="{D928F74B-038E-4B23-9229-213823088396}" destId="{878B2CBD-7967-40D7-B18A-172D9BD6B447}" srcOrd="2" destOrd="0" presId="urn:microsoft.com/office/officeart/2018/5/layout/CenteredIconLabelDescriptionList"/>
    <dgm:cxn modelId="{2A28A36E-CB46-4665-BBC7-D50E06F150CA}" type="presParOf" srcId="{D928F74B-038E-4B23-9229-213823088396}" destId="{8D01992C-E99A-4BC1-8F68-9C9F42E6C35B}" srcOrd="3" destOrd="0" presId="urn:microsoft.com/office/officeart/2018/5/layout/CenteredIconLabelDescriptionList"/>
    <dgm:cxn modelId="{AFE96842-400D-45C4-88C8-616094D64665}" type="presParOf" srcId="{D928F74B-038E-4B23-9229-213823088396}" destId="{BDE971B1-5ADA-47C1-8608-8F7D75AD1C4A}" srcOrd="4" destOrd="0" presId="urn:microsoft.com/office/officeart/2018/5/layout/CenteredIconLabelDescriptionList"/>
    <dgm:cxn modelId="{38A1E23F-903A-4FA6-B534-1853C23BF5A9}" type="presParOf" srcId="{0EE0C036-86DF-4640-A2D9-6CB4A71D103E}" destId="{095328A2-4A01-4F2C-8200-CA6C6CA4686B}" srcOrd="1" destOrd="0" presId="urn:microsoft.com/office/officeart/2018/5/layout/CenteredIconLabelDescriptionList"/>
    <dgm:cxn modelId="{38C7977B-F68E-471A-9AB1-525FFBD05866}" type="presParOf" srcId="{0EE0C036-86DF-4640-A2D9-6CB4A71D103E}" destId="{859334A8-2AA6-4AC3-BD90-E797FE468708}" srcOrd="2" destOrd="0" presId="urn:microsoft.com/office/officeart/2018/5/layout/CenteredIconLabelDescriptionList"/>
    <dgm:cxn modelId="{37847A8D-8EF5-4315-AB55-E4B72475F550}" type="presParOf" srcId="{859334A8-2AA6-4AC3-BD90-E797FE468708}" destId="{F224380A-9A4B-407F-BD66-16B65ADC5E56}" srcOrd="0" destOrd="0" presId="urn:microsoft.com/office/officeart/2018/5/layout/CenteredIconLabelDescriptionList"/>
    <dgm:cxn modelId="{5B2A7CF8-1721-4D0E-93D2-573A57B6B989}" type="presParOf" srcId="{859334A8-2AA6-4AC3-BD90-E797FE468708}" destId="{1E04F1F9-5817-4CAF-9A2F-3D770607176E}" srcOrd="1" destOrd="0" presId="urn:microsoft.com/office/officeart/2018/5/layout/CenteredIconLabelDescriptionList"/>
    <dgm:cxn modelId="{692107E4-AB89-4A6A-979D-8A64F572897E}" type="presParOf" srcId="{859334A8-2AA6-4AC3-BD90-E797FE468708}" destId="{755EFA48-F4B9-4362-BD05-93CCFB749ECF}" srcOrd="2" destOrd="0" presId="urn:microsoft.com/office/officeart/2018/5/layout/CenteredIconLabelDescriptionList"/>
    <dgm:cxn modelId="{8502D437-732E-4D9C-8FCC-F615FB091545}" type="presParOf" srcId="{859334A8-2AA6-4AC3-BD90-E797FE468708}" destId="{98EFBE4E-D829-4B8B-BD45-A1E755F08AD6}" srcOrd="3" destOrd="0" presId="urn:microsoft.com/office/officeart/2018/5/layout/CenteredIconLabelDescriptionList"/>
    <dgm:cxn modelId="{3EC13187-30BD-49A6-A14A-2555D522BBBD}" type="presParOf" srcId="{859334A8-2AA6-4AC3-BD90-E797FE468708}" destId="{385C5A10-541C-433F-927F-0A930479C466}"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9FD3D9-282B-4FE1-9216-DAEC51C65F1B}"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701526C5-92B6-4CAA-B253-3C17473B8211}">
      <dgm:prSet custT="1"/>
      <dgm:spPr/>
      <dgm:t>
        <a:bodyPr/>
        <a:lstStyle/>
        <a:p>
          <a:pPr>
            <a:lnSpc>
              <a:spcPct val="100000"/>
            </a:lnSpc>
          </a:pPr>
          <a:r>
            <a:rPr lang="en-US" sz="2200" dirty="0"/>
            <a:t>EXPLORATION-ORIENTED OSS</a:t>
          </a:r>
          <a:br>
            <a:rPr lang="en-US" sz="2200" dirty="0"/>
          </a:br>
          <a:r>
            <a:rPr lang="ja-JP" altLang="en-US" sz="1800" dirty="0"/>
            <a:t>（探査向けの</a:t>
          </a:r>
          <a:r>
            <a:rPr lang="en-US" altLang="ja-JP" sz="1800" dirty="0"/>
            <a:t>OSS</a:t>
          </a:r>
          <a:r>
            <a:rPr lang="ja-JP" altLang="en-US" sz="1800" dirty="0"/>
            <a:t>）</a:t>
          </a:r>
          <a:endParaRPr lang="en-US" sz="1800" dirty="0"/>
        </a:p>
      </dgm:t>
    </dgm:pt>
    <dgm:pt modelId="{E66A3707-57CD-4D4F-8CD1-CE380B4876C4}" type="parTrans" cxnId="{32875722-0FC3-4377-A1E4-53030C4DE708}">
      <dgm:prSet/>
      <dgm:spPr/>
      <dgm:t>
        <a:bodyPr/>
        <a:lstStyle/>
        <a:p>
          <a:endParaRPr lang="en-US"/>
        </a:p>
      </dgm:t>
    </dgm:pt>
    <dgm:pt modelId="{A3079E40-7144-40C7-B82E-8DC19368DC90}" type="sibTrans" cxnId="{32875722-0FC3-4377-A1E4-53030C4DE708}">
      <dgm:prSet/>
      <dgm:spPr/>
      <dgm:t>
        <a:bodyPr/>
        <a:lstStyle/>
        <a:p>
          <a:endParaRPr lang="en-US"/>
        </a:p>
      </dgm:t>
    </dgm:pt>
    <dgm:pt modelId="{ACC69E43-9864-4644-A12F-6CD98B69266C}">
      <dgm:prSet custT="1"/>
      <dgm:spPr/>
      <dgm:t>
        <a:bodyPr/>
        <a:lstStyle/>
        <a:p>
          <a:pPr>
            <a:lnSpc>
              <a:spcPct val="100000"/>
            </a:lnSpc>
          </a:pPr>
          <a:r>
            <a:rPr lang="en-US" sz="2200" dirty="0"/>
            <a:t>UTILITY-ORIENTED OSS</a:t>
          </a:r>
          <a:br>
            <a:rPr lang="en-US" sz="2200" dirty="0"/>
          </a:br>
          <a:r>
            <a:rPr lang="ja-JP" altLang="en-US" sz="1800" dirty="0"/>
            <a:t>（実用向けの</a:t>
          </a:r>
          <a:r>
            <a:rPr lang="en-US" altLang="ja-JP" sz="1800" dirty="0"/>
            <a:t>OSS</a:t>
          </a:r>
          <a:r>
            <a:rPr lang="ja-JP" altLang="en-US" sz="1800" dirty="0"/>
            <a:t>）</a:t>
          </a:r>
          <a:endParaRPr lang="en-US" sz="1800" dirty="0"/>
        </a:p>
      </dgm:t>
    </dgm:pt>
    <dgm:pt modelId="{190F71CB-DC22-4648-A565-EC85882558DB}" type="parTrans" cxnId="{A8D4669C-793E-4633-AE3A-10AFDE63D902}">
      <dgm:prSet/>
      <dgm:spPr/>
      <dgm:t>
        <a:bodyPr/>
        <a:lstStyle/>
        <a:p>
          <a:endParaRPr lang="en-US"/>
        </a:p>
      </dgm:t>
    </dgm:pt>
    <dgm:pt modelId="{9B97424F-8F23-42A6-9BAD-A79D1B8318A0}" type="sibTrans" cxnId="{A8D4669C-793E-4633-AE3A-10AFDE63D902}">
      <dgm:prSet/>
      <dgm:spPr/>
      <dgm:t>
        <a:bodyPr/>
        <a:lstStyle/>
        <a:p>
          <a:endParaRPr lang="en-US"/>
        </a:p>
      </dgm:t>
    </dgm:pt>
    <dgm:pt modelId="{A8AF2FE2-D1EB-467C-B04C-39DB490D5A63}">
      <dgm:prSet custT="1"/>
      <dgm:spPr/>
      <dgm:t>
        <a:bodyPr/>
        <a:lstStyle/>
        <a:p>
          <a:pPr>
            <a:lnSpc>
              <a:spcPct val="100000"/>
            </a:lnSpc>
          </a:pPr>
          <a:r>
            <a:rPr lang="en-US" sz="2000" dirty="0"/>
            <a:t>SERVICE-ORIENTED OSS</a:t>
          </a:r>
          <a:br>
            <a:rPr lang="en-US" sz="2000" dirty="0"/>
          </a:br>
          <a:r>
            <a:rPr lang="ja-JP" altLang="en-US" sz="1800" dirty="0"/>
            <a:t>（サービス向けの</a:t>
          </a:r>
          <a:r>
            <a:rPr lang="en-US" altLang="ja-JP" sz="1800" dirty="0"/>
            <a:t>OSS</a:t>
          </a:r>
          <a:r>
            <a:rPr lang="ja-JP" altLang="en-US" sz="1800" dirty="0"/>
            <a:t>）</a:t>
          </a:r>
          <a:endParaRPr lang="en-US" sz="2000" dirty="0"/>
        </a:p>
      </dgm:t>
    </dgm:pt>
    <dgm:pt modelId="{8A71FEF4-29A1-470B-8500-E9FE03326A74}" type="parTrans" cxnId="{54E7F08D-ED96-4961-9282-76E468931570}">
      <dgm:prSet/>
      <dgm:spPr/>
      <dgm:t>
        <a:bodyPr/>
        <a:lstStyle/>
        <a:p>
          <a:endParaRPr lang="en-US"/>
        </a:p>
      </dgm:t>
    </dgm:pt>
    <dgm:pt modelId="{51A310D8-FD38-49BC-B111-DDF5993CA678}" type="sibTrans" cxnId="{54E7F08D-ED96-4961-9282-76E468931570}">
      <dgm:prSet/>
      <dgm:spPr/>
      <dgm:t>
        <a:bodyPr/>
        <a:lstStyle/>
        <a:p>
          <a:endParaRPr lang="en-US"/>
        </a:p>
      </dgm:t>
    </dgm:pt>
    <dgm:pt modelId="{819C347A-7448-4286-84EB-8309B69A2E68}" type="pres">
      <dgm:prSet presAssocID="{C99FD3D9-282B-4FE1-9216-DAEC51C65F1B}" presName="root" presStyleCnt="0">
        <dgm:presLayoutVars>
          <dgm:dir/>
          <dgm:resizeHandles val="exact"/>
        </dgm:presLayoutVars>
      </dgm:prSet>
      <dgm:spPr/>
    </dgm:pt>
    <dgm:pt modelId="{3B86DA56-FA05-4BFF-A3A0-A4691548712C}" type="pres">
      <dgm:prSet presAssocID="{701526C5-92B6-4CAA-B253-3C17473B8211}" presName="compNode" presStyleCnt="0"/>
      <dgm:spPr/>
    </dgm:pt>
    <dgm:pt modelId="{85A0F565-A808-4681-800C-E0C65EED37BB}" type="pres">
      <dgm:prSet presAssocID="{701526C5-92B6-4CAA-B253-3C17473B8211}" presName="bgRect" presStyleLbl="bgShp" presStyleIdx="0" presStyleCnt="3"/>
      <dgm:spPr/>
    </dgm:pt>
    <dgm:pt modelId="{AAC8FF51-302E-493B-B097-27448462A2FA}" type="pres">
      <dgm:prSet presAssocID="{701526C5-92B6-4CAA-B253-3C17473B821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914AFA21-6CE0-4BD0-8A5F-580946C2D227}" type="pres">
      <dgm:prSet presAssocID="{701526C5-92B6-4CAA-B253-3C17473B8211}" presName="spaceRect" presStyleCnt="0"/>
      <dgm:spPr/>
    </dgm:pt>
    <dgm:pt modelId="{B75831B9-A78B-46B2-B07C-AA33BCF7F79C}" type="pres">
      <dgm:prSet presAssocID="{701526C5-92B6-4CAA-B253-3C17473B8211}" presName="parTx" presStyleLbl="revTx" presStyleIdx="0" presStyleCnt="3">
        <dgm:presLayoutVars>
          <dgm:chMax val="0"/>
          <dgm:chPref val="0"/>
        </dgm:presLayoutVars>
      </dgm:prSet>
      <dgm:spPr/>
    </dgm:pt>
    <dgm:pt modelId="{A6119917-370F-4D78-AE08-3627F95EFBA3}" type="pres">
      <dgm:prSet presAssocID="{A3079E40-7144-40C7-B82E-8DC19368DC90}" presName="sibTrans" presStyleCnt="0"/>
      <dgm:spPr/>
    </dgm:pt>
    <dgm:pt modelId="{59C259FC-FA13-4104-AC9B-27169757BC71}" type="pres">
      <dgm:prSet presAssocID="{ACC69E43-9864-4644-A12F-6CD98B69266C}" presName="compNode" presStyleCnt="0"/>
      <dgm:spPr/>
    </dgm:pt>
    <dgm:pt modelId="{4B04660B-7E88-4310-B2D0-3400D72E94BB}" type="pres">
      <dgm:prSet presAssocID="{ACC69E43-9864-4644-A12F-6CD98B69266C}" presName="bgRect" presStyleLbl="bgShp" presStyleIdx="1" presStyleCnt="3"/>
      <dgm:spPr/>
    </dgm:pt>
    <dgm:pt modelId="{A8C2B7AE-1107-4098-B42C-7F5960B04ED8}" type="pres">
      <dgm:prSet presAssocID="{ACC69E43-9864-4644-A12F-6CD98B6926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354B3E79-4747-42EE-ACD0-A1E9A217FB2D}" type="pres">
      <dgm:prSet presAssocID="{ACC69E43-9864-4644-A12F-6CD98B69266C}" presName="spaceRect" presStyleCnt="0"/>
      <dgm:spPr/>
    </dgm:pt>
    <dgm:pt modelId="{773E2A8D-C7A1-48E0-A61D-8F565CE6DB7E}" type="pres">
      <dgm:prSet presAssocID="{ACC69E43-9864-4644-A12F-6CD98B69266C}" presName="parTx" presStyleLbl="revTx" presStyleIdx="1" presStyleCnt="3">
        <dgm:presLayoutVars>
          <dgm:chMax val="0"/>
          <dgm:chPref val="0"/>
        </dgm:presLayoutVars>
      </dgm:prSet>
      <dgm:spPr/>
    </dgm:pt>
    <dgm:pt modelId="{3C3B96E8-A002-40DA-B949-2C4DB02BF6FF}" type="pres">
      <dgm:prSet presAssocID="{9B97424F-8F23-42A6-9BAD-A79D1B8318A0}" presName="sibTrans" presStyleCnt="0"/>
      <dgm:spPr/>
    </dgm:pt>
    <dgm:pt modelId="{31881350-9F04-43B1-BC88-C018CCB627D3}" type="pres">
      <dgm:prSet presAssocID="{A8AF2FE2-D1EB-467C-B04C-39DB490D5A63}" presName="compNode" presStyleCnt="0"/>
      <dgm:spPr/>
    </dgm:pt>
    <dgm:pt modelId="{13F6641E-32BE-4956-9491-1F5734F95A96}" type="pres">
      <dgm:prSet presAssocID="{A8AF2FE2-D1EB-467C-B04C-39DB490D5A63}" presName="bgRect" presStyleLbl="bgShp" presStyleIdx="2" presStyleCnt="3"/>
      <dgm:spPr/>
    </dgm:pt>
    <dgm:pt modelId="{F17F24C8-DE24-47E4-9E05-C02D8FC760C9}" type="pres">
      <dgm:prSet presAssocID="{A8AF2FE2-D1EB-467C-B04C-39DB490D5A6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3EBFCEEE-F2B3-492F-8738-F4D681E5C3C7}" type="pres">
      <dgm:prSet presAssocID="{A8AF2FE2-D1EB-467C-B04C-39DB490D5A63}" presName="spaceRect" presStyleCnt="0"/>
      <dgm:spPr/>
    </dgm:pt>
    <dgm:pt modelId="{10DE41A5-C6AE-4048-9106-E79EE16704DA}" type="pres">
      <dgm:prSet presAssocID="{A8AF2FE2-D1EB-467C-B04C-39DB490D5A63}" presName="parTx" presStyleLbl="revTx" presStyleIdx="2" presStyleCnt="3">
        <dgm:presLayoutVars>
          <dgm:chMax val="0"/>
          <dgm:chPref val="0"/>
        </dgm:presLayoutVars>
      </dgm:prSet>
      <dgm:spPr/>
    </dgm:pt>
  </dgm:ptLst>
  <dgm:cxnLst>
    <dgm:cxn modelId="{4FD91D0E-8F8B-4ECD-AE99-3AADE0DA61A2}" type="presOf" srcId="{C99FD3D9-282B-4FE1-9216-DAEC51C65F1B}" destId="{819C347A-7448-4286-84EB-8309B69A2E68}" srcOrd="0" destOrd="0" presId="urn:microsoft.com/office/officeart/2018/2/layout/IconVerticalSolidList"/>
    <dgm:cxn modelId="{B84FCD13-F076-4E52-89F7-FA06B1275442}" type="presOf" srcId="{ACC69E43-9864-4644-A12F-6CD98B69266C}" destId="{773E2A8D-C7A1-48E0-A61D-8F565CE6DB7E}" srcOrd="0" destOrd="0" presId="urn:microsoft.com/office/officeart/2018/2/layout/IconVerticalSolidList"/>
    <dgm:cxn modelId="{32875722-0FC3-4377-A1E4-53030C4DE708}" srcId="{C99FD3D9-282B-4FE1-9216-DAEC51C65F1B}" destId="{701526C5-92B6-4CAA-B253-3C17473B8211}" srcOrd="0" destOrd="0" parTransId="{E66A3707-57CD-4D4F-8CD1-CE380B4876C4}" sibTransId="{A3079E40-7144-40C7-B82E-8DC19368DC90}"/>
    <dgm:cxn modelId="{8CAE6880-1D56-468D-A315-26614550796F}" type="presOf" srcId="{A8AF2FE2-D1EB-467C-B04C-39DB490D5A63}" destId="{10DE41A5-C6AE-4048-9106-E79EE16704DA}" srcOrd="0" destOrd="0" presId="urn:microsoft.com/office/officeart/2018/2/layout/IconVerticalSolidList"/>
    <dgm:cxn modelId="{54E7F08D-ED96-4961-9282-76E468931570}" srcId="{C99FD3D9-282B-4FE1-9216-DAEC51C65F1B}" destId="{A8AF2FE2-D1EB-467C-B04C-39DB490D5A63}" srcOrd="2" destOrd="0" parTransId="{8A71FEF4-29A1-470B-8500-E9FE03326A74}" sibTransId="{51A310D8-FD38-49BC-B111-DDF5993CA678}"/>
    <dgm:cxn modelId="{A8D4669C-793E-4633-AE3A-10AFDE63D902}" srcId="{C99FD3D9-282B-4FE1-9216-DAEC51C65F1B}" destId="{ACC69E43-9864-4644-A12F-6CD98B69266C}" srcOrd="1" destOrd="0" parTransId="{190F71CB-DC22-4648-A565-EC85882558DB}" sibTransId="{9B97424F-8F23-42A6-9BAD-A79D1B8318A0}"/>
    <dgm:cxn modelId="{C4C44DBC-4988-4DF0-B569-DFE2C389A582}" type="presOf" srcId="{701526C5-92B6-4CAA-B253-3C17473B8211}" destId="{B75831B9-A78B-46B2-B07C-AA33BCF7F79C}" srcOrd="0" destOrd="0" presId="urn:microsoft.com/office/officeart/2018/2/layout/IconVerticalSolidList"/>
    <dgm:cxn modelId="{20291377-4178-42FF-BA9B-904D03A2C66B}" type="presParOf" srcId="{819C347A-7448-4286-84EB-8309B69A2E68}" destId="{3B86DA56-FA05-4BFF-A3A0-A4691548712C}" srcOrd="0" destOrd="0" presId="urn:microsoft.com/office/officeart/2018/2/layout/IconVerticalSolidList"/>
    <dgm:cxn modelId="{0EB61287-63B4-4D0D-BB28-CDDE298162FC}" type="presParOf" srcId="{3B86DA56-FA05-4BFF-A3A0-A4691548712C}" destId="{85A0F565-A808-4681-800C-E0C65EED37BB}" srcOrd="0" destOrd="0" presId="urn:microsoft.com/office/officeart/2018/2/layout/IconVerticalSolidList"/>
    <dgm:cxn modelId="{0C615F11-B4E0-4692-B217-5A1AA27FB2D8}" type="presParOf" srcId="{3B86DA56-FA05-4BFF-A3A0-A4691548712C}" destId="{AAC8FF51-302E-493B-B097-27448462A2FA}" srcOrd="1" destOrd="0" presId="urn:microsoft.com/office/officeart/2018/2/layout/IconVerticalSolidList"/>
    <dgm:cxn modelId="{078AA233-FE5F-4804-B448-7A653FC0119B}" type="presParOf" srcId="{3B86DA56-FA05-4BFF-A3A0-A4691548712C}" destId="{914AFA21-6CE0-4BD0-8A5F-580946C2D227}" srcOrd="2" destOrd="0" presId="urn:microsoft.com/office/officeart/2018/2/layout/IconVerticalSolidList"/>
    <dgm:cxn modelId="{8952B83C-74CD-4306-9341-980B86F129EA}" type="presParOf" srcId="{3B86DA56-FA05-4BFF-A3A0-A4691548712C}" destId="{B75831B9-A78B-46B2-B07C-AA33BCF7F79C}" srcOrd="3" destOrd="0" presId="urn:microsoft.com/office/officeart/2018/2/layout/IconVerticalSolidList"/>
    <dgm:cxn modelId="{5A0EBF91-C7BF-4FD7-AFF8-DE7846281538}" type="presParOf" srcId="{819C347A-7448-4286-84EB-8309B69A2E68}" destId="{A6119917-370F-4D78-AE08-3627F95EFBA3}" srcOrd="1" destOrd="0" presId="urn:microsoft.com/office/officeart/2018/2/layout/IconVerticalSolidList"/>
    <dgm:cxn modelId="{8DFB5753-9D5F-492A-9F74-91C604140B03}" type="presParOf" srcId="{819C347A-7448-4286-84EB-8309B69A2E68}" destId="{59C259FC-FA13-4104-AC9B-27169757BC71}" srcOrd="2" destOrd="0" presId="urn:microsoft.com/office/officeart/2018/2/layout/IconVerticalSolidList"/>
    <dgm:cxn modelId="{EF89EDF2-3260-4EE5-842F-E4624488E31E}" type="presParOf" srcId="{59C259FC-FA13-4104-AC9B-27169757BC71}" destId="{4B04660B-7E88-4310-B2D0-3400D72E94BB}" srcOrd="0" destOrd="0" presId="urn:microsoft.com/office/officeart/2018/2/layout/IconVerticalSolidList"/>
    <dgm:cxn modelId="{AC1E4AEB-FF77-4FEC-8972-8AED3B9FCB34}" type="presParOf" srcId="{59C259FC-FA13-4104-AC9B-27169757BC71}" destId="{A8C2B7AE-1107-4098-B42C-7F5960B04ED8}" srcOrd="1" destOrd="0" presId="urn:microsoft.com/office/officeart/2018/2/layout/IconVerticalSolidList"/>
    <dgm:cxn modelId="{C6F36182-130B-451A-A756-C24FC0265B50}" type="presParOf" srcId="{59C259FC-FA13-4104-AC9B-27169757BC71}" destId="{354B3E79-4747-42EE-ACD0-A1E9A217FB2D}" srcOrd="2" destOrd="0" presId="urn:microsoft.com/office/officeart/2018/2/layout/IconVerticalSolidList"/>
    <dgm:cxn modelId="{014097DD-389B-4045-AAD5-BFD95402E6A3}" type="presParOf" srcId="{59C259FC-FA13-4104-AC9B-27169757BC71}" destId="{773E2A8D-C7A1-48E0-A61D-8F565CE6DB7E}" srcOrd="3" destOrd="0" presId="urn:microsoft.com/office/officeart/2018/2/layout/IconVerticalSolidList"/>
    <dgm:cxn modelId="{CBFE0FF9-557D-459E-9F3E-2F9ACF51ED43}" type="presParOf" srcId="{819C347A-7448-4286-84EB-8309B69A2E68}" destId="{3C3B96E8-A002-40DA-B949-2C4DB02BF6FF}" srcOrd="3" destOrd="0" presId="urn:microsoft.com/office/officeart/2018/2/layout/IconVerticalSolidList"/>
    <dgm:cxn modelId="{CC743EE5-125B-4A05-9617-3097D3902F31}" type="presParOf" srcId="{819C347A-7448-4286-84EB-8309B69A2E68}" destId="{31881350-9F04-43B1-BC88-C018CCB627D3}" srcOrd="4" destOrd="0" presId="urn:microsoft.com/office/officeart/2018/2/layout/IconVerticalSolidList"/>
    <dgm:cxn modelId="{8318F355-8027-4B68-A087-42FF82049723}" type="presParOf" srcId="{31881350-9F04-43B1-BC88-C018CCB627D3}" destId="{13F6641E-32BE-4956-9491-1F5734F95A96}" srcOrd="0" destOrd="0" presId="urn:microsoft.com/office/officeart/2018/2/layout/IconVerticalSolidList"/>
    <dgm:cxn modelId="{A3EF3019-313E-4DC4-9BCF-C50CD14E2837}" type="presParOf" srcId="{31881350-9F04-43B1-BC88-C018CCB627D3}" destId="{F17F24C8-DE24-47E4-9E05-C02D8FC760C9}" srcOrd="1" destOrd="0" presId="urn:microsoft.com/office/officeart/2018/2/layout/IconVerticalSolidList"/>
    <dgm:cxn modelId="{3BAD5992-FA56-476D-8D27-3420DDC3E81A}" type="presParOf" srcId="{31881350-9F04-43B1-BC88-C018CCB627D3}" destId="{3EBFCEEE-F2B3-492F-8738-F4D681E5C3C7}" srcOrd="2" destOrd="0" presId="urn:microsoft.com/office/officeart/2018/2/layout/IconVerticalSolidList"/>
    <dgm:cxn modelId="{0323C8EC-1182-4E23-A4EB-48B287F570E4}" type="presParOf" srcId="{31881350-9F04-43B1-BC88-C018CCB627D3}" destId="{10DE41A5-C6AE-4048-9106-E79EE16704D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AB2BB1-C91C-4068-A9F2-1639789913D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DBC00F27-342B-477B-96D3-1D4C1917913A}">
      <dgm:prSet custT="1"/>
      <dgm:spPr/>
      <dgm:t>
        <a:bodyPr/>
        <a:lstStyle/>
        <a:p>
          <a:pPr>
            <a:defRPr b="1"/>
          </a:pPr>
          <a:r>
            <a:rPr lang="en-US" sz="1400"/>
            <a:t>Aim: to push the frontline of software development collectively through the sharing of innovations </a:t>
          </a:r>
        </a:p>
        <a:p>
          <a:pPr>
            <a:defRPr b="1"/>
          </a:pPr>
          <a:r>
            <a:rPr lang="ja-JP" altLang="en-US" sz="1200" b="1"/>
            <a:t>（目的：イノベーションの共有を通じて一貫したソフトウェア開発の最前線を推進する）</a:t>
          </a:r>
          <a:endParaRPr lang="en-US" sz="1200" b="1" dirty="0"/>
        </a:p>
      </dgm:t>
    </dgm:pt>
    <dgm:pt modelId="{4CF80A90-9461-459D-9518-8BA65342AB5D}" type="parTrans" cxnId="{CD8460B9-C44D-4368-A11A-73BEAE4E1D98}">
      <dgm:prSet/>
      <dgm:spPr/>
      <dgm:t>
        <a:bodyPr/>
        <a:lstStyle/>
        <a:p>
          <a:endParaRPr lang="en-US"/>
        </a:p>
      </dgm:t>
    </dgm:pt>
    <dgm:pt modelId="{409C9121-FF6B-463A-90E8-117FE2CC76E1}" type="sibTrans" cxnId="{CD8460B9-C44D-4368-A11A-73BEAE4E1D98}">
      <dgm:prSet/>
      <dgm:spPr/>
      <dgm:t>
        <a:bodyPr/>
        <a:lstStyle/>
        <a:p>
          <a:endParaRPr lang="en-US"/>
        </a:p>
      </dgm:t>
    </dgm:pt>
    <dgm:pt modelId="{FE86DFCF-B7EE-4318-8550-2064A74CAE00}">
      <dgm:prSet custT="1"/>
      <dgm:spPr/>
      <dgm:t>
        <a:bodyPr/>
        <a:lstStyle/>
        <a:p>
          <a:pPr>
            <a:defRPr b="1"/>
          </a:pPr>
          <a:r>
            <a:rPr lang="en-US" sz="1400"/>
            <a:t>quality requirements are often very high</a:t>
          </a:r>
          <a:br>
            <a:rPr lang="en-US" sz="1400"/>
          </a:br>
          <a:r>
            <a:rPr lang="ja-JP" altLang="en-US" sz="1200" b="1"/>
            <a:t>（</a:t>
          </a:r>
          <a:r>
            <a:rPr lang="ja-JP" altLang="en-US" sz="1200" b="1" i="0"/>
            <a:t>品質要件は非常に高い</a:t>
          </a:r>
          <a:r>
            <a:rPr lang="ja-JP" altLang="en-US" sz="1200" b="1"/>
            <a:t>）</a:t>
          </a:r>
          <a:endParaRPr lang="en-US" sz="1400" b="1" dirty="0"/>
        </a:p>
      </dgm:t>
    </dgm:pt>
    <dgm:pt modelId="{513A41FC-138E-479E-BFDC-19444D27A865}" type="parTrans" cxnId="{D0935C10-7224-478F-A5A5-D3CEA2504A11}">
      <dgm:prSet/>
      <dgm:spPr/>
      <dgm:t>
        <a:bodyPr/>
        <a:lstStyle/>
        <a:p>
          <a:endParaRPr lang="en-US"/>
        </a:p>
      </dgm:t>
    </dgm:pt>
    <dgm:pt modelId="{69AF0F84-9CAC-4C7C-B380-23CBEF9A59DC}" type="sibTrans" cxnId="{D0935C10-7224-478F-A5A5-D3CEA2504A11}">
      <dgm:prSet/>
      <dgm:spPr/>
      <dgm:t>
        <a:bodyPr/>
        <a:lstStyle/>
        <a:p>
          <a:endParaRPr lang="en-US"/>
        </a:p>
      </dgm:t>
    </dgm:pt>
    <dgm:pt modelId="{5EBE1B35-8004-443C-B48A-E02A716B97EF}">
      <dgm:prSet custT="1"/>
      <dgm:spPr/>
      <dgm:t>
        <a:bodyPr/>
        <a:lstStyle/>
        <a:p>
          <a:pPr>
            <a:defRPr b="1"/>
          </a:pPr>
          <a:r>
            <a:rPr lang="en-US" sz="1400"/>
            <a:t>becomes a learning resource for thousands of software developers</a:t>
          </a:r>
          <a:br>
            <a:rPr lang="en-US" sz="1400"/>
          </a:br>
          <a:r>
            <a:rPr lang="ja-JP" altLang="en-US" sz="1200" b="1"/>
            <a:t>（</a:t>
          </a:r>
          <a:r>
            <a:rPr lang="ja-JP" altLang="en-US" sz="1200" b="1" i="0"/>
            <a:t>数千のソフトウェア開発者向けの学習リソースになる</a:t>
          </a:r>
          <a:r>
            <a:rPr lang="ja-JP" altLang="en-US" sz="1200" b="1"/>
            <a:t>）</a:t>
          </a:r>
          <a:endParaRPr lang="en-US" sz="1400" b="1" dirty="0"/>
        </a:p>
      </dgm:t>
    </dgm:pt>
    <dgm:pt modelId="{DD6FF506-52DB-45BE-88EC-20A1F94728AD}" type="parTrans" cxnId="{E1201DE5-61EE-4F4E-B26D-6B2F28A8083E}">
      <dgm:prSet/>
      <dgm:spPr/>
      <dgm:t>
        <a:bodyPr/>
        <a:lstStyle/>
        <a:p>
          <a:endParaRPr lang="en-US"/>
        </a:p>
      </dgm:t>
    </dgm:pt>
    <dgm:pt modelId="{07A4C38A-F5AB-4646-9872-09CFA48179BD}" type="sibTrans" cxnId="{E1201DE5-61EE-4F4E-B26D-6B2F28A8083E}">
      <dgm:prSet/>
      <dgm:spPr/>
      <dgm:t>
        <a:bodyPr/>
        <a:lstStyle/>
        <a:p>
          <a:endParaRPr lang="en-US"/>
        </a:p>
      </dgm:t>
    </dgm:pt>
    <dgm:pt modelId="{E1FAF47D-9F3D-4508-813A-E224846349B5}">
      <dgm:prSet custT="1"/>
      <dgm:spPr/>
      <dgm:t>
        <a:bodyPr/>
        <a:lstStyle/>
        <a:p>
          <a:pPr>
            <a:defRPr b="1"/>
          </a:pPr>
          <a:r>
            <a:rPr lang="en-US" sz="1400"/>
            <a:t>must be developed and maintained by expert programmers, such as Project Leaders</a:t>
          </a:r>
          <a:br>
            <a:rPr lang="en-US" sz="1400"/>
          </a:br>
          <a:r>
            <a:rPr lang="ja-JP" altLang="en-US" sz="1200" b="1"/>
            <a:t>（</a:t>
          </a:r>
          <a:r>
            <a:rPr lang="ja-JP" altLang="en-US" sz="1200" b="1" i="0"/>
            <a:t>プロジェクトリーダーなどの専門のプログラマーが開発および保守する必要がある</a:t>
          </a:r>
          <a:r>
            <a:rPr lang="ja-JP" altLang="en-US" sz="1200" b="1"/>
            <a:t>）</a:t>
          </a:r>
          <a:endParaRPr lang="en-US" sz="1400" b="1" dirty="0"/>
        </a:p>
      </dgm:t>
    </dgm:pt>
    <dgm:pt modelId="{C7B67BA4-C01E-4A8F-99BE-0F7667CCABD8}" type="parTrans" cxnId="{0FC02291-08D3-47AA-A7B7-856FBC839ED1}">
      <dgm:prSet/>
      <dgm:spPr/>
      <dgm:t>
        <a:bodyPr/>
        <a:lstStyle/>
        <a:p>
          <a:endParaRPr lang="en-US"/>
        </a:p>
      </dgm:t>
    </dgm:pt>
    <dgm:pt modelId="{F77FBD36-620B-46FD-85C5-2E0B37A3F874}" type="sibTrans" cxnId="{0FC02291-08D3-47AA-A7B7-856FBC839ED1}">
      <dgm:prSet/>
      <dgm:spPr/>
      <dgm:t>
        <a:bodyPr/>
        <a:lstStyle/>
        <a:p>
          <a:endParaRPr lang="en-US"/>
        </a:p>
      </dgm:t>
    </dgm:pt>
    <dgm:pt modelId="{55FF50D0-6587-41A0-B2AC-40FCB8F64EFE}">
      <dgm:prSet custT="1"/>
      <dgm:spPr/>
      <dgm:t>
        <a:bodyPr/>
        <a:lstStyle/>
        <a:p>
          <a:pPr algn="ctr">
            <a:defRPr b="1"/>
          </a:pPr>
          <a:endParaRPr lang="en-US" sz="1600"/>
        </a:p>
        <a:p>
          <a:pPr algn="ctr">
            <a:defRPr b="1"/>
          </a:pPr>
          <a:r>
            <a:rPr lang="en-US" sz="1600"/>
            <a:t>success of such OSS projects depends greatly on the vision and leadership of the Project Leader</a:t>
          </a:r>
          <a:br>
            <a:rPr lang="en-US" sz="1600"/>
          </a:br>
          <a:r>
            <a:rPr lang="ja-JP" altLang="en-US" sz="1200" b="1"/>
            <a:t>（</a:t>
          </a:r>
          <a:r>
            <a:rPr lang="ja-JP" altLang="en-US" sz="1200" b="1" i="0"/>
            <a:t>このような</a:t>
          </a:r>
          <a:r>
            <a:rPr lang="en-US" altLang="ja-JP" sz="1200" b="1" i="0"/>
            <a:t>OSS</a:t>
          </a:r>
          <a:r>
            <a:rPr lang="ja-JP" altLang="en-US" sz="1200" b="1" i="0"/>
            <a:t>プロジェクトの成功は、プロジェクトリーダーのビジョンとリーダーシップに大きく依存する</a:t>
          </a:r>
          <a:r>
            <a:rPr lang="ja-JP" altLang="en-US" sz="1200" b="1"/>
            <a:t>）</a:t>
          </a:r>
          <a:endParaRPr lang="en-US" sz="1200" b="1" dirty="0"/>
        </a:p>
      </dgm:t>
    </dgm:pt>
    <dgm:pt modelId="{369CE0B0-8575-4911-A5C9-39EA563D90EF}" type="parTrans" cxnId="{3AAA2BEC-651A-4B5F-9EB8-723C64EE3CF2}">
      <dgm:prSet/>
      <dgm:spPr/>
      <dgm:t>
        <a:bodyPr/>
        <a:lstStyle/>
        <a:p>
          <a:endParaRPr lang="en-US"/>
        </a:p>
      </dgm:t>
    </dgm:pt>
    <dgm:pt modelId="{3E260DFF-F601-4BFD-88DE-BD1BC5FA793C}" type="sibTrans" cxnId="{3AAA2BEC-651A-4B5F-9EB8-723C64EE3CF2}">
      <dgm:prSet/>
      <dgm:spPr/>
      <dgm:t>
        <a:bodyPr/>
        <a:lstStyle/>
        <a:p>
          <a:endParaRPr lang="en-US"/>
        </a:p>
      </dgm:t>
    </dgm:pt>
    <dgm:pt modelId="{3DA06353-2C57-4434-AEC7-22CA3A1E926D}">
      <dgm:prSet custT="1"/>
      <dgm:spPr/>
      <dgm:t>
        <a:bodyPr/>
        <a:lstStyle/>
        <a:p>
          <a:pPr algn="ctr">
            <a:lnSpc>
              <a:spcPct val="100000"/>
            </a:lnSpc>
          </a:pPr>
          <a:r>
            <a:rPr lang="en-US" sz="1200" b="1"/>
            <a:t>when the vision of the Project Leader conflicts with the needs of the majority of the OSS community members, forking might happen</a:t>
          </a:r>
          <a:br>
            <a:rPr lang="en-US" sz="1200"/>
          </a:br>
          <a:r>
            <a:rPr lang="ja-JP" altLang="en-US" sz="1100" b="1"/>
            <a:t>（</a:t>
          </a:r>
          <a:r>
            <a:rPr lang="ja-JP" sz="1100" b="1"/>
            <a:t>プロジェクトリーダーのビジョンが大多数のOSSコミュニティメンバーのニーズと対立する場合、分岐が発生する可能性があ</a:t>
          </a:r>
          <a:r>
            <a:rPr lang="ja-JP" altLang="en-US" sz="1100" b="1"/>
            <a:t>る）</a:t>
          </a:r>
          <a:endParaRPr lang="en-US" sz="1200" b="1" dirty="0"/>
        </a:p>
      </dgm:t>
    </dgm:pt>
    <dgm:pt modelId="{61825622-F35A-4A7B-A032-4EE70425F3F2}" type="parTrans" cxnId="{131F0F7A-FF73-42A6-927B-F7C3FEE411BE}">
      <dgm:prSet/>
      <dgm:spPr/>
      <dgm:t>
        <a:bodyPr/>
        <a:lstStyle/>
        <a:p>
          <a:endParaRPr lang="en-US"/>
        </a:p>
      </dgm:t>
    </dgm:pt>
    <dgm:pt modelId="{685B457C-B855-4B58-8C9C-3491DAE837EC}" type="sibTrans" cxnId="{131F0F7A-FF73-42A6-927B-F7C3FEE411BE}">
      <dgm:prSet/>
      <dgm:spPr/>
      <dgm:t>
        <a:bodyPr/>
        <a:lstStyle/>
        <a:p>
          <a:endParaRPr lang="en-US"/>
        </a:p>
      </dgm:t>
    </dgm:pt>
    <dgm:pt modelId="{C0B0824F-D697-424A-807F-19B05D0C9CCE}" type="pres">
      <dgm:prSet presAssocID="{34AB2BB1-C91C-4068-A9F2-1639789913D3}" presName="diagram" presStyleCnt="0">
        <dgm:presLayoutVars>
          <dgm:dir/>
          <dgm:resizeHandles val="exact"/>
        </dgm:presLayoutVars>
      </dgm:prSet>
      <dgm:spPr/>
    </dgm:pt>
    <dgm:pt modelId="{13869CD1-872E-459C-B3FA-290883BFBD94}" type="pres">
      <dgm:prSet presAssocID="{DBC00F27-342B-477B-96D3-1D4C1917913A}" presName="node" presStyleLbl="node1" presStyleIdx="0" presStyleCnt="5" custScaleY="129424">
        <dgm:presLayoutVars>
          <dgm:bulletEnabled val="1"/>
        </dgm:presLayoutVars>
      </dgm:prSet>
      <dgm:spPr/>
    </dgm:pt>
    <dgm:pt modelId="{E0E677C1-49AD-4530-B803-EED56B5629A0}" type="pres">
      <dgm:prSet presAssocID="{409C9121-FF6B-463A-90E8-117FE2CC76E1}" presName="sibTrans" presStyleCnt="0"/>
      <dgm:spPr/>
    </dgm:pt>
    <dgm:pt modelId="{CED43B4C-C79E-469C-BAD4-B3A925253E9D}" type="pres">
      <dgm:prSet presAssocID="{FE86DFCF-B7EE-4318-8550-2064A74CAE00}" presName="node" presStyleLbl="node1" presStyleIdx="1" presStyleCnt="5" custScaleY="121405" custLinFactX="10539" custLinFactNeighborX="100000" custLinFactNeighborY="2284">
        <dgm:presLayoutVars>
          <dgm:bulletEnabled val="1"/>
        </dgm:presLayoutVars>
      </dgm:prSet>
      <dgm:spPr/>
    </dgm:pt>
    <dgm:pt modelId="{10835C7E-481E-405E-B987-11B9BB8EBF87}" type="pres">
      <dgm:prSet presAssocID="{69AF0F84-9CAC-4C7C-B380-23CBEF9A59DC}" presName="sibTrans" presStyleCnt="0"/>
      <dgm:spPr/>
    </dgm:pt>
    <dgm:pt modelId="{45A66B67-61C0-4745-8BDE-989CEAFA6E02}" type="pres">
      <dgm:prSet presAssocID="{5EBE1B35-8004-443C-B48A-E02A716B97EF}" presName="node" presStyleLbl="node1" presStyleIdx="2" presStyleCnt="5" custScaleY="128299" custLinFactX="-11961" custLinFactNeighborX="-100000" custLinFactNeighborY="1713">
        <dgm:presLayoutVars>
          <dgm:bulletEnabled val="1"/>
        </dgm:presLayoutVars>
      </dgm:prSet>
      <dgm:spPr/>
    </dgm:pt>
    <dgm:pt modelId="{76C80A33-DE2A-4EE1-9A58-E88CF4184541}" type="pres">
      <dgm:prSet presAssocID="{07A4C38A-F5AB-4646-9872-09CFA48179BD}" presName="sibTrans" presStyleCnt="0"/>
      <dgm:spPr/>
    </dgm:pt>
    <dgm:pt modelId="{4BE15ED9-88F5-44C7-B262-EFA3B0587D39}" type="pres">
      <dgm:prSet presAssocID="{E1FAF47D-9F3D-4508-813A-E224846349B5}" presName="node" presStyleLbl="node1" presStyleIdx="3" presStyleCnt="5" custScaleX="113975" custScaleY="97523">
        <dgm:presLayoutVars>
          <dgm:bulletEnabled val="1"/>
        </dgm:presLayoutVars>
      </dgm:prSet>
      <dgm:spPr/>
    </dgm:pt>
    <dgm:pt modelId="{0E719CA1-66D2-44E7-B85A-1B1F97912392}" type="pres">
      <dgm:prSet presAssocID="{F77FBD36-620B-46FD-85C5-2E0B37A3F874}" presName="sibTrans" presStyleCnt="0"/>
      <dgm:spPr/>
    </dgm:pt>
    <dgm:pt modelId="{77D7345A-D543-4CD9-9FD5-9115F9A631A8}" type="pres">
      <dgm:prSet presAssocID="{55FF50D0-6587-41A0-B2AC-40FCB8F64EFE}" presName="node" presStyleLbl="node1" presStyleIdx="4" presStyleCnt="5" custScaleX="188432" custScaleY="156194">
        <dgm:presLayoutVars>
          <dgm:bulletEnabled val="1"/>
        </dgm:presLayoutVars>
      </dgm:prSet>
      <dgm:spPr/>
    </dgm:pt>
  </dgm:ptLst>
  <dgm:cxnLst>
    <dgm:cxn modelId="{D0935C10-7224-478F-A5A5-D3CEA2504A11}" srcId="{34AB2BB1-C91C-4068-A9F2-1639789913D3}" destId="{FE86DFCF-B7EE-4318-8550-2064A74CAE00}" srcOrd="1" destOrd="0" parTransId="{513A41FC-138E-479E-BFDC-19444D27A865}" sibTransId="{69AF0F84-9CAC-4C7C-B380-23CBEF9A59DC}"/>
    <dgm:cxn modelId="{10B1BC66-AF86-4AA2-A2AA-7EFEF7DC5DFB}" type="presOf" srcId="{E1FAF47D-9F3D-4508-813A-E224846349B5}" destId="{4BE15ED9-88F5-44C7-B262-EFA3B0587D39}" srcOrd="0" destOrd="0" presId="urn:microsoft.com/office/officeart/2005/8/layout/default"/>
    <dgm:cxn modelId="{E3AD1848-7079-4191-9F44-F29EE5BCE094}" type="presOf" srcId="{5EBE1B35-8004-443C-B48A-E02A716B97EF}" destId="{45A66B67-61C0-4745-8BDE-989CEAFA6E02}" srcOrd="0" destOrd="0" presId="urn:microsoft.com/office/officeart/2005/8/layout/default"/>
    <dgm:cxn modelId="{33399C48-D39C-4820-A28A-4219BA8AC336}" type="presOf" srcId="{55FF50D0-6587-41A0-B2AC-40FCB8F64EFE}" destId="{77D7345A-D543-4CD9-9FD5-9115F9A631A8}" srcOrd="0" destOrd="0" presId="urn:microsoft.com/office/officeart/2005/8/layout/default"/>
    <dgm:cxn modelId="{131F0F7A-FF73-42A6-927B-F7C3FEE411BE}" srcId="{55FF50D0-6587-41A0-B2AC-40FCB8F64EFE}" destId="{3DA06353-2C57-4434-AEC7-22CA3A1E926D}" srcOrd="0" destOrd="0" parTransId="{61825622-F35A-4A7B-A032-4EE70425F3F2}" sibTransId="{685B457C-B855-4B58-8C9C-3491DAE837EC}"/>
    <dgm:cxn modelId="{A4088E7A-511E-46F9-AEEE-7E8BF7F41AEE}" type="presOf" srcId="{34AB2BB1-C91C-4068-A9F2-1639789913D3}" destId="{C0B0824F-D697-424A-807F-19B05D0C9CCE}" srcOrd="0" destOrd="0" presId="urn:microsoft.com/office/officeart/2005/8/layout/default"/>
    <dgm:cxn modelId="{0FC02291-08D3-47AA-A7B7-856FBC839ED1}" srcId="{34AB2BB1-C91C-4068-A9F2-1639789913D3}" destId="{E1FAF47D-9F3D-4508-813A-E224846349B5}" srcOrd="3" destOrd="0" parTransId="{C7B67BA4-C01E-4A8F-99BE-0F7667CCABD8}" sibTransId="{F77FBD36-620B-46FD-85C5-2E0B37A3F874}"/>
    <dgm:cxn modelId="{CD8460B9-C44D-4368-A11A-73BEAE4E1D98}" srcId="{34AB2BB1-C91C-4068-A9F2-1639789913D3}" destId="{DBC00F27-342B-477B-96D3-1D4C1917913A}" srcOrd="0" destOrd="0" parTransId="{4CF80A90-9461-459D-9518-8BA65342AB5D}" sibTransId="{409C9121-FF6B-463A-90E8-117FE2CC76E1}"/>
    <dgm:cxn modelId="{E525CBC3-ECA9-466E-8B75-03297605DB50}" type="presOf" srcId="{DBC00F27-342B-477B-96D3-1D4C1917913A}" destId="{13869CD1-872E-459C-B3FA-290883BFBD94}" srcOrd="0" destOrd="0" presId="urn:microsoft.com/office/officeart/2005/8/layout/default"/>
    <dgm:cxn modelId="{3C79D3CB-96CD-4339-A44A-CCB2C6575AEB}" type="presOf" srcId="{FE86DFCF-B7EE-4318-8550-2064A74CAE00}" destId="{CED43B4C-C79E-469C-BAD4-B3A925253E9D}" srcOrd="0" destOrd="0" presId="urn:microsoft.com/office/officeart/2005/8/layout/default"/>
    <dgm:cxn modelId="{A8C384D9-AC9D-48AA-A3FA-F08EB717EA0C}" type="presOf" srcId="{3DA06353-2C57-4434-AEC7-22CA3A1E926D}" destId="{77D7345A-D543-4CD9-9FD5-9115F9A631A8}" srcOrd="0" destOrd="1" presId="urn:microsoft.com/office/officeart/2005/8/layout/default"/>
    <dgm:cxn modelId="{E1201DE5-61EE-4F4E-B26D-6B2F28A8083E}" srcId="{34AB2BB1-C91C-4068-A9F2-1639789913D3}" destId="{5EBE1B35-8004-443C-B48A-E02A716B97EF}" srcOrd="2" destOrd="0" parTransId="{DD6FF506-52DB-45BE-88EC-20A1F94728AD}" sibTransId="{07A4C38A-F5AB-4646-9872-09CFA48179BD}"/>
    <dgm:cxn modelId="{3AAA2BEC-651A-4B5F-9EB8-723C64EE3CF2}" srcId="{34AB2BB1-C91C-4068-A9F2-1639789913D3}" destId="{55FF50D0-6587-41A0-B2AC-40FCB8F64EFE}" srcOrd="4" destOrd="0" parTransId="{369CE0B0-8575-4911-A5C9-39EA563D90EF}" sibTransId="{3E260DFF-F601-4BFD-88DE-BD1BC5FA793C}"/>
    <dgm:cxn modelId="{13F9CFF0-0D34-482B-B882-D79F432FD8FA}" type="presParOf" srcId="{C0B0824F-D697-424A-807F-19B05D0C9CCE}" destId="{13869CD1-872E-459C-B3FA-290883BFBD94}" srcOrd="0" destOrd="0" presId="urn:microsoft.com/office/officeart/2005/8/layout/default"/>
    <dgm:cxn modelId="{BE860F1D-055F-4800-8EC7-6E08914C5E90}" type="presParOf" srcId="{C0B0824F-D697-424A-807F-19B05D0C9CCE}" destId="{E0E677C1-49AD-4530-B803-EED56B5629A0}" srcOrd="1" destOrd="0" presId="urn:microsoft.com/office/officeart/2005/8/layout/default"/>
    <dgm:cxn modelId="{D5AB3C6A-F577-49A1-9655-8508F8152D87}" type="presParOf" srcId="{C0B0824F-D697-424A-807F-19B05D0C9CCE}" destId="{CED43B4C-C79E-469C-BAD4-B3A925253E9D}" srcOrd="2" destOrd="0" presId="urn:microsoft.com/office/officeart/2005/8/layout/default"/>
    <dgm:cxn modelId="{55FEDF7A-C2BB-4314-9913-FD6F0BC20183}" type="presParOf" srcId="{C0B0824F-D697-424A-807F-19B05D0C9CCE}" destId="{10835C7E-481E-405E-B987-11B9BB8EBF87}" srcOrd="3" destOrd="0" presId="urn:microsoft.com/office/officeart/2005/8/layout/default"/>
    <dgm:cxn modelId="{A662E8A1-07FE-444A-BE14-B12A20F780AA}" type="presParOf" srcId="{C0B0824F-D697-424A-807F-19B05D0C9CCE}" destId="{45A66B67-61C0-4745-8BDE-989CEAFA6E02}" srcOrd="4" destOrd="0" presId="urn:microsoft.com/office/officeart/2005/8/layout/default"/>
    <dgm:cxn modelId="{9B40C832-BBAA-49E0-8A1B-E4A5FE395D9A}" type="presParOf" srcId="{C0B0824F-D697-424A-807F-19B05D0C9CCE}" destId="{76C80A33-DE2A-4EE1-9A58-E88CF4184541}" srcOrd="5" destOrd="0" presId="urn:microsoft.com/office/officeart/2005/8/layout/default"/>
    <dgm:cxn modelId="{CA192F0D-60E9-42D5-917D-B84985F84516}" type="presParOf" srcId="{C0B0824F-D697-424A-807F-19B05D0C9CCE}" destId="{4BE15ED9-88F5-44C7-B262-EFA3B0587D39}" srcOrd="6" destOrd="0" presId="urn:microsoft.com/office/officeart/2005/8/layout/default"/>
    <dgm:cxn modelId="{F76025F1-47E6-4ECC-8FBE-EE3743EA6149}" type="presParOf" srcId="{C0B0824F-D697-424A-807F-19B05D0C9CCE}" destId="{0E719CA1-66D2-44E7-B85A-1B1F97912392}" srcOrd="7" destOrd="0" presId="urn:microsoft.com/office/officeart/2005/8/layout/default"/>
    <dgm:cxn modelId="{5AFBD841-F28E-42A3-A81C-6CC67C0A014A}" type="presParOf" srcId="{C0B0824F-D697-424A-807F-19B05D0C9CCE}" destId="{77D7345A-D543-4CD9-9FD5-9115F9A631A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AEF878-6691-4613-B18C-EF0011A28026}"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7B5EA312-FFBB-44C9-BF95-520E9687B5D3}">
      <dgm:prSet/>
      <dgm:spPr/>
      <dgm:t>
        <a:bodyPr/>
        <a:lstStyle/>
        <a:p>
          <a:pPr algn="ctr"/>
          <a:r>
            <a:rPr lang="en-US" dirty="0"/>
            <a:t>developed because the developers cannot find an existing program that fulfills their needs completely</a:t>
          </a:r>
          <a:br>
            <a:rPr lang="en-US" dirty="0"/>
          </a:br>
          <a:r>
            <a:rPr lang="ja-JP" altLang="en-US" dirty="0"/>
            <a:t>（</a:t>
          </a:r>
          <a:r>
            <a:rPr lang="ja-JP" altLang="en-US" b="0" i="0" dirty="0"/>
            <a:t>開発者がニーズを完全に満たす既存のプログラムを見つけることができないために開発された</a:t>
          </a:r>
          <a:r>
            <a:rPr lang="ja-JP" altLang="en-US" dirty="0"/>
            <a:t>）</a:t>
          </a:r>
          <a:endParaRPr lang="en-US" dirty="0"/>
        </a:p>
      </dgm:t>
    </dgm:pt>
    <dgm:pt modelId="{2C4D2305-35D6-417F-9D36-6D6228EFF4B8}" type="parTrans" cxnId="{8CE2A9A2-7E15-48DB-9CAE-39994A4821D0}">
      <dgm:prSet/>
      <dgm:spPr/>
      <dgm:t>
        <a:bodyPr/>
        <a:lstStyle/>
        <a:p>
          <a:endParaRPr lang="en-US"/>
        </a:p>
      </dgm:t>
    </dgm:pt>
    <dgm:pt modelId="{FCA90937-5131-4CF0-8F94-7DD3AAA6B730}" type="sibTrans" cxnId="{8CE2A9A2-7E15-48DB-9CAE-39994A4821D0}">
      <dgm:prSet/>
      <dgm:spPr/>
      <dgm:t>
        <a:bodyPr/>
        <a:lstStyle/>
        <a:p>
          <a:endParaRPr lang="en-US"/>
        </a:p>
      </dgm:t>
    </dgm:pt>
    <dgm:pt modelId="{810AF83D-8715-4BF3-B720-E2F175DA85CA}">
      <dgm:prSet/>
      <dgm:spPr/>
      <dgm:t>
        <a:bodyPr/>
        <a:lstStyle/>
        <a:p>
          <a:r>
            <a:rPr lang="en-US" dirty="0"/>
            <a:t>developers decide to develop their own systems and put it on the web for others</a:t>
          </a:r>
          <a:r>
            <a:rPr lang="ja-JP" altLang="en-US" dirty="0"/>
            <a:t>　</a:t>
          </a:r>
          <a:br>
            <a:rPr lang="en-MY" altLang="ja-JP" dirty="0"/>
          </a:br>
          <a:r>
            <a:rPr lang="ja-JP" altLang="en-US" dirty="0"/>
            <a:t>（開発者は自分でシステムを開発し、他の人のためにウェブ上に置く）</a:t>
          </a:r>
          <a:endParaRPr lang="en-US" dirty="0"/>
        </a:p>
      </dgm:t>
    </dgm:pt>
    <dgm:pt modelId="{2F6D1021-39F9-4A3F-A2B9-8DB193CEB324}" type="parTrans" cxnId="{B6EEBBCF-9324-40C5-B1BA-CA2C88208A19}">
      <dgm:prSet/>
      <dgm:spPr/>
      <dgm:t>
        <a:bodyPr/>
        <a:lstStyle/>
        <a:p>
          <a:endParaRPr lang="en-US"/>
        </a:p>
      </dgm:t>
    </dgm:pt>
    <dgm:pt modelId="{E93DBC02-5F38-4A89-8D60-4E11C86C3ABF}" type="sibTrans" cxnId="{B6EEBBCF-9324-40C5-B1BA-CA2C88208A19}">
      <dgm:prSet/>
      <dgm:spPr/>
      <dgm:t>
        <a:bodyPr/>
        <a:lstStyle/>
        <a:p>
          <a:endParaRPr lang="en-US"/>
        </a:p>
      </dgm:t>
    </dgm:pt>
    <dgm:pt modelId="{309F5668-78D4-4E38-9D9A-3998917A7441}">
      <dgm:prSet/>
      <dgm:spPr/>
      <dgm:t>
        <a:bodyPr/>
        <a:lstStyle/>
        <a:p>
          <a:r>
            <a:rPr lang="en-MY"/>
            <a:t>a typical </a:t>
          </a:r>
          <a:r>
            <a:rPr lang="en-US"/>
            <a:t>bazaar type software development-no centralized control exists</a:t>
          </a:r>
          <a:br>
            <a:rPr lang="en-US"/>
          </a:br>
          <a:r>
            <a:rPr lang="ja-JP" altLang="en-US"/>
            <a:t>（</a:t>
          </a:r>
          <a:r>
            <a:rPr lang="ja-JP"/>
            <a:t>バザール型ソフトウェア開発-集中管理は存在し</a:t>
          </a:r>
          <a:r>
            <a:rPr lang="ja-JP" altLang="en-US"/>
            <a:t>ない）</a:t>
          </a:r>
          <a:endParaRPr lang="en-US"/>
        </a:p>
      </dgm:t>
    </dgm:pt>
    <dgm:pt modelId="{E36C98AA-3558-4E41-B013-CE38A9FF8A32}" type="parTrans" cxnId="{0B330994-F3B7-49DF-A1B5-70389DC881F8}">
      <dgm:prSet/>
      <dgm:spPr/>
      <dgm:t>
        <a:bodyPr/>
        <a:lstStyle/>
        <a:p>
          <a:endParaRPr lang="en-US"/>
        </a:p>
      </dgm:t>
    </dgm:pt>
    <dgm:pt modelId="{9CA96C97-90AB-4BA9-B388-A8CEF0053E03}" type="sibTrans" cxnId="{0B330994-F3B7-49DF-A1B5-70389DC881F8}">
      <dgm:prSet/>
      <dgm:spPr/>
      <dgm:t>
        <a:bodyPr/>
        <a:lstStyle/>
        <a:p>
          <a:endParaRPr lang="en-US"/>
        </a:p>
      </dgm:t>
    </dgm:pt>
    <dgm:pt modelId="{AEC240A5-54F7-4AAF-AF31-251FA9E0FF89}" type="pres">
      <dgm:prSet presAssocID="{9FAEF878-6691-4613-B18C-EF0011A28026}" presName="root" presStyleCnt="0">
        <dgm:presLayoutVars>
          <dgm:dir/>
          <dgm:resizeHandles val="exact"/>
        </dgm:presLayoutVars>
      </dgm:prSet>
      <dgm:spPr/>
    </dgm:pt>
    <dgm:pt modelId="{1613B3FC-DDF1-42F3-8B03-D79FC062E016}" type="pres">
      <dgm:prSet presAssocID="{7B5EA312-FFBB-44C9-BF95-520E9687B5D3}" presName="compNode" presStyleCnt="0"/>
      <dgm:spPr/>
    </dgm:pt>
    <dgm:pt modelId="{6E10ED19-7B73-46D0-8A02-98D73E314EFD}" type="pres">
      <dgm:prSet presAssocID="{7B5EA312-FFBB-44C9-BF95-520E9687B5D3}" presName="bgRect" presStyleLbl="bgShp" presStyleIdx="0" presStyleCnt="3"/>
      <dgm:spPr/>
    </dgm:pt>
    <dgm:pt modelId="{3CEECA2A-98D3-4FC0-9739-3A13D8A95055}" type="pres">
      <dgm:prSet presAssocID="{7B5EA312-FFBB-44C9-BF95-520E9687B5D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se"/>
        </a:ext>
      </dgm:extLst>
    </dgm:pt>
    <dgm:pt modelId="{8310396F-167E-45A4-A65C-0D11A5D56E23}" type="pres">
      <dgm:prSet presAssocID="{7B5EA312-FFBB-44C9-BF95-520E9687B5D3}" presName="spaceRect" presStyleCnt="0"/>
      <dgm:spPr/>
    </dgm:pt>
    <dgm:pt modelId="{BE59D3F2-FD3C-4849-8789-69D7AC1FF5F8}" type="pres">
      <dgm:prSet presAssocID="{7B5EA312-FFBB-44C9-BF95-520E9687B5D3}" presName="parTx" presStyleLbl="revTx" presStyleIdx="0" presStyleCnt="3">
        <dgm:presLayoutVars>
          <dgm:chMax val="0"/>
          <dgm:chPref val="0"/>
        </dgm:presLayoutVars>
      </dgm:prSet>
      <dgm:spPr/>
    </dgm:pt>
    <dgm:pt modelId="{20125F63-155D-431A-A33D-29355F29F45C}" type="pres">
      <dgm:prSet presAssocID="{FCA90937-5131-4CF0-8F94-7DD3AAA6B730}" presName="sibTrans" presStyleCnt="0"/>
      <dgm:spPr/>
    </dgm:pt>
    <dgm:pt modelId="{3ED70418-1CA3-4DEF-A0A7-0DA959F83820}" type="pres">
      <dgm:prSet presAssocID="{810AF83D-8715-4BF3-B720-E2F175DA85CA}" presName="compNode" presStyleCnt="0"/>
      <dgm:spPr/>
    </dgm:pt>
    <dgm:pt modelId="{084314EB-CC89-410C-A3B6-251F0C5D62C5}" type="pres">
      <dgm:prSet presAssocID="{810AF83D-8715-4BF3-B720-E2F175DA85CA}" presName="bgRect" presStyleLbl="bgShp" presStyleIdx="1" presStyleCnt="3"/>
      <dgm:spPr/>
    </dgm:pt>
    <dgm:pt modelId="{C18AA2E1-5613-42FC-BD38-798BB7FAB43C}" type="pres">
      <dgm:prSet presAssocID="{810AF83D-8715-4BF3-B720-E2F175DA85C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grammer"/>
        </a:ext>
      </dgm:extLst>
    </dgm:pt>
    <dgm:pt modelId="{EABD426D-16D1-4C24-954E-80B9B47460EE}" type="pres">
      <dgm:prSet presAssocID="{810AF83D-8715-4BF3-B720-E2F175DA85CA}" presName="spaceRect" presStyleCnt="0"/>
      <dgm:spPr/>
    </dgm:pt>
    <dgm:pt modelId="{B04C11FC-C4BC-45B0-93D0-9151E7E20A14}" type="pres">
      <dgm:prSet presAssocID="{810AF83D-8715-4BF3-B720-E2F175DA85CA}" presName="parTx" presStyleLbl="revTx" presStyleIdx="1" presStyleCnt="3">
        <dgm:presLayoutVars>
          <dgm:chMax val="0"/>
          <dgm:chPref val="0"/>
        </dgm:presLayoutVars>
      </dgm:prSet>
      <dgm:spPr/>
    </dgm:pt>
    <dgm:pt modelId="{76C4E58A-3BCF-4454-9222-5805043D667D}" type="pres">
      <dgm:prSet presAssocID="{E93DBC02-5F38-4A89-8D60-4E11C86C3ABF}" presName="sibTrans" presStyleCnt="0"/>
      <dgm:spPr/>
    </dgm:pt>
    <dgm:pt modelId="{3ADD3780-CD3F-4615-8F78-E0304C9AEA51}" type="pres">
      <dgm:prSet presAssocID="{309F5668-78D4-4E38-9D9A-3998917A7441}" presName="compNode" presStyleCnt="0"/>
      <dgm:spPr/>
    </dgm:pt>
    <dgm:pt modelId="{A422D73E-E314-48BA-9953-C4E23AB5A614}" type="pres">
      <dgm:prSet presAssocID="{309F5668-78D4-4E38-9D9A-3998917A7441}" presName="bgRect" presStyleLbl="bgShp" presStyleIdx="2" presStyleCnt="3"/>
      <dgm:spPr/>
    </dgm:pt>
    <dgm:pt modelId="{42937E89-C10E-4206-82B4-179C9D8C9AD6}" type="pres">
      <dgm:prSet presAssocID="{309F5668-78D4-4E38-9D9A-3998917A744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connected"/>
        </a:ext>
      </dgm:extLst>
    </dgm:pt>
    <dgm:pt modelId="{A72A0D78-7ACA-48DB-918E-EC8564DA699D}" type="pres">
      <dgm:prSet presAssocID="{309F5668-78D4-4E38-9D9A-3998917A7441}" presName="spaceRect" presStyleCnt="0"/>
      <dgm:spPr/>
    </dgm:pt>
    <dgm:pt modelId="{94DED165-C187-40E3-9218-B9F8A1721F96}" type="pres">
      <dgm:prSet presAssocID="{309F5668-78D4-4E38-9D9A-3998917A7441}" presName="parTx" presStyleLbl="revTx" presStyleIdx="2" presStyleCnt="3">
        <dgm:presLayoutVars>
          <dgm:chMax val="0"/>
          <dgm:chPref val="0"/>
        </dgm:presLayoutVars>
      </dgm:prSet>
      <dgm:spPr/>
    </dgm:pt>
  </dgm:ptLst>
  <dgm:cxnLst>
    <dgm:cxn modelId="{5AC0DC23-0C59-4027-9655-EE287DA52569}" type="presOf" srcId="{810AF83D-8715-4BF3-B720-E2F175DA85CA}" destId="{B04C11FC-C4BC-45B0-93D0-9151E7E20A14}" srcOrd="0" destOrd="0" presId="urn:microsoft.com/office/officeart/2018/2/layout/IconVerticalSolidList"/>
    <dgm:cxn modelId="{A4F60E4A-41C9-4C70-A1AD-58898E8A6CF7}" type="presOf" srcId="{7B5EA312-FFBB-44C9-BF95-520E9687B5D3}" destId="{BE59D3F2-FD3C-4849-8789-69D7AC1FF5F8}" srcOrd="0" destOrd="0" presId="urn:microsoft.com/office/officeart/2018/2/layout/IconVerticalSolidList"/>
    <dgm:cxn modelId="{0B330994-F3B7-49DF-A1B5-70389DC881F8}" srcId="{9FAEF878-6691-4613-B18C-EF0011A28026}" destId="{309F5668-78D4-4E38-9D9A-3998917A7441}" srcOrd="2" destOrd="0" parTransId="{E36C98AA-3558-4E41-B013-CE38A9FF8A32}" sibTransId="{9CA96C97-90AB-4BA9-B388-A8CEF0053E03}"/>
    <dgm:cxn modelId="{8CE2A9A2-7E15-48DB-9CAE-39994A4821D0}" srcId="{9FAEF878-6691-4613-B18C-EF0011A28026}" destId="{7B5EA312-FFBB-44C9-BF95-520E9687B5D3}" srcOrd="0" destOrd="0" parTransId="{2C4D2305-35D6-417F-9D36-6D6228EFF4B8}" sibTransId="{FCA90937-5131-4CF0-8F94-7DD3AAA6B730}"/>
    <dgm:cxn modelId="{B5C639B4-A6B7-44CF-A8E0-56B97B252851}" type="presOf" srcId="{309F5668-78D4-4E38-9D9A-3998917A7441}" destId="{94DED165-C187-40E3-9218-B9F8A1721F96}" srcOrd="0" destOrd="0" presId="urn:microsoft.com/office/officeart/2018/2/layout/IconVerticalSolidList"/>
    <dgm:cxn modelId="{F5BFF8C3-49DD-4473-93BC-67266E15B2B1}" type="presOf" srcId="{9FAEF878-6691-4613-B18C-EF0011A28026}" destId="{AEC240A5-54F7-4AAF-AF31-251FA9E0FF89}" srcOrd="0" destOrd="0" presId="urn:microsoft.com/office/officeart/2018/2/layout/IconVerticalSolidList"/>
    <dgm:cxn modelId="{B6EEBBCF-9324-40C5-B1BA-CA2C88208A19}" srcId="{9FAEF878-6691-4613-B18C-EF0011A28026}" destId="{810AF83D-8715-4BF3-B720-E2F175DA85CA}" srcOrd="1" destOrd="0" parTransId="{2F6D1021-39F9-4A3F-A2B9-8DB193CEB324}" sibTransId="{E93DBC02-5F38-4A89-8D60-4E11C86C3ABF}"/>
    <dgm:cxn modelId="{99B7DA81-5D57-4087-B709-58D5E26B813B}" type="presParOf" srcId="{AEC240A5-54F7-4AAF-AF31-251FA9E0FF89}" destId="{1613B3FC-DDF1-42F3-8B03-D79FC062E016}" srcOrd="0" destOrd="0" presId="urn:microsoft.com/office/officeart/2018/2/layout/IconVerticalSolidList"/>
    <dgm:cxn modelId="{7C97614F-29DD-4640-B406-748014B69E82}" type="presParOf" srcId="{1613B3FC-DDF1-42F3-8B03-D79FC062E016}" destId="{6E10ED19-7B73-46D0-8A02-98D73E314EFD}" srcOrd="0" destOrd="0" presId="urn:microsoft.com/office/officeart/2018/2/layout/IconVerticalSolidList"/>
    <dgm:cxn modelId="{CF574A3F-D811-45F9-8204-8EC33299CD67}" type="presParOf" srcId="{1613B3FC-DDF1-42F3-8B03-D79FC062E016}" destId="{3CEECA2A-98D3-4FC0-9739-3A13D8A95055}" srcOrd="1" destOrd="0" presId="urn:microsoft.com/office/officeart/2018/2/layout/IconVerticalSolidList"/>
    <dgm:cxn modelId="{2AC48E39-B3F3-4219-9D2C-3697E39BAA07}" type="presParOf" srcId="{1613B3FC-DDF1-42F3-8B03-D79FC062E016}" destId="{8310396F-167E-45A4-A65C-0D11A5D56E23}" srcOrd="2" destOrd="0" presId="urn:microsoft.com/office/officeart/2018/2/layout/IconVerticalSolidList"/>
    <dgm:cxn modelId="{FA908E92-CA26-409E-A596-4F51E5EF9146}" type="presParOf" srcId="{1613B3FC-DDF1-42F3-8B03-D79FC062E016}" destId="{BE59D3F2-FD3C-4849-8789-69D7AC1FF5F8}" srcOrd="3" destOrd="0" presId="urn:microsoft.com/office/officeart/2018/2/layout/IconVerticalSolidList"/>
    <dgm:cxn modelId="{DA90146E-0FEF-4890-B4AD-98E4547CB235}" type="presParOf" srcId="{AEC240A5-54F7-4AAF-AF31-251FA9E0FF89}" destId="{20125F63-155D-431A-A33D-29355F29F45C}" srcOrd="1" destOrd="0" presId="urn:microsoft.com/office/officeart/2018/2/layout/IconVerticalSolidList"/>
    <dgm:cxn modelId="{8B1C51D1-0368-4E84-ADEC-4CA7E4CB68F6}" type="presParOf" srcId="{AEC240A5-54F7-4AAF-AF31-251FA9E0FF89}" destId="{3ED70418-1CA3-4DEF-A0A7-0DA959F83820}" srcOrd="2" destOrd="0" presId="urn:microsoft.com/office/officeart/2018/2/layout/IconVerticalSolidList"/>
    <dgm:cxn modelId="{8A7D11A0-778A-4217-A9F2-B9D7E52E1121}" type="presParOf" srcId="{3ED70418-1CA3-4DEF-A0A7-0DA959F83820}" destId="{084314EB-CC89-410C-A3B6-251F0C5D62C5}" srcOrd="0" destOrd="0" presId="urn:microsoft.com/office/officeart/2018/2/layout/IconVerticalSolidList"/>
    <dgm:cxn modelId="{E0D9770A-0EF9-4170-AFF5-2B3BC6846BD1}" type="presParOf" srcId="{3ED70418-1CA3-4DEF-A0A7-0DA959F83820}" destId="{C18AA2E1-5613-42FC-BD38-798BB7FAB43C}" srcOrd="1" destOrd="0" presId="urn:microsoft.com/office/officeart/2018/2/layout/IconVerticalSolidList"/>
    <dgm:cxn modelId="{E5069B32-B993-4114-9FC6-539D6916B45D}" type="presParOf" srcId="{3ED70418-1CA3-4DEF-A0A7-0DA959F83820}" destId="{EABD426D-16D1-4C24-954E-80B9B47460EE}" srcOrd="2" destOrd="0" presId="urn:microsoft.com/office/officeart/2018/2/layout/IconVerticalSolidList"/>
    <dgm:cxn modelId="{2CFB2EF0-B27E-485B-8287-FC174A6DC9EE}" type="presParOf" srcId="{3ED70418-1CA3-4DEF-A0A7-0DA959F83820}" destId="{B04C11FC-C4BC-45B0-93D0-9151E7E20A14}" srcOrd="3" destOrd="0" presId="urn:microsoft.com/office/officeart/2018/2/layout/IconVerticalSolidList"/>
    <dgm:cxn modelId="{CC7ED68C-63C2-4AE3-8699-ECE912464613}" type="presParOf" srcId="{AEC240A5-54F7-4AAF-AF31-251FA9E0FF89}" destId="{76C4E58A-3BCF-4454-9222-5805043D667D}" srcOrd="3" destOrd="0" presId="urn:microsoft.com/office/officeart/2018/2/layout/IconVerticalSolidList"/>
    <dgm:cxn modelId="{0A593C81-42A8-42F7-AEAF-B63DE0DB5CC6}" type="presParOf" srcId="{AEC240A5-54F7-4AAF-AF31-251FA9E0FF89}" destId="{3ADD3780-CD3F-4615-8F78-E0304C9AEA51}" srcOrd="4" destOrd="0" presId="urn:microsoft.com/office/officeart/2018/2/layout/IconVerticalSolidList"/>
    <dgm:cxn modelId="{05428631-9E26-4211-B104-ABEB0D9BE479}" type="presParOf" srcId="{3ADD3780-CD3F-4615-8F78-E0304C9AEA51}" destId="{A422D73E-E314-48BA-9953-C4E23AB5A614}" srcOrd="0" destOrd="0" presId="urn:microsoft.com/office/officeart/2018/2/layout/IconVerticalSolidList"/>
    <dgm:cxn modelId="{7A7E22C8-AB29-4FD2-922A-2776C7B3277B}" type="presParOf" srcId="{3ADD3780-CD3F-4615-8F78-E0304C9AEA51}" destId="{42937E89-C10E-4206-82B4-179C9D8C9AD6}" srcOrd="1" destOrd="0" presId="urn:microsoft.com/office/officeart/2018/2/layout/IconVerticalSolidList"/>
    <dgm:cxn modelId="{F5280FAD-A164-4DD7-90CF-235466F6A85C}" type="presParOf" srcId="{3ADD3780-CD3F-4615-8F78-E0304C9AEA51}" destId="{A72A0D78-7ACA-48DB-918E-EC8564DA699D}" srcOrd="2" destOrd="0" presId="urn:microsoft.com/office/officeart/2018/2/layout/IconVerticalSolidList"/>
    <dgm:cxn modelId="{C14B3CDC-C5FD-49E4-9AAE-C7CC7027BCD5}" type="presParOf" srcId="{3ADD3780-CD3F-4615-8F78-E0304C9AEA51}" destId="{94DED165-C187-40E3-9218-B9F8A1721F9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FAEF878-6691-4613-B18C-EF0011A28026}" type="doc">
      <dgm:prSet loTypeId="urn:microsoft.com/office/officeart/2009/3/layout/HorizontalOrganizationChart" loCatId="hierarchy" qsTypeId="urn:microsoft.com/office/officeart/2005/8/quickstyle/simple2" qsCatId="simple" csTypeId="urn:microsoft.com/office/officeart/2005/8/colors/accent5_2" csCatId="accent5" phldr="1"/>
      <dgm:spPr/>
      <dgm:t>
        <a:bodyPr/>
        <a:lstStyle/>
        <a:p>
          <a:endParaRPr lang="en-US"/>
        </a:p>
      </dgm:t>
    </dgm:pt>
    <dgm:pt modelId="{DE525225-969C-445C-9069-B2D138FFE4F5}">
      <dgm:prSet/>
      <dgm:spPr/>
      <dgm:t>
        <a:bodyPr/>
        <a:lstStyle/>
        <a:p>
          <a:r>
            <a:rPr lang="en-US" dirty="0"/>
            <a:t>has a lot of forks, evolving in the form of developing new programs by reusing and modifying existing programs rather than replacing the old programs with the new ones </a:t>
          </a:r>
          <a:br>
            <a:rPr lang="en-US" dirty="0"/>
          </a:br>
          <a:r>
            <a:rPr lang="ja-JP" altLang="en-US" dirty="0"/>
            <a:t>（古いプログラムを新しいプログラムに置き換えるのではなく、既存のプログラムを再利用および変更して新しいプログラムを開発するという形で進化する、多くの分岐点がある）</a:t>
          </a:r>
          <a:endParaRPr lang="en-US" dirty="0"/>
        </a:p>
      </dgm:t>
    </dgm:pt>
    <dgm:pt modelId="{17E29A2B-357F-4595-86B6-58560A7C9626}" type="parTrans" cxnId="{20506DFB-61CF-455D-8996-5E07257F7CE9}">
      <dgm:prSet/>
      <dgm:spPr/>
      <dgm:t>
        <a:bodyPr/>
        <a:lstStyle/>
        <a:p>
          <a:endParaRPr lang="en-US"/>
        </a:p>
      </dgm:t>
    </dgm:pt>
    <dgm:pt modelId="{2A9F234D-FF02-47E2-A5E0-1577912D54D5}" type="sibTrans" cxnId="{20506DFB-61CF-455D-8996-5E07257F7CE9}">
      <dgm:prSet/>
      <dgm:spPr/>
      <dgm:t>
        <a:bodyPr/>
        <a:lstStyle/>
        <a:p>
          <a:endParaRPr lang="en-US"/>
        </a:p>
      </dgm:t>
    </dgm:pt>
    <dgm:pt modelId="{A21EEE46-12EB-4804-9B90-57E8FC3E6B77}">
      <dgm:prSet/>
      <dgm:spPr/>
      <dgm:t>
        <a:bodyPr/>
        <a:lstStyle/>
        <a:p>
          <a:r>
            <a:rPr lang="en-US" dirty="0"/>
            <a:t>gives to the rise of multiple, </a:t>
          </a:r>
        </a:p>
        <a:p>
          <a:r>
            <a:rPr lang="en-US" dirty="0"/>
            <a:t>often incompatible programs</a:t>
          </a:r>
          <a:br>
            <a:rPr lang="en-US" dirty="0"/>
          </a:br>
          <a:r>
            <a:rPr lang="ja-JP" altLang="en-US" dirty="0"/>
            <a:t>（</a:t>
          </a:r>
          <a:r>
            <a:rPr lang="ja-JP" altLang="en-US" b="0" i="0" dirty="0"/>
            <a:t>複数の台頭をもたらし、 しばしば互換性のないプログラム</a:t>
          </a:r>
          <a:r>
            <a:rPr lang="ja-JP" altLang="en-US" dirty="0"/>
            <a:t>）</a:t>
          </a:r>
          <a:endParaRPr lang="en-US" dirty="0"/>
        </a:p>
      </dgm:t>
    </dgm:pt>
    <dgm:pt modelId="{F6BB0274-37EE-41DE-90B9-C270185CA42C}" type="parTrans" cxnId="{90F58F0D-4B6E-4D07-8F72-DE4DC3F80C2E}">
      <dgm:prSet/>
      <dgm:spPr/>
      <dgm:t>
        <a:bodyPr/>
        <a:lstStyle/>
        <a:p>
          <a:endParaRPr lang="en-US"/>
        </a:p>
      </dgm:t>
    </dgm:pt>
    <dgm:pt modelId="{CD78A442-6778-4CD9-B672-A8481BD036BF}" type="sibTrans" cxnId="{90F58F0D-4B6E-4D07-8F72-DE4DC3F80C2E}">
      <dgm:prSet/>
      <dgm:spPr/>
      <dgm:t>
        <a:bodyPr/>
        <a:lstStyle/>
        <a:p>
          <a:endParaRPr lang="en-US"/>
        </a:p>
      </dgm:t>
    </dgm:pt>
    <dgm:pt modelId="{4D1DAF96-CFFC-4AF1-A2DD-C4B85002D14E}">
      <dgm:prSet/>
      <dgm:spPr/>
      <dgm:t>
        <a:bodyPr/>
        <a:lstStyle/>
        <a:p>
          <a:r>
            <a:rPr lang="en-US" dirty="0"/>
            <a:t>programs that implement the similar functionality compete with each other, but the implementation that wins the most support in the community will finally excel and eliminate other competing versions</a:t>
          </a:r>
          <a:br>
            <a:rPr lang="en-US" dirty="0"/>
          </a:br>
          <a:r>
            <a:rPr lang="ja-JP" altLang="en-US" dirty="0"/>
            <a:t>（</a:t>
          </a:r>
          <a:r>
            <a:rPr lang="ja-JP" altLang="en-US" b="0" i="0" dirty="0"/>
            <a:t>同様の機能を実装するプログラムは互いに競合するが、コミュニティで最も多くのサポートを獲得したプログラムが勝つ</a:t>
          </a:r>
          <a:r>
            <a:rPr lang="ja-JP" altLang="en-US" dirty="0"/>
            <a:t>）</a:t>
          </a:r>
          <a:endParaRPr lang="en-US" dirty="0"/>
        </a:p>
      </dgm:t>
    </dgm:pt>
    <dgm:pt modelId="{965BB914-9572-4ABE-A9F1-CA1DF0CAE68A}" type="parTrans" cxnId="{DB14D7F7-06F9-4237-988C-B1757F19BA76}">
      <dgm:prSet/>
      <dgm:spPr/>
      <dgm:t>
        <a:bodyPr/>
        <a:lstStyle/>
        <a:p>
          <a:endParaRPr lang="en-US"/>
        </a:p>
      </dgm:t>
    </dgm:pt>
    <dgm:pt modelId="{D21C3775-FDA9-44B5-9481-0CA83A1C8536}" type="sibTrans" cxnId="{DB14D7F7-06F9-4237-988C-B1757F19BA76}">
      <dgm:prSet/>
      <dgm:spPr/>
      <dgm:t>
        <a:bodyPr/>
        <a:lstStyle/>
        <a:p>
          <a:endParaRPr lang="en-US"/>
        </a:p>
      </dgm:t>
    </dgm:pt>
    <dgm:pt modelId="{CB27E9D1-BC90-4C05-974A-FA1867B3152D}" type="pres">
      <dgm:prSet presAssocID="{9FAEF878-6691-4613-B18C-EF0011A28026}" presName="hierChild1" presStyleCnt="0">
        <dgm:presLayoutVars>
          <dgm:orgChart val="1"/>
          <dgm:chPref val="1"/>
          <dgm:dir/>
          <dgm:animOne val="branch"/>
          <dgm:animLvl val="lvl"/>
          <dgm:resizeHandles/>
        </dgm:presLayoutVars>
      </dgm:prSet>
      <dgm:spPr/>
    </dgm:pt>
    <dgm:pt modelId="{C68E9ADF-14F1-4E6D-8868-3F54ACF18F68}" type="pres">
      <dgm:prSet presAssocID="{DE525225-969C-445C-9069-B2D138FFE4F5}" presName="hierRoot1" presStyleCnt="0">
        <dgm:presLayoutVars>
          <dgm:hierBranch val="init"/>
        </dgm:presLayoutVars>
      </dgm:prSet>
      <dgm:spPr/>
    </dgm:pt>
    <dgm:pt modelId="{BB5E4959-31CA-4C40-AEBC-68D3DE06E9A1}" type="pres">
      <dgm:prSet presAssocID="{DE525225-969C-445C-9069-B2D138FFE4F5}" presName="rootComposite1" presStyleCnt="0"/>
      <dgm:spPr/>
    </dgm:pt>
    <dgm:pt modelId="{36CF0A1F-08CE-4D90-B3D1-EDD0018FB982}" type="pres">
      <dgm:prSet presAssocID="{DE525225-969C-445C-9069-B2D138FFE4F5}" presName="rootText1" presStyleLbl="node0" presStyleIdx="0" presStyleCnt="1" custScaleY="173150">
        <dgm:presLayoutVars>
          <dgm:chPref val="3"/>
        </dgm:presLayoutVars>
      </dgm:prSet>
      <dgm:spPr/>
    </dgm:pt>
    <dgm:pt modelId="{39531415-94FC-4D1D-864D-F4BD73847203}" type="pres">
      <dgm:prSet presAssocID="{DE525225-969C-445C-9069-B2D138FFE4F5}" presName="rootConnector1" presStyleLbl="node1" presStyleIdx="0" presStyleCnt="0"/>
      <dgm:spPr/>
    </dgm:pt>
    <dgm:pt modelId="{CAE1D413-3E95-4711-A8C1-495512738A06}" type="pres">
      <dgm:prSet presAssocID="{DE525225-969C-445C-9069-B2D138FFE4F5}" presName="hierChild2" presStyleCnt="0"/>
      <dgm:spPr/>
    </dgm:pt>
    <dgm:pt modelId="{ABE25E97-9088-4305-9517-09ABB11A13DD}" type="pres">
      <dgm:prSet presAssocID="{F6BB0274-37EE-41DE-90B9-C270185CA42C}" presName="Name64" presStyleLbl="parChTrans1D2" presStyleIdx="0" presStyleCnt="2"/>
      <dgm:spPr/>
    </dgm:pt>
    <dgm:pt modelId="{C9CD220D-59A9-4555-9303-7FF5C9064D21}" type="pres">
      <dgm:prSet presAssocID="{A21EEE46-12EB-4804-9B90-57E8FC3E6B77}" presName="hierRoot2" presStyleCnt="0">
        <dgm:presLayoutVars>
          <dgm:hierBranch val="init"/>
        </dgm:presLayoutVars>
      </dgm:prSet>
      <dgm:spPr/>
    </dgm:pt>
    <dgm:pt modelId="{A24E3118-790A-4E95-8315-24B59B88AC69}" type="pres">
      <dgm:prSet presAssocID="{A21EEE46-12EB-4804-9B90-57E8FC3E6B77}" presName="rootComposite" presStyleCnt="0"/>
      <dgm:spPr/>
    </dgm:pt>
    <dgm:pt modelId="{027BCEE5-EB44-4ACC-BBDF-ADAF83BD9C31}" type="pres">
      <dgm:prSet presAssocID="{A21EEE46-12EB-4804-9B90-57E8FC3E6B77}" presName="rootText" presStyleLbl="node2" presStyleIdx="0" presStyleCnt="2" custScaleY="144151">
        <dgm:presLayoutVars>
          <dgm:chPref val="3"/>
        </dgm:presLayoutVars>
      </dgm:prSet>
      <dgm:spPr/>
    </dgm:pt>
    <dgm:pt modelId="{E6C4D330-EF53-4E62-A1E3-4C42B8A51808}" type="pres">
      <dgm:prSet presAssocID="{A21EEE46-12EB-4804-9B90-57E8FC3E6B77}" presName="rootConnector" presStyleLbl="node2" presStyleIdx="0" presStyleCnt="2"/>
      <dgm:spPr/>
    </dgm:pt>
    <dgm:pt modelId="{EABA4A1E-72C3-4CCC-89D5-B8C4E46F28A7}" type="pres">
      <dgm:prSet presAssocID="{A21EEE46-12EB-4804-9B90-57E8FC3E6B77}" presName="hierChild4" presStyleCnt="0"/>
      <dgm:spPr/>
    </dgm:pt>
    <dgm:pt modelId="{09088AC2-6B59-4D9B-A116-C96D28443D73}" type="pres">
      <dgm:prSet presAssocID="{A21EEE46-12EB-4804-9B90-57E8FC3E6B77}" presName="hierChild5" presStyleCnt="0"/>
      <dgm:spPr/>
    </dgm:pt>
    <dgm:pt modelId="{11AC712E-32DA-4565-AA73-D577ED91A98B}" type="pres">
      <dgm:prSet presAssocID="{965BB914-9572-4ABE-A9F1-CA1DF0CAE68A}" presName="Name64" presStyleLbl="parChTrans1D2" presStyleIdx="1" presStyleCnt="2"/>
      <dgm:spPr/>
    </dgm:pt>
    <dgm:pt modelId="{B2F96E21-3F60-416E-A461-BE619CE55E85}" type="pres">
      <dgm:prSet presAssocID="{4D1DAF96-CFFC-4AF1-A2DD-C4B85002D14E}" presName="hierRoot2" presStyleCnt="0">
        <dgm:presLayoutVars>
          <dgm:hierBranch val="init"/>
        </dgm:presLayoutVars>
      </dgm:prSet>
      <dgm:spPr/>
    </dgm:pt>
    <dgm:pt modelId="{6D9D5F2D-0FB7-4234-B86A-D2E0C4150F61}" type="pres">
      <dgm:prSet presAssocID="{4D1DAF96-CFFC-4AF1-A2DD-C4B85002D14E}" presName="rootComposite" presStyleCnt="0"/>
      <dgm:spPr/>
    </dgm:pt>
    <dgm:pt modelId="{D6E4A404-5BDF-4E51-A2FC-26470EC985F7}" type="pres">
      <dgm:prSet presAssocID="{4D1DAF96-CFFC-4AF1-A2DD-C4B85002D14E}" presName="rootText" presStyleLbl="node2" presStyleIdx="1" presStyleCnt="2" custScaleX="105261" custScaleY="247891">
        <dgm:presLayoutVars>
          <dgm:chPref val="3"/>
        </dgm:presLayoutVars>
      </dgm:prSet>
      <dgm:spPr/>
    </dgm:pt>
    <dgm:pt modelId="{A2872FC3-8A97-4ED9-B020-3FFCA7E4360E}" type="pres">
      <dgm:prSet presAssocID="{4D1DAF96-CFFC-4AF1-A2DD-C4B85002D14E}" presName="rootConnector" presStyleLbl="node2" presStyleIdx="1" presStyleCnt="2"/>
      <dgm:spPr/>
    </dgm:pt>
    <dgm:pt modelId="{93DD098C-2C9A-4651-8766-42269BDBCE32}" type="pres">
      <dgm:prSet presAssocID="{4D1DAF96-CFFC-4AF1-A2DD-C4B85002D14E}" presName="hierChild4" presStyleCnt="0"/>
      <dgm:spPr/>
    </dgm:pt>
    <dgm:pt modelId="{96D9A8E4-8343-4632-A094-A80A19006D73}" type="pres">
      <dgm:prSet presAssocID="{4D1DAF96-CFFC-4AF1-A2DD-C4B85002D14E}" presName="hierChild5" presStyleCnt="0"/>
      <dgm:spPr/>
    </dgm:pt>
    <dgm:pt modelId="{F2BA6314-C815-42F9-808E-0E2CC080DE1F}" type="pres">
      <dgm:prSet presAssocID="{DE525225-969C-445C-9069-B2D138FFE4F5}" presName="hierChild3" presStyleCnt="0"/>
      <dgm:spPr/>
    </dgm:pt>
  </dgm:ptLst>
  <dgm:cxnLst>
    <dgm:cxn modelId="{0BEEC303-12B1-4580-856D-9C75030CA6BF}" type="presOf" srcId="{DE525225-969C-445C-9069-B2D138FFE4F5}" destId="{36CF0A1F-08CE-4D90-B3D1-EDD0018FB982}" srcOrd="0" destOrd="0" presId="urn:microsoft.com/office/officeart/2009/3/layout/HorizontalOrganizationChart"/>
    <dgm:cxn modelId="{AF7A050A-1C9B-48EF-991E-27EE5AA6CCC7}" type="presOf" srcId="{DE525225-969C-445C-9069-B2D138FFE4F5}" destId="{39531415-94FC-4D1D-864D-F4BD73847203}" srcOrd="1" destOrd="0" presId="urn:microsoft.com/office/officeart/2009/3/layout/HorizontalOrganizationChart"/>
    <dgm:cxn modelId="{90F58F0D-4B6E-4D07-8F72-DE4DC3F80C2E}" srcId="{DE525225-969C-445C-9069-B2D138FFE4F5}" destId="{A21EEE46-12EB-4804-9B90-57E8FC3E6B77}" srcOrd="0" destOrd="0" parTransId="{F6BB0274-37EE-41DE-90B9-C270185CA42C}" sibTransId="{CD78A442-6778-4CD9-B672-A8481BD036BF}"/>
    <dgm:cxn modelId="{F30CC62E-52B3-4F45-B0F6-929E16043DB8}" type="presOf" srcId="{9FAEF878-6691-4613-B18C-EF0011A28026}" destId="{CB27E9D1-BC90-4C05-974A-FA1867B3152D}" srcOrd="0" destOrd="0" presId="urn:microsoft.com/office/officeart/2009/3/layout/HorizontalOrganizationChart"/>
    <dgm:cxn modelId="{4952282F-B660-413D-A3CA-8F2350D1B6C2}" type="presOf" srcId="{A21EEE46-12EB-4804-9B90-57E8FC3E6B77}" destId="{027BCEE5-EB44-4ACC-BBDF-ADAF83BD9C31}" srcOrd="0" destOrd="0" presId="urn:microsoft.com/office/officeart/2009/3/layout/HorizontalOrganizationChart"/>
    <dgm:cxn modelId="{70D34D57-95A6-4856-B37C-AE7F7A2AFEFA}" type="presOf" srcId="{F6BB0274-37EE-41DE-90B9-C270185CA42C}" destId="{ABE25E97-9088-4305-9517-09ABB11A13DD}" srcOrd="0" destOrd="0" presId="urn:microsoft.com/office/officeart/2009/3/layout/HorizontalOrganizationChart"/>
    <dgm:cxn modelId="{416EDB83-9B40-41D0-A59B-F5080EDD0451}" type="presOf" srcId="{4D1DAF96-CFFC-4AF1-A2DD-C4B85002D14E}" destId="{D6E4A404-5BDF-4E51-A2FC-26470EC985F7}" srcOrd="0" destOrd="0" presId="urn:microsoft.com/office/officeart/2009/3/layout/HorizontalOrganizationChart"/>
    <dgm:cxn modelId="{BD341C88-E769-4F2F-A4BB-243E0613F1C0}" type="presOf" srcId="{A21EEE46-12EB-4804-9B90-57E8FC3E6B77}" destId="{E6C4D330-EF53-4E62-A1E3-4C42B8A51808}" srcOrd="1" destOrd="0" presId="urn:microsoft.com/office/officeart/2009/3/layout/HorizontalOrganizationChart"/>
    <dgm:cxn modelId="{24FF6EDE-1780-475D-8B4A-4406FDB21906}" type="presOf" srcId="{4D1DAF96-CFFC-4AF1-A2DD-C4B85002D14E}" destId="{A2872FC3-8A97-4ED9-B020-3FFCA7E4360E}" srcOrd="1" destOrd="0" presId="urn:microsoft.com/office/officeart/2009/3/layout/HorizontalOrganizationChart"/>
    <dgm:cxn modelId="{DB14D7F7-06F9-4237-988C-B1757F19BA76}" srcId="{DE525225-969C-445C-9069-B2D138FFE4F5}" destId="{4D1DAF96-CFFC-4AF1-A2DD-C4B85002D14E}" srcOrd="1" destOrd="0" parTransId="{965BB914-9572-4ABE-A9F1-CA1DF0CAE68A}" sibTransId="{D21C3775-FDA9-44B5-9481-0CA83A1C8536}"/>
    <dgm:cxn modelId="{20506DFB-61CF-455D-8996-5E07257F7CE9}" srcId="{9FAEF878-6691-4613-B18C-EF0011A28026}" destId="{DE525225-969C-445C-9069-B2D138FFE4F5}" srcOrd="0" destOrd="0" parTransId="{17E29A2B-357F-4595-86B6-58560A7C9626}" sibTransId="{2A9F234D-FF02-47E2-A5E0-1577912D54D5}"/>
    <dgm:cxn modelId="{94806CFD-2C21-4F97-85D2-0FCA568BAB93}" type="presOf" srcId="{965BB914-9572-4ABE-A9F1-CA1DF0CAE68A}" destId="{11AC712E-32DA-4565-AA73-D577ED91A98B}" srcOrd="0" destOrd="0" presId="urn:microsoft.com/office/officeart/2009/3/layout/HorizontalOrganizationChart"/>
    <dgm:cxn modelId="{C6E25DB5-146F-4D18-B6B0-F7C6D8ED6F15}" type="presParOf" srcId="{CB27E9D1-BC90-4C05-974A-FA1867B3152D}" destId="{C68E9ADF-14F1-4E6D-8868-3F54ACF18F68}" srcOrd="0" destOrd="0" presId="urn:microsoft.com/office/officeart/2009/3/layout/HorizontalOrganizationChart"/>
    <dgm:cxn modelId="{901A2C28-87E6-4A57-83C5-E47DC7251FFA}" type="presParOf" srcId="{C68E9ADF-14F1-4E6D-8868-3F54ACF18F68}" destId="{BB5E4959-31CA-4C40-AEBC-68D3DE06E9A1}" srcOrd="0" destOrd="0" presId="urn:microsoft.com/office/officeart/2009/3/layout/HorizontalOrganizationChart"/>
    <dgm:cxn modelId="{C323A97A-E74D-42F6-A9B3-4528844ABAB7}" type="presParOf" srcId="{BB5E4959-31CA-4C40-AEBC-68D3DE06E9A1}" destId="{36CF0A1F-08CE-4D90-B3D1-EDD0018FB982}" srcOrd="0" destOrd="0" presId="urn:microsoft.com/office/officeart/2009/3/layout/HorizontalOrganizationChart"/>
    <dgm:cxn modelId="{99BD5984-3B7B-49AA-AA17-FD6E5D034E75}" type="presParOf" srcId="{BB5E4959-31CA-4C40-AEBC-68D3DE06E9A1}" destId="{39531415-94FC-4D1D-864D-F4BD73847203}" srcOrd="1" destOrd="0" presId="urn:microsoft.com/office/officeart/2009/3/layout/HorizontalOrganizationChart"/>
    <dgm:cxn modelId="{E7D69B35-9DC7-42CE-8D62-D7E4870D28F3}" type="presParOf" srcId="{C68E9ADF-14F1-4E6D-8868-3F54ACF18F68}" destId="{CAE1D413-3E95-4711-A8C1-495512738A06}" srcOrd="1" destOrd="0" presId="urn:microsoft.com/office/officeart/2009/3/layout/HorizontalOrganizationChart"/>
    <dgm:cxn modelId="{83623490-B495-48F7-B711-4B7719632740}" type="presParOf" srcId="{CAE1D413-3E95-4711-A8C1-495512738A06}" destId="{ABE25E97-9088-4305-9517-09ABB11A13DD}" srcOrd="0" destOrd="0" presId="urn:microsoft.com/office/officeart/2009/3/layout/HorizontalOrganizationChart"/>
    <dgm:cxn modelId="{F2579B71-A5DD-4C22-BCFF-A610F2621049}" type="presParOf" srcId="{CAE1D413-3E95-4711-A8C1-495512738A06}" destId="{C9CD220D-59A9-4555-9303-7FF5C9064D21}" srcOrd="1" destOrd="0" presId="urn:microsoft.com/office/officeart/2009/3/layout/HorizontalOrganizationChart"/>
    <dgm:cxn modelId="{829C18DE-EC0E-436C-9953-B76F3CD94A5C}" type="presParOf" srcId="{C9CD220D-59A9-4555-9303-7FF5C9064D21}" destId="{A24E3118-790A-4E95-8315-24B59B88AC69}" srcOrd="0" destOrd="0" presId="urn:microsoft.com/office/officeart/2009/3/layout/HorizontalOrganizationChart"/>
    <dgm:cxn modelId="{38692C3F-0F34-4329-8A96-45C1AF631E12}" type="presParOf" srcId="{A24E3118-790A-4E95-8315-24B59B88AC69}" destId="{027BCEE5-EB44-4ACC-BBDF-ADAF83BD9C31}" srcOrd="0" destOrd="0" presId="urn:microsoft.com/office/officeart/2009/3/layout/HorizontalOrganizationChart"/>
    <dgm:cxn modelId="{042CC096-F512-42B7-9BA1-6DD5F196E517}" type="presParOf" srcId="{A24E3118-790A-4E95-8315-24B59B88AC69}" destId="{E6C4D330-EF53-4E62-A1E3-4C42B8A51808}" srcOrd="1" destOrd="0" presId="urn:microsoft.com/office/officeart/2009/3/layout/HorizontalOrganizationChart"/>
    <dgm:cxn modelId="{E2551FCF-6993-42C1-9137-E2E4443AF6CD}" type="presParOf" srcId="{C9CD220D-59A9-4555-9303-7FF5C9064D21}" destId="{EABA4A1E-72C3-4CCC-89D5-B8C4E46F28A7}" srcOrd="1" destOrd="0" presId="urn:microsoft.com/office/officeart/2009/3/layout/HorizontalOrganizationChart"/>
    <dgm:cxn modelId="{848732A8-ABF9-4420-9C4E-7AF914892A7C}" type="presParOf" srcId="{C9CD220D-59A9-4555-9303-7FF5C9064D21}" destId="{09088AC2-6B59-4D9B-A116-C96D28443D73}" srcOrd="2" destOrd="0" presId="urn:microsoft.com/office/officeart/2009/3/layout/HorizontalOrganizationChart"/>
    <dgm:cxn modelId="{5105D099-6C44-4CB4-8E90-5FFA266B93DA}" type="presParOf" srcId="{CAE1D413-3E95-4711-A8C1-495512738A06}" destId="{11AC712E-32DA-4565-AA73-D577ED91A98B}" srcOrd="2" destOrd="0" presId="urn:microsoft.com/office/officeart/2009/3/layout/HorizontalOrganizationChart"/>
    <dgm:cxn modelId="{2204DF91-4342-4793-82F6-68CCAC48DAFC}" type="presParOf" srcId="{CAE1D413-3E95-4711-A8C1-495512738A06}" destId="{B2F96E21-3F60-416E-A461-BE619CE55E85}" srcOrd="3" destOrd="0" presId="urn:microsoft.com/office/officeart/2009/3/layout/HorizontalOrganizationChart"/>
    <dgm:cxn modelId="{26657B7E-9C71-46B4-B31E-EA82B2200094}" type="presParOf" srcId="{B2F96E21-3F60-416E-A461-BE619CE55E85}" destId="{6D9D5F2D-0FB7-4234-B86A-D2E0C4150F61}" srcOrd="0" destOrd="0" presId="urn:microsoft.com/office/officeart/2009/3/layout/HorizontalOrganizationChart"/>
    <dgm:cxn modelId="{D690F5DA-CC74-4784-B55D-3F47D6DE845C}" type="presParOf" srcId="{6D9D5F2D-0FB7-4234-B86A-D2E0C4150F61}" destId="{D6E4A404-5BDF-4E51-A2FC-26470EC985F7}" srcOrd="0" destOrd="0" presId="urn:microsoft.com/office/officeart/2009/3/layout/HorizontalOrganizationChart"/>
    <dgm:cxn modelId="{3A6E9883-B362-4AF5-964D-DF0AFC37783F}" type="presParOf" srcId="{6D9D5F2D-0FB7-4234-B86A-D2E0C4150F61}" destId="{A2872FC3-8A97-4ED9-B020-3FFCA7E4360E}" srcOrd="1" destOrd="0" presId="urn:microsoft.com/office/officeart/2009/3/layout/HorizontalOrganizationChart"/>
    <dgm:cxn modelId="{2EF6C4FF-B6B7-421E-882B-6EFFE9DE7748}" type="presParOf" srcId="{B2F96E21-3F60-416E-A461-BE619CE55E85}" destId="{93DD098C-2C9A-4651-8766-42269BDBCE32}" srcOrd="1" destOrd="0" presId="urn:microsoft.com/office/officeart/2009/3/layout/HorizontalOrganizationChart"/>
    <dgm:cxn modelId="{12ED8057-20E2-4DDE-A6ED-977EDBA56920}" type="presParOf" srcId="{B2F96E21-3F60-416E-A461-BE619CE55E85}" destId="{96D9A8E4-8343-4632-A094-A80A19006D73}" srcOrd="2" destOrd="0" presId="urn:microsoft.com/office/officeart/2009/3/layout/HorizontalOrganizationChart"/>
    <dgm:cxn modelId="{62AFFE30-2CB3-4609-9B68-CEC621943BEF}" type="presParOf" srcId="{C68E9ADF-14F1-4E6D-8868-3F54ACF18F68}" destId="{F2BA6314-C815-42F9-808E-0E2CC080DE1F}"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FAEF878-6691-4613-B18C-EF0011A28026}"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F680A61-1678-4899-A80E-8D7F1827FB83}">
      <dgm:prSet/>
      <dgm:spPr/>
      <dgm:t>
        <a:bodyPr/>
        <a:lstStyle/>
        <a:p>
          <a:pPr>
            <a:lnSpc>
              <a:spcPct val="100000"/>
            </a:lnSpc>
            <a:defRPr b="1"/>
          </a:pPr>
          <a:r>
            <a:rPr lang="en-MY" dirty="0"/>
            <a:t>may not have </a:t>
          </a:r>
          <a:r>
            <a:rPr lang="en-US" dirty="0"/>
            <a:t>an independent community</a:t>
          </a:r>
        </a:p>
        <a:p>
          <a:pPr>
            <a:lnSpc>
              <a:spcPct val="100000"/>
            </a:lnSpc>
            <a:defRPr b="1"/>
          </a:pPr>
          <a:r>
            <a:rPr lang="ja-JP" altLang="en-US" dirty="0"/>
            <a:t>（</a:t>
          </a:r>
          <a:r>
            <a:rPr lang="ja-JP" altLang="en-US" b="0" i="0" dirty="0"/>
            <a:t>独立したコミュニティがない場合がある</a:t>
          </a:r>
          <a:r>
            <a:rPr lang="ja-JP" altLang="en-US" dirty="0"/>
            <a:t>）</a:t>
          </a:r>
          <a:endParaRPr lang="en-US" dirty="0"/>
        </a:p>
      </dgm:t>
    </dgm:pt>
    <dgm:pt modelId="{88D70407-3FCE-4077-8580-02D9EA5553EF}" type="parTrans" cxnId="{BAA75098-576E-4AAD-934A-43026C2C05A9}">
      <dgm:prSet/>
      <dgm:spPr/>
      <dgm:t>
        <a:bodyPr/>
        <a:lstStyle/>
        <a:p>
          <a:endParaRPr lang="en-US"/>
        </a:p>
      </dgm:t>
    </dgm:pt>
    <dgm:pt modelId="{60B3070E-9E9D-4C60-82EC-4B641A2F3EB4}" type="sibTrans" cxnId="{BAA75098-576E-4AAD-934A-43026C2C05A9}">
      <dgm:prSet/>
      <dgm:spPr/>
      <dgm:t>
        <a:bodyPr/>
        <a:lstStyle/>
        <a:p>
          <a:endParaRPr lang="en-US"/>
        </a:p>
      </dgm:t>
    </dgm:pt>
    <dgm:pt modelId="{5523D84D-A0E2-4692-82DF-EA1353A2B0FA}">
      <dgm:prSet/>
      <dgm:spPr/>
      <dgm:t>
        <a:bodyPr/>
        <a:lstStyle/>
        <a:p>
          <a:pPr>
            <a:lnSpc>
              <a:spcPct val="100000"/>
            </a:lnSpc>
          </a:pPr>
          <a:r>
            <a:rPr lang="en-US" dirty="0"/>
            <a:t>only want to develop a program for their own particular need, </a:t>
          </a:r>
          <a:r>
            <a:rPr lang="en-MY" dirty="0"/>
            <a:t>such </a:t>
          </a:r>
          <a:r>
            <a:rPr lang="en-US" dirty="0"/>
            <a:t>developers remain to be Peripheral Developers</a:t>
          </a:r>
          <a:br>
            <a:rPr lang="en-US" dirty="0"/>
          </a:br>
          <a:r>
            <a:rPr lang="ja-JP" altLang="en-US" dirty="0"/>
            <a:t>（</a:t>
          </a:r>
          <a:r>
            <a:rPr lang="ja-JP" altLang="en-US" b="0" i="0" dirty="0"/>
            <a:t>特定のニーズに合わせてプログラムを開発したいだけで、そのような開発者は周辺開発者のまま</a:t>
          </a:r>
          <a:r>
            <a:rPr lang="ja-JP" altLang="en-US" dirty="0"/>
            <a:t>）</a:t>
          </a:r>
          <a:endParaRPr lang="en-US" dirty="0"/>
        </a:p>
      </dgm:t>
    </dgm:pt>
    <dgm:pt modelId="{3A48C118-38EB-4184-98D6-5785B7370365}" type="parTrans" cxnId="{4C785121-A6F6-47C4-8F7D-AD7B2FD10FB6}">
      <dgm:prSet/>
      <dgm:spPr/>
      <dgm:t>
        <a:bodyPr/>
        <a:lstStyle/>
        <a:p>
          <a:endParaRPr lang="en-US"/>
        </a:p>
      </dgm:t>
    </dgm:pt>
    <dgm:pt modelId="{C7781B9C-BFFB-40F3-8EFB-3DEFDD6B6180}" type="sibTrans" cxnId="{4C785121-A6F6-47C4-8F7D-AD7B2FD10FB6}">
      <dgm:prSet/>
      <dgm:spPr/>
      <dgm:t>
        <a:bodyPr/>
        <a:lstStyle/>
        <a:p>
          <a:endParaRPr lang="en-US"/>
        </a:p>
      </dgm:t>
    </dgm:pt>
    <dgm:pt modelId="{5E03E299-E66E-4077-B064-DE0E4DE3805F}">
      <dgm:prSet/>
      <dgm:spPr/>
      <dgm:t>
        <a:bodyPr/>
        <a:lstStyle/>
        <a:p>
          <a:pPr>
            <a:lnSpc>
              <a:spcPct val="100000"/>
            </a:lnSpc>
            <a:defRPr b="1"/>
          </a:pPr>
          <a:r>
            <a:rPr lang="en-US" b="0" dirty="0"/>
            <a:t>Passive Users who just want to use the system need Readers and Peripheral Developers-to help them choose the right configuration</a:t>
          </a:r>
        </a:p>
        <a:p>
          <a:pPr>
            <a:lnSpc>
              <a:spcPct val="100000"/>
            </a:lnSpc>
            <a:defRPr b="1"/>
          </a:pPr>
          <a:r>
            <a:rPr lang="ja-JP" altLang="en-US" b="0" dirty="0"/>
            <a:t>（</a:t>
          </a:r>
          <a:r>
            <a:rPr lang="ja-JP" altLang="en-US" b="0" i="0" dirty="0"/>
            <a:t>システムを使用したいだけのパッシブユーザーには、適切な構成を選択するための読者と周辺開発者が必要</a:t>
          </a:r>
          <a:r>
            <a:rPr lang="ja-JP" altLang="en-US" b="0" dirty="0"/>
            <a:t>）</a:t>
          </a:r>
          <a:endParaRPr lang="en-US" b="0" dirty="0"/>
        </a:p>
      </dgm:t>
    </dgm:pt>
    <dgm:pt modelId="{94316373-F31A-4502-8329-DDB46F7E7CC2}" type="parTrans" cxnId="{B949C6F4-EACF-45BE-85F4-B6013CC8E619}">
      <dgm:prSet/>
      <dgm:spPr/>
      <dgm:t>
        <a:bodyPr/>
        <a:lstStyle/>
        <a:p>
          <a:endParaRPr lang="en-US"/>
        </a:p>
      </dgm:t>
    </dgm:pt>
    <dgm:pt modelId="{9FC1560B-26C0-4377-8F24-2CA0295F27C0}" type="sibTrans" cxnId="{B949C6F4-EACF-45BE-85F4-B6013CC8E619}">
      <dgm:prSet/>
      <dgm:spPr/>
      <dgm:t>
        <a:bodyPr/>
        <a:lstStyle/>
        <a:p>
          <a:endParaRPr lang="en-US"/>
        </a:p>
      </dgm:t>
    </dgm:pt>
    <dgm:pt modelId="{647C27CA-0781-4C4D-B5AD-F1BFC622C438}" type="pres">
      <dgm:prSet presAssocID="{9FAEF878-6691-4613-B18C-EF0011A28026}" presName="root" presStyleCnt="0">
        <dgm:presLayoutVars>
          <dgm:dir/>
          <dgm:resizeHandles val="exact"/>
        </dgm:presLayoutVars>
      </dgm:prSet>
      <dgm:spPr/>
    </dgm:pt>
    <dgm:pt modelId="{C8A0C134-1590-40A8-9B1C-3566CB5963FE}" type="pres">
      <dgm:prSet presAssocID="{AF680A61-1678-4899-A80E-8D7F1827FB83}" presName="compNode" presStyleCnt="0"/>
      <dgm:spPr/>
    </dgm:pt>
    <dgm:pt modelId="{F8E38EE8-20C6-4B2B-A6C4-D422E0E33326}" type="pres">
      <dgm:prSet presAssocID="{AF680A61-1678-4899-A80E-8D7F1827FB8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nections"/>
        </a:ext>
      </dgm:extLst>
    </dgm:pt>
    <dgm:pt modelId="{C659ACE3-F46B-4ED8-94AD-8BC64D9D7BFE}" type="pres">
      <dgm:prSet presAssocID="{AF680A61-1678-4899-A80E-8D7F1827FB83}" presName="iconSpace" presStyleCnt="0"/>
      <dgm:spPr/>
    </dgm:pt>
    <dgm:pt modelId="{33BCCDC4-7738-41B9-89FD-438B3607C323}" type="pres">
      <dgm:prSet presAssocID="{AF680A61-1678-4899-A80E-8D7F1827FB83}" presName="parTx" presStyleLbl="revTx" presStyleIdx="0" presStyleCnt="4">
        <dgm:presLayoutVars>
          <dgm:chMax val="0"/>
          <dgm:chPref val="0"/>
        </dgm:presLayoutVars>
      </dgm:prSet>
      <dgm:spPr/>
    </dgm:pt>
    <dgm:pt modelId="{E0104105-8268-4423-B582-0B5689294902}" type="pres">
      <dgm:prSet presAssocID="{AF680A61-1678-4899-A80E-8D7F1827FB83}" presName="txSpace" presStyleCnt="0"/>
      <dgm:spPr/>
    </dgm:pt>
    <dgm:pt modelId="{3CA241FE-32DE-499A-B5D3-41DEA2C13DFD}" type="pres">
      <dgm:prSet presAssocID="{AF680A61-1678-4899-A80E-8D7F1827FB83}" presName="desTx" presStyleLbl="revTx" presStyleIdx="1" presStyleCnt="4" custLinFactNeighborX="-65" custLinFactNeighborY="-96196">
        <dgm:presLayoutVars/>
      </dgm:prSet>
      <dgm:spPr/>
    </dgm:pt>
    <dgm:pt modelId="{FEF443D9-4CEA-4B09-9537-1149314EB810}" type="pres">
      <dgm:prSet presAssocID="{60B3070E-9E9D-4C60-82EC-4B641A2F3EB4}" presName="sibTrans" presStyleCnt="0"/>
      <dgm:spPr/>
    </dgm:pt>
    <dgm:pt modelId="{73E71366-B0EF-4252-8F79-F7A3271C6974}" type="pres">
      <dgm:prSet presAssocID="{5E03E299-E66E-4077-B064-DE0E4DE3805F}" presName="compNode" presStyleCnt="0"/>
      <dgm:spPr/>
    </dgm:pt>
    <dgm:pt modelId="{AF7753FD-2CF5-4763-B7D7-9E21A5A2DA4B}" type="pres">
      <dgm:prSet presAssocID="{5E03E299-E66E-4077-B064-DE0E4DE3805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ximize"/>
        </a:ext>
      </dgm:extLst>
    </dgm:pt>
    <dgm:pt modelId="{DDDBD5B7-FCA5-4877-8110-24BBE4B9D87F}" type="pres">
      <dgm:prSet presAssocID="{5E03E299-E66E-4077-B064-DE0E4DE3805F}" presName="iconSpace" presStyleCnt="0"/>
      <dgm:spPr/>
    </dgm:pt>
    <dgm:pt modelId="{51F67174-510F-48FF-B8EB-2EF268F10DD3}" type="pres">
      <dgm:prSet presAssocID="{5E03E299-E66E-4077-B064-DE0E4DE3805F}" presName="parTx" presStyleLbl="revTx" presStyleIdx="2" presStyleCnt="4">
        <dgm:presLayoutVars>
          <dgm:chMax val="0"/>
          <dgm:chPref val="0"/>
        </dgm:presLayoutVars>
      </dgm:prSet>
      <dgm:spPr/>
    </dgm:pt>
    <dgm:pt modelId="{BD34E714-5CA0-4328-8C0A-4F647A3060A6}" type="pres">
      <dgm:prSet presAssocID="{5E03E299-E66E-4077-B064-DE0E4DE3805F}" presName="txSpace" presStyleCnt="0"/>
      <dgm:spPr/>
    </dgm:pt>
    <dgm:pt modelId="{921D1396-845F-483D-A57F-9928E02CC63C}" type="pres">
      <dgm:prSet presAssocID="{5E03E299-E66E-4077-B064-DE0E4DE3805F}" presName="desTx" presStyleLbl="revTx" presStyleIdx="3" presStyleCnt="4">
        <dgm:presLayoutVars/>
      </dgm:prSet>
      <dgm:spPr/>
    </dgm:pt>
  </dgm:ptLst>
  <dgm:cxnLst>
    <dgm:cxn modelId="{4C785121-A6F6-47C4-8F7D-AD7B2FD10FB6}" srcId="{AF680A61-1678-4899-A80E-8D7F1827FB83}" destId="{5523D84D-A0E2-4692-82DF-EA1353A2B0FA}" srcOrd="0" destOrd="0" parTransId="{3A48C118-38EB-4184-98D6-5785B7370365}" sibTransId="{C7781B9C-BFFB-40F3-8EFB-3DEFDD6B6180}"/>
    <dgm:cxn modelId="{9BB2A12B-6015-42DC-AF8A-EEA81963241A}" type="presOf" srcId="{9FAEF878-6691-4613-B18C-EF0011A28026}" destId="{647C27CA-0781-4C4D-B5AD-F1BFC622C438}" srcOrd="0" destOrd="0" presId="urn:microsoft.com/office/officeart/2018/5/layout/CenteredIconLabelDescriptionList"/>
    <dgm:cxn modelId="{24E0A467-25FB-497E-98F7-9E0DA0E80934}" type="presOf" srcId="{AF680A61-1678-4899-A80E-8D7F1827FB83}" destId="{33BCCDC4-7738-41B9-89FD-438B3607C323}" srcOrd="0" destOrd="0" presId="urn:microsoft.com/office/officeart/2018/5/layout/CenteredIconLabelDescriptionList"/>
    <dgm:cxn modelId="{BAA75098-576E-4AAD-934A-43026C2C05A9}" srcId="{9FAEF878-6691-4613-B18C-EF0011A28026}" destId="{AF680A61-1678-4899-A80E-8D7F1827FB83}" srcOrd="0" destOrd="0" parTransId="{88D70407-3FCE-4077-8580-02D9EA5553EF}" sibTransId="{60B3070E-9E9D-4C60-82EC-4B641A2F3EB4}"/>
    <dgm:cxn modelId="{7B9B2AA2-8DC4-48EB-B43F-DBE6A4C92472}" type="presOf" srcId="{5523D84D-A0E2-4692-82DF-EA1353A2B0FA}" destId="{3CA241FE-32DE-499A-B5D3-41DEA2C13DFD}" srcOrd="0" destOrd="0" presId="urn:microsoft.com/office/officeart/2018/5/layout/CenteredIconLabelDescriptionList"/>
    <dgm:cxn modelId="{EEE542D7-8645-4CC0-823F-B55DBF016B36}" type="presOf" srcId="{5E03E299-E66E-4077-B064-DE0E4DE3805F}" destId="{51F67174-510F-48FF-B8EB-2EF268F10DD3}" srcOrd="0" destOrd="0" presId="urn:microsoft.com/office/officeart/2018/5/layout/CenteredIconLabelDescriptionList"/>
    <dgm:cxn modelId="{B949C6F4-EACF-45BE-85F4-B6013CC8E619}" srcId="{9FAEF878-6691-4613-B18C-EF0011A28026}" destId="{5E03E299-E66E-4077-B064-DE0E4DE3805F}" srcOrd="1" destOrd="0" parTransId="{94316373-F31A-4502-8329-DDB46F7E7CC2}" sibTransId="{9FC1560B-26C0-4377-8F24-2CA0295F27C0}"/>
    <dgm:cxn modelId="{A546440D-A8EF-4916-8279-61453EDAA2AD}" type="presParOf" srcId="{647C27CA-0781-4C4D-B5AD-F1BFC622C438}" destId="{C8A0C134-1590-40A8-9B1C-3566CB5963FE}" srcOrd="0" destOrd="0" presId="urn:microsoft.com/office/officeart/2018/5/layout/CenteredIconLabelDescriptionList"/>
    <dgm:cxn modelId="{5B5167E3-2028-46AD-9936-0C20641F9739}" type="presParOf" srcId="{C8A0C134-1590-40A8-9B1C-3566CB5963FE}" destId="{F8E38EE8-20C6-4B2B-A6C4-D422E0E33326}" srcOrd="0" destOrd="0" presId="urn:microsoft.com/office/officeart/2018/5/layout/CenteredIconLabelDescriptionList"/>
    <dgm:cxn modelId="{29477079-58B4-4831-94BA-FCD07848A8CC}" type="presParOf" srcId="{C8A0C134-1590-40A8-9B1C-3566CB5963FE}" destId="{C659ACE3-F46B-4ED8-94AD-8BC64D9D7BFE}" srcOrd="1" destOrd="0" presId="urn:microsoft.com/office/officeart/2018/5/layout/CenteredIconLabelDescriptionList"/>
    <dgm:cxn modelId="{4C396840-001F-4E9C-B5C1-6CDAFE77D6CE}" type="presParOf" srcId="{C8A0C134-1590-40A8-9B1C-3566CB5963FE}" destId="{33BCCDC4-7738-41B9-89FD-438B3607C323}" srcOrd="2" destOrd="0" presId="urn:microsoft.com/office/officeart/2018/5/layout/CenteredIconLabelDescriptionList"/>
    <dgm:cxn modelId="{172519C6-8B21-4455-A929-07FCF854BDA7}" type="presParOf" srcId="{C8A0C134-1590-40A8-9B1C-3566CB5963FE}" destId="{E0104105-8268-4423-B582-0B5689294902}" srcOrd="3" destOrd="0" presId="urn:microsoft.com/office/officeart/2018/5/layout/CenteredIconLabelDescriptionList"/>
    <dgm:cxn modelId="{8B33ECAF-1002-4CBA-99FA-40B0658953F6}" type="presParOf" srcId="{C8A0C134-1590-40A8-9B1C-3566CB5963FE}" destId="{3CA241FE-32DE-499A-B5D3-41DEA2C13DFD}" srcOrd="4" destOrd="0" presId="urn:microsoft.com/office/officeart/2018/5/layout/CenteredIconLabelDescriptionList"/>
    <dgm:cxn modelId="{7CC69DD2-AC00-451C-B8A1-408F5F70AC79}" type="presParOf" srcId="{647C27CA-0781-4C4D-B5AD-F1BFC622C438}" destId="{FEF443D9-4CEA-4B09-9537-1149314EB810}" srcOrd="1" destOrd="0" presId="urn:microsoft.com/office/officeart/2018/5/layout/CenteredIconLabelDescriptionList"/>
    <dgm:cxn modelId="{4AC7FD6A-0D61-4C12-9C04-47CCFABAADC1}" type="presParOf" srcId="{647C27CA-0781-4C4D-B5AD-F1BFC622C438}" destId="{73E71366-B0EF-4252-8F79-F7A3271C6974}" srcOrd="2" destOrd="0" presId="urn:microsoft.com/office/officeart/2018/5/layout/CenteredIconLabelDescriptionList"/>
    <dgm:cxn modelId="{97CF590A-5476-40DD-8AF8-4687316D1F4C}" type="presParOf" srcId="{73E71366-B0EF-4252-8F79-F7A3271C6974}" destId="{AF7753FD-2CF5-4763-B7D7-9E21A5A2DA4B}" srcOrd="0" destOrd="0" presId="urn:microsoft.com/office/officeart/2018/5/layout/CenteredIconLabelDescriptionList"/>
    <dgm:cxn modelId="{5C1110C5-6FB7-46DC-986B-F074BFE19E67}" type="presParOf" srcId="{73E71366-B0EF-4252-8F79-F7A3271C6974}" destId="{DDDBD5B7-FCA5-4877-8110-24BBE4B9D87F}" srcOrd="1" destOrd="0" presId="urn:microsoft.com/office/officeart/2018/5/layout/CenteredIconLabelDescriptionList"/>
    <dgm:cxn modelId="{A95C6B61-7DFB-428B-BACD-97BA88FA79A1}" type="presParOf" srcId="{73E71366-B0EF-4252-8F79-F7A3271C6974}" destId="{51F67174-510F-48FF-B8EB-2EF268F10DD3}" srcOrd="2" destOrd="0" presId="urn:microsoft.com/office/officeart/2018/5/layout/CenteredIconLabelDescriptionList"/>
    <dgm:cxn modelId="{D593F6DE-BA02-4D02-A468-C4535AB3971E}" type="presParOf" srcId="{73E71366-B0EF-4252-8F79-F7A3271C6974}" destId="{BD34E714-5CA0-4328-8C0A-4F647A3060A6}" srcOrd="3" destOrd="0" presId="urn:microsoft.com/office/officeart/2018/5/layout/CenteredIconLabelDescriptionList"/>
    <dgm:cxn modelId="{593A2582-80A0-4045-8CBD-A3323FCB894E}" type="presParOf" srcId="{73E71366-B0EF-4252-8F79-F7A3271C6974}" destId="{921D1396-845F-483D-A57F-9928E02CC63C}"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E41E6D1-1B44-48AC-AAC5-D45A9D8D74B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9F36AF3-25D9-44BD-9AC7-8A42D7C1643B}">
      <dgm:prSet custT="1"/>
      <dgm:spPr/>
      <dgm:t>
        <a:bodyPr/>
        <a:lstStyle/>
        <a:p>
          <a:pPr>
            <a:lnSpc>
              <a:spcPct val="100000"/>
            </a:lnSpc>
          </a:pPr>
          <a:r>
            <a:rPr lang="en-US" sz="1400" dirty="0"/>
            <a:t>aims at providing stable and robust services to all the stakeholders of OSS systems</a:t>
          </a:r>
          <a:r>
            <a:rPr lang="ja-JP" altLang="en-US" sz="1200" dirty="0"/>
            <a:t>（</a:t>
          </a:r>
          <a:r>
            <a:rPr lang="en-US" altLang="en-US" sz="1200" dirty="0"/>
            <a:t>OSS</a:t>
          </a:r>
          <a:r>
            <a:rPr lang="ja-JP" altLang="en-US" sz="1200" dirty="0"/>
            <a:t>システムのすべてのステークホルダーに安定したサービスを提供することを目指している）</a:t>
          </a:r>
          <a:endParaRPr lang="en-US" sz="1400" dirty="0"/>
        </a:p>
      </dgm:t>
    </dgm:pt>
    <dgm:pt modelId="{21C78949-343B-49F7-89EC-9676B4F31744}" type="parTrans" cxnId="{D1B51F37-5EDE-413A-9B50-A0F27BE788B1}">
      <dgm:prSet/>
      <dgm:spPr/>
      <dgm:t>
        <a:bodyPr/>
        <a:lstStyle/>
        <a:p>
          <a:endParaRPr lang="en-US"/>
        </a:p>
      </dgm:t>
    </dgm:pt>
    <dgm:pt modelId="{AE6F1DE8-5A48-4101-99A3-58F5A939CDA8}" type="sibTrans" cxnId="{D1B51F37-5EDE-413A-9B50-A0F27BE788B1}">
      <dgm:prSet/>
      <dgm:spPr/>
      <dgm:t>
        <a:bodyPr/>
        <a:lstStyle/>
        <a:p>
          <a:endParaRPr lang="en-US"/>
        </a:p>
      </dgm:t>
    </dgm:pt>
    <dgm:pt modelId="{C227EAD6-FD6D-40D7-9D15-A7354952E7D6}">
      <dgm:prSet custT="1"/>
      <dgm:spPr/>
      <dgm:t>
        <a:bodyPr/>
        <a:lstStyle/>
        <a:p>
          <a:pPr>
            <a:lnSpc>
              <a:spcPct val="100000"/>
            </a:lnSpc>
          </a:pPr>
          <a:r>
            <a:rPr lang="en-US" sz="1100" dirty="0"/>
            <a:t>stakeholder refer to both the member of the OSS community who uses the system and the end-user</a:t>
          </a:r>
          <a:r>
            <a:rPr lang="ja-JP" altLang="en-US" sz="1000" dirty="0"/>
            <a:t>（ステークホルダーは、システムを使用する</a:t>
          </a:r>
          <a:r>
            <a:rPr lang="en-US" altLang="en-US" sz="1000" dirty="0"/>
            <a:t>OSS</a:t>
          </a:r>
          <a:r>
            <a:rPr lang="ja-JP" altLang="en-US" sz="1000" dirty="0"/>
            <a:t>コミュニティのメンバーとエンドユーザーの両方を指す）</a:t>
          </a:r>
          <a:endParaRPr lang="en-US" sz="1100" dirty="0"/>
        </a:p>
      </dgm:t>
    </dgm:pt>
    <dgm:pt modelId="{E4B963C5-EB3A-49C5-B2D3-AF872D0D920E}" type="parTrans" cxnId="{4F9A4291-7097-40A0-B5E8-E81FA59A6E3F}">
      <dgm:prSet/>
      <dgm:spPr/>
      <dgm:t>
        <a:bodyPr/>
        <a:lstStyle/>
        <a:p>
          <a:endParaRPr lang="en-US"/>
        </a:p>
      </dgm:t>
    </dgm:pt>
    <dgm:pt modelId="{DE5D8C69-64A0-426B-A74A-14CC44F208CA}" type="sibTrans" cxnId="{4F9A4291-7097-40A0-B5E8-E81FA59A6E3F}">
      <dgm:prSet/>
      <dgm:spPr/>
      <dgm:t>
        <a:bodyPr/>
        <a:lstStyle/>
        <a:p>
          <a:endParaRPr lang="en-US"/>
        </a:p>
      </dgm:t>
    </dgm:pt>
    <dgm:pt modelId="{16D661DC-F57D-4EA5-AF5B-2A1A45639145}">
      <dgm:prSet custT="1"/>
      <dgm:spPr/>
      <dgm:t>
        <a:bodyPr/>
        <a:lstStyle/>
        <a:p>
          <a:pPr>
            <a:lnSpc>
              <a:spcPct val="100000"/>
            </a:lnSpc>
          </a:pPr>
          <a:r>
            <a:rPr lang="en-MY" sz="1400" dirty="0"/>
            <a:t>any </a:t>
          </a:r>
          <a:r>
            <a:rPr lang="en-US" sz="1400" dirty="0"/>
            <a:t>changes made to the system have to be carefully considered so that they do not disrupt its provided services</a:t>
          </a:r>
          <a:r>
            <a:rPr lang="ja-JP" altLang="en-US" sz="1200" dirty="0"/>
            <a:t>（</a:t>
          </a:r>
          <a:r>
            <a:rPr lang="ja-JP" altLang="en-US" sz="1200" b="0" i="0" dirty="0"/>
            <a:t>システムに加えられた変更は、提供されるサービスを中断させないように慎重に検討する必要がある</a:t>
          </a:r>
          <a:r>
            <a:rPr lang="ja-JP" altLang="en-US" sz="1200" dirty="0"/>
            <a:t>）</a:t>
          </a:r>
          <a:endParaRPr lang="en-US" sz="1400" dirty="0"/>
        </a:p>
      </dgm:t>
    </dgm:pt>
    <dgm:pt modelId="{AEAF2181-FFB9-4CF9-AF8A-95ED01D1D374}" type="parTrans" cxnId="{299298E3-AF2B-43A3-8A50-D2EBDA1438B9}">
      <dgm:prSet/>
      <dgm:spPr/>
      <dgm:t>
        <a:bodyPr/>
        <a:lstStyle/>
        <a:p>
          <a:endParaRPr lang="en-US"/>
        </a:p>
      </dgm:t>
    </dgm:pt>
    <dgm:pt modelId="{52BE15BF-5745-46AC-BA2A-B715DFEED73F}" type="sibTrans" cxnId="{299298E3-AF2B-43A3-8A50-D2EBDA1438B9}">
      <dgm:prSet/>
      <dgm:spPr/>
      <dgm:t>
        <a:bodyPr/>
        <a:lstStyle/>
        <a:p>
          <a:endParaRPr lang="en-US"/>
        </a:p>
      </dgm:t>
    </dgm:pt>
    <dgm:pt modelId="{C9F571C4-C52F-4915-A114-1A748324F3FE}">
      <dgm:prSet/>
      <dgm:spPr/>
      <dgm:t>
        <a:bodyPr/>
        <a:lstStyle/>
        <a:p>
          <a:pPr>
            <a:lnSpc>
              <a:spcPct val="100000"/>
            </a:lnSpc>
          </a:pPr>
          <a:r>
            <a:rPr lang="en-MY" dirty="0"/>
            <a:t>usually very </a:t>
          </a:r>
          <a:r>
            <a:rPr lang="en-US" dirty="0"/>
            <a:t>conservative against evolutionary and rapid changes</a:t>
          </a:r>
          <a:r>
            <a:rPr lang="ja-JP" altLang="en-US" dirty="0"/>
            <a:t>（</a:t>
          </a:r>
          <a:r>
            <a:rPr lang="ja-JP" altLang="en-US" b="0" i="0" dirty="0"/>
            <a:t>通常、進化的かつ急速な変化に対して非常に保守的</a:t>
          </a:r>
          <a:r>
            <a:rPr lang="ja-JP" altLang="en-US" dirty="0"/>
            <a:t>）</a:t>
          </a:r>
          <a:endParaRPr lang="en-US" dirty="0"/>
        </a:p>
      </dgm:t>
    </dgm:pt>
    <dgm:pt modelId="{AA471C33-F1CA-40D5-8B89-451E30DEE928}" type="parTrans" cxnId="{7A6376F2-45B3-4043-89D2-7C3C8C5A9AC8}">
      <dgm:prSet/>
      <dgm:spPr/>
      <dgm:t>
        <a:bodyPr/>
        <a:lstStyle/>
        <a:p>
          <a:endParaRPr lang="en-US"/>
        </a:p>
      </dgm:t>
    </dgm:pt>
    <dgm:pt modelId="{A59EB692-C882-4C28-97A8-4C751EBC2B13}" type="sibTrans" cxnId="{7A6376F2-45B3-4043-89D2-7C3C8C5A9AC8}">
      <dgm:prSet/>
      <dgm:spPr/>
      <dgm:t>
        <a:bodyPr/>
        <a:lstStyle/>
        <a:p>
          <a:endParaRPr lang="en-US"/>
        </a:p>
      </dgm:t>
    </dgm:pt>
    <dgm:pt modelId="{40C7255F-C764-42E1-936E-AC735734C3C0}">
      <dgm:prSet custT="1"/>
      <dgm:spPr/>
      <dgm:t>
        <a:bodyPr/>
        <a:lstStyle/>
        <a:p>
          <a:pPr>
            <a:lnSpc>
              <a:spcPct val="100000"/>
            </a:lnSpc>
          </a:pPr>
          <a:r>
            <a:rPr lang="en-US" sz="1400" dirty="0"/>
            <a:t>centralized in the Council style - not controlled by any individual person</a:t>
          </a:r>
          <a:r>
            <a:rPr lang="ja-JP" altLang="en-US" sz="1200" dirty="0"/>
            <a:t>（</a:t>
          </a:r>
          <a:r>
            <a:rPr lang="ja-JP" altLang="en-US" sz="1200" b="0" i="0" dirty="0"/>
            <a:t>評議会スタイルで一個人によって管理されていない</a:t>
          </a:r>
          <a:r>
            <a:rPr lang="ja-JP" altLang="en-US" sz="1200" dirty="0"/>
            <a:t>）</a:t>
          </a:r>
          <a:endParaRPr lang="en-US" sz="1400" dirty="0"/>
        </a:p>
      </dgm:t>
    </dgm:pt>
    <dgm:pt modelId="{029A3399-5A8D-464C-83C6-3A7D239D47E4}" type="parTrans" cxnId="{4E473819-2B0F-472A-933C-2807534073E9}">
      <dgm:prSet/>
      <dgm:spPr/>
      <dgm:t>
        <a:bodyPr/>
        <a:lstStyle/>
        <a:p>
          <a:endParaRPr lang="en-US"/>
        </a:p>
      </dgm:t>
    </dgm:pt>
    <dgm:pt modelId="{0816FCEE-81E3-42A1-A437-5AF484D16521}" type="sibTrans" cxnId="{4E473819-2B0F-472A-933C-2807534073E9}">
      <dgm:prSet/>
      <dgm:spPr/>
      <dgm:t>
        <a:bodyPr/>
        <a:lstStyle/>
        <a:p>
          <a:endParaRPr lang="en-US"/>
        </a:p>
      </dgm:t>
    </dgm:pt>
    <dgm:pt modelId="{5DF72BBD-FE24-4946-90FF-F5890B391ACF}">
      <dgm:prSet custT="1"/>
      <dgm:spPr/>
      <dgm:t>
        <a:bodyPr/>
        <a:lstStyle/>
        <a:p>
          <a:pPr>
            <a:lnSpc>
              <a:spcPct val="100000"/>
            </a:lnSpc>
          </a:pPr>
          <a:r>
            <a:rPr lang="en-US" sz="1100" dirty="0"/>
            <a:t>the Council is the assembly of the Core Members, who earn their rights by long-time devotion and contributions to the OSS community</a:t>
          </a:r>
          <a:r>
            <a:rPr lang="ja-JP" altLang="en-US" sz="1050" dirty="0"/>
            <a:t>（</a:t>
          </a:r>
          <a:r>
            <a:rPr lang="ja-JP" altLang="en-US" sz="1050" b="0" i="0" dirty="0"/>
            <a:t>評議会は、長年の献身と</a:t>
          </a:r>
          <a:r>
            <a:rPr lang="en-US" altLang="ja-JP" sz="1050" b="0" i="0" dirty="0"/>
            <a:t>OSS</a:t>
          </a:r>
          <a:r>
            <a:rPr lang="ja-JP" altLang="en-US" sz="1050" b="0" i="0" dirty="0"/>
            <a:t>コミュニティへの貢献が持っているコアメンバー</a:t>
          </a:r>
          <a:r>
            <a:rPr lang="ja-JP" altLang="en-US" sz="1050" dirty="0"/>
            <a:t>）</a:t>
          </a:r>
          <a:endParaRPr lang="en-US" sz="1100" dirty="0"/>
        </a:p>
      </dgm:t>
    </dgm:pt>
    <dgm:pt modelId="{99783CE0-DEB4-4A7A-A303-C1BC5D9A2CFE}" type="parTrans" cxnId="{5912FADE-D745-41BC-81EC-7807694F313C}">
      <dgm:prSet/>
      <dgm:spPr/>
      <dgm:t>
        <a:bodyPr/>
        <a:lstStyle/>
        <a:p>
          <a:endParaRPr lang="en-US"/>
        </a:p>
      </dgm:t>
    </dgm:pt>
    <dgm:pt modelId="{D5273D66-FB62-4258-A3D1-184E84DAE6D5}" type="sibTrans" cxnId="{5912FADE-D745-41BC-81EC-7807694F313C}">
      <dgm:prSet/>
      <dgm:spPr/>
      <dgm:t>
        <a:bodyPr/>
        <a:lstStyle/>
        <a:p>
          <a:endParaRPr lang="en-US"/>
        </a:p>
      </dgm:t>
    </dgm:pt>
    <dgm:pt modelId="{6DEC0EF5-CA35-458B-AFDF-CFC1C5A9283A}" type="pres">
      <dgm:prSet presAssocID="{8E41E6D1-1B44-48AC-AAC5-D45A9D8D74B3}" presName="root" presStyleCnt="0">
        <dgm:presLayoutVars>
          <dgm:dir/>
          <dgm:resizeHandles val="exact"/>
        </dgm:presLayoutVars>
      </dgm:prSet>
      <dgm:spPr/>
    </dgm:pt>
    <dgm:pt modelId="{54D4E23C-004E-49ED-9675-B77293B8721C}" type="pres">
      <dgm:prSet presAssocID="{39F36AF3-25D9-44BD-9AC7-8A42D7C1643B}" presName="compNode" presStyleCnt="0"/>
      <dgm:spPr/>
    </dgm:pt>
    <dgm:pt modelId="{C6DB9750-9775-4A4D-9C17-69742B0F2AB3}" type="pres">
      <dgm:prSet presAssocID="{39F36AF3-25D9-44BD-9AC7-8A42D7C1643B}" presName="bgRect" presStyleLbl="bgShp" presStyleIdx="0" presStyleCnt="3"/>
      <dgm:spPr/>
    </dgm:pt>
    <dgm:pt modelId="{8EA3C939-4063-4C2C-9232-337697B6367C}" type="pres">
      <dgm:prSet presAssocID="{39F36AF3-25D9-44BD-9AC7-8A42D7C1643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Network"/>
        </a:ext>
      </dgm:extLst>
    </dgm:pt>
    <dgm:pt modelId="{1AE36DAB-0471-4433-B94C-F22B67F960F3}" type="pres">
      <dgm:prSet presAssocID="{39F36AF3-25D9-44BD-9AC7-8A42D7C1643B}" presName="spaceRect" presStyleCnt="0"/>
      <dgm:spPr/>
    </dgm:pt>
    <dgm:pt modelId="{7A029682-DAB1-47C3-87C2-20B833FE9C78}" type="pres">
      <dgm:prSet presAssocID="{39F36AF3-25D9-44BD-9AC7-8A42D7C1643B}" presName="parTx" presStyleLbl="revTx" presStyleIdx="0" presStyleCnt="6">
        <dgm:presLayoutVars>
          <dgm:chMax val="0"/>
          <dgm:chPref val="0"/>
        </dgm:presLayoutVars>
      </dgm:prSet>
      <dgm:spPr/>
    </dgm:pt>
    <dgm:pt modelId="{D27A4D8A-8B69-42A4-B84F-03A097A54228}" type="pres">
      <dgm:prSet presAssocID="{39F36AF3-25D9-44BD-9AC7-8A42D7C1643B}" presName="desTx" presStyleLbl="revTx" presStyleIdx="1" presStyleCnt="6">
        <dgm:presLayoutVars/>
      </dgm:prSet>
      <dgm:spPr/>
    </dgm:pt>
    <dgm:pt modelId="{E2F90196-6C86-4B79-B9CD-2A3AC653CDEC}" type="pres">
      <dgm:prSet presAssocID="{AE6F1DE8-5A48-4101-99A3-58F5A939CDA8}" presName="sibTrans" presStyleCnt="0"/>
      <dgm:spPr/>
    </dgm:pt>
    <dgm:pt modelId="{2F335AB6-1A2F-4668-868E-EA05608C199D}" type="pres">
      <dgm:prSet presAssocID="{16D661DC-F57D-4EA5-AF5B-2A1A45639145}" presName="compNode" presStyleCnt="0"/>
      <dgm:spPr/>
    </dgm:pt>
    <dgm:pt modelId="{5E97CFE5-3015-46CB-8692-9051305272F1}" type="pres">
      <dgm:prSet presAssocID="{16D661DC-F57D-4EA5-AF5B-2A1A45639145}" presName="bgRect" presStyleLbl="bgShp" presStyleIdx="1" presStyleCnt="3" custLinFactNeighborY="1800"/>
      <dgm:spPr/>
    </dgm:pt>
    <dgm:pt modelId="{5885F95B-6956-4401-A4E6-65C369E36683}" type="pres">
      <dgm:prSet presAssocID="{16D661DC-F57D-4EA5-AF5B-2A1A4563914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10C6507C-A9E6-4F45-B40B-A3A62640807B}" type="pres">
      <dgm:prSet presAssocID="{16D661DC-F57D-4EA5-AF5B-2A1A45639145}" presName="spaceRect" presStyleCnt="0"/>
      <dgm:spPr/>
    </dgm:pt>
    <dgm:pt modelId="{66BCD18C-9EBE-4634-812D-8BBE6F8093F8}" type="pres">
      <dgm:prSet presAssocID="{16D661DC-F57D-4EA5-AF5B-2A1A45639145}" presName="parTx" presStyleLbl="revTx" presStyleIdx="2" presStyleCnt="6">
        <dgm:presLayoutVars>
          <dgm:chMax val="0"/>
          <dgm:chPref val="0"/>
        </dgm:presLayoutVars>
      </dgm:prSet>
      <dgm:spPr/>
    </dgm:pt>
    <dgm:pt modelId="{F1EC24C4-14A3-4394-88FE-AB7702F1EE9E}" type="pres">
      <dgm:prSet presAssocID="{16D661DC-F57D-4EA5-AF5B-2A1A45639145}" presName="desTx" presStyleLbl="revTx" presStyleIdx="3" presStyleCnt="6">
        <dgm:presLayoutVars/>
      </dgm:prSet>
      <dgm:spPr/>
    </dgm:pt>
    <dgm:pt modelId="{675CA0A5-F8B6-4E0D-ACAE-272746A8DAED}" type="pres">
      <dgm:prSet presAssocID="{52BE15BF-5745-46AC-BA2A-B715DFEED73F}" presName="sibTrans" presStyleCnt="0"/>
      <dgm:spPr/>
    </dgm:pt>
    <dgm:pt modelId="{1C62DCC2-627C-4DCF-A50A-865935F8FA9E}" type="pres">
      <dgm:prSet presAssocID="{40C7255F-C764-42E1-936E-AC735734C3C0}" presName="compNode" presStyleCnt="0"/>
      <dgm:spPr/>
    </dgm:pt>
    <dgm:pt modelId="{35CB8CB7-9447-4096-9ADB-48A7EFD08797}" type="pres">
      <dgm:prSet presAssocID="{40C7255F-C764-42E1-936E-AC735734C3C0}" presName="bgRect" presStyleLbl="bgShp" presStyleIdx="2" presStyleCnt="3"/>
      <dgm:spPr/>
    </dgm:pt>
    <dgm:pt modelId="{48717E1F-C28C-4C43-B91B-3B98B1D96CEA}" type="pres">
      <dgm:prSet presAssocID="{40C7255F-C764-42E1-936E-AC735734C3C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D6718117-DDE2-4DFD-BD6E-ABB95861DE0A}" type="pres">
      <dgm:prSet presAssocID="{40C7255F-C764-42E1-936E-AC735734C3C0}" presName="spaceRect" presStyleCnt="0"/>
      <dgm:spPr/>
    </dgm:pt>
    <dgm:pt modelId="{2D536091-6B5D-4FEF-B04F-168EE98C2CBF}" type="pres">
      <dgm:prSet presAssocID="{40C7255F-C764-42E1-936E-AC735734C3C0}" presName="parTx" presStyleLbl="revTx" presStyleIdx="4" presStyleCnt="6">
        <dgm:presLayoutVars>
          <dgm:chMax val="0"/>
          <dgm:chPref val="0"/>
        </dgm:presLayoutVars>
      </dgm:prSet>
      <dgm:spPr/>
    </dgm:pt>
    <dgm:pt modelId="{6FBEEA0B-BFD8-4A0B-8CB2-C32925F505D8}" type="pres">
      <dgm:prSet presAssocID="{40C7255F-C764-42E1-936E-AC735734C3C0}" presName="desTx" presStyleLbl="revTx" presStyleIdx="5" presStyleCnt="6">
        <dgm:presLayoutVars/>
      </dgm:prSet>
      <dgm:spPr/>
    </dgm:pt>
  </dgm:ptLst>
  <dgm:cxnLst>
    <dgm:cxn modelId="{18ADA10D-0C17-46AD-BCD2-361AB734F809}" type="presOf" srcId="{5DF72BBD-FE24-4946-90FF-F5890B391ACF}" destId="{6FBEEA0B-BFD8-4A0B-8CB2-C32925F505D8}" srcOrd="0" destOrd="0" presId="urn:microsoft.com/office/officeart/2018/2/layout/IconVerticalSolidList"/>
    <dgm:cxn modelId="{4E473819-2B0F-472A-933C-2807534073E9}" srcId="{8E41E6D1-1B44-48AC-AAC5-D45A9D8D74B3}" destId="{40C7255F-C764-42E1-936E-AC735734C3C0}" srcOrd="2" destOrd="0" parTransId="{029A3399-5A8D-464C-83C6-3A7D239D47E4}" sibTransId="{0816FCEE-81E3-42A1-A437-5AF484D16521}"/>
    <dgm:cxn modelId="{6145521B-9CAF-409F-9D49-FC1AB5D205F3}" type="presOf" srcId="{C9F571C4-C52F-4915-A114-1A748324F3FE}" destId="{F1EC24C4-14A3-4394-88FE-AB7702F1EE9E}" srcOrd="0" destOrd="0" presId="urn:microsoft.com/office/officeart/2018/2/layout/IconVerticalSolidList"/>
    <dgm:cxn modelId="{D1B51F37-5EDE-413A-9B50-A0F27BE788B1}" srcId="{8E41E6D1-1B44-48AC-AAC5-D45A9D8D74B3}" destId="{39F36AF3-25D9-44BD-9AC7-8A42D7C1643B}" srcOrd="0" destOrd="0" parTransId="{21C78949-343B-49F7-89EC-9676B4F31744}" sibTransId="{AE6F1DE8-5A48-4101-99A3-58F5A939CDA8}"/>
    <dgm:cxn modelId="{D374917B-D86B-4C71-962E-2610F2E99953}" type="presOf" srcId="{8E41E6D1-1B44-48AC-AAC5-D45A9D8D74B3}" destId="{6DEC0EF5-CA35-458B-AFDF-CFC1C5A9283A}" srcOrd="0" destOrd="0" presId="urn:microsoft.com/office/officeart/2018/2/layout/IconVerticalSolidList"/>
    <dgm:cxn modelId="{5F6F098D-0B92-4B73-85E3-1268D4D44CC5}" type="presOf" srcId="{C227EAD6-FD6D-40D7-9D15-A7354952E7D6}" destId="{D27A4D8A-8B69-42A4-B84F-03A097A54228}" srcOrd="0" destOrd="0" presId="urn:microsoft.com/office/officeart/2018/2/layout/IconVerticalSolidList"/>
    <dgm:cxn modelId="{4F9A4291-7097-40A0-B5E8-E81FA59A6E3F}" srcId="{39F36AF3-25D9-44BD-9AC7-8A42D7C1643B}" destId="{C227EAD6-FD6D-40D7-9D15-A7354952E7D6}" srcOrd="0" destOrd="0" parTransId="{E4B963C5-EB3A-49C5-B2D3-AF872D0D920E}" sibTransId="{DE5D8C69-64A0-426B-A74A-14CC44F208CA}"/>
    <dgm:cxn modelId="{B0D7C7A8-AD9B-4B9F-81B5-C0A5DE819E0E}" type="presOf" srcId="{39F36AF3-25D9-44BD-9AC7-8A42D7C1643B}" destId="{7A029682-DAB1-47C3-87C2-20B833FE9C78}" srcOrd="0" destOrd="0" presId="urn:microsoft.com/office/officeart/2018/2/layout/IconVerticalSolidList"/>
    <dgm:cxn modelId="{5912FADE-D745-41BC-81EC-7807694F313C}" srcId="{40C7255F-C764-42E1-936E-AC735734C3C0}" destId="{5DF72BBD-FE24-4946-90FF-F5890B391ACF}" srcOrd="0" destOrd="0" parTransId="{99783CE0-DEB4-4A7A-A303-C1BC5D9A2CFE}" sibTransId="{D5273D66-FB62-4258-A3D1-184E84DAE6D5}"/>
    <dgm:cxn modelId="{790AA0E2-C1DA-44B1-93A2-896CA096D6CF}" type="presOf" srcId="{16D661DC-F57D-4EA5-AF5B-2A1A45639145}" destId="{66BCD18C-9EBE-4634-812D-8BBE6F8093F8}" srcOrd="0" destOrd="0" presId="urn:microsoft.com/office/officeart/2018/2/layout/IconVerticalSolidList"/>
    <dgm:cxn modelId="{299298E3-AF2B-43A3-8A50-D2EBDA1438B9}" srcId="{8E41E6D1-1B44-48AC-AAC5-D45A9D8D74B3}" destId="{16D661DC-F57D-4EA5-AF5B-2A1A45639145}" srcOrd="1" destOrd="0" parTransId="{AEAF2181-FFB9-4CF9-AF8A-95ED01D1D374}" sibTransId="{52BE15BF-5745-46AC-BA2A-B715DFEED73F}"/>
    <dgm:cxn modelId="{D7D18EE9-4B0C-4B2B-BD2A-ECD1E1AC5BF4}" type="presOf" srcId="{40C7255F-C764-42E1-936E-AC735734C3C0}" destId="{2D536091-6B5D-4FEF-B04F-168EE98C2CBF}" srcOrd="0" destOrd="0" presId="urn:microsoft.com/office/officeart/2018/2/layout/IconVerticalSolidList"/>
    <dgm:cxn modelId="{7A6376F2-45B3-4043-89D2-7C3C8C5A9AC8}" srcId="{16D661DC-F57D-4EA5-AF5B-2A1A45639145}" destId="{C9F571C4-C52F-4915-A114-1A748324F3FE}" srcOrd="0" destOrd="0" parTransId="{AA471C33-F1CA-40D5-8B89-451E30DEE928}" sibTransId="{A59EB692-C882-4C28-97A8-4C751EBC2B13}"/>
    <dgm:cxn modelId="{1C160F1B-A7F8-4C86-BC70-506AA02E5B9C}" type="presParOf" srcId="{6DEC0EF5-CA35-458B-AFDF-CFC1C5A9283A}" destId="{54D4E23C-004E-49ED-9675-B77293B8721C}" srcOrd="0" destOrd="0" presId="urn:microsoft.com/office/officeart/2018/2/layout/IconVerticalSolidList"/>
    <dgm:cxn modelId="{D5ECBCDA-57B0-485B-9782-2ABC2427D583}" type="presParOf" srcId="{54D4E23C-004E-49ED-9675-B77293B8721C}" destId="{C6DB9750-9775-4A4D-9C17-69742B0F2AB3}" srcOrd="0" destOrd="0" presId="urn:microsoft.com/office/officeart/2018/2/layout/IconVerticalSolidList"/>
    <dgm:cxn modelId="{6F2D322A-6FBF-4ADC-BE08-3A934719A4C1}" type="presParOf" srcId="{54D4E23C-004E-49ED-9675-B77293B8721C}" destId="{8EA3C939-4063-4C2C-9232-337697B6367C}" srcOrd="1" destOrd="0" presId="urn:microsoft.com/office/officeart/2018/2/layout/IconVerticalSolidList"/>
    <dgm:cxn modelId="{016D3457-2720-4ACC-84B9-56AD72D550AA}" type="presParOf" srcId="{54D4E23C-004E-49ED-9675-B77293B8721C}" destId="{1AE36DAB-0471-4433-B94C-F22B67F960F3}" srcOrd="2" destOrd="0" presId="urn:microsoft.com/office/officeart/2018/2/layout/IconVerticalSolidList"/>
    <dgm:cxn modelId="{934C21A9-D47E-4762-96CE-026922B2491A}" type="presParOf" srcId="{54D4E23C-004E-49ED-9675-B77293B8721C}" destId="{7A029682-DAB1-47C3-87C2-20B833FE9C78}" srcOrd="3" destOrd="0" presId="urn:microsoft.com/office/officeart/2018/2/layout/IconVerticalSolidList"/>
    <dgm:cxn modelId="{E96A2E49-5109-43F0-B93A-A2CA05D47DBE}" type="presParOf" srcId="{54D4E23C-004E-49ED-9675-B77293B8721C}" destId="{D27A4D8A-8B69-42A4-B84F-03A097A54228}" srcOrd="4" destOrd="0" presId="urn:microsoft.com/office/officeart/2018/2/layout/IconVerticalSolidList"/>
    <dgm:cxn modelId="{298AA98C-075B-40E5-9311-3E1DFD724765}" type="presParOf" srcId="{6DEC0EF5-CA35-458B-AFDF-CFC1C5A9283A}" destId="{E2F90196-6C86-4B79-B9CD-2A3AC653CDEC}" srcOrd="1" destOrd="0" presId="urn:microsoft.com/office/officeart/2018/2/layout/IconVerticalSolidList"/>
    <dgm:cxn modelId="{4D9FBCCC-53AD-42E2-A032-1D068F7C7F41}" type="presParOf" srcId="{6DEC0EF5-CA35-458B-AFDF-CFC1C5A9283A}" destId="{2F335AB6-1A2F-4668-868E-EA05608C199D}" srcOrd="2" destOrd="0" presId="urn:microsoft.com/office/officeart/2018/2/layout/IconVerticalSolidList"/>
    <dgm:cxn modelId="{073942AF-C178-43AD-AA20-67C5920965DE}" type="presParOf" srcId="{2F335AB6-1A2F-4668-868E-EA05608C199D}" destId="{5E97CFE5-3015-46CB-8692-9051305272F1}" srcOrd="0" destOrd="0" presId="urn:microsoft.com/office/officeart/2018/2/layout/IconVerticalSolidList"/>
    <dgm:cxn modelId="{283A98B1-8EBC-4331-82F4-73113A788997}" type="presParOf" srcId="{2F335AB6-1A2F-4668-868E-EA05608C199D}" destId="{5885F95B-6956-4401-A4E6-65C369E36683}" srcOrd="1" destOrd="0" presId="urn:microsoft.com/office/officeart/2018/2/layout/IconVerticalSolidList"/>
    <dgm:cxn modelId="{53ACE4FF-572C-406C-958A-59954895BC30}" type="presParOf" srcId="{2F335AB6-1A2F-4668-868E-EA05608C199D}" destId="{10C6507C-A9E6-4F45-B40B-A3A62640807B}" srcOrd="2" destOrd="0" presId="urn:microsoft.com/office/officeart/2018/2/layout/IconVerticalSolidList"/>
    <dgm:cxn modelId="{B5349B6D-774F-4979-8813-09D4971DEA1E}" type="presParOf" srcId="{2F335AB6-1A2F-4668-868E-EA05608C199D}" destId="{66BCD18C-9EBE-4634-812D-8BBE6F8093F8}" srcOrd="3" destOrd="0" presId="urn:microsoft.com/office/officeart/2018/2/layout/IconVerticalSolidList"/>
    <dgm:cxn modelId="{0AA771F9-8B76-408B-B3CF-AC149B71F501}" type="presParOf" srcId="{2F335AB6-1A2F-4668-868E-EA05608C199D}" destId="{F1EC24C4-14A3-4394-88FE-AB7702F1EE9E}" srcOrd="4" destOrd="0" presId="urn:microsoft.com/office/officeart/2018/2/layout/IconVerticalSolidList"/>
    <dgm:cxn modelId="{D6A41894-417C-48C3-B517-6295595DA198}" type="presParOf" srcId="{6DEC0EF5-CA35-458B-AFDF-CFC1C5A9283A}" destId="{675CA0A5-F8B6-4E0D-ACAE-272746A8DAED}" srcOrd="3" destOrd="0" presId="urn:microsoft.com/office/officeart/2018/2/layout/IconVerticalSolidList"/>
    <dgm:cxn modelId="{0BAF6652-B9D1-452D-83A9-6A2870E1DAA8}" type="presParOf" srcId="{6DEC0EF5-CA35-458B-AFDF-CFC1C5A9283A}" destId="{1C62DCC2-627C-4DCF-A50A-865935F8FA9E}" srcOrd="4" destOrd="0" presId="urn:microsoft.com/office/officeart/2018/2/layout/IconVerticalSolidList"/>
    <dgm:cxn modelId="{EC546A01-AB11-4861-B299-C5345BD1847A}" type="presParOf" srcId="{1C62DCC2-627C-4DCF-A50A-865935F8FA9E}" destId="{35CB8CB7-9447-4096-9ADB-48A7EFD08797}" srcOrd="0" destOrd="0" presId="urn:microsoft.com/office/officeart/2018/2/layout/IconVerticalSolidList"/>
    <dgm:cxn modelId="{3B7F8407-0EF3-4621-9A8F-9AD6E88BF3B5}" type="presParOf" srcId="{1C62DCC2-627C-4DCF-A50A-865935F8FA9E}" destId="{48717E1F-C28C-4C43-B91B-3B98B1D96CEA}" srcOrd="1" destOrd="0" presId="urn:microsoft.com/office/officeart/2018/2/layout/IconVerticalSolidList"/>
    <dgm:cxn modelId="{7717305C-0533-47C6-B928-BA6192E8DD08}" type="presParOf" srcId="{1C62DCC2-627C-4DCF-A50A-865935F8FA9E}" destId="{D6718117-DDE2-4DFD-BD6E-ABB95861DE0A}" srcOrd="2" destOrd="0" presId="urn:microsoft.com/office/officeart/2018/2/layout/IconVerticalSolidList"/>
    <dgm:cxn modelId="{06B619A6-8861-4818-9EC1-7E2470730771}" type="presParOf" srcId="{1C62DCC2-627C-4DCF-A50A-865935F8FA9E}" destId="{2D536091-6B5D-4FEF-B04F-168EE98C2CBF}" srcOrd="3" destOrd="0" presId="urn:microsoft.com/office/officeart/2018/2/layout/IconVerticalSolidList"/>
    <dgm:cxn modelId="{4946CF7A-7852-40C9-B4B7-59DC965D292D}" type="presParOf" srcId="{1C62DCC2-627C-4DCF-A50A-865935F8FA9E}" destId="{6FBEEA0B-BFD8-4A0B-8CB2-C32925F505D8}"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2DF420F-7C2E-43CC-BCE9-5034456BDD18}" type="doc">
      <dgm:prSet loTypeId="urn:microsoft.com/office/officeart/2005/8/layout/process4" loCatId="process" qsTypeId="urn:microsoft.com/office/officeart/2005/8/quickstyle/simple1" qsCatId="simple" csTypeId="urn:microsoft.com/office/officeart/2005/8/colors/colorful3" csCatId="colorful" phldr="1"/>
      <dgm:spPr/>
      <dgm:t>
        <a:bodyPr/>
        <a:lstStyle/>
        <a:p>
          <a:endParaRPr lang="en-US"/>
        </a:p>
      </dgm:t>
    </dgm:pt>
    <dgm:pt modelId="{2405FE82-4D33-48D5-860F-EB5FB6A8B009}">
      <dgm:prSet custT="1"/>
      <dgm:spPr/>
      <dgm:t>
        <a:bodyPr/>
        <a:lstStyle/>
        <a:p>
          <a:r>
            <a:rPr lang="en-MY" sz="1050" dirty="0"/>
            <a:t>Exploration-Oriented OSS </a:t>
          </a:r>
          <a:r>
            <a:rPr lang="en-US" sz="1050" dirty="0"/>
            <a:t>and Utility-Oriented OSS are good for the initiation of an OSS project, and Service-Oriented OSS is suitable for more mature </a:t>
          </a:r>
          <a:r>
            <a:rPr lang="en-MY" sz="1050" dirty="0"/>
            <a:t>OSS projects</a:t>
          </a:r>
          <a:br>
            <a:rPr lang="en-MY" sz="1050" dirty="0"/>
          </a:br>
          <a:r>
            <a:rPr lang="ja-JP" altLang="en-US" sz="1050" dirty="0"/>
            <a:t>（探査指向の</a:t>
          </a:r>
          <a:r>
            <a:rPr lang="en-US" altLang="en-US" sz="1050" dirty="0"/>
            <a:t>OSS</a:t>
          </a:r>
          <a:r>
            <a:rPr lang="ja-JP" altLang="en-US" sz="1050" dirty="0"/>
            <a:t>および実用指向の</a:t>
          </a:r>
          <a:r>
            <a:rPr lang="en-US" altLang="en-US" sz="1050" dirty="0"/>
            <a:t>OSS</a:t>
          </a:r>
          <a:r>
            <a:rPr lang="ja-JP" altLang="en-US" sz="1050" dirty="0"/>
            <a:t>は、</a:t>
          </a:r>
          <a:r>
            <a:rPr lang="en-US" altLang="en-US" sz="1050" dirty="0"/>
            <a:t>OSS</a:t>
          </a:r>
          <a:r>
            <a:rPr lang="ja-JP" altLang="en-US" sz="1050" dirty="0"/>
            <a:t>プロジェクトの開始に適しています。サービス指向の</a:t>
          </a:r>
          <a:r>
            <a:rPr lang="en-US" altLang="en-US" sz="1050" dirty="0"/>
            <a:t>OSS</a:t>
          </a:r>
          <a:r>
            <a:rPr lang="ja-JP" altLang="en-US" sz="1050" dirty="0"/>
            <a:t>は、より成熟した</a:t>
          </a:r>
          <a:r>
            <a:rPr lang="en-US" altLang="en-US" sz="1050" dirty="0"/>
            <a:t>OSS</a:t>
          </a:r>
          <a:r>
            <a:rPr lang="ja-JP" altLang="en-US" sz="1050" dirty="0"/>
            <a:t>プロジェクトに適している）</a:t>
          </a:r>
          <a:endParaRPr lang="en-MY" sz="1050" dirty="0"/>
        </a:p>
      </dgm:t>
    </dgm:pt>
    <dgm:pt modelId="{FC91DB2C-7304-4446-BB0F-55A10D30E219}" type="parTrans" cxnId="{1DA03291-A949-45FB-BD6E-9A8536168977}">
      <dgm:prSet/>
      <dgm:spPr/>
      <dgm:t>
        <a:bodyPr/>
        <a:lstStyle/>
        <a:p>
          <a:endParaRPr lang="en-US"/>
        </a:p>
      </dgm:t>
    </dgm:pt>
    <dgm:pt modelId="{9488C56B-9B72-4744-A83A-DF21E5733917}" type="sibTrans" cxnId="{1DA03291-A949-45FB-BD6E-9A8536168977}">
      <dgm:prSet/>
      <dgm:spPr/>
      <dgm:t>
        <a:bodyPr/>
        <a:lstStyle/>
        <a:p>
          <a:endParaRPr lang="en-US"/>
        </a:p>
      </dgm:t>
    </dgm:pt>
    <dgm:pt modelId="{816C5772-33DA-4302-B7BC-09B4228833B4}">
      <dgm:prSet custT="1">
        <dgm:style>
          <a:lnRef idx="3">
            <a:schemeClr val="lt1"/>
          </a:lnRef>
          <a:fillRef idx="1">
            <a:schemeClr val="accent5"/>
          </a:fillRef>
          <a:effectRef idx="1">
            <a:schemeClr val="accent5"/>
          </a:effectRef>
          <a:fontRef idx="minor">
            <a:schemeClr val="lt1"/>
          </a:fontRef>
        </dgm:style>
      </dgm:prSet>
      <dgm:spPr>
        <a:solidFill>
          <a:schemeClr val="accent2">
            <a:lumMod val="60000"/>
            <a:lumOff val="40000"/>
          </a:schemeClr>
        </a:solidFill>
      </dgm:spPr>
      <dgm:t>
        <a:bodyPr/>
        <a:lstStyle/>
        <a:p>
          <a:pPr algn="ctr">
            <a:buFont typeface="+mj-lt"/>
            <a:buAutoNum type="arabicPeriod"/>
          </a:pPr>
          <a:r>
            <a:rPr lang="en-MY" sz="2000" dirty="0"/>
            <a:t>Exploration-Oriented OSS projects</a:t>
          </a:r>
          <a:br>
            <a:rPr lang="en-MY" sz="2000" dirty="0"/>
          </a:br>
          <a:r>
            <a:rPr lang="ja-JP" altLang="en-US" sz="1200" dirty="0"/>
            <a:t>（</a:t>
          </a:r>
          <a:r>
            <a:rPr lang="ja-JP" altLang="en-US" sz="1200" b="0" i="0" dirty="0"/>
            <a:t>探査指向の</a:t>
          </a:r>
          <a:r>
            <a:rPr lang="en-US" altLang="ja-JP" sz="1200" b="0" i="0" dirty="0"/>
            <a:t>OSS</a:t>
          </a:r>
          <a:r>
            <a:rPr lang="ja-JP" altLang="en-US" sz="1200" b="0" i="0" dirty="0"/>
            <a:t>プロジェクト</a:t>
          </a:r>
          <a:r>
            <a:rPr lang="ja-JP" altLang="en-US" sz="1200" dirty="0"/>
            <a:t>）</a:t>
          </a:r>
          <a:endParaRPr lang="en-US" sz="2000" dirty="0"/>
        </a:p>
      </dgm:t>
    </dgm:pt>
    <dgm:pt modelId="{46F1B861-9789-4DC2-9D11-508534D36C48}" type="parTrans" cxnId="{7C26A2ED-67AA-4F7D-898E-DD33D7A85975}">
      <dgm:prSet/>
      <dgm:spPr/>
      <dgm:t>
        <a:bodyPr/>
        <a:lstStyle/>
        <a:p>
          <a:endParaRPr lang="en-US"/>
        </a:p>
      </dgm:t>
    </dgm:pt>
    <dgm:pt modelId="{56836585-F694-4859-8487-B06E7BE6153C}" type="sibTrans" cxnId="{7C26A2ED-67AA-4F7D-898E-DD33D7A85975}">
      <dgm:prSet/>
      <dgm:spPr/>
      <dgm:t>
        <a:bodyPr/>
        <a:lstStyle/>
        <a:p>
          <a:endParaRPr lang="en-US"/>
        </a:p>
      </dgm:t>
    </dgm:pt>
    <dgm:pt modelId="{0F16EF6D-8B13-4892-92A8-D5E8A1634DE0}">
      <dgm:prSet custT="1">
        <dgm:style>
          <a:lnRef idx="3">
            <a:schemeClr val="lt1"/>
          </a:lnRef>
          <a:fillRef idx="1">
            <a:schemeClr val="accent5"/>
          </a:fillRef>
          <a:effectRef idx="1">
            <a:schemeClr val="accent5"/>
          </a:effectRef>
          <a:fontRef idx="minor">
            <a:schemeClr val="lt1"/>
          </a:fontRef>
        </dgm:style>
      </dgm:prSet>
      <dgm:spPr>
        <a:solidFill>
          <a:schemeClr val="accent2">
            <a:lumMod val="60000"/>
            <a:lumOff val="40000"/>
          </a:schemeClr>
        </a:solidFill>
      </dgm:spPr>
      <dgm:t>
        <a:bodyPr/>
        <a:lstStyle/>
        <a:p>
          <a:pPr algn="l"/>
          <a:r>
            <a:rPr lang="en-US" sz="1600" dirty="0"/>
            <a:t>users at a certain point, will demand stability </a:t>
          </a:r>
          <a:r>
            <a:rPr lang="ja-JP" altLang="en-US" sz="1400" dirty="0"/>
            <a:t>（</a:t>
          </a:r>
          <a:r>
            <a:rPr lang="ja-JP" altLang="en-US" sz="1400" b="0" i="0" dirty="0"/>
            <a:t>特定の時点でのユーザーは、安定性を要求 </a:t>
          </a:r>
          <a:r>
            <a:rPr lang="ja-JP" altLang="en-US" sz="1400" dirty="0"/>
            <a:t>）</a:t>
          </a:r>
          <a:endParaRPr lang="en-US" sz="1400" dirty="0"/>
        </a:p>
      </dgm:t>
    </dgm:pt>
    <dgm:pt modelId="{CFD4D15E-372D-4177-988D-EB2400A6B22D}" type="parTrans" cxnId="{1B990BE1-C457-434C-BFCD-4A2317741A2A}">
      <dgm:prSet/>
      <dgm:spPr/>
      <dgm:t>
        <a:bodyPr/>
        <a:lstStyle/>
        <a:p>
          <a:endParaRPr lang="en-US"/>
        </a:p>
      </dgm:t>
    </dgm:pt>
    <dgm:pt modelId="{45CA9965-2340-4605-BC06-709F2CD49AD6}" type="sibTrans" cxnId="{1B990BE1-C457-434C-BFCD-4A2317741A2A}">
      <dgm:prSet/>
      <dgm:spPr/>
      <dgm:t>
        <a:bodyPr/>
        <a:lstStyle/>
        <a:p>
          <a:endParaRPr lang="en-US"/>
        </a:p>
      </dgm:t>
    </dgm:pt>
    <dgm:pt modelId="{994F73B5-047C-4993-8928-2DD903DDBCAF}">
      <dgm:prSet custT="1">
        <dgm:style>
          <a:lnRef idx="3">
            <a:schemeClr val="lt1"/>
          </a:lnRef>
          <a:fillRef idx="1">
            <a:schemeClr val="accent5"/>
          </a:fillRef>
          <a:effectRef idx="1">
            <a:schemeClr val="accent5"/>
          </a:effectRef>
          <a:fontRef idx="minor">
            <a:schemeClr val="lt1"/>
          </a:fontRef>
        </dgm:style>
      </dgm:prSet>
      <dgm:spPr>
        <a:solidFill>
          <a:schemeClr val="accent2">
            <a:lumMod val="60000"/>
            <a:lumOff val="40000"/>
          </a:schemeClr>
        </a:solidFill>
      </dgm:spPr>
      <dgm:t>
        <a:bodyPr/>
        <a:lstStyle/>
        <a:p>
          <a:pPr algn="l"/>
          <a:r>
            <a:rPr lang="en-US" sz="1600" dirty="0"/>
            <a:t>original Project Leader has lost his or her exploration spirit</a:t>
          </a:r>
          <a:r>
            <a:rPr lang="ja-JP" altLang="en-US" sz="1400" dirty="0"/>
            <a:t>（</a:t>
          </a:r>
          <a:r>
            <a:rPr lang="ja-JP" altLang="en-US" sz="1400" b="0" i="0" dirty="0"/>
            <a:t>元のプロジェクトリーダーは自分の探査精神を失いました </a:t>
          </a:r>
          <a:r>
            <a:rPr lang="ja-JP" altLang="en-US" sz="1400" dirty="0"/>
            <a:t>）</a:t>
          </a:r>
          <a:endParaRPr lang="en-US" sz="1400" dirty="0"/>
        </a:p>
      </dgm:t>
    </dgm:pt>
    <dgm:pt modelId="{6A47ABE9-2C4F-4EA3-A132-0E6CB325733A}" type="parTrans" cxnId="{30F16993-CBBC-4C07-AE61-0FD0567F630B}">
      <dgm:prSet/>
      <dgm:spPr/>
      <dgm:t>
        <a:bodyPr/>
        <a:lstStyle/>
        <a:p>
          <a:endParaRPr lang="en-US"/>
        </a:p>
      </dgm:t>
    </dgm:pt>
    <dgm:pt modelId="{D9D56F5C-DC36-4637-ACD2-DD0755331BEE}" type="sibTrans" cxnId="{30F16993-CBBC-4C07-AE61-0FD0567F630B}">
      <dgm:prSet/>
      <dgm:spPr/>
      <dgm:t>
        <a:bodyPr/>
        <a:lstStyle/>
        <a:p>
          <a:endParaRPr lang="en-US"/>
        </a:p>
      </dgm:t>
    </dgm:pt>
    <dgm:pt modelId="{1C022751-645E-4022-8A68-DD44B576D5F0}">
      <dgm:prSet custT="1">
        <dgm:style>
          <a:lnRef idx="3">
            <a:schemeClr val="lt1"/>
          </a:lnRef>
          <a:fillRef idx="1">
            <a:schemeClr val="accent4"/>
          </a:fillRef>
          <a:effectRef idx="1">
            <a:schemeClr val="accent4"/>
          </a:effectRef>
          <a:fontRef idx="minor">
            <a:schemeClr val="lt1"/>
          </a:fontRef>
        </dgm:style>
      </dgm:prSet>
      <dgm:spPr>
        <a:solidFill>
          <a:schemeClr val="accent4">
            <a:lumMod val="40000"/>
            <a:lumOff val="60000"/>
          </a:schemeClr>
        </a:solidFill>
      </dgm:spPr>
      <dgm:t>
        <a:bodyPr/>
        <a:lstStyle/>
        <a:p>
          <a:pPr>
            <a:buFont typeface="+mj-lt"/>
            <a:buAutoNum type="arabicPeriod" startAt="2"/>
          </a:pPr>
          <a:r>
            <a:rPr lang="en-US" sz="2000" dirty="0"/>
            <a:t>Utility-Oriented OSS projects</a:t>
          </a:r>
          <a:br>
            <a:rPr lang="en-US" sz="2000" dirty="0"/>
          </a:br>
          <a:r>
            <a:rPr lang="ja-JP" altLang="en-US" sz="1200" dirty="0"/>
            <a:t>（実用</a:t>
          </a:r>
          <a:r>
            <a:rPr lang="ja-JP" sz="1200" dirty="0"/>
            <a:t>指向のOSSプロジェクト</a:t>
          </a:r>
          <a:r>
            <a:rPr lang="ja-JP" altLang="en-US" sz="1200" dirty="0"/>
            <a:t>）</a:t>
          </a:r>
          <a:endParaRPr lang="en-US" sz="2000" dirty="0"/>
        </a:p>
      </dgm:t>
    </dgm:pt>
    <dgm:pt modelId="{DA25414D-E8CF-4FA8-A502-4A979D620D94}" type="parTrans" cxnId="{85660A97-67C2-44EF-82C9-61601DC4735C}">
      <dgm:prSet/>
      <dgm:spPr/>
      <dgm:t>
        <a:bodyPr/>
        <a:lstStyle/>
        <a:p>
          <a:endParaRPr lang="en-US"/>
        </a:p>
      </dgm:t>
    </dgm:pt>
    <dgm:pt modelId="{24A624C5-0080-47B2-8784-EAB25FB2D944}" type="sibTrans" cxnId="{85660A97-67C2-44EF-82C9-61601DC4735C}">
      <dgm:prSet/>
      <dgm:spPr/>
      <dgm:t>
        <a:bodyPr/>
        <a:lstStyle/>
        <a:p>
          <a:endParaRPr lang="en-US"/>
        </a:p>
      </dgm:t>
    </dgm:pt>
    <dgm:pt modelId="{A8360149-3F9F-4495-8516-8DD3006B523C}">
      <dgm:prSet custT="1">
        <dgm:style>
          <a:lnRef idx="3">
            <a:schemeClr val="lt1"/>
          </a:lnRef>
          <a:fillRef idx="1">
            <a:schemeClr val="accent4"/>
          </a:fillRef>
          <a:effectRef idx="1">
            <a:schemeClr val="accent4"/>
          </a:effectRef>
          <a:fontRef idx="minor">
            <a:schemeClr val="lt1"/>
          </a:fontRef>
        </dgm:style>
      </dgm:prSet>
      <dgm:spPr>
        <a:solidFill>
          <a:schemeClr val="accent4">
            <a:lumMod val="40000"/>
            <a:lumOff val="60000"/>
          </a:schemeClr>
        </a:solidFill>
      </dgm:spPr>
      <dgm:t>
        <a:bodyPr/>
        <a:lstStyle/>
        <a:p>
          <a:r>
            <a:rPr lang="en-US" sz="1600" dirty="0"/>
            <a:t>developers of competing implementations for a similar functionality can join forces to create a team to develop a system collaboratively that accommodate the different needs of </a:t>
          </a:r>
          <a:r>
            <a:rPr lang="en-MY" sz="1600" dirty="0"/>
            <a:t>each developer</a:t>
          </a:r>
          <a:r>
            <a:rPr lang="ja-JP" altLang="en-US" sz="1400" dirty="0">
              <a:latin typeface="+mn-lt"/>
            </a:rPr>
            <a:t>（</a:t>
          </a:r>
          <a:r>
            <a:rPr lang="ja-JP" sz="1400" dirty="0">
              <a:latin typeface="+mn-lt"/>
            </a:rPr>
            <a:t> 同様の機能の競合する実装の開発者は、各開発者のさまざまなニーズに対応するシステムを共同で開発するチームを作成するために力を合わせることができ</a:t>
          </a:r>
          <a:r>
            <a:rPr lang="ja-JP" altLang="en-US" sz="1400" dirty="0">
              <a:latin typeface="+mn-lt"/>
            </a:rPr>
            <a:t>る）</a:t>
          </a:r>
          <a:endParaRPr lang="en-US" sz="1400" dirty="0">
            <a:latin typeface="+mn-lt"/>
          </a:endParaRPr>
        </a:p>
      </dgm:t>
    </dgm:pt>
    <dgm:pt modelId="{1EA7825F-21CA-4524-BDAF-01FF45632385}" type="parTrans" cxnId="{2382F7AE-418E-49F7-BE80-68295402E145}">
      <dgm:prSet/>
      <dgm:spPr/>
      <dgm:t>
        <a:bodyPr/>
        <a:lstStyle/>
        <a:p>
          <a:endParaRPr lang="en-US"/>
        </a:p>
      </dgm:t>
    </dgm:pt>
    <dgm:pt modelId="{9FE15552-D228-406A-B395-E816B17138B5}" type="sibTrans" cxnId="{2382F7AE-418E-49F7-BE80-68295402E145}">
      <dgm:prSet/>
      <dgm:spPr/>
      <dgm:t>
        <a:bodyPr/>
        <a:lstStyle/>
        <a:p>
          <a:endParaRPr lang="en-US"/>
        </a:p>
      </dgm:t>
    </dgm:pt>
    <dgm:pt modelId="{0F9439D7-6150-4ADB-8DCC-5F932472AAB6}">
      <dgm:prSet phldrT="[Text]" custT="1">
        <dgm:style>
          <a:lnRef idx="3">
            <a:schemeClr val="lt1"/>
          </a:lnRef>
          <a:fillRef idx="1">
            <a:schemeClr val="dk1"/>
          </a:fillRef>
          <a:effectRef idx="1">
            <a:schemeClr val="dk1"/>
          </a:effectRef>
          <a:fontRef idx="minor">
            <a:schemeClr val="lt1"/>
          </a:fontRef>
        </dgm:style>
      </dgm:prSet>
      <dgm:spPr/>
      <dgm:t>
        <a:bodyPr/>
        <a:lstStyle/>
        <a:p>
          <a:r>
            <a:rPr lang="en-MY" sz="1050" dirty="0"/>
            <a:t>Why need to mutate to Service-Oriented type?</a:t>
          </a:r>
          <a:r>
            <a:rPr lang="ja-JP" altLang="en-US" sz="1050" dirty="0"/>
            <a:t>（</a:t>
          </a:r>
          <a:r>
            <a:rPr lang="ja-JP" altLang="en-US" sz="1050" b="0" i="0" dirty="0"/>
            <a:t>なぜサービス指向型に変更する必要があるのですか？</a:t>
          </a:r>
          <a:r>
            <a:rPr lang="ja-JP" altLang="en-US" sz="1050" dirty="0"/>
            <a:t>）</a:t>
          </a:r>
          <a:endParaRPr lang="en-MY" sz="1050" dirty="0"/>
        </a:p>
      </dgm:t>
    </dgm:pt>
    <dgm:pt modelId="{9167987B-41A8-4B0A-85C3-67D8B720F57C}" type="parTrans" cxnId="{8058DD2A-8CB5-491B-88FD-F173AC0EFBBA}">
      <dgm:prSet/>
      <dgm:spPr/>
      <dgm:t>
        <a:bodyPr/>
        <a:lstStyle/>
        <a:p>
          <a:endParaRPr lang="en-MY"/>
        </a:p>
      </dgm:t>
    </dgm:pt>
    <dgm:pt modelId="{DDAA1244-FA66-4DBE-8196-1091D7C4AE26}" type="sibTrans" cxnId="{8058DD2A-8CB5-491B-88FD-F173AC0EFBBA}">
      <dgm:prSet/>
      <dgm:spPr/>
      <dgm:t>
        <a:bodyPr/>
        <a:lstStyle/>
        <a:p>
          <a:endParaRPr lang="en-US"/>
        </a:p>
      </dgm:t>
    </dgm:pt>
    <dgm:pt modelId="{A207BFED-BBE4-4A55-9B0B-6974FAF6A51F}">
      <dgm:prSet custT="1">
        <dgm:style>
          <a:lnRef idx="3">
            <a:schemeClr val="lt1"/>
          </a:lnRef>
          <a:fillRef idx="1">
            <a:schemeClr val="accent5"/>
          </a:fillRef>
          <a:effectRef idx="1">
            <a:schemeClr val="accent5"/>
          </a:effectRef>
          <a:fontRef idx="minor">
            <a:schemeClr val="lt1"/>
          </a:fontRef>
        </dgm:style>
      </dgm:prSet>
      <dgm:spPr>
        <a:solidFill>
          <a:schemeClr val="accent2">
            <a:lumMod val="60000"/>
            <a:lumOff val="40000"/>
          </a:schemeClr>
        </a:solidFill>
      </dgm:spPr>
      <dgm:t>
        <a:bodyPr/>
        <a:lstStyle/>
        <a:p>
          <a:pPr algn="l"/>
          <a:r>
            <a:rPr lang="en-US" sz="1600" dirty="0"/>
            <a:t>system has grown too large to be controlled by any single person</a:t>
          </a:r>
          <a:r>
            <a:rPr lang="ja-JP" altLang="en-US" sz="1400" dirty="0"/>
            <a:t>（</a:t>
          </a:r>
          <a:r>
            <a:rPr lang="ja-JP" altLang="en-US" sz="1400" b="0" i="0" dirty="0"/>
            <a:t>システムが大きくなりすぎて、一人で制御できない）</a:t>
          </a:r>
          <a:endParaRPr lang="en-US" sz="1600" dirty="0"/>
        </a:p>
      </dgm:t>
    </dgm:pt>
    <dgm:pt modelId="{A1463685-CAAA-42F1-A08C-3BD69E876D4A}" type="sibTrans" cxnId="{52FDF250-1B49-4C49-9819-1BDE9121776B}">
      <dgm:prSet/>
      <dgm:spPr/>
      <dgm:t>
        <a:bodyPr/>
        <a:lstStyle/>
        <a:p>
          <a:endParaRPr lang="en-MY"/>
        </a:p>
      </dgm:t>
    </dgm:pt>
    <dgm:pt modelId="{760F062F-E23E-4F99-BD86-AB54F60EFDF1}" type="parTrans" cxnId="{52FDF250-1B49-4C49-9819-1BDE9121776B}">
      <dgm:prSet/>
      <dgm:spPr/>
      <dgm:t>
        <a:bodyPr/>
        <a:lstStyle/>
        <a:p>
          <a:endParaRPr lang="en-MY"/>
        </a:p>
      </dgm:t>
    </dgm:pt>
    <dgm:pt modelId="{20F3EFFF-99D2-46F3-9550-9E18C3F5B0E1}" type="pres">
      <dgm:prSet presAssocID="{E2DF420F-7C2E-43CC-BCE9-5034456BDD18}" presName="Name0" presStyleCnt="0">
        <dgm:presLayoutVars>
          <dgm:dir/>
          <dgm:animLvl val="lvl"/>
          <dgm:resizeHandles val="exact"/>
        </dgm:presLayoutVars>
      </dgm:prSet>
      <dgm:spPr/>
    </dgm:pt>
    <dgm:pt modelId="{1CFA46EB-A83F-4093-97E9-322957C88CFE}" type="pres">
      <dgm:prSet presAssocID="{0F9439D7-6150-4ADB-8DCC-5F932472AAB6}" presName="boxAndChildren" presStyleCnt="0"/>
      <dgm:spPr/>
    </dgm:pt>
    <dgm:pt modelId="{5AC23961-A5B5-4DED-9316-553BC339D2C6}" type="pres">
      <dgm:prSet presAssocID="{0F9439D7-6150-4ADB-8DCC-5F932472AAB6}" presName="parentTextBox" presStyleLbl="node1" presStyleIdx="0" presStyleCnt="2"/>
      <dgm:spPr/>
    </dgm:pt>
    <dgm:pt modelId="{0A424DCC-CF97-434F-991A-7C62CB8C06B5}" type="pres">
      <dgm:prSet presAssocID="{0F9439D7-6150-4ADB-8DCC-5F932472AAB6}" presName="entireBox" presStyleLbl="node1" presStyleIdx="0" presStyleCnt="2" custScaleX="99815" custScaleY="19524" custLinFactNeighborX="92" custLinFactNeighborY="-3283"/>
      <dgm:spPr/>
    </dgm:pt>
    <dgm:pt modelId="{95B714C7-11CE-4956-9057-F9DB2C5C0CF4}" type="pres">
      <dgm:prSet presAssocID="{0F9439D7-6150-4ADB-8DCC-5F932472AAB6}" presName="descendantBox" presStyleCnt="0"/>
      <dgm:spPr/>
    </dgm:pt>
    <dgm:pt modelId="{9B70E3C5-E903-48E4-9ECE-51B8A45352F7}" type="pres">
      <dgm:prSet presAssocID="{816C5772-33DA-4302-B7BC-09B4228833B4}" presName="childTextBox" presStyleLbl="fgAccFollowNode1" presStyleIdx="0" presStyleCnt="2" custScaleX="93967" custScaleY="124054" custLinFactNeighborX="322" custLinFactNeighborY="7296">
        <dgm:presLayoutVars>
          <dgm:bulletEnabled val="1"/>
        </dgm:presLayoutVars>
      </dgm:prSet>
      <dgm:spPr/>
    </dgm:pt>
    <dgm:pt modelId="{B969055A-4893-4CBC-9146-594C94BC4D9C}" type="pres">
      <dgm:prSet presAssocID="{1C022751-645E-4022-8A68-DD44B576D5F0}" presName="childTextBox" presStyleLbl="fgAccFollowNode1" presStyleIdx="1" presStyleCnt="2" custScaleX="88478" custScaleY="124254" custLinFactNeighborY="7296">
        <dgm:presLayoutVars>
          <dgm:bulletEnabled val="1"/>
        </dgm:presLayoutVars>
      </dgm:prSet>
      <dgm:spPr/>
    </dgm:pt>
    <dgm:pt modelId="{9D3F084C-A88B-4A82-A730-0C77C21E9A03}" type="pres">
      <dgm:prSet presAssocID="{9488C56B-9B72-4744-A83A-DF21E5733917}" presName="sp" presStyleCnt="0"/>
      <dgm:spPr/>
    </dgm:pt>
    <dgm:pt modelId="{33C434D4-F3D2-4E8B-9647-F7A7523B18C7}" type="pres">
      <dgm:prSet presAssocID="{2405FE82-4D33-48D5-860F-EB5FB6A8B009}" presName="arrowAndChildren" presStyleCnt="0"/>
      <dgm:spPr/>
    </dgm:pt>
    <dgm:pt modelId="{9E120497-4136-4F24-8197-2D9A878D9BAC}" type="pres">
      <dgm:prSet presAssocID="{2405FE82-4D33-48D5-860F-EB5FB6A8B009}" presName="parentTextArrow" presStyleLbl="node1" presStyleIdx="1" presStyleCnt="2" custScaleY="17169" custLinFactNeighborY="-2635"/>
      <dgm:spPr/>
    </dgm:pt>
  </dgm:ptLst>
  <dgm:cxnLst>
    <dgm:cxn modelId="{4A386602-AA80-441B-8C57-D1D4EC6CF27C}" type="presOf" srcId="{E2DF420F-7C2E-43CC-BCE9-5034456BDD18}" destId="{20F3EFFF-99D2-46F3-9550-9E18C3F5B0E1}" srcOrd="0" destOrd="0" presId="urn:microsoft.com/office/officeart/2005/8/layout/process4"/>
    <dgm:cxn modelId="{CCD0CB1A-4A35-464E-BB96-973A92265A5E}" type="presOf" srcId="{0F16EF6D-8B13-4892-92A8-D5E8A1634DE0}" destId="{9B70E3C5-E903-48E4-9ECE-51B8A45352F7}" srcOrd="0" destOrd="1" presId="urn:microsoft.com/office/officeart/2005/8/layout/process4"/>
    <dgm:cxn modelId="{8058DD2A-8CB5-491B-88FD-F173AC0EFBBA}" srcId="{E2DF420F-7C2E-43CC-BCE9-5034456BDD18}" destId="{0F9439D7-6150-4ADB-8DCC-5F932472AAB6}" srcOrd="1" destOrd="0" parTransId="{9167987B-41A8-4B0A-85C3-67D8B720F57C}" sibTransId="{DDAA1244-FA66-4DBE-8196-1091D7C4AE26}"/>
    <dgm:cxn modelId="{E923372B-31DA-42CB-B498-CF31ABF3548E}" type="presOf" srcId="{A207BFED-BBE4-4A55-9B0B-6974FAF6A51F}" destId="{9B70E3C5-E903-48E4-9ECE-51B8A45352F7}" srcOrd="0" destOrd="3" presId="urn:microsoft.com/office/officeart/2005/8/layout/process4"/>
    <dgm:cxn modelId="{CB32DD6E-D5EE-47F4-AF40-5C40C427D448}" type="presOf" srcId="{A8360149-3F9F-4495-8516-8DD3006B523C}" destId="{B969055A-4893-4CBC-9146-594C94BC4D9C}" srcOrd="0" destOrd="1" presId="urn:microsoft.com/office/officeart/2005/8/layout/process4"/>
    <dgm:cxn modelId="{52FDF250-1B49-4C49-9819-1BDE9121776B}" srcId="{816C5772-33DA-4302-B7BC-09B4228833B4}" destId="{A207BFED-BBE4-4A55-9B0B-6974FAF6A51F}" srcOrd="2" destOrd="0" parTransId="{760F062F-E23E-4F99-BD86-AB54F60EFDF1}" sibTransId="{A1463685-CAAA-42F1-A08C-3BD69E876D4A}"/>
    <dgm:cxn modelId="{9949AE53-9542-4A36-9C7A-DBB55623221D}" type="presOf" srcId="{816C5772-33DA-4302-B7BC-09B4228833B4}" destId="{9B70E3C5-E903-48E4-9ECE-51B8A45352F7}" srcOrd="0" destOrd="0" presId="urn:microsoft.com/office/officeart/2005/8/layout/process4"/>
    <dgm:cxn modelId="{1DA03291-A949-45FB-BD6E-9A8536168977}" srcId="{E2DF420F-7C2E-43CC-BCE9-5034456BDD18}" destId="{2405FE82-4D33-48D5-860F-EB5FB6A8B009}" srcOrd="0" destOrd="0" parTransId="{FC91DB2C-7304-4446-BB0F-55A10D30E219}" sibTransId="{9488C56B-9B72-4744-A83A-DF21E5733917}"/>
    <dgm:cxn modelId="{30F16993-CBBC-4C07-AE61-0FD0567F630B}" srcId="{816C5772-33DA-4302-B7BC-09B4228833B4}" destId="{994F73B5-047C-4993-8928-2DD903DDBCAF}" srcOrd="1" destOrd="0" parTransId="{6A47ABE9-2C4F-4EA3-A132-0E6CB325733A}" sibTransId="{D9D56F5C-DC36-4637-ACD2-DD0755331BEE}"/>
    <dgm:cxn modelId="{05547095-132A-48FF-8989-485233B8C75F}" type="presOf" srcId="{2405FE82-4D33-48D5-860F-EB5FB6A8B009}" destId="{9E120497-4136-4F24-8197-2D9A878D9BAC}" srcOrd="0" destOrd="0" presId="urn:microsoft.com/office/officeart/2005/8/layout/process4"/>
    <dgm:cxn modelId="{85660A97-67C2-44EF-82C9-61601DC4735C}" srcId="{0F9439D7-6150-4ADB-8DCC-5F932472AAB6}" destId="{1C022751-645E-4022-8A68-DD44B576D5F0}" srcOrd="1" destOrd="0" parTransId="{DA25414D-E8CF-4FA8-A502-4A979D620D94}" sibTransId="{24A624C5-0080-47B2-8784-EAB25FB2D944}"/>
    <dgm:cxn modelId="{F2A4AA98-3BF2-4D3C-880B-2024D442CC99}" type="presOf" srcId="{1C022751-645E-4022-8A68-DD44B576D5F0}" destId="{B969055A-4893-4CBC-9146-594C94BC4D9C}" srcOrd="0" destOrd="0" presId="urn:microsoft.com/office/officeart/2005/8/layout/process4"/>
    <dgm:cxn modelId="{2382F7AE-418E-49F7-BE80-68295402E145}" srcId="{1C022751-645E-4022-8A68-DD44B576D5F0}" destId="{A8360149-3F9F-4495-8516-8DD3006B523C}" srcOrd="0" destOrd="0" parTransId="{1EA7825F-21CA-4524-BDAF-01FF45632385}" sibTransId="{9FE15552-D228-406A-B395-E816B17138B5}"/>
    <dgm:cxn modelId="{2E15C5B7-713C-43B6-943C-4C99614CDCFC}" type="presOf" srcId="{0F9439D7-6150-4ADB-8DCC-5F932472AAB6}" destId="{0A424DCC-CF97-434F-991A-7C62CB8C06B5}" srcOrd="1" destOrd="0" presId="urn:microsoft.com/office/officeart/2005/8/layout/process4"/>
    <dgm:cxn modelId="{1B990BE1-C457-434C-BFCD-4A2317741A2A}" srcId="{816C5772-33DA-4302-B7BC-09B4228833B4}" destId="{0F16EF6D-8B13-4892-92A8-D5E8A1634DE0}" srcOrd="0" destOrd="0" parTransId="{CFD4D15E-372D-4177-988D-EB2400A6B22D}" sibTransId="{45CA9965-2340-4605-BC06-709F2CD49AD6}"/>
    <dgm:cxn modelId="{7C26A2ED-67AA-4F7D-898E-DD33D7A85975}" srcId="{0F9439D7-6150-4ADB-8DCC-5F932472AAB6}" destId="{816C5772-33DA-4302-B7BC-09B4228833B4}" srcOrd="0" destOrd="0" parTransId="{46F1B861-9789-4DC2-9D11-508534D36C48}" sibTransId="{56836585-F694-4859-8487-B06E7BE6153C}"/>
    <dgm:cxn modelId="{6E73D4EF-520B-44E2-9B62-D95F01DE5295}" type="presOf" srcId="{0F9439D7-6150-4ADB-8DCC-5F932472AAB6}" destId="{5AC23961-A5B5-4DED-9316-553BC339D2C6}" srcOrd="0" destOrd="0" presId="urn:microsoft.com/office/officeart/2005/8/layout/process4"/>
    <dgm:cxn modelId="{D1E2FCFE-D591-472F-A833-812326B2C128}" type="presOf" srcId="{994F73B5-047C-4993-8928-2DD903DDBCAF}" destId="{9B70E3C5-E903-48E4-9ECE-51B8A45352F7}" srcOrd="0" destOrd="2" presId="urn:microsoft.com/office/officeart/2005/8/layout/process4"/>
    <dgm:cxn modelId="{A448CF5A-73FF-4F99-B57F-753BD5E27B11}" type="presParOf" srcId="{20F3EFFF-99D2-46F3-9550-9E18C3F5B0E1}" destId="{1CFA46EB-A83F-4093-97E9-322957C88CFE}" srcOrd="0" destOrd="0" presId="urn:microsoft.com/office/officeart/2005/8/layout/process4"/>
    <dgm:cxn modelId="{E78DDBA8-25B6-49E1-BE0C-20E4F4B1879F}" type="presParOf" srcId="{1CFA46EB-A83F-4093-97E9-322957C88CFE}" destId="{5AC23961-A5B5-4DED-9316-553BC339D2C6}" srcOrd="0" destOrd="0" presId="urn:microsoft.com/office/officeart/2005/8/layout/process4"/>
    <dgm:cxn modelId="{11DAFDA5-B9A3-4EB4-8149-224A8977D519}" type="presParOf" srcId="{1CFA46EB-A83F-4093-97E9-322957C88CFE}" destId="{0A424DCC-CF97-434F-991A-7C62CB8C06B5}" srcOrd="1" destOrd="0" presId="urn:microsoft.com/office/officeart/2005/8/layout/process4"/>
    <dgm:cxn modelId="{09E46D7E-C43B-45FE-918B-C0B8462CE795}" type="presParOf" srcId="{1CFA46EB-A83F-4093-97E9-322957C88CFE}" destId="{95B714C7-11CE-4956-9057-F9DB2C5C0CF4}" srcOrd="2" destOrd="0" presId="urn:microsoft.com/office/officeart/2005/8/layout/process4"/>
    <dgm:cxn modelId="{402B3578-8254-41A1-AFD3-C7FE26198B24}" type="presParOf" srcId="{95B714C7-11CE-4956-9057-F9DB2C5C0CF4}" destId="{9B70E3C5-E903-48E4-9ECE-51B8A45352F7}" srcOrd="0" destOrd="0" presId="urn:microsoft.com/office/officeart/2005/8/layout/process4"/>
    <dgm:cxn modelId="{83809037-E15A-4EC0-BBFF-FBF17A60DA32}" type="presParOf" srcId="{95B714C7-11CE-4956-9057-F9DB2C5C0CF4}" destId="{B969055A-4893-4CBC-9146-594C94BC4D9C}" srcOrd="1" destOrd="0" presId="urn:microsoft.com/office/officeart/2005/8/layout/process4"/>
    <dgm:cxn modelId="{6C23CA11-AA8C-4C64-9EDE-C7D227A442D7}" type="presParOf" srcId="{20F3EFFF-99D2-46F3-9550-9E18C3F5B0E1}" destId="{9D3F084C-A88B-4A82-A730-0C77C21E9A03}" srcOrd="1" destOrd="0" presId="urn:microsoft.com/office/officeart/2005/8/layout/process4"/>
    <dgm:cxn modelId="{7B1695FE-19BB-4CD6-A654-BDA6CA61355D}" type="presParOf" srcId="{20F3EFFF-99D2-46F3-9550-9E18C3F5B0E1}" destId="{33C434D4-F3D2-4E8B-9647-F7A7523B18C7}" srcOrd="2" destOrd="0" presId="urn:microsoft.com/office/officeart/2005/8/layout/process4"/>
    <dgm:cxn modelId="{E890DAF4-54C6-4F19-A158-451D92E4BF4A}" type="presParOf" srcId="{33C434D4-F3D2-4E8B-9647-F7A7523B18C7}" destId="{9E120497-4136-4F24-8197-2D9A878D9BA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3FABB-8850-4221-B1A2-2964A3C87228}">
      <dsp:nvSpPr>
        <dsp:cNvPr id="0" name=""/>
        <dsp:cNvSpPr/>
      </dsp:nvSpPr>
      <dsp:spPr>
        <a:xfrm>
          <a:off x="0" y="671"/>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7A984-AF1E-4710-BDAD-AB48017D95BC}">
      <dsp:nvSpPr>
        <dsp:cNvPr id="0" name=""/>
        <dsp:cNvSpPr/>
      </dsp:nvSpPr>
      <dsp:spPr>
        <a:xfrm>
          <a:off x="0" y="671"/>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a:t>AIM</a:t>
          </a:r>
        </a:p>
        <a:p>
          <a:pPr marL="0" lvl="0" indent="0" algn="l" defTabSz="711200">
            <a:lnSpc>
              <a:spcPct val="90000"/>
            </a:lnSpc>
            <a:spcBef>
              <a:spcPct val="0"/>
            </a:spcBef>
            <a:spcAft>
              <a:spcPct val="35000"/>
            </a:spcAft>
            <a:buNone/>
            <a:defRPr cap="all"/>
          </a:pPr>
          <a:r>
            <a:rPr lang="ja-JP" altLang="en-US" sz="1600" kern="1200"/>
            <a:t>（目的）</a:t>
          </a:r>
          <a:endParaRPr lang="en-US" sz="1600" kern="1200"/>
        </a:p>
      </dsp:txBody>
      <dsp:txXfrm>
        <a:off x="0" y="671"/>
        <a:ext cx="4697730" cy="786192"/>
      </dsp:txXfrm>
    </dsp:sp>
    <dsp:sp modelId="{BA5D5C4F-C2A1-426B-9525-A8EE6D56B959}">
      <dsp:nvSpPr>
        <dsp:cNvPr id="0" name=""/>
        <dsp:cNvSpPr/>
      </dsp:nvSpPr>
      <dsp:spPr>
        <a:xfrm>
          <a:off x="0" y="786863"/>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93569E-2D4F-4F43-AE17-A81F5745CE9A}">
      <dsp:nvSpPr>
        <dsp:cNvPr id="0" name=""/>
        <dsp:cNvSpPr/>
      </dsp:nvSpPr>
      <dsp:spPr>
        <a:xfrm>
          <a:off x="0" y="786863"/>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dirty="0"/>
            <a:t>ROLES OF COMMUNITY MEMBER</a:t>
          </a:r>
        </a:p>
        <a:p>
          <a:pPr marL="0" lvl="0" indent="0" algn="l" defTabSz="711200">
            <a:lnSpc>
              <a:spcPct val="90000"/>
            </a:lnSpc>
            <a:spcBef>
              <a:spcPct val="0"/>
            </a:spcBef>
            <a:spcAft>
              <a:spcPct val="35000"/>
            </a:spcAft>
            <a:buNone/>
            <a:defRPr cap="all"/>
          </a:pPr>
          <a:r>
            <a:rPr lang="ja-JP" altLang="en-US" sz="1600" kern="1200" dirty="0"/>
            <a:t>（コミュニティメンバーの役割）</a:t>
          </a:r>
          <a:endParaRPr lang="en-US" sz="1600" kern="1200" dirty="0"/>
        </a:p>
      </dsp:txBody>
      <dsp:txXfrm>
        <a:off x="0" y="786863"/>
        <a:ext cx="4697730" cy="786192"/>
      </dsp:txXfrm>
    </dsp:sp>
    <dsp:sp modelId="{9E4AB657-8142-494D-A8C9-7F70E16E4C5D}">
      <dsp:nvSpPr>
        <dsp:cNvPr id="0" name=""/>
        <dsp:cNvSpPr/>
      </dsp:nvSpPr>
      <dsp:spPr>
        <a:xfrm>
          <a:off x="0" y="1573055"/>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2E0BC2-09FD-43BF-AE5D-BAD99BD3FED8}">
      <dsp:nvSpPr>
        <dsp:cNvPr id="0" name=""/>
        <dsp:cNvSpPr/>
      </dsp:nvSpPr>
      <dsp:spPr>
        <a:xfrm>
          <a:off x="0" y="1573055"/>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dirty="0"/>
            <a:t>COMMUNITY STRUCTURE</a:t>
          </a:r>
          <a:br>
            <a:rPr lang="en-MY" sz="1600" kern="1200" dirty="0"/>
          </a:br>
          <a:r>
            <a:rPr lang="ja-JP" altLang="en-US" sz="1600" kern="1200" dirty="0"/>
            <a:t>（コミュニティ構造）</a:t>
          </a:r>
          <a:endParaRPr lang="en-US" sz="1600" kern="1200" dirty="0"/>
        </a:p>
      </dsp:txBody>
      <dsp:txXfrm>
        <a:off x="0" y="1573055"/>
        <a:ext cx="4697730" cy="786192"/>
      </dsp:txXfrm>
    </dsp:sp>
    <dsp:sp modelId="{F3CC6A79-7F4E-4E52-8E55-64261BA1277B}">
      <dsp:nvSpPr>
        <dsp:cNvPr id="0" name=""/>
        <dsp:cNvSpPr/>
      </dsp:nvSpPr>
      <dsp:spPr>
        <a:xfrm>
          <a:off x="0" y="2359247"/>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92F2C6-7435-4BC0-8634-5A8449609644}">
      <dsp:nvSpPr>
        <dsp:cNvPr id="0" name=""/>
        <dsp:cNvSpPr/>
      </dsp:nvSpPr>
      <dsp:spPr>
        <a:xfrm>
          <a:off x="0" y="2359247"/>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dirty="0"/>
            <a:t>EVOLUTION OF SYSTEMS</a:t>
          </a:r>
          <a:br>
            <a:rPr lang="en-MY" sz="1600" kern="1200" dirty="0"/>
          </a:br>
          <a:r>
            <a:rPr lang="ja-JP" altLang="en-US" sz="1600" kern="1200" dirty="0"/>
            <a:t>（システムの進化）</a:t>
          </a:r>
          <a:endParaRPr lang="en-US" sz="1600" kern="1200" dirty="0"/>
        </a:p>
      </dsp:txBody>
      <dsp:txXfrm>
        <a:off x="0" y="2359247"/>
        <a:ext cx="4697730" cy="786192"/>
      </dsp:txXfrm>
    </dsp:sp>
    <dsp:sp modelId="{52C071D2-A816-48DA-B523-AED36CFD0913}">
      <dsp:nvSpPr>
        <dsp:cNvPr id="0" name=""/>
        <dsp:cNvSpPr/>
      </dsp:nvSpPr>
      <dsp:spPr>
        <a:xfrm>
          <a:off x="0" y="3145440"/>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49F8C3-38A8-4495-83E8-EEDD1532597F}">
      <dsp:nvSpPr>
        <dsp:cNvPr id="0" name=""/>
        <dsp:cNvSpPr/>
      </dsp:nvSpPr>
      <dsp:spPr>
        <a:xfrm>
          <a:off x="0" y="3145440"/>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dirty="0"/>
            <a:t>3 TYPES OF OSS PROJECTS</a:t>
          </a:r>
          <a:br>
            <a:rPr lang="en-MY" sz="1600" kern="1200" dirty="0"/>
          </a:br>
          <a:r>
            <a:rPr lang="ja-JP" altLang="en-US" sz="1600" kern="1200" dirty="0"/>
            <a:t>（</a:t>
          </a:r>
          <a:r>
            <a:rPr lang="en-US" altLang="ja-JP" sz="1600" kern="1200" dirty="0"/>
            <a:t>3</a:t>
          </a:r>
          <a:r>
            <a:rPr lang="ja-JP" altLang="en-US" sz="1600" kern="1200" dirty="0"/>
            <a:t>種類</a:t>
          </a:r>
          <a:r>
            <a:rPr lang="en-US" altLang="ja-JP" sz="1600" kern="1200" dirty="0"/>
            <a:t>OSS</a:t>
          </a:r>
          <a:r>
            <a:rPr lang="ja-JP" altLang="en-US" sz="1600" kern="1200" dirty="0"/>
            <a:t>プロジェクト）</a:t>
          </a:r>
          <a:endParaRPr lang="en-US" sz="1600" kern="1200" dirty="0"/>
        </a:p>
      </dsp:txBody>
      <dsp:txXfrm>
        <a:off x="0" y="3145440"/>
        <a:ext cx="4697730" cy="786192"/>
      </dsp:txXfrm>
    </dsp:sp>
    <dsp:sp modelId="{0803F939-388F-4CD0-B377-1BA1A1C8D2C5}">
      <dsp:nvSpPr>
        <dsp:cNvPr id="0" name=""/>
        <dsp:cNvSpPr/>
      </dsp:nvSpPr>
      <dsp:spPr>
        <a:xfrm>
          <a:off x="0" y="3931632"/>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16A2AF-4F71-4A2C-A8A8-E28D27F5FED7}">
      <dsp:nvSpPr>
        <dsp:cNvPr id="0" name=""/>
        <dsp:cNvSpPr/>
      </dsp:nvSpPr>
      <dsp:spPr>
        <a:xfrm>
          <a:off x="0" y="3931632"/>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dirty="0"/>
            <a:t>DISCUSSION</a:t>
          </a:r>
          <a:br>
            <a:rPr lang="en-MY" sz="1600" kern="1200" dirty="0"/>
          </a:br>
          <a:r>
            <a:rPr lang="ja-JP" altLang="en-US" sz="1600" kern="1200" dirty="0"/>
            <a:t>（考察）</a:t>
          </a:r>
          <a:endParaRPr lang="en-US" sz="1600" kern="1200" dirty="0"/>
        </a:p>
      </dsp:txBody>
      <dsp:txXfrm>
        <a:off x="0" y="3931632"/>
        <a:ext cx="4697730" cy="786192"/>
      </dsp:txXfrm>
    </dsp:sp>
    <dsp:sp modelId="{A0875FF2-22C7-4B26-9B66-F0403736BBCE}">
      <dsp:nvSpPr>
        <dsp:cNvPr id="0" name=""/>
        <dsp:cNvSpPr/>
      </dsp:nvSpPr>
      <dsp:spPr>
        <a:xfrm>
          <a:off x="0" y="4717824"/>
          <a:ext cx="469773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5B3F38-F51A-470B-BE2D-7683C59B4583}">
      <dsp:nvSpPr>
        <dsp:cNvPr id="0" name=""/>
        <dsp:cNvSpPr/>
      </dsp:nvSpPr>
      <dsp:spPr>
        <a:xfrm>
          <a:off x="0" y="4717824"/>
          <a:ext cx="4697730" cy="78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defRPr cap="all"/>
          </a:pPr>
          <a:r>
            <a:rPr lang="en-MY" sz="1600" kern="1200" dirty="0"/>
            <a:t>CONCLUSION</a:t>
          </a:r>
          <a:br>
            <a:rPr lang="en-MY" sz="1600" kern="1200" dirty="0"/>
          </a:br>
          <a:r>
            <a:rPr lang="ja-JP" altLang="en-US" sz="1600" kern="1200" dirty="0"/>
            <a:t>（まとめ）</a:t>
          </a:r>
          <a:endParaRPr lang="en-US" sz="1600" kern="1200" dirty="0"/>
        </a:p>
      </dsp:txBody>
      <dsp:txXfrm>
        <a:off x="0" y="4717824"/>
        <a:ext cx="4697730" cy="786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03F94-191B-4B7F-A4D1-99319A16606E}">
      <dsp:nvSpPr>
        <dsp:cNvPr id="0" name=""/>
        <dsp:cNvSpPr/>
      </dsp:nvSpPr>
      <dsp:spPr>
        <a:xfrm>
          <a:off x="1182819" y="242777"/>
          <a:ext cx="1267128" cy="12671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409F23-EC3B-4045-989F-8C1A210D9BAF}">
      <dsp:nvSpPr>
        <dsp:cNvPr id="0" name=""/>
        <dsp:cNvSpPr/>
      </dsp:nvSpPr>
      <dsp:spPr>
        <a:xfrm>
          <a:off x="6200" y="1676134"/>
          <a:ext cx="3620367" cy="543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1" kern="1200" dirty="0"/>
            <a:t>Passive User</a:t>
          </a:r>
          <a:br>
            <a:rPr lang="en-US" sz="1400" b="1" kern="1200" dirty="0"/>
          </a:br>
          <a:r>
            <a:rPr lang="ja-JP" altLang="en-US" sz="1400" b="1" kern="1200" dirty="0"/>
            <a:t>（</a:t>
          </a:r>
          <a:r>
            <a:rPr lang="ja-JP" altLang="en-US" sz="1400" b="0" i="0" kern="1200" dirty="0"/>
            <a:t>パッシブユーザー</a:t>
          </a:r>
          <a:r>
            <a:rPr lang="ja-JP" altLang="en-US" sz="1400" b="1" kern="1200" dirty="0"/>
            <a:t>）</a:t>
          </a:r>
          <a:r>
            <a:rPr lang="en-US" sz="1400" b="1" kern="1200" dirty="0"/>
            <a:t> </a:t>
          </a:r>
          <a:endParaRPr lang="en-US" sz="1400" kern="1200" dirty="0"/>
        </a:p>
      </dsp:txBody>
      <dsp:txXfrm>
        <a:off x="6200" y="1676134"/>
        <a:ext cx="3620367" cy="543055"/>
      </dsp:txXfrm>
    </dsp:sp>
    <dsp:sp modelId="{D8E356CC-F23C-4026-92AD-4188C2DDA467}">
      <dsp:nvSpPr>
        <dsp:cNvPr id="0" name=""/>
        <dsp:cNvSpPr/>
      </dsp:nvSpPr>
      <dsp:spPr>
        <a:xfrm>
          <a:off x="6200" y="2296505"/>
          <a:ext cx="3620367" cy="1812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use the system in the same way as most of us use commercial software</a:t>
          </a:r>
          <a:br>
            <a:rPr lang="en-US" sz="1100" kern="1200"/>
          </a:br>
          <a:r>
            <a:rPr lang="ja-JP" altLang="en-US" sz="1100" kern="1200"/>
            <a:t>（</a:t>
          </a:r>
          <a:r>
            <a:rPr lang="ja-JP" sz="1100" kern="1200"/>
            <a:t>私たち</a:t>
          </a:r>
          <a:r>
            <a:rPr lang="ja-JP" altLang="en-US" sz="1100" kern="1200"/>
            <a:t>が</a:t>
          </a:r>
          <a:r>
            <a:rPr lang="ja-JP" sz="1100" kern="1200"/>
            <a:t>商用ソフトウェアを使用すると</a:t>
          </a:r>
          <a:r>
            <a:rPr lang="ja-JP" altLang="en-US" sz="1100" kern="1200"/>
            <a:t>だいたい</a:t>
          </a:r>
          <a:r>
            <a:rPr lang="ja-JP" sz="1100" kern="1200"/>
            <a:t>同じ方法でシステムを使用</a:t>
          </a:r>
          <a:r>
            <a:rPr lang="ja-JP" altLang="en-US" sz="1100" kern="1200"/>
            <a:t>）</a:t>
          </a:r>
          <a:endParaRPr lang="en-US" sz="1100" kern="1200"/>
        </a:p>
      </dsp:txBody>
      <dsp:txXfrm>
        <a:off x="6200" y="2296505"/>
        <a:ext cx="3620367" cy="1812054"/>
      </dsp:txXfrm>
    </dsp:sp>
    <dsp:sp modelId="{907958D0-2D83-4A09-AA47-67AC08C1A049}">
      <dsp:nvSpPr>
        <dsp:cNvPr id="0" name=""/>
        <dsp:cNvSpPr/>
      </dsp:nvSpPr>
      <dsp:spPr>
        <a:xfrm>
          <a:off x="5436751" y="242777"/>
          <a:ext cx="1267128" cy="1267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B1170D-4206-4623-A346-3170486058A8}">
      <dsp:nvSpPr>
        <dsp:cNvPr id="0" name=""/>
        <dsp:cNvSpPr/>
      </dsp:nvSpPr>
      <dsp:spPr>
        <a:xfrm>
          <a:off x="4260132" y="1676134"/>
          <a:ext cx="3620367" cy="543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1" kern="1200"/>
            <a:t>Reader</a:t>
          </a:r>
          <a:br>
            <a:rPr lang="en-US" sz="1400" b="1" kern="1200"/>
          </a:br>
          <a:r>
            <a:rPr lang="ja-JP" altLang="en-US" sz="1400" b="1" kern="1200"/>
            <a:t>（</a:t>
          </a:r>
          <a:r>
            <a:rPr lang="ja-JP" altLang="en-US" sz="1400" b="0" kern="1200"/>
            <a:t>読者</a:t>
          </a:r>
          <a:r>
            <a:rPr lang="ja-JP" altLang="en-US" sz="1400" b="1" kern="1200"/>
            <a:t>）</a:t>
          </a:r>
          <a:endParaRPr lang="en-US" sz="1400" kern="1200"/>
        </a:p>
      </dsp:txBody>
      <dsp:txXfrm>
        <a:off x="4260132" y="1676134"/>
        <a:ext cx="3620367" cy="543055"/>
      </dsp:txXfrm>
    </dsp:sp>
    <dsp:sp modelId="{702D21EE-1787-468E-BED4-03ABEE28FD35}">
      <dsp:nvSpPr>
        <dsp:cNvPr id="0" name=""/>
        <dsp:cNvSpPr/>
      </dsp:nvSpPr>
      <dsp:spPr>
        <a:xfrm>
          <a:off x="4260132" y="2296505"/>
          <a:ext cx="3620367" cy="1812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active users of the system</a:t>
          </a:r>
          <a:br>
            <a:rPr lang="en-US" sz="1100" kern="1200" dirty="0"/>
          </a:br>
          <a:r>
            <a:rPr lang="ja-JP" altLang="en-US" sz="1100" kern="1200" dirty="0"/>
            <a:t>（</a:t>
          </a:r>
          <a:r>
            <a:rPr lang="ja-JP" sz="1100" kern="1200" dirty="0"/>
            <a:t>システムのアクティブユーザー</a:t>
          </a:r>
          <a:r>
            <a:rPr lang="ja-JP" altLang="en-US" sz="1100" kern="1200" dirty="0"/>
            <a:t>）</a:t>
          </a:r>
          <a:endParaRPr lang="en-US" sz="1100" kern="1200" dirty="0"/>
        </a:p>
        <a:p>
          <a:pPr marL="0" lvl="0" indent="0" algn="ctr" defTabSz="488950">
            <a:lnSpc>
              <a:spcPct val="100000"/>
            </a:lnSpc>
            <a:spcBef>
              <a:spcPct val="0"/>
            </a:spcBef>
            <a:spcAft>
              <a:spcPct val="35000"/>
            </a:spcAft>
            <a:buNone/>
          </a:pPr>
          <a:r>
            <a:rPr lang="en-US" sz="1100" kern="1200"/>
            <a:t>not only use the system, but also try to understand how the system works</a:t>
          </a:r>
          <a:r>
            <a:rPr lang="ja-JP" altLang="en-US" sz="1100" kern="1200"/>
            <a:t>（</a:t>
          </a:r>
          <a:r>
            <a:rPr lang="ja-JP" sz="1100" kern="1200"/>
            <a:t>システムを使用するだけでなく、システムの仕組みを理解しようとする</a:t>
          </a:r>
          <a:r>
            <a:rPr lang="ja-JP" altLang="en-US" sz="1100" kern="1200"/>
            <a:t>）</a:t>
          </a:r>
          <a:endParaRPr lang="en-US" sz="1100" kern="1200"/>
        </a:p>
        <a:p>
          <a:pPr marL="0" lvl="0" indent="0" algn="ctr" defTabSz="488950">
            <a:lnSpc>
              <a:spcPct val="100000"/>
            </a:lnSpc>
            <a:spcBef>
              <a:spcPct val="0"/>
            </a:spcBef>
            <a:spcAft>
              <a:spcPct val="35000"/>
            </a:spcAft>
            <a:buNone/>
          </a:pPr>
          <a:r>
            <a:rPr lang="en-US" sz="1100" kern="1200"/>
            <a:t>like peer reviewers in </a:t>
          </a:r>
          <a:r>
            <a:rPr lang="en-MY" sz="1100" kern="1200"/>
            <a:t>traditional software development organizations</a:t>
          </a:r>
          <a:br>
            <a:rPr lang="en-MY" sz="1100" kern="1200"/>
          </a:br>
          <a:r>
            <a:rPr lang="ja-JP" altLang="en-US" sz="1100" kern="1200"/>
            <a:t>（</a:t>
          </a:r>
          <a:r>
            <a:rPr lang="ja-JP" sz="1100" kern="1200"/>
            <a:t>従来のソフトウェア開発組織の査読者のような</a:t>
          </a:r>
          <a:r>
            <a:rPr lang="ja-JP" altLang="en-US" sz="1100" kern="1200"/>
            <a:t>）</a:t>
          </a:r>
          <a:endParaRPr lang="en-US" sz="1100" kern="1200"/>
        </a:p>
      </dsp:txBody>
      <dsp:txXfrm>
        <a:off x="4260132" y="2296505"/>
        <a:ext cx="3620367" cy="18120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66CDA-3D74-4C5C-B605-8542BF9CEB22}">
      <dsp:nvSpPr>
        <dsp:cNvPr id="0" name=""/>
        <dsp:cNvSpPr/>
      </dsp:nvSpPr>
      <dsp:spPr>
        <a:xfrm>
          <a:off x="1182819" y="290"/>
          <a:ext cx="1267128" cy="12671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F4C727-6D3D-45E9-8273-A96C62EF51C2}">
      <dsp:nvSpPr>
        <dsp:cNvPr id="0" name=""/>
        <dsp:cNvSpPr/>
      </dsp:nvSpPr>
      <dsp:spPr>
        <a:xfrm>
          <a:off x="6200" y="1454526"/>
          <a:ext cx="3620367" cy="593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1" kern="1200"/>
            <a:t>Bug Reporter</a:t>
          </a:r>
        </a:p>
        <a:p>
          <a:pPr marL="0" lvl="0" indent="0" algn="ctr" defTabSz="622300">
            <a:lnSpc>
              <a:spcPct val="100000"/>
            </a:lnSpc>
            <a:spcBef>
              <a:spcPct val="0"/>
            </a:spcBef>
            <a:spcAft>
              <a:spcPct val="35000"/>
            </a:spcAft>
            <a:buNone/>
            <a:defRPr b="1"/>
          </a:pPr>
          <a:r>
            <a:rPr lang="ja-JP" altLang="en-US" sz="1400" b="1" kern="1200"/>
            <a:t>（</a:t>
          </a:r>
          <a:r>
            <a:rPr lang="ja-JP" altLang="en-US" sz="1400" b="0" i="0" kern="1200"/>
            <a:t>バグレポーター</a:t>
          </a:r>
          <a:r>
            <a:rPr lang="ja-JP" altLang="en-US" sz="1400" b="1" kern="1200"/>
            <a:t>）</a:t>
          </a:r>
          <a:endParaRPr lang="en-US" sz="1400" kern="1200"/>
        </a:p>
      </dsp:txBody>
      <dsp:txXfrm>
        <a:off x="6200" y="1454526"/>
        <a:ext cx="3620367" cy="593966"/>
      </dsp:txXfrm>
    </dsp:sp>
    <dsp:sp modelId="{5D9505AE-0604-4041-A975-E63946915F18}">
      <dsp:nvSpPr>
        <dsp:cNvPr id="0" name=""/>
        <dsp:cNvSpPr/>
      </dsp:nvSpPr>
      <dsp:spPr>
        <a:xfrm>
          <a:off x="6200" y="2135519"/>
          <a:ext cx="3620367" cy="2215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discover and report bugs</a:t>
          </a:r>
          <a:br>
            <a:rPr lang="en-US" sz="1100" kern="1200"/>
          </a:br>
          <a:r>
            <a:rPr lang="ja-JP" altLang="en-US" sz="1100" kern="1200"/>
            <a:t>（</a:t>
          </a:r>
          <a:r>
            <a:rPr lang="ja-JP" sz="1100" kern="1200"/>
            <a:t>バグを発見して報告する</a:t>
          </a:r>
          <a:r>
            <a:rPr lang="ja-JP" altLang="en-US" sz="1100" kern="1200"/>
            <a:t>）</a:t>
          </a:r>
          <a:endParaRPr lang="en-US" sz="1100" kern="1200"/>
        </a:p>
        <a:p>
          <a:pPr marL="0" lvl="0" indent="0" algn="ctr" defTabSz="488950">
            <a:lnSpc>
              <a:spcPct val="100000"/>
            </a:lnSpc>
            <a:spcBef>
              <a:spcPct val="0"/>
            </a:spcBef>
            <a:spcAft>
              <a:spcPct val="35000"/>
            </a:spcAft>
            <a:buNone/>
          </a:pPr>
          <a:r>
            <a:rPr lang="en-US" sz="1100" kern="1200"/>
            <a:t>do not fix the bugs themselves, and they may not read source code either</a:t>
          </a:r>
          <a:br>
            <a:rPr lang="en-US" sz="1100" kern="1200"/>
          </a:br>
          <a:r>
            <a:rPr lang="ja-JP" altLang="en-US" sz="1100" kern="1200"/>
            <a:t>（</a:t>
          </a:r>
          <a:r>
            <a:rPr lang="ja-JP" sz="1100" kern="1200"/>
            <a:t>バグを修正しな</a:t>
          </a:r>
          <a:r>
            <a:rPr lang="ja-JP" altLang="en-US" sz="1100" kern="1200"/>
            <a:t>く、</a:t>
          </a:r>
          <a:r>
            <a:rPr lang="ja-JP" sz="1100" kern="1200"/>
            <a:t>ソースコード</a:t>
          </a:r>
          <a:r>
            <a:rPr lang="ja-JP" altLang="en-US" sz="1100" kern="1200"/>
            <a:t>も読ま</a:t>
          </a:r>
          <a:r>
            <a:rPr lang="ja-JP" sz="1100" kern="1200"/>
            <a:t>ない</a:t>
          </a:r>
          <a:r>
            <a:rPr lang="ja-JP" altLang="en-US" sz="1100" kern="1200"/>
            <a:t>可能性がある）</a:t>
          </a:r>
          <a:endParaRPr lang="en-US" sz="1100" kern="1200"/>
        </a:p>
        <a:p>
          <a:pPr marL="0" lvl="0" indent="0" algn="ctr" defTabSz="488950">
            <a:lnSpc>
              <a:spcPct val="100000"/>
            </a:lnSpc>
            <a:spcBef>
              <a:spcPct val="0"/>
            </a:spcBef>
            <a:spcAft>
              <a:spcPct val="35000"/>
            </a:spcAft>
            <a:buNone/>
          </a:pPr>
          <a:r>
            <a:rPr lang="en-US" sz="1100" kern="1200" dirty="0"/>
            <a:t>same role as testers of the traditional </a:t>
          </a:r>
          <a:r>
            <a:rPr lang="en-MY" sz="1100" kern="1200" dirty="0"/>
            <a:t>software development model</a:t>
          </a:r>
          <a:br>
            <a:rPr lang="en-MY" sz="1100" kern="1200" dirty="0"/>
          </a:br>
          <a:r>
            <a:rPr lang="ja-JP" altLang="en-US" sz="1100" kern="1200" dirty="0"/>
            <a:t>（</a:t>
          </a:r>
          <a:r>
            <a:rPr lang="ja-JP" sz="1100" kern="1200" dirty="0"/>
            <a:t>従来のソフトウェア開発モデルのテスターと同じ役割</a:t>
          </a:r>
          <a:r>
            <a:rPr lang="ja-JP" altLang="en-US" sz="1100" kern="1200" dirty="0"/>
            <a:t>）</a:t>
          </a:r>
          <a:endParaRPr lang="en-US" sz="1100" kern="1200" dirty="0"/>
        </a:p>
      </dsp:txBody>
      <dsp:txXfrm>
        <a:off x="6200" y="2135519"/>
        <a:ext cx="3620367" cy="2215528"/>
      </dsp:txXfrm>
    </dsp:sp>
    <dsp:sp modelId="{C3DCED01-65E9-4CD5-8A98-8BBD706A01F3}">
      <dsp:nvSpPr>
        <dsp:cNvPr id="0" name=""/>
        <dsp:cNvSpPr/>
      </dsp:nvSpPr>
      <dsp:spPr>
        <a:xfrm>
          <a:off x="5436751" y="290"/>
          <a:ext cx="1267128" cy="1267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EB4E30-D7D1-4DE0-9530-C65615ED2ED9}">
      <dsp:nvSpPr>
        <dsp:cNvPr id="0" name=""/>
        <dsp:cNvSpPr/>
      </dsp:nvSpPr>
      <dsp:spPr>
        <a:xfrm>
          <a:off x="4260132" y="1454526"/>
          <a:ext cx="3620367" cy="593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1" kern="1200" dirty="0"/>
            <a:t>Bug Fixer</a:t>
          </a:r>
          <a:br>
            <a:rPr lang="en-US" sz="1400" b="1" kern="1200" dirty="0"/>
          </a:br>
          <a:r>
            <a:rPr lang="ja-JP" altLang="en-US" sz="1400" b="1" kern="1200" dirty="0"/>
            <a:t>（</a:t>
          </a:r>
          <a:r>
            <a:rPr lang="ja-JP" sz="1400" b="0" kern="1200" dirty="0"/>
            <a:t>バグ修正</a:t>
          </a:r>
          <a:r>
            <a:rPr lang="ja-JP" altLang="en-US" sz="1400" b="0" kern="1200" dirty="0"/>
            <a:t>者</a:t>
          </a:r>
          <a:r>
            <a:rPr lang="ja-JP" altLang="en-US" sz="1400" b="1" kern="1200" dirty="0"/>
            <a:t>）</a:t>
          </a:r>
          <a:endParaRPr lang="en-US" sz="1400" kern="1200" dirty="0"/>
        </a:p>
      </dsp:txBody>
      <dsp:txXfrm>
        <a:off x="4260132" y="1454526"/>
        <a:ext cx="3620367" cy="593966"/>
      </dsp:txXfrm>
    </dsp:sp>
    <dsp:sp modelId="{AFD1A9B2-6875-4610-B7FB-D6107D7A4EC0}">
      <dsp:nvSpPr>
        <dsp:cNvPr id="0" name=""/>
        <dsp:cNvSpPr/>
      </dsp:nvSpPr>
      <dsp:spPr>
        <a:xfrm>
          <a:off x="4260132" y="2135519"/>
          <a:ext cx="3620367" cy="2215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fix the bug that is either discovered by themselves or reported by Bug Reporters</a:t>
          </a:r>
          <a:br>
            <a:rPr lang="en-US" sz="1100" kern="1200"/>
          </a:br>
          <a:r>
            <a:rPr lang="ja-JP" altLang="en-US" sz="1100" kern="1200"/>
            <a:t>（</a:t>
          </a:r>
          <a:r>
            <a:rPr lang="ja-JP" sz="1100" kern="1200"/>
            <a:t>自分で発見されたバグ、またはバグレポーターが報告したバグを修正</a:t>
          </a:r>
          <a:r>
            <a:rPr lang="ja-JP" altLang="en-US" sz="1100" kern="1200"/>
            <a:t>）</a:t>
          </a:r>
          <a:endParaRPr lang="en-US" sz="1100" kern="1200"/>
        </a:p>
        <a:p>
          <a:pPr marL="0" lvl="0" indent="0" algn="ctr" defTabSz="488950">
            <a:lnSpc>
              <a:spcPct val="100000"/>
            </a:lnSpc>
            <a:spcBef>
              <a:spcPct val="0"/>
            </a:spcBef>
            <a:spcAft>
              <a:spcPct val="35000"/>
            </a:spcAft>
            <a:buNone/>
          </a:pPr>
          <a:r>
            <a:rPr lang="en-US" sz="1100" kern="1200"/>
            <a:t>have to read and understand a small portion of the source code of the system where the bug occurs</a:t>
          </a:r>
          <a:br>
            <a:rPr lang="en-US" sz="1100" kern="1200"/>
          </a:br>
          <a:r>
            <a:rPr lang="ja-JP" altLang="en-US" sz="1100" kern="1200"/>
            <a:t>（</a:t>
          </a:r>
          <a:r>
            <a:rPr lang="ja-JP" sz="1100" kern="1200"/>
            <a:t>バグが発生するシステムのソースコードのごく一部を読んで理解する必要がある</a:t>
          </a:r>
          <a:r>
            <a:rPr lang="ja-JP" altLang="en-US" sz="1100" kern="1200"/>
            <a:t>）</a:t>
          </a:r>
          <a:endParaRPr lang="en-US" sz="1100" kern="1200"/>
        </a:p>
      </dsp:txBody>
      <dsp:txXfrm>
        <a:off x="4260132" y="2135519"/>
        <a:ext cx="3620367" cy="22155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6FF48-BDEE-442E-9146-0DD39A95BCFC}">
      <dsp:nvSpPr>
        <dsp:cNvPr id="0" name=""/>
        <dsp:cNvSpPr/>
      </dsp:nvSpPr>
      <dsp:spPr>
        <a:xfrm>
          <a:off x="1180121" y="665386"/>
          <a:ext cx="1268367" cy="12683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E09690-9398-410E-A3CC-9F5A4651D069}">
      <dsp:nvSpPr>
        <dsp:cNvPr id="0" name=""/>
        <dsp:cNvSpPr/>
      </dsp:nvSpPr>
      <dsp:spPr>
        <a:xfrm>
          <a:off x="2351" y="2074860"/>
          <a:ext cx="3623906" cy="54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MY" sz="1400" b="1" kern="1200"/>
            <a:t>Peripheral Developer</a:t>
          </a:r>
          <a:br>
            <a:rPr lang="en-MY" sz="1400" b="1" kern="1200"/>
          </a:br>
          <a:r>
            <a:rPr lang="en-MY" sz="1400" b="0" kern="1200"/>
            <a:t>(</a:t>
          </a:r>
          <a:r>
            <a:rPr lang="ja-JP" altLang="en-US" sz="1400" b="0" kern="1200"/>
            <a:t>周辺開発者</a:t>
          </a:r>
          <a:r>
            <a:rPr lang="en-MY" sz="1400" b="0" kern="1200"/>
            <a:t>) </a:t>
          </a:r>
          <a:endParaRPr lang="en-US" sz="1400" b="0" kern="1200"/>
        </a:p>
      </dsp:txBody>
      <dsp:txXfrm>
        <a:off x="2351" y="2074860"/>
        <a:ext cx="3623906" cy="543585"/>
      </dsp:txXfrm>
    </dsp:sp>
    <dsp:sp modelId="{F6C56740-9052-4467-ABBA-A812AE083528}">
      <dsp:nvSpPr>
        <dsp:cNvPr id="0" name=""/>
        <dsp:cNvSpPr/>
      </dsp:nvSpPr>
      <dsp:spPr>
        <a:xfrm>
          <a:off x="2351" y="2684076"/>
          <a:ext cx="3623906" cy="1262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MY" sz="1100" kern="1200" dirty="0"/>
            <a:t>contribute </a:t>
          </a:r>
          <a:r>
            <a:rPr lang="en-US" sz="1100" kern="1200" dirty="0"/>
            <a:t>occasionally new functionality or features to the existing system </a:t>
          </a:r>
          <a:br>
            <a:rPr lang="en-US" sz="1100" kern="1200" dirty="0"/>
          </a:br>
          <a:r>
            <a:rPr lang="ja-JP" altLang="en-US" sz="1100" kern="1200" dirty="0"/>
            <a:t>（既存のシステムに時々新しい機能を作成）</a:t>
          </a:r>
          <a:endParaRPr lang="en-US" sz="1100" kern="1200" dirty="0"/>
        </a:p>
        <a:p>
          <a:pPr marL="0" lvl="0" indent="0" algn="ctr" defTabSz="488950">
            <a:lnSpc>
              <a:spcPct val="100000"/>
            </a:lnSpc>
            <a:spcBef>
              <a:spcPct val="0"/>
            </a:spcBef>
            <a:spcAft>
              <a:spcPct val="35000"/>
            </a:spcAft>
            <a:buNone/>
          </a:pPr>
          <a:r>
            <a:rPr lang="en-US" sz="1100" kern="1200" dirty="0"/>
            <a:t>contribution is irregular, and the period of involvement is </a:t>
          </a:r>
          <a:r>
            <a:rPr lang="en-MY" sz="1100" kern="1200" dirty="0"/>
            <a:t>short and sporadic</a:t>
          </a:r>
          <a:br>
            <a:rPr lang="en-MY" sz="1100" kern="1200" dirty="0"/>
          </a:br>
          <a:r>
            <a:rPr lang="ja-JP" altLang="en-US" sz="1100" kern="1200" dirty="0"/>
            <a:t>（貢献は不規則であり、関与期間は短くて散発的）</a:t>
          </a:r>
          <a:endParaRPr lang="en-US" sz="1100" kern="1200" dirty="0"/>
        </a:p>
      </dsp:txBody>
      <dsp:txXfrm>
        <a:off x="2351" y="2684076"/>
        <a:ext cx="3623906" cy="1262859"/>
      </dsp:txXfrm>
    </dsp:sp>
    <dsp:sp modelId="{9083A062-2139-4DC7-9CE3-6E82EDD24F68}">
      <dsp:nvSpPr>
        <dsp:cNvPr id="0" name=""/>
        <dsp:cNvSpPr/>
      </dsp:nvSpPr>
      <dsp:spPr>
        <a:xfrm>
          <a:off x="5438211" y="665386"/>
          <a:ext cx="1268367" cy="126836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A06384-7479-4650-AB50-87E2D41B1EAC}">
      <dsp:nvSpPr>
        <dsp:cNvPr id="0" name=""/>
        <dsp:cNvSpPr/>
      </dsp:nvSpPr>
      <dsp:spPr>
        <a:xfrm>
          <a:off x="4260441" y="2074860"/>
          <a:ext cx="3623906" cy="54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1" kern="1200" dirty="0"/>
            <a:t>Active Developer</a:t>
          </a:r>
          <a:br>
            <a:rPr lang="en-US" sz="1400" b="1" kern="1200" dirty="0"/>
          </a:br>
          <a:r>
            <a:rPr lang="ja-JP" altLang="en-US" sz="1400" b="1" kern="1200" dirty="0"/>
            <a:t>（</a:t>
          </a:r>
          <a:r>
            <a:rPr lang="ja-JP" altLang="en-US" sz="1400" b="0" i="0" kern="1200" dirty="0"/>
            <a:t>アクティブな開発者</a:t>
          </a:r>
          <a:r>
            <a:rPr lang="ja-JP" altLang="en-US" sz="1400" b="1" kern="1200" dirty="0"/>
            <a:t>）</a:t>
          </a:r>
          <a:endParaRPr lang="en-US" sz="1400" kern="1200" dirty="0"/>
        </a:p>
      </dsp:txBody>
      <dsp:txXfrm>
        <a:off x="4260441" y="2074860"/>
        <a:ext cx="3623906" cy="543585"/>
      </dsp:txXfrm>
    </dsp:sp>
    <dsp:sp modelId="{F1781016-C602-4CF7-8EA0-1D1B64B33A95}">
      <dsp:nvSpPr>
        <dsp:cNvPr id="0" name=""/>
        <dsp:cNvSpPr/>
      </dsp:nvSpPr>
      <dsp:spPr>
        <a:xfrm>
          <a:off x="4260441" y="2684076"/>
          <a:ext cx="3623906" cy="1262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regularly contribute new features and fix bugs</a:t>
          </a:r>
          <a:br>
            <a:rPr lang="en-US" sz="1100" kern="1200" dirty="0"/>
          </a:br>
          <a:r>
            <a:rPr lang="ja-JP" altLang="en-US" sz="1100" kern="1200" dirty="0"/>
            <a:t>（</a:t>
          </a:r>
          <a:r>
            <a:rPr lang="ja-JP" sz="1100" kern="1200" dirty="0"/>
            <a:t>定期的に新機能を提供し、バグを修正する</a:t>
          </a:r>
          <a:r>
            <a:rPr lang="ja-JP" altLang="en-US" sz="1100" kern="1200" dirty="0"/>
            <a:t>）</a:t>
          </a:r>
          <a:endParaRPr lang="en-US" sz="1100" kern="1200" dirty="0"/>
        </a:p>
        <a:p>
          <a:pPr marL="0" lvl="0" indent="0" algn="ctr" defTabSz="488950">
            <a:lnSpc>
              <a:spcPct val="100000"/>
            </a:lnSpc>
            <a:spcBef>
              <a:spcPct val="0"/>
            </a:spcBef>
            <a:spcAft>
              <a:spcPct val="35000"/>
            </a:spcAft>
            <a:buNone/>
          </a:pPr>
          <a:r>
            <a:rPr lang="en-US" sz="1100" kern="1200" dirty="0"/>
            <a:t>one of the major development </a:t>
          </a:r>
          <a:r>
            <a:rPr lang="en-MY" sz="1100" kern="1200" dirty="0"/>
            <a:t>forces of OSS systems</a:t>
          </a:r>
          <a:br>
            <a:rPr lang="en-MY" sz="1100" kern="1200" dirty="0"/>
          </a:br>
          <a:r>
            <a:rPr lang="ja-JP" altLang="en-US" sz="1100" kern="1200" dirty="0"/>
            <a:t>（</a:t>
          </a:r>
          <a:r>
            <a:rPr lang="en-US" altLang="en-US" sz="1100" kern="1200" dirty="0"/>
            <a:t>OSS</a:t>
          </a:r>
          <a:r>
            <a:rPr lang="ja-JP" altLang="en-US" sz="1100" kern="1200" dirty="0"/>
            <a:t>システムの主要な開発力の</a:t>
          </a:r>
          <a:r>
            <a:rPr lang="en-US" altLang="en-US" sz="1100" kern="1200" dirty="0"/>
            <a:t>1</a:t>
          </a:r>
          <a:r>
            <a:rPr lang="ja-JP" altLang="en-US" sz="1100" kern="1200" dirty="0"/>
            <a:t>つ）</a:t>
          </a:r>
          <a:endParaRPr lang="en-US" sz="1100" kern="1200" dirty="0"/>
        </a:p>
      </dsp:txBody>
      <dsp:txXfrm>
        <a:off x="4260441" y="2684076"/>
        <a:ext cx="3623906" cy="12628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A2B8B-D2E1-48B2-AE4E-A219DA337BF3}">
      <dsp:nvSpPr>
        <dsp:cNvPr id="0" name=""/>
        <dsp:cNvSpPr/>
      </dsp:nvSpPr>
      <dsp:spPr>
        <a:xfrm>
          <a:off x="1182819" y="310888"/>
          <a:ext cx="1267128" cy="126712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8B2CBD-7967-40D7-B18A-172D9BD6B447}">
      <dsp:nvSpPr>
        <dsp:cNvPr id="0" name=""/>
        <dsp:cNvSpPr/>
      </dsp:nvSpPr>
      <dsp:spPr>
        <a:xfrm>
          <a:off x="6200" y="1744190"/>
          <a:ext cx="3620367" cy="56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b="1" kern="1200"/>
            <a:t>Core Member</a:t>
          </a:r>
          <a:br>
            <a:rPr lang="en-US" sz="1400" b="1" kern="1200"/>
          </a:br>
          <a:r>
            <a:rPr lang="ja-JP" altLang="en-US" sz="1400" b="1" kern="1200"/>
            <a:t>（</a:t>
          </a:r>
          <a:r>
            <a:rPr lang="ja-JP" sz="1400" b="0" kern="1200"/>
            <a:t>コアメンバー</a:t>
          </a:r>
          <a:r>
            <a:rPr lang="ja-JP" altLang="en-US" sz="1400" b="1" kern="1200"/>
            <a:t>）</a:t>
          </a:r>
          <a:endParaRPr lang="en-US" sz="1400" kern="1200"/>
        </a:p>
      </dsp:txBody>
      <dsp:txXfrm>
        <a:off x="6200" y="1744190"/>
        <a:ext cx="3620367" cy="560025"/>
      </dsp:txXfrm>
    </dsp:sp>
    <dsp:sp modelId="{BDE971B1-5ADA-47C1-8608-8F7D75AD1C4A}">
      <dsp:nvSpPr>
        <dsp:cNvPr id="0" name=""/>
        <dsp:cNvSpPr/>
      </dsp:nvSpPr>
      <dsp:spPr>
        <a:xfrm>
          <a:off x="6200" y="2381506"/>
          <a:ext cx="3620367" cy="1793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responsible for guiding and coordinating the development</a:t>
          </a:r>
          <a:br>
            <a:rPr lang="en-US" sz="1100" kern="1200"/>
          </a:br>
          <a:r>
            <a:rPr lang="ja-JP" altLang="en-US" sz="1100" kern="1200"/>
            <a:t>（</a:t>
          </a:r>
          <a:r>
            <a:rPr lang="ja-JP" sz="1100" kern="1200"/>
            <a:t>開発の指導と調整を担当</a:t>
          </a:r>
          <a:r>
            <a:rPr lang="ja-JP" altLang="en-US" sz="1100" kern="1200"/>
            <a:t>）</a:t>
          </a:r>
          <a:endParaRPr lang="en-US" sz="1100" kern="1200"/>
        </a:p>
        <a:p>
          <a:pPr marL="0" lvl="0" indent="0" algn="ctr" defTabSz="488950">
            <a:lnSpc>
              <a:spcPct val="90000"/>
            </a:lnSpc>
            <a:spcBef>
              <a:spcPct val="0"/>
            </a:spcBef>
            <a:spcAft>
              <a:spcPct val="35000"/>
            </a:spcAft>
            <a:buNone/>
          </a:pPr>
          <a:r>
            <a:rPr lang="en-US" sz="1100" kern="1200"/>
            <a:t>have been involved with the project for a relative long time and made significant contributions to the development and evolution of the system</a:t>
          </a:r>
          <a:br>
            <a:rPr lang="en-US" sz="1100" kern="1200"/>
          </a:br>
          <a:r>
            <a:rPr lang="ja-JP" altLang="en-US" sz="1100" kern="1200"/>
            <a:t>（</a:t>
          </a:r>
          <a:r>
            <a:rPr lang="ja-JP" sz="1100" kern="1200"/>
            <a:t>プロジェクトに比較的長い間関わっており、システムの開発と進化に大きく貢献した人々</a:t>
          </a:r>
          <a:r>
            <a:rPr lang="ja-JP" altLang="en-US" sz="1100" kern="1200"/>
            <a:t>）</a:t>
          </a:r>
          <a:endParaRPr lang="en-US" sz="1100" kern="1200"/>
        </a:p>
        <a:p>
          <a:pPr marL="0" lvl="0" indent="0" algn="ctr" defTabSz="488950">
            <a:lnSpc>
              <a:spcPct val="90000"/>
            </a:lnSpc>
            <a:spcBef>
              <a:spcPct val="0"/>
            </a:spcBef>
            <a:spcAft>
              <a:spcPct val="35000"/>
            </a:spcAft>
            <a:buNone/>
          </a:pPr>
          <a:r>
            <a:rPr lang="en-US" sz="1100" kern="1200"/>
            <a:t>they are also called Maintainers</a:t>
          </a:r>
          <a:br>
            <a:rPr lang="en-US" sz="1100" kern="1200"/>
          </a:br>
          <a:r>
            <a:rPr lang="ja-JP" altLang="en-US" sz="1100" kern="1200"/>
            <a:t>（</a:t>
          </a:r>
          <a:r>
            <a:rPr lang="ja-JP" altLang="en-US" sz="1100" b="0" i="0" kern="1200"/>
            <a:t>メンテナーとも呼ばれる</a:t>
          </a:r>
          <a:r>
            <a:rPr lang="ja-JP" altLang="en-US" sz="1100" kern="1200"/>
            <a:t>）</a:t>
          </a:r>
          <a:endParaRPr lang="en-US" sz="1100" kern="1200"/>
        </a:p>
      </dsp:txBody>
      <dsp:txXfrm>
        <a:off x="6200" y="2381506"/>
        <a:ext cx="3620367" cy="1793879"/>
      </dsp:txXfrm>
    </dsp:sp>
    <dsp:sp modelId="{F224380A-9A4B-407F-BD66-16B65ADC5E56}">
      <dsp:nvSpPr>
        <dsp:cNvPr id="0" name=""/>
        <dsp:cNvSpPr/>
      </dsp:nvSpPr>
      <dsp:spPr>
        <a:xfrm>
          <a:off x="5436751" y="310888"/>
          <a:ext cx="1267128" cy="1267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5EFA48-F4B9-4362-BD05-93CCFB749ECF}">
      <dsp:nvSpPr>
        <dsp:cNvPr id="0" name=""/>
        <dsp:cNvSpPr/>
      </dsp:nvSpPr>
      <dsp:spPr>
        <a:xfrm>
          <a:off x="4260132" y="1744190"/>
          <a:ext cx="3620367" cy="56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b="1" kern="1200" dirty="0"/>
            <a:t>Project Leader</a:t>
          </a:r>
        </a:p>
        <a:p>
          <a:pPr marL="0" lvl="0" indent="0" algn="ctr" defTabSz="622300">
            <a:lnSpc>
              <a:spcPct val="90000"/>
            </a:lnSpc>
            <a:spcBef>
              <a:spcPct val="0"/>
            </a:spcBef>
            <a:spcAft>
              <a:spcPct val="35000"/>
            </a:spcAft>
            <a:buNone/>
            <a:defRPr b="1"/>
          </a:pPr>
          <a:r>
            <a:rPr lang="ja-JP" altLang="en-US" sz="1400" b="1" kern="1200" dirty="0"/>
            <a:t>（</a:t>
          </a:r>
          <a:r>
            <a:rPr lang="ja-JP" sz="1400" b="0" kern="1200" dirty="0"/>
            <a:t>プロジェクトリーダー</a:t>
          </a:r>
          <a:r>
            <a:rPr lang="ja-JP" altLang="en-US" sz="1400" b="1" kern="1200" dirty="0"/>
            <a:t>）</a:t>
          </a:r>
          <a:endParaRPr lang="en-US" sz="1400" kern="1200" dirty="0"/>
        </a:p>
      </dsp:txBody>
      <dsp:txXfrm>
        <a:off x="4260132" y="1744190"/>
        <a:ext cx="3620367" cy="560025"/>
      </dsp:txXfrm>
    </dsp:sp>
    <dsp:sp modelId="{385C5A10-541C-433F-927F-0A930479C466}">
      <dsp:nvSpPr>
        <dsp:cNvPr id="0" name=""/>
        <dsp:cNvSpPr/>
      </dsp:nvSpPr>
      <dsp:spPr>
        <a:xfrm>
          <a:off x="4260132" y="2381506"/>
          <a:ext cx="3620367" cy="1793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often the person who has initiated the project</a:t>
          </a:r>
          <a:br>
            <a:rPr lang="en-US" sz="1100" kern="1200"/>
          </a:br>
          <a:r>
            <a:rPr lang="ja-JP" altLang="en-US" sz="1100" kern="1200"/>
            <a:t>（</a:t>
          </a:r>
          <a:r>
            <a:rPr lang="ja-JP" sz="1100" kern="1200"/>
            <a:t>多くの場合、プロジェクトを開始した人</a:t>
          </a:r>
          <a:r>
            <a:rPr lang="ja-JP" altLang="en-US" sz="1100" kern="1200"/>
            <a:t>）</a:t>
          </a:r>
          <a:endParaRPr lang="en-US" sz="1100" kern="1200"/>
        </a:p>
        <a:p>
          <a:pPr marL="0" lvl="0" indent="0" algn="ctr" defTabSz="488950">
            <a:lnSpc>
              <a:spcPct val="90000"/>
            </a:lnSpc>
            <a:spcBef>
              <a:spcPct val="0"/>
            </a:spcBef>
            <a:spcAft>
              <a:spcPct val="35000"/>
            </a:spcAft>
            <a:buNone/>
          </a:pPr>
          <a:r>
            <a:rPr lang="en-US" sz="1100" kern="1200"/>
            <a:t>responsible for the vision and overall direction of the project</a:t>
          </a:r>
          <a:br>
            <a:rPr lang="en-US" sz="1100" kern="1200"/>
          </a:br>
          <a:r>
            <a:rPr lang="ja-JP" altLang="en-US" sz="1100" kern="1200"/>
            <a:t>（</a:t>
          </a:r>
          <a:r>
            <a:rPr lang="ja-JP" sz="1100" kern="1200"/>
            <a:t>プロジェクトのビジョンと全体的な方向性の責任</a:t>
          </a:r>
          <a:r>
            <a:rPr lang="ja-JP" altLang="en-US" sz="1100" kern="1200"/>
            <a:t>）</a:t>
          </a:r>
          <a:endParaRPr lang="en-US" sz="1100" kern="1200"/>
        </a:p>
      </dsp:txBody>
      <dsp:txXfrm>
        <a:off x="4260132" y="2381506"/>
        <a:ext cx="3620367" cy="17938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A0F565-A808-4681-800C-E0C65EED37BB}">
      <dsp:nvSpPr>
        <dsp:cNvPr id="0" name=""/>
        <dsp:cNvSpPr/>
      </dsp:nvSpPr>
      <dsp:spPr>
        <a:xfrm>
          <a:off x="0" y="718"/>
          <a:ext cx="48852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C8FF51-302E-493B-B097-27448462A2FA}">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5831B9-A78B-46B2-B07C-AA33BCF7F79C}">
      <dsp:nvSpPr>
        <dsp:cNvPr id="0" name=""/>
        <dsp:cNvSpPr/>
      </dsp:nvSpPr>
      <dsp:spPr>
        <a:xfrm>
          <a:off x="1941716" y="718"/>
          <a:ext cx="2943486"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977900">
            <a:lnSpc>
              <a:spcPct val="100000"/>
            </a:lnSpc>
            <a:spcBef>
              <a:spcPct val="0"/>
            </a:spcBef>
            <a:spcAft>
              <a:spcPct val="35000"/>
            </a:spcAft>
            <a:buNone/>
          </a:pPr>
          <a:r>
            <a:rPr lang="en-US" sz="2200" kern="1200" dirty="0"/>
            <a:t>EXPLORATION-ORIENTED OSS</a:t>
          </a:r>
          <a:br>
            <a:rPr lang="en-US" sz="2200" kern="1200" dirty="0"/>
          </a:br>
          <a:r>
            <a:rPr lang="ja-JP" altLang="en-US" sz="1800" kern="1200" dirty="0"/>
            <a:t>（探査向けの</a:t>
          </a:r>
          <a:r>
            <a:rPr lang="en-US" altLang="ja-JP" sz="1800" kern="1200" dirty="0"/>
            <a:t>OSS</a:t>
          </a:r>
          <a:r>
            <a:rPr lang="ja-JP" altLang="en-US" sz="1800" kern="1200" dirty="0"/>
            <a:t>）</a:t>
          </a:r>
          <a:endParaRPr lang="en-US" sz="1800" kern="1200" dirty="0"/>
        </a:p>
      </dsp:txBody>
      <dsp:txXfrm>
        <a:off x="1941716" y="718"/>
        <a:ext cx="2943486" cy="1681139"/>
      </dsp:txXfrm>
    </dsp:sp>
    <dsp:sp modelId="{4B04660B-7E88-4310-B2D0-3400D72E94BB}">
      <dsp:nvSpPr>
        <dsp:cNvPr id="0" name=""/>
        <dsp:cNvSpPr/>
      </dsp:nvSpPr>
      <dsp:spPr>
        <a:xfrm>
          <a:off x="0" y="2102143"/>
          <a:ext cx="48852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C2B7AE-1107-4098-B42C-7F5960B04ED8}">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3E2A8D-C7A1-48E0-A61D-8F565CE6DB7E}">
      <dsp:nvSpPr>
        <dsp:cNvPr id="0" name=""/>
        <dsp:cNvSpPr/>
      </dsp:nvSpPr>
      <dsp:spPr>
        <a:xfrm>
          <a:off x="1941716" y="2102143"/>
          <a:ext cx="2943486"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977900">
            <a:lnSpc>
              <a:spcPct val="100000"/>
            </a:lnSpc>
            <a:spcBef>
              <a:spcPct val="0"/>
            </a:spcBef>
            <a:spcAft>
              <a:spcPct val="35000"/>
            </a:spcAft>
            <a:buNone/>
          </a:pPr>
          <a:r>
            <a:rPr lang="en-US" sz="2200" kern="1200" dirty="0"/>
            <a:t>UTILITY-ORIENTED OSS</a:t>
          </a:r>
          <a:br>
            <a:rPr lang="en-US" sz="2200" kern="1200" dirty="0"/>
          </a:br>
          <a:r>
            <a:rPr lang="ja-JP" altLang="en-US" sz="1800" kern="1200" dirty="0"/>
            <a:t>（実用向けの</a:t>
          </a:r>
          <a:r>
            <a:rPr lang="en-US" altLang="ja-JP" sz="1800" kern="1200" dirty="0"/>
            <a:t>OSS</a:t>
          </a:r>
          <a:r>
            <a:rPr lang="ja-JP" altLang="en-US" sz="1800" kern="1200" dirty="0"/>
            <a:t>）</a:t>
          </a:r>
          <a:endParaRPr lang="en-US" sz="1800" kern="1200" dirty="0"/>
        </a:p>
      </dsp:txBody>
      <dsp:txXfrm>
        <a:off x="1941716" y="2102143"/>
        <a:ext cx="2943486" cy="1681139"/>
      </dsp:txXfrm>
    </dsp:sp>
    <dsp:sp modelId="{13F6641E-32BE-4956-9491-1F5734F95A96}">
      <dsp:nvSpPr>
        <dsp:cNvPr id="0" name=""/>
        <dsp:cNvSpPr/>
      </dsp:nvSpPr>
      <dsp:spPr>
        <a:xfrm>
          <a:off x="0" y="4203567"/>
          <a:ext cx="4885203" cy="16811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7F24C8-DE24-47E4-9E05-C02D8FC760C9}">
      <dsp:nvSpPr>
        <dsp:cNvPr id="0" name=""/>
        <dsp:cNvSpPr/>
      </dsp:nvSpPr>
      <dsp:spPr>
        <a:xfrm>
          <a:off x="508544" y="4581824"/>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DE41A5-C6AE-4048-9106-E79EE16704DA}">
      <dsp:nvSpPr>
        <dsp:cNvPr id="0" name=""/>
        <dsp:cNvSpPr/>
      </dsp:nvSpPr>
      <dsp:spPr>
        <a:xfrm>
          <a:off x="1941716" y="4203567"/>
          <a:ext cx="2943486"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889000">
            <a:lnSpc>
              <a:spcPct val="100000"/>
            </a:lnSpc>
            <a:spcBef>
              <a:spcPct val="0"/>
            </a:spcBef>
            <a:spcAft>
              <a:spcPct val="35000"/>
            </a:spcAft>
            <a:buNone/>
          </a:pPr>
          <a:r>
            <a:rPr lang="en-US" sz="2000" kern="1200" dirty="0"/>
            <a:t>SERVICE-ORIENTED OSS</a:t>
          </a:r>
          <a:br>
            <a:rPr lang="en-US" sz="2000" kern="1200" dirty="0"/>
          </a:br>
          <a:r>
            <a:rPr lang="ja-JP" altLang="en-US" sz="1800" kern="1200" dirty="0"/>
            <a:t>（サービス向けの</a:t>
          </a:r>
          <a:r>
            <a:rPr lang="en-US" altLang="ja-JP" sz="1800" kern="1200" dirty="0"/>
            <a:t>OSS</a:t>
          </a:r>
          <a:r>
            <a:rPr lang="ja-JP" altLang="en-US" sz="1800" kern="1200" dirty="0"/>
            <a:t>）</a:t>
          </a:r>
          <a:endParaRPr lang="en-US" sz="2000" kern="1200" dirty="0"/>
        </a:p>
      </dsp:txBody>
      <dsp:txXfrm>
        <a:off x="1941716" y="4203567"/>
        <a:ext cx="2943486" cy="16811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69CD1-872E-459C-B3FA-290883BFBD94}">
      <dsp:nvSpPr>
        <dsp:cNvPr id="0" name=""/>
        <dsp:cNvSpPr/>
      </dsp:nvSpPr>
      <dsp:spPr>
        <a:xfrm>
          <a:off x="0" y="182661"/>
          <a:ext cx="2572335" cy="199753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defRPr b="1"/>
          </a:pPr>
          <a:r>
            <a:rPr lang="en-US" sz="1400" kern="1200"/>
            <a:t>Aim: to push the frontline of software development collectively through the sharing of innovations </a:t>
          </a:r>
        </a:p>
        <a:p>
          <a:pPr marL="0" lvl="0" indent="0" algn="ctr" defTabSz="622300">
            <a:lnSpc>
              <a:spcPct val="90000"/>
            </a:lnSpc>
            <a:spcBef>
              <a:spcPct val="0"/>
            </a:spcBef>
            <a:spcAft>
              <a:spcPct val="35000"/>
            </a:spcAft>
            <a:buNone/>
            <a:defRPr b="1"/>
          </a:pPr>
          <a:r>
            <a:rPr lang="ja-JP" altLang="en-US" sz="1200" b="1" kern="1200"/>
            <a:t>（目的：イノベーションの共有を通じて一貫したソフトウェア開発の最前線を推進する）</a:t>
          </a:r>
          <a:endParaRPr lang="en-US" sz="1200" b="1" kern="1200" dirty="0"/>
        </a:p>
      </dsp:txBody>
      <dsp:txXfrm>
        <a:off x="0" y="182661"/>
        <a:ext cx="2572335" cy="1997531"/>
      </dsp:txXfrm>
    </dsp:sp>
    <dsp:sp modelId="{CED43B4C-C79E-469C-BAD4-B3A925253E9D}">
      <dsp:nvSpPr>
        <dsp:cNvPr id="0" name=""/>
        <dsp:cNvSpPr/>
      </dsp:nvSpPr>
      <dsp:spPr>
        <a:xfrm>
          <a:off x="5659138" y="279795"/>
          <a:ext cx="2572335" cy="187376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defRPr b="1"/>
          </a:pPr>
          <a:r>
            <a:rPr lang="en-US" sz="1400" kern="1200"/>
            <a:t>quality requirements are often very high</a:t>
          </a:r>
          <a:br>
            <a:rPr lang="en-US" sz="1400" kern="1200"/>
          </a:br>
          <a:r>
            <a:rPr lang="ja-JP" altLang="en-US" sz="1200" b="1" kern="1200"/>
            <a:t>（</a:t>
          </a:r>
          <a:r>
            <a:rPr lang="ja-JP" altLang="en-US" sz="1200" b="1" i="0" kern="1200"/>
            <a:t>品質要件は非常に高い</a:t>
          </a:r>
          <a:r>
            <a:rPr lang="ja-JP" altLang="en-US" sz="1200" b="1" kern="1200"/>
            <a:t>）</a:t>
          </a:r>
          <a:endParaRPr lang="en-US" sz="1400" b="1" kern="1200" dirty="0"/>
        </a:p>
      </dsp:txBody>
      <dsp:txXfrm>
        <a:off x="5659138" y="279795"/>
        <a:ext cx="2572335" cy="1873766"/>
      </dsp:txXfrm>
    </dsp:sp>
    <dsp:sp modelId="{45A66B67-61C0-4745-8BDE-989CEAFA6E02}">
      <dsp:nvSpPr>
        <dsp:cNvPr id="0" name=""/>
        <dsp:cNvSpPr/>
      </dsp:nvSpPr>
      <dsp:spPr>
        <a:xfrm>
          <a:off x="2779125" y="217781"/>
          <a:ext cx="2572335" cy="198016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defRPr b="1"/>
          </a:pPr>
          <a:r>
            <a:rPr lang="en-US" sz="1400" kern="1200"/>
            <a:t>becomes a learning resource for thousands of software developers</a:t>
          </a:r>
          <a:br>
            <a:rPr lang="en-US" sz="1400" kern="1200"/>
          </a:br>
          <a:r>
            <a:rPr lang="ja-JP" altLang="en-US" sz="1200" b="1" kern="1200"/>
            <a:t>（</a:t>
          </a:r>
          <a:r>
            <a:rPr lang="ja-JP" altLang="en-US" sz="1200" b="1" i="0" kern="1200"/>
            <a:t>数千のソフトウェア開発者向けの学習リソースになる</a:t>
          </a:r>
          <a:r>
            <a:rPr lang="ja-JP" altLang="en-US" sz="1200" b="1" kern="1200"/>
            <a:t>）</a:t>
          </a:r>
          <a:endParaRPr lang="en-US" sz="1400" b="1" kern="1200" dirty="0"/>
        </a:p>
      </dsp:txBody>
      <dsp:txXfrm>
        <a:off x="2779125" y="217781"/>
        <a:ext cx="2572335" cy="1980168"/>
      </dsp:txXfrm>
    </dsp:sp>
    <dsp:sp modelId="{4BE15ED9-88F5-44C7-B262-EFA3B0587D39}">
      <dsp:nvSpPr>
        <dsp:cNvPr id="0" name=""/>
        <dsp:cNvSpPr/>
      </dsp:nvSpPr>
      <dsp:spPr>
        <a:xfrm>
          <a:off x="97658" y="2890191"/>
          <a:ext cx="2931819" cy="150517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defRPr b="1"/>
          </a:pPr>
          <a:r>
            <a:rPr lang="en-US" sz="1400" kern="1200"/>
            <a:t>must be developed and maintained by expert programmers, such as Project Leaders</a:t>
          </a:r>
          <a:br>
            <a:rPr lang="en-US" sz="1400" kern="1200"/>
          </a:br>
          <a:r>
            <a:rPr lang="ja-JP" altLang="en-US" sz="1200" b="1" kern="1200"/>
            <a:t>（</a:t>
          </a:r>
          <a:r>
            <a:rPr lang="ja-JP" altLang="en-US" sz="1200" b="1" i="0" kern="1200"/>
            <a:t>プロジェクトリーダーなどの専門のプログラマーが開発および保守する必要がある</a:t>
          </a:r>
          <a:r>
            <a:rPr lang="ja-JP" altLang="en-US" sz="1200" b="1" kern="1200"/>
            <a:t>）</a:t>
          </a:r>
          <a:endParaRPr lang="en-US" sz="1400" b="1" kern="1200" dirty="0"/>
        </a:p>
      </dsp:txBody>
      <dsp:txXfrm>
        <a:off x="97658" y="2890191"/>
        <a:ext cx="2931819" cy="1505171"/>
      </dsp:txXfrm>
    </dsp:sp>
    <dsp:sp modelId="{77D7345A-D543-4CD9-9FD5-9115F9A631A8}">
      <dsp:nvSpPr>
        <dsp:cNvPr id="0" name=""/>
        <dsp:cNvSpPr/>
      </dsp:nvSpPr>
      <dsp:spPr>
        <a:xfrm>
          <a:off x="3286711" y="2437426"/>
          <a:ext cx="4847103" cy="241070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defRPr b="1"/>
          </a:pPr>
          <a:endParaRPr lang="en-US" sz="1600" kern="1200"/>
        </a:p>
        <a:p>
          <a:pPr marL="0" lvl="0" indent="0" algn="ctr" defTabSz="711200">
            <a:lnSpc>
              <a:spcPct val="90000"/>
            </a:lnSpc>
            <a:spcBef>
              <a:spcPct val="0"/>
            </a:spcBef>
            <a:spcAft>
              <a:spcPct val="35000"/>
            </a:spcAft>
            <a:buNone/>
            <a:defRPr b="1"/>
          </a:pPr>
          <a:r>
            <a:rPr lang="en-US" sz="1600" kern="1200"/>
            <a:t>success of such OSS projects depends greatly on the vision and leadership of the Project Leader</a:t>
          </a:r>
          <a:br>
            <a:rPr lang="en-US" sz="1600" kern="1200"/>
          </a:br>
          <a:r>
            <a:rPr lang="ja-JP" altLang="en-US" sz="1200" b="1" kern="1200"/>
            <a:t>（</a:t>
          </a:r>
          <a:r>
            <a:rPr lang="ja-JP" altLang="en-US" sz="1200" b="1" i="0" kern="1200"/>
            <a:t>このような</a:t>
          </a:r>
          <a:r>
            <a:rPr lang="en-US" altLang="ja-JP" sz="1200" b="1" i="0" kern="1200"/>
            <a:t>OSS</a:t>
          </a:r>
          <a:r>
            <a:rPr lang="ja-JP" altLang="en-US" sz="1200" b="1" i="0" kern="1200"/>
            <a:t>プロジェクトの成功は、プロジェクトリーダーのビジョンとリーダーシップに大きく依存する</a:t>
          </a:r>
          <a:r>
            <a:rPr lang="ja-JP" altLang="en-US" sz="1200" b="1" kern="1200"/>
            <a:t>）</a:t>
          </a:r>
          <a:endParaRPr lang="en-US" sz="1200" b="1" kern="1200" dirty="0"/>
        </a:p>
        <a:p>
          <a:pPr marL="114300" lvl="1" indent="-114300" algn="ctr" defTabSz="533400">
            <a:lnSpc>
              <a:spcPct val="100000"/>
            </a:lnSpc>
            <a:spcBef>
              <a:spcPct val="0"/>
            </a:spcBef>
            <a:spcAft>
              <a:spcPct val="15000"/>
            </a:spcAft>
            <a:buChar char="•"/>
          </a:pPr>
          <a:r>
            <a:rPr lang="en-US" sz="1200" b="1" kern="1200"/>
            <a:t>when the vision of the Project Leader conflicts with the needs of the majority of the OSS community members, forking might happen</a:t>
          </a:r>
          <a:br>
            <a:rPr lang="en-US" sz="1200" kern="1200"/>
          </a:br>
          <a:r>
            <a:rPr lang="ja-JP" altLang="en-US" sz="1100" b="1" kern="1200"/>
            <a:t>（</a:t>
          </a:r>
          <a:r>
            <a:rPr lang="ja-JP" sz="1100" b="1" kern="1200"/>
            <a:t>プロジェクトリーダーのビジョンが大多数のOSSコミュニティメンバーのニーズと対立する場合、分岐が発生する可能性があ</a:t>
          </a:r>
          <a:r>
            <a:rPr lang="ja-JP" altLang="en-US" sz="1100" b="1" kern="1200"/>
            <a:t>る）</a:t>
          </a:r>
          <a:endParaRPr lang="en-US" sz="1200" b="1" kern="1200" dirty="0"/>
        </a:p>
      </dsp:txBody>
      <dsp:txXfrm>
        <a:off x="3286711" y="2437426"/>
        <a:ext cx="4847103" cy="24107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0ED19-7B73-46D0-8A02-98D73E314EFD}">
      <dsp:nvSpPr>
        <dsp:cNvPr id="0" name=""/>
        <dsp:cNvSpPr/>
      </dsp:nvSpPr>
      <dsp:spPr>
        <a:xfrm>
          <a:off x="0" y="569"/>
          <a:ext cx="7886700" cy="13327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EECA2A-98D3-4FC0-9739-3A13D8A95055}">
      <dsp:nvSpPr>
        <dsp:cNvPr id="0" name=""/>
        <dsp:cNvSpPr/>
      </dsp:nvSpPr>
      <dsp:spPr>
        <a:xfrm>
          <a:off x="403148" y="300431"/>
          <a:ext cx="732996" cy="7329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59D3F2-FD3C-4849-8789-69D7AC1FF5F8}">
      <dsp:nvSpPr>
        <dsp:cNvPr id="0" name=""/>
        <dsp:cNvSpPr/>
      </dsp:nvSpPr>
      <dsp:spPr>
        <a:xfrm>
          <a:off x="1539292" y="569"/>
          <a:ext cx="6347407" cy="133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46" tIns="141046" rIns="141046" bIns="141046" numCol="1" spcCol="1270" anchor="ctr" anchorCtr="0">
          <a:noAutofit/>
        </a:bodyPr>
        <a:lstStyle/>
        <a:p>
          <a:pPr marL="0" lvl="0" indent="0" algn="ctr" defTabSz="622300">
            <a:lnSpc>
              <a:spcPct val="90000"/>
            </a:lnSpc>
            <a:spcBef>
              <a:spcPct val="0"/>
            </a:spcBef>
            <a:spcAft>
              <a:spcPct val="35000"/>
            </a:spcAft>
            <a:buNone/>
          </a:pPr>
          <a:r>
            <a:rPr lang="en-US" sz="1400" kern="1200" dirty="0"/>
            <a:t>developed because the developers cannot find an existing program that fulfills their needs completely</a:t>
          </a:r>
          <a:br>
            <a:rPr lang="en-US" sz="1400" kern="1200" dirty="0"/>
          </a:br>
          <a:r>
            <a:rPr lang="ja-JP" altLang="en-US" sz="1400" kern="1200" dirty="0"/>
            <a:t>（</a:t>
          </a:r>
          <a:r>
            <a:rPr lang="ja-JP" altLang="en-US" sz="1400" b="0" i="0" kern="1200" dirty="0"/>
            <a:t>開発者がニーズを完全に満たす既存のプログラムを見つけることができないために開発された</a:t>
          </a:r>
          <a:r>
            <a:rPr lang="ja-JP" altLang="en-US" sz="1400" kern="1200" dirty="0"/>
            <a:t>）</a:t>
          </a:r>
          <a:endParaRPr lang="en-US" sz="1400" kern="1200" dirty="0"/>
        </a:p>
      </dsp:txBody>
      <dsp:txXfrm>
        <a:off x="1539292" y="569"/>
        <a:ext cx="6347407" cy="1332720"/>
      </dsp:txXfrm>
    </dsp:sp>
    <dsp:sp modelId="{084314EB-CC89-410C-A3B6-251F0C5D62C5}">
      <dsp:nvSpPr>
        <dsp:cNvPr id="0" name=""/>
        <dsp:cNvSpPr/>
      </dsp:nvSpPr>
      <dsp:spPr>
        <a:xfrm>
          <a:off x="0" y="1666470"/>
          <a:ext cx="7886700" cy="13327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8AA2E1-5613-42FC-BD38-798BB7FAB43C}">
      <dsp:nvSpPr>
        <dsp:cNvPr id="0" name=""/>
        <dsp:cNvSpPr/>
      </dsp:nvSpPr>
      <dsp:spPr>
        <a:xfrm>
          <a:off x="403148" y="1966332"/>
          <a:ext cx="732996" cy="7329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4C11FC-C4BC-45B0-93D0-9151E7E20A14}">
      <dsp:nvSpPr>
        <dsp:cNvPr id="0" name=""/>
        <dsp:cNvSpPr/>
      </dsp:nvSpPr>
      <dsp:spPr>
        <a:xfrm>
          <a:off x="1539292" y="1666470"/>
          <a:ext cx="6347407" cy="133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46" tIns="141046" rIns="141046" bIns="141046" numCol="1" spcCol="1270" anchor="ctr" anchorCtr="0">
          <a:noAutofit/>
        </a:bodyPr>
        <a:lstStyle/>
        <a:p>
          <a:pPr marL="0" lvl="0" indent="0" algn="l" defTabSz="622300">
            <a:lnSpc>
              <a:spcPct val="90000"/>
            </a:lnSpc>
            <a:spcBef>
              <a:spcPct val="0"/>
            </a:spcBef>
            <a:spcAft>
              <a:spcPct val="35000"/>
            </a:spcAft>
            <a:buNone/>
          </a:pPr>
          <a:r>
            <a:rPr lang="en-US" sz="1400" kern="1200" dirty="0"/>
            <a:t>developers decide to develop their own systems and put it on the web for others</a:t>
          </a:r>
          <a:r>
            <a:rPr lang="ja-JP" altLang="en-US" sz="1400" kern="1200" dirty="0"/>
            <a:t>　</a:t>
          </a:r>
          <a:br>
            <a:rPr lang="en-MY" altLang="ja-JP" sz="1400" kern="1200" dirty="0"/>
          </a:br>
          <a:r>
            <a:rPr lang="ja-JP" altLang="en-US" sz="1400" kern="1200" dirty="0"/>
            <a:t>（開発者は自分でシステムを開発し、他の人のためにウェブ上に置く）</a:t>
          </a:r>
          <a:endParaRPr lang="en-US" sz="1400" kern="1200" dirty="0"/>
        </a:p>
      </dsp:txBody>
      <dsp:txXfrm>
        <a:off x="1539292" y="1666470"/>
        <a:ext cx="6347407" cy="1332720"/>
      </dsp:txXfrm>
    </dsp:sp>
    <dsp:sp modelId="{A422D73E-E314-48BA-9953-C4E23AB5A614}">
      <dsp:nvSpPr>
        <dsp:cNvPr id="0" name=""/>
        <dsp:cNvSpPr/>
      </dsp:nvSpPr>
      <dsp:spPr>
        <a:xfrm>
          <a:off x="0" y="3332371"/>
          <a:ext cx="7886700" cy="13327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937E89-C10E-4206-82B4-179C9D8C9AD6}">
      <dsp:nvSpPr>
        <dsp:cNvPr id="0" name=""/>
        <dsp:cNvSpPr/>
      </dsp:nvSpPr>
      <dsp:spPr>
        <a:xfrm>
          <a:off x="403148" y="3632233"/>
          <a:ext cx="732996" cy="7329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DED165-C187-40E3-9218-B9F8A1721F96}">
      <dsp:nvSpPr>
        <dsp:cNvPr id="0" name=""/>
        <dsp:cNvSpPr/>
      </dsp:nvSpPr>
      <dsp:spPr>
        <a:xfrm>
          <a:off x="1539292" y="3332371"/>
          <a:ext cx="6347407" cy="133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46" tIns="141046" rIns="141046" bIns="141046" numCol="1" spcCol="1270" anchor="ctr" anchorCtr="0">
          <a:noAutofit/>
        </a:bodyPr>
        <a:lstStyle/>
        <a:p>
          <a:pPr marL="0" lvl="0" indent="0" algn="l" defTabSz="622300">
            <a:lnSpc>
              <a:spcPct val="90000"/>
            </a:lnSpc>
            <a:spcBef>
              <a:spcPct val="0"/>
            </a:spcBef>
            <a:spcAft>
              <a:spcPct val="35000"/>
            </a:spcAft>
            <a:buNone/>
          </a:pPr>
          <a:r>
            <a:rPr lang="en-MY" sz="1400" kern="1200"/>
            <a:t>a typical </a:t>
          </a:r>
          <a:r>
            <a:rPr lang="en-US" sz="1400" kern="1200"/>
            <a:t>bazaar type software development-no centralized control exists</a:t>
          </a:r>
          <a:br>
            <a:rPr lang="en-US" sz="1400" kern="1200"/>
          </a:br>
          <a:r>
            <a:rPr lang="ja-JP" altLang="en-US" sz="1400" kern="1200"/>
            <a:t>（</a:t>
          </a:r>
          <a:r>
            <a:rPr lang="ja-JP" sz="1400" kern="1200"/>
            <a:t>バザール型ソフトウェア開発-集中管理は存在し</a:t>
          </a:r>
          <a:r>
            <a:rPr lang="ja-JP" altLang="en-US" sz="1400" kern="1200"/>
            <a:t>ない）</a:t>
          </a:r>
          <a:endParaRPr lang="en-US" sz="1400" kern="1200"/>
        </a:p>
      </dsp:txBody>
      <dsp:txXfrm>
        <a:off x="1539292" y="3332371"/>
        <a:ext cx="6347407" cy="13327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C712E-32DA-4565-AA73-D577ED91A98B}">
      <dsp:nvSpPr>
        <dsp:cNvPr id="0" name=""/>
        <dsp:cNvSpPr/>
      </dsp:nvSpPr>
      <dsp:spPr>
        <a:xfrm>
          <a:off x="3527485" y="2175669"/>
          <a:ext cx="658508" cy="929584"/>
        </a:xfrm>
        <a:custGeom>
          <a:avLst/>
          <a:gdLst/>
          <a:ahLst/>
          <a:cxnLst/>
          <a:rect l="0" t="0" r="0" b="0"/>
          <a:pathLst>
            <a:path>
              <a:moveTo>
                <a:pt x="0" y="0"/>
              </a:moveTo>
              <a:lnTo>
                <a:pt x="329254" y="0"/>
              </a:lnTo>
              <a:lnTo>
                <a:pt x="329254" y="929584"/>
              </a:lnTo>
              <a:lnTo>
                <a:pt x="658508" y="929584"/>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E25E97-9088-4305-9517-09ABB11A13DD}">
      <dsp:nvSpPr>
        <dsp:cNvPr id="0" name=""/>
        <dsp:cNvSpPr/>
      </dsp:nvSpPr>
      <dsp:spPr>
        <a:xfrm>
          <a:off x="3527485" y="725192"/>
          <a:ext cx="658508" cy="1450476"/>
        </a:xfrm>
        <a:custGeom>
          <a:avLst/>
          <a:gdLst/>
          <a:ahLst/>
          <a:cxnLst/>
          <a:rect l="0" t="0" r="0" b="0"/>
          <a:pathLst>
            <a:path>
              <a:moveTo>
                <a:pt x="0" y="1450476"/>
              </a:moveTo>
              <a:lnTo>
                <a:pt x="329254" y="1450476"/>
              </a:lnTo>
              <a:lnTo>
                <a:pt x="329254" y="0"/>
              </a:lnTo>
              <a:lnTo>
                <a:pt x="658508" y="0"/>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CF0A1F-08CE-4D90-B3D1-EDD0018FB982}">
      <dsp:nvSpPr>
        <dsp:cNvPr id="0" name=""/>
        <dsp:cNvSpPr/>
      </dsp:nvSpPr>
      <dsp:spPr>
        <a:xfrm>
          <a:off x="234942" y="1306260"/>
          <a:ext cx="3292543" cy="173881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has a lot of forks, evolving in the form of developing new programs by reusing and modifying existing programs rather than replacing the old programs with the new ones </a:t>
          </a:r>
          <a:br>
            <a:rPr lang="en-US" sz="1200" kern="1200" dirty="0"/>
          </a:br>
          <a:r>
            <a:rPr lang="ja-JP" altLang="en-US" sz="1200" kern="1200" dirty="0"/>
            <a:t>（古いプログラムを新しいプログラムに置き換えるのではなく、既存のプログラムを再利用および変更して新しいプログラムを開発するという形で進化する、多くの分岐点がある）</a:t>
          </a:r>
          <a:endParaRPr lang="en-US" sz="1200" kern="1200" dirty="0"/>
        </a:p>
      </dsp:txBody>
      <dsp:txXfrm>
        <a:off x="234942" y="1306260"/>
        <a:ext cx="3292543" cy="1738816"/>
      </dsp:txXfrm>
    </dsp:sp>
    <dsp:sp modelId="{027BCEE5-EB44-4ACC-BBDF-ADAF83BD9C31}">
      <dsp:nvSpPr>
        <dsp:cNvPr id="0" name=""/>
        <dsp:cNvSpPr/>
      </dsp:nvSpPr>
      <dsp:spPr>
        <a:xfrm>
          <a:off x="4185993" y="1391"/>
          <a:ext cx="3292543" cy="144760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gives to the rise of multiple, </a:t>
          </a:r>
        </a:p>
        <a:p>
          <a:pPr marL="0" lvl="0" indent="0" algn="ctr" defTabSz="533400">
            <a:lnSpc>
              <a:spcPct val="90000"/>
            </a:lnSpc>
            <a:spcBef>
              <a:spcPct val="0"/>
            </a:spcBef>
            <a:spcAft>
              <a:spcPct val="35000"/>
            </a:spcAft>
            <a:buNone/>
          </a:pPr>
          <a:r>
            <a:rPr lang="en-US" sz="1200" kern="1200" dirty="0"/>
            <a:t>often incompatible programs</a:t>
          </a:r>
          <a:br>
            <a:rPr lang="en-US" sz="1200" kern="1200" dirty="0"/>
          </a:br>
          <a:r>
            <a:rPr lang="ja-JP" altLang="en-US" sz="1200" kern="1200" dirty="0"/>
            <a:t>（</a:t>
          </a:r>
          <a:r>
            <a:rPr lang="ja-JP" altLang="en-US" sz="1200" b="0" i="0" kern="1200" dirty="0"/>
            <a:t>複数の台頭をもたらし、 しばしば互換性のないプログラム</a:t>
          </a:r>
          <a:r>
            <a:rPr lang="ja-JP" altLang="en-US" sz="1200" kern="1200" dirty="0"/>
            <a:t>）</a:t>
          </a:r>
          <a:endParaRPr lang="en-US" sz="1200" kern="1200" dirty="0"/>
        </a:p>
      </dsp:txBody>
      <dsp:txXfrm>
        <a:off x="4185993" y="1391"/>
        <a:ext cx="3292543" cy="1447601"/>
      </dsp:txXfrm>
    </dsp:sp>
    <dsp:sp modelId="{D6E4A404-5BDF-4E51-A2FC-26470EC985F7}">
      <dsp:nvSpPr>
        <dsp:cNvPr id="0" name=""/>
        <dsp:cNvSpPr/>
      </dsp:nvSpPr>
      <dsp:spPr>
        <a:xfrm>
          <a:off x="4185993" y="1860561"/>
          <a:ext cx="3465763" cy="248938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programs that implement the similar functionality compete with each other, but the implementation that wins the most support in the community will finally excel and eliminate other competing versions</a:t>
          </a:r>
          <a:br>
            <a:rPr lang="en-US" sz="1200" kern="1200" dirty="0"/>
          </a:br>
          <a:r>
            <a:rPr lang="ja-JP" altLang="en-US" sz="1200" kern="1200" dirty="0"/>
            <a:t>（</a:t>
          </a:r>
          <a:r>
            <a:rPr lang="ja-JP" altLang="en-US" sz="1200" b="0" i="0" kern="1200" dirty="0"/>
            <a:t>同様の機能を実装するプログラムは互いに競合するが、コミュニティで最も多くのサポートを獲得したプログラムが勝つ</a:t>
          </a:r>
          <a:r>
            <a:rPr lang="ja-JP" altLang="en-US" sz="1200" kern="1200" dirty="0"/>
            <a:t>）</a:t>
          </a:r>
          <a:endParaRPr lang="en-US" sz="1200" kern="1200" dirty="0"/>
        </a:p>
      </dsp:txBody>
      <dsp:txXfrm>
        <a:off x="4185993" y="1860561"/>
        <a:ext cx="3465763" cy="24893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38EE8-20C6-4B2B-A6C4-D422E0E33326}">
      <dsp:nvSpPr>
        <dsp:cNvPr id="0" name=""/>
        <dsp:cNvSpPr/>
      </dsp:nvSpPr>
      <dsp:spPr>
        <a:xfrm>
          <a:off x="1180121" y="194782"/>
          <a:ext cx="1268367" cy="12683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BCCDC4-7738-41B9-89FD-438B3607C323}">
      <dsp:nvSpPr>
        <dsp:cNvPr id="0" name=""/>
        <dsp:cNvSpPr/>
      </dsp:nvSpPr>
      <dsp:spPr>
        <a:xfrm>
          <a:off x="2351" y="1633505"/>
          <a:ext cx="3623906"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MY" sz="1400" kern="1200" dirty="0"/>
            <a:t>may not have </a:t>
          </a:r>
          <a:r>
            <a:rPr lang="en-US" sz="1400" kern="1200" dirty="0"/>
            <a:t>an independent community</a:t>
          </a:r>
        </a:p>
        <a:p>
          <a:pPr marL="0" lvl="0" indent="0" algn="ctr" defTabSz="622300">
            <a:lnSpc>
              <a:spcPct val="100000"/>
            </a:lnSpc>
            <a:spcBef>
              <a:spcPct val="0"/>
            </a:spcBef>
            <a:spcAft>
              <a:spcPct val="35000"/>
            </a:spcAft>
            <a:buNone/>
            <a:defRPr b="1"/>
          </a:pPr>
          <a:r>
            <a:rPr lang="ja-JP" altLang="en-US" sz="1400" kern="1200" dirty="0"/>
            <a:t>（</a:t>
          </a:r>
          <a:r>
            <a:rPr lang="ja-JP" altLang="en-US" sz="1400" b="0" i="0" kern="1200" dirty="0"/>
            <a:t>独立したコミュニティがない場合がある</a:t>
          </a:r>
          <a:r>
            <a:rPr lang="ja-JP" altLang="en-US" sz="1400" kern="1200" dirty="0"/>
            <a:t>）</a:t>
          </a:r>
          <a:endParaRPr lang="en-US" sz="1400" kern="1200" dirty="0"/>
        </a:p>
      </dsp:txBody>
      <dsp:txXfrm>
        <a:off x="2351" y="1633505"/>
        <a:ext cx="3623906" cy="1620000"/>
      </dsp:txXfrm>
    </dsp:sp>
    <dsp:sp modelId="{3CA241FE-32DE-499A-B5D3-41DEA2C13DFD}">
      <dsp:nvSpPr>
        <dsp:cNvPr id="0" name=""/>
        <dsp:cNvSpPr/>
      </dsp:nvSpPr>
      <dsp:spPr>
        <a:xfrm>
          <a:off x="0" y="2540264"/>
          <a:ext cx="3623906" cy="823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only want to develop a program for their own particular need, </a:t>
          </a:r>
          <a:r>
            <a:rPr lang="en-MY" sz="1100" kern="1200" dirty="0"/>
            <a:t>such </a:t>
          </a:r>
          <a:r>
            <a:rPr lang="en-US" sz="1100" kern="1200" dirty="0"/>
            <a:t>developers remain to be Peripheral Developers</a:t>
          </a:r>
          <a:br>
            <a:rPr lang="en-US" sz="1100" kern="1200" dirty="0"/>
          </a:br>
          <a:r>
            <a:rPr lang="ja-JP" altLang="en-US" sz="1100" kern="1200" dirty="0"/>
            <a:t>（</a:t>
          </a:r>
          <a:r>
            <a:rPr lang="ja-JP" altLang="en-US" sz="1100" b="0" i="0" kern="1200" dirty="0"/>
            <a:t>特定のニーズに合わせてプログラムを開発したいだけで、そのような開発者は周辺開発者のまま</a:t>
          </a:r>
          <a:r>
            <a:rPr lang="ja-JP" altLang="en-US" sz="1100" kern="1200" dirty="0"/>
            <a:t>）</a:t>
          </a:r>
          <a:endParaRPr lang="en-US" sz="1100" kern="1200" dirty="0"/>
        </a:p>
      </dsp:txBody>
      <dsp:txXfrm>
        <a:off x="0" y="2540264"/>
        <a:ext cx="3623906" cy="823814"/>
      </dsp:txXfrm>
    </dsp:sp>
    <dsp:sp modelId="{AF7753FD-2CF5-4763-B7D7-9E21A5A2DA4B}">
      <dsp:nvSpPr>
        <dsp:cNvPr id="0" name=""/>
        <dsp:cNvSpPr/>
      </dsp:nvSpPr>
      <dsp:spPr>
        <a:xfrm>
          <a:off x="5438211" y="194782"/>
          <a:ext cx="1268367" cy="12683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F67174-510F-48FF-B8EB-2EF268F10DD3}">
      <dsp:nvSpPr>
        <dsp:cNvPr id="0" name=""/>
        <dsp:cNvSpPr/>
      </dsp:nvSpPr>
      <dsp:spPr>
        <a:xfrm>
          <a:off x="4260441" y="1633505"/>
          <a:ext cx="3623906"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0" kern="1200" dirty="0"/>
            <a:t>Passive Users who just want to use the system need Readers and Peripheral Developers-to help them choose the right configuration</a:t>
          </a:r>
        </a:p>
        <a:p>
          <a:pPr marL="0" lvl="0" indent="0" algn="ctr" defTabSz="622300">
            <a:lnSpc>
              <a:spcPct val="100000"/>
            </a:lnSpc>
            <a:spcBef>
              <a:spcPct val="0"/>
            </a:spcBef>
            <a:spcAft>
              <a:spcPct val="35000"/>
            </a:spcAft>
            <a:buNone/>
            <a:defRPr b="1"/>
          </a:pPr>
          <a:r>
            <a:rPr lang="ja-JP" altLang="en-US" sz="1400" b="0" kern="1200" dirty="0"/>
            <a:t>（</a:t>
          </a:r>
          <a:r>
            <a:rPr lang="ja-JP" altLang="en-US" sz="1400" b="0" i="0" kern="1200" dirty="0"/>
            <a:t>システムを使用したいだけのパッシブユーザーには、適切な構成を選択するための読者と周辺開発者が必要</a:t>
          </a:r>
          <a:r>
            <a:rPr lang="ja-JP" altLang="en-US" sz="1400" b="0" kern="1200" dirty="0"/>
            <a:t>）</a:t>
          </a:r>
          <a:endParaRPr lang="en-US" sz="1400" b="0" kern="1200" dirty="0"/>
        </a:p>
      </dsp:txBody>
      <dsp:txXfrm>
        <a:off x="4260441" y="1633505"/>
        <a:ext cx="3623906" cy="1620000"/>
      </dsp:txXfrm>
    </dsp:sp>
    <dsp:sp modelId="{921D1396-845F-483D-A57F-9928E02CC63C}">
      <dsp:nvSpPr>
        <dsp:cNvPr id="0" name=""/>
        <dsp:cNvSpPr/>
      </dsp:nvSpPr>
      <dsp:spPr>
        <a:xfrm>
          <a:off x="4260441" y="3332741"/>
          <a:ext cx="3623906" cy="82381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DB9750-9775-4A4D-9C17-69742B0F2AB3}">
      <dsp:nvSpPr>
        <dsp:cNvPr id="0" name=""/>
        <dsp:cNvSpPr/>
      </dsp:nvSpPr>
      <dsp:spPr>
        <a:xfrm>
          <a:off x="0" y="2655"/>
          <a:ext cx="7886700" cy="12691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A3C939-4063-4C2C-9232-337697B6367C}">
      <dsp:nvSpPr>
        <dsp:cNvPr id="0" name=""/>
        <dsp:cNvSpPr/>
      </dsp:nvSpPr>
      <dsp:spPr>
        <a:xfrm>
          <a:off x="383913" y="288211"/>
          <a:ext cx="698707" cy="6980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029682-DAB1-47C3-87C2-20B833FE9C78}">
      <dsp:nvSpPr>
        <dsp:cNvPr id="0" name=""/>
        <dsp:cNvSpPr/>
      </dsp:nvSpPr>
      <dsp:spPr>
        <a:xfrm>
          <a:off x="1466535" y="2655"/>
          <a:ext cx="3549015" cy="1270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448" tIns="134448" rIns="134448" bIns="134448" numCol="1" spcCol="1270" anchor="ctr" anchorCtr="0">
          <a:noAutofit/>
        </a:bodyPr>
        <a:lstStyle/>
        <a:p>
          <a:pPr marL="0" lvl="0" indent="0" algn="l" defTabSz="622300">
            <a:lnSpc>
              <a:spcPct val="100000"/>
            </a:lnSpc>
            <a:spcBef>
              <a:spcPct val="0"/>
            </a:spcBef>
            <a:spcAft>
              <a:spcPct val="35000"/>
            </a:spcAft>
            <a:buNone/>
          </a:pPr>
          <a:r>
            <a:rPr lang="en-US" sz="1400" kern="1200" dirty="0"/>
            <a:t>aims at providing stable and robust services to all the stakeholders of OSS systems</a:t>
          </a:r>
          <a:r>
            <a:rPr lang="ja-JP" altLang="en-US" sz="1200" kern="1200" dirty="0"/>
            <a:t>（</a:t>
          </a:r>
          <a:r>
            <a:rPr lang="en-US" altLang="en-US" sz="1200" kern="1200" dirty="0"/>
            <a:t>OSS</a:t>
          </a:r>
          <a:r>
            <a:rPr lang="ja-JP" altLang="en-US" sz="1200" kern="1200" dirty="0"/>
            <a:t>システムのすべてのステークホルダーに安定したサービスを提供することを目指している）</a:t>
          </a:r>
          <a:endParaRPr lang="en-US" sz="1400" kern="1200" dirty="0"/>
        </a:p>
      </dsp:txBody>
      <dsp:txXfrm>
        <a:off x="1466535" y="2655"/>
        <a:ext cx="3549015" cy="1270377"/>
      </dsp:txXfrm>
    </dsp:sp>
    <dsp:sp modelId="{D27A4D8A-8B69-42A4-B84F-03A097A54228}">
      <dsp:nvSpPr>
        <dsp:cNvPr id="0" name=""/>
        <dsp:cNvSpPr/>
      </dsp:nvSpPr>
      <dsp:spPr>
        <a:xfrm>
          <a:off x="5015550" y="2655"/>
          <a:ext cx="2715765" cy="126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17" tIns="134317" rIns="134317" bIns="134317" numCol="1" spcCol="1270" anchor="ctr" anchorCtr="0">
          <a:noAutofit/>
        </a:bodyPr>
        <a:lstStyle/>
        <a:p>
          <a:pPr marL="0" lvl="0" indent="0" algn="l" defTabSz="488950">
            <a:lnSpc>
              <a:spcPct val="100000"/>
            </a:lnSpc>
            <a:spcBef>
              <a:spcPct val="0"/>
            </a:spcBef>
            <a:spcAft>
              <a:spcPct val="35000"/>
            </a:spcAft>
            <a:buNone/>
          </a:pPr>
          <a:r>
            <a:rPr lang="en-US" sz="1100" kern="1200" dirty="0"/>
            <a:t>stakeholder refer to both the member of the OSS community who uses the system and the end-user</a:t>
          </a:r>
          <a:r>
            <a:rPr lang="ja-JP" altLang="en-US" sz="1000" kern="1200" dirty="0"/>
            <a:t>（ステークホルダーは、システムを使用する</a:t>
          </a:r>
          <a:r>
            <a:rPr lang="en-US" altLang="en-US" sz="1000" kern="1200" dirty="0"/>
            <a:t>OSS</a:t>
          </a:r>
          <a:r>
            <a:rPr lang="ja-JP" altLang="en-US" sz="1000" kern="1200" dirty="0"/>
            <a:t>コミュニティのメンバーとエンドユーザーの両方を指す）</a:t>
          </a:r>
          <a:endParaRPr lang="en-US" sz="1100" kern="1200" dirty="0"/>
        </a:p>
      </dsp:txBody>
      <dsp:txXfrm>
        <a:off x="5015550" y="2655"/>
        <a:ext cx="2715765" cy="1269136"/>
      </dsp:txXfrm>
    </dsp:sp>
    <dsp:sp modelId="{5E97CFE5-3015-46CB-8692-9051305272F1}">
      <dsp:nvSpPr>
        <dsp:cNvPr id="0" name=""/>
        <dsp:cNvSpPr/>
      </dsp:nvSpPr>
      <dsp:spPr>
        <a:xfrm>
          <a:off x="0" y="1563324"/>
          <a:ext cx="7886700" cy="12691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5F95B-6956-4401-A4E6-65C369E36683}">
      <dsp:nvSpPr>
        <dsp:cNvPr id="0" name=""/>
        <dsp:cNvSpPr/>
      </dsp:nvSpPr>
      <dsp:spPr>
        <a:xfrm>
          <a:off x="383913" y="1826036"/>
          <a:ext cx="698707" cy="6980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BCD18C-9EBE-4634-812D-8BBE6F8093F8}">
      <dsp:nvSpPr>
        <dsp:cNvPr id="0" name=""/>
        <dsp:cNvSpPr/>
      </dsp:nvSpPr>
      <dsp:spPr>
        <a:xfrm>
          <a:off x="1466535" y="1540480"/>
          <a:ext cx="3549015" cy="1270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448" tIns="134448" rIns="134448" bIns="134448" numCol="1" spcCol="1270" anchor="ctr" anchorCtr="0">
          <a:noAutofit/>
        </a:bodyPr>
        <a:lstStyle/>
        <a:p>
          <a:pPr marL="0" lvl="0" indent="0" algn="l" defTabSz="622300">
            <a:lnSpc>
              <a:spcPct val="100000"/>
            </a:lnSpc>
            <a:spcBef>
              <a:spcPct val="0"/>
            </a:spcBef>
            <a:spcAft>
              <a:spcPct val="35000"/>
            </a:spcAft>
            <a:buNone/>
          </a:pPr>
          <a:r>
            <a:rPr lang="en-MY" sz="1400" kern="1200" dirty="0"/>
            <a:t>any </a:t>
          </a:r>
          <a:r>
            <a:rPr lang="en-US" sz="1400" kern="1200" dirty="0"/>
            <a:t>changes made to the system have to be carefully considered so that they do not disrupt its provided services</a:t>
          </a:r>
          <a:r>
            <a:rPr lang="ja-JP" altLang="en-US" sz="1200" kern="1200" dirty="0"/>
            <a:t>（</a:t>
          </a:r>
          <a:r>
            <a:rPr lang="ja-JP" altLang="en-US" sz="1200" b="0" i="0" kern="1200" dirty="0"/>
            <a:t>システムに加えられた変更は、提供されるサービスを中断させないように慎重に検討する必要がある</a:t>
          </a:r>
          <a:r>
            <a:rPr lang="ja-JP" altLang="en-US" sz="1200" kern="1200" dirty="0"/>
            <a:t>）</a:t>
          </a:r>
          <a:endParaRPr lang="en-US" sz="1400" kern="1200" dirty="0"/>
        </a:p>
      </dsp:txBody>
      <dsp:txXfrm>
        <a:off x="1466535" y="1540480"/>
        <a:ext cx="3549015" cy="1270377"/>
      </dsp:txXfrm>
    </dsp:sp>
    <dsp:sp modelId="{F1EC24C4-14A3-4394-88FE-AB7702F1EE9E}">
      <dsp:nvSpPr>
        <dsp:cNvPr id="0" name=""/>
        <dsp:cNvSpPr/>
      </dsp:nvSpPr>
      <dsp:spPr>
        <a:xfrm>
          <a:off x="5015550" y="1540480"/>
          <a:ext cx="2715765" cy="126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17" tIns="134317" rIns="134317" bIns="134317" numCol="1" spcCol="1270" anchor="ctr" anchorCtr="0">
          <a:noAutofit/>
        </a:bodyPr>
        <a:lstStyle/>
        <a:p>
          <a:pPr marL="0" lvl="0" indent="0" algn="l" defTabSz="533400">
            <a:lnSpc>
              <a:spcPct val="100000"/>
            </a:lnSpc>
            <a:spcBef>
              <a:spcPct val="0"/>
            </a:spcBef>
            <a:spcAft>
              <a:spcPct val="35000"/>
            </a:spcAft>
            <a:buNone/>
          </a:pPr>
          <a:r>
            <a:rPr lang="en-MY" sz="1200" kern="1200" dirty="0"/>
            <a:t>usually very </a:t>
          </a:r>
          <a:r>
            <a:rPr lang="en-US" sz="1200" kern="1200" dirty="0"/>
            <a:t>conservative against evolutionary and rapid changes</a:t>
          </a:r>
          <a:r>
            <a:rPr lang="ja-JP" altLang="en-US" sz="1200" kern="1200" dirty="0"/>
            <a:t>（</a:t>
          </a:r>
          <a:r>
            <a:rPr lang="ja-JP" altLang="en-US" sz="1200" b="0" i="0" kern="1200" dirty="0"/>
            <a:t>通常、進化的かつ急速な変化に対して非常に保守的</a:t>
          </a:r>
          <a:r>
            <a:rPr lang="ja-JP" altLang="en-US" sz="1200" kern="1200" dirty="0"/>
            <a:t>）</a:t>
          </a:r>
          <a:endParaRPr lang="en-US" sz="1200" kern="1200" dirty="0"/>
        </a:p>
      </dsp:txBody>
      <dsp:txXfrm>
        <a:off x="5015550" y="1540480"/>
        <a:ext cx="2715765" cy="1269136"/>
      </dsp:txXfrm>
    </dsp:sp>
    <dsp:sp modelId="{35CB8CB7-9447-4096-9ADB-48A7EFD08797}">
      <dsp:nvSpPr>
        <dsp:cNvPr id="0" name=""/>
        <dsp:cNvSpPr/>
      </dsp:nvSpPr>
      <dsp:spPr>
        <a:xfrm>
          <a:off x="0" y="3078305"/>
          <a:ext cx="7886700" cy="12691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717E1F-C28C-4C43-B91B-3B98B1D96CEA}">
      <dsp:nvSpPr>
        <dsp:cNvPr id="0" name=""/>
        <dsp:cNvSpPr/>
      </dsp:nvSpPr>
      <dsp:spPr>
        <a:xfrm>
          <a:off x="383913" y="3363861"/>
          <a:ext cx="698707" cy="6980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536091-6B5D-4FEF-B04F-168EE98C2CBF}">
      <dsp:nvSpPr>
        <dsp:cNvPr id="0" name=""/>
        <dsp:cNvSpPr/>
      </dsp:nvSpPr>
      <dsp:spPr>
        <a:xfrm>
          <a:off x="1466535" y="3078305"/>
          <a:ext cx="3549015" cy="1270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448" tIns="134448" rIns="134448" bIns="134448" numCol="1" spcCol="1270" anchor="ctr" anchorCtr="0">
          <a:noAutofit/>
        </a:bodyPr>
        <a:lstStyle/>
        <a:p>
          <a:pPr marL="0" lvl="0" indent="0" algn="l" defTabSz="622300">
            <a:lnSpc>
              <a:spcPct val="100000"/>
            </a:lnSpc>
            <a:spcBef>
              <a:spcPct val="0"/>
            </a:spcBef>
            <a:spcAft>
              <a:spcPct val="35000"/>
            </a:spcAft>
            <a:buNone/>
          </a:pPr>
          <a:r>
            <a:rPr lang="en-US" sz="1400" kern="1200" dirty="0"/>
            <a:t>centralized in the Council style - not controlled by any individual person</a:t>
          </a:r>
          <a:r>
            <a:rPr lang="ja-JP" altLang="en-US" sz="1200" kern="1200" dirty="0"/>
            <a:t>（</a:t>
          </a:r>
          <a:r>
            <a:rPr lang="ja-JP" altLang="en-US" sz="1200" b="0" i="0" kern="1200" dirty="0"/>
            <a:t>評議会スタイルで一個人によって管理されていない</a:t>
          </a:r>
          <a:r>
            <a:rPr lang="ja-JP" altLang="en-US" sz="1200" kern="1200" dirty="0"/>
            <a:t>）</a:t>
          </a:r>
          <a:endParaRPr lang="en-US" sz="1400" kern="1200" dirty="0"/>
        </a:p>
      </dsp:txBody>
      <dsp:txXfrm>
        <a:off x="1466535" y="3078305"/>
        <a:ext cx="3549015" cy="1270377"/>
      </dsp:txXfrm>
    </dsp:sp>
    <dsp:sp modelId="{6FBEEA0B-BFD8-4A0B-8CB2-C32925F505D8}">
      <dsp:nvSpPr>
        <dsp:cNvPr id="0" name=""/>
        <dsp:cNvSpPr/>
      </dsp:nvSpPr>
      <dsp:spPr>
        <a:xfrm>
          <a:off x="5015550" y="3078305"/>
          <a:ext cx="2715765" cy="126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17" tIns="134317" rIns="134317" bIns="134317" numCol="1" spcCol="1270" anchor="ctr" anchorCtr="0">
          <a:noAutofit/>
        </a:bodyPr>
        <a:lstStyle/>
        <a:p>
          <a:pPr marL="0" lvl="0" indent="0" algn="l" defTabSz="488950">
            <a:lnSpc>
              <a:spcPct val="100000"/>
            </a:lnSpc>
            <a:spcBef>
              <a:spcPct val="0"/>
            </a:spcBef>
            <a:spcAft>
              <a:spcPct val="35000"/>
            </a:spcAft>
            <a:buNone/>
          </a:pPr>
          <a:r>
            <a:rPr lang="en-US" sz="1100" kern="1200" dirty="0"/>
            <a:t>the Council is the assembly of the Core Members, who earn their rights by long-time devotion and contributions to the OSS community</a:t>
          </a:r>
          <a:r>
            <a:rPr lang="ja-JP" altLang="en-US" sz="1050" kern="1200" dirty="0"/>
            <a:t>（</a:t>
          </a:r>
          <a:r>
            <a:rPr lang="ja-JP" altLang="en-US" sz="1050" b="0" i="0" kern="1200" dirty="0"/>
            <a:t>評議会は、長年の献身と</a:t>
          </a:r>
          <a:r>
            <a:rPr lang="en-US" altLang="ja-JP" sz="1050" b="0" i="0" kern="1200" dirty="0"/>
            <a:t>OSS</a:t>
          </a:r>
          <a:r>
            <a:rPr lang="ja-JP" altLang="en-US" sz="1050" b="0" i="0" kern="1200" dirty="0"/>
            <a:t>コミュニティへの貢献が持っているコアメンバー</a:t>
          </a:r>
          <a:r>
            <a:rPr lang="ja-JP" altLang="en-US" sz="1050" kern="1200" dirty="0"/>
            <a:t>）</a:t>
          </a:r>
          <a:endParaRPr lang="en-US" sz="1100" kern="1200" dirty="0"/>
        </a:p>
      </dsp:txBody>
      <dsp:txXfrm>
        <a:off x="5015550" y="3078305"/>
        <a:ext cx="2715765" cy="126913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24DCC-CF97-434F-991A-7C62CB8C06B5}">
      <dsp:nvSpPr>
        <dsp:cNvPr id="0" name=""/>
        <dsp:cNvSpPr/>
      </dsp:nvSpPr>
      <dsp:spPr>
        <a:xfrm>
          <a:off x="15202" y="1414402"/>
          <a:ext cx="8224516" cy="1002401"/>
        </a:xfrm>
        <a:prstGeom prst="rect">
          <a:avLst/>
        </a:prstGeom>
        <a:solidFill>
          <a:schemeClr val="dk1"/>
        </a:solidFill>
        <a:ln w="19050" cap="flat" cmpd="sng" algn="ctr">
          <a:solidFill>
            <a:schemeClr val="lt1"/>
          </a:solidFill>
          <a:prstDash val="solid"/>
          <a:miter lim="800000"/>
        </a:ln>
        <a:effectLst/>
      </dsp:spPr>
      <dsp:style>
        <a:lnRef idx="3">
          <a:schemeClr val="lt1"/>
        </a:lnRef>
        <a:fillRef idx="1">
          <a:schemeClr val="dk1"/>
        </a:fillRef>
        <a:effectRef idx="1">
          <a:schemeClr val="dk1"/>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en-MY" sz="1050" kern="1200" dirty="0"/>
            <a:t>Why need to mutate to Service-Oriented type?</a:t>
          </a:r>
          <a:r>
            <a:rPr lang="ja-JP" altLang="en-US" sz="1050" kern="1200" dirty="0"/>
            <a:t>（</a:t>
          </a:r>
          <a:r>
            <a:rPr lang="ja-JP" altLang="en-US" sz="1050" b="0" i="0" kern="1200" dirty="0"/>
            <a:t>なぜサービス指向型に変更する必要があるのですか？</a:t>
          </a:r>
          <a:r>
            <a:rPr lang="ja-JP" altLang="en-US" sz="1050" kern="1200" dirty="0"/>
            <a:t>）</a:t>
          </a:r>
          <a:endParaRPr lang="en-MY" sz="1050" kern="1200" dirty="0"/>
        </a:p>
      </dsp:txBody>
      <dsp:txXfrm>
        <a:off x="15202" y="1414402"/>
        <a:ext cx="8224516" cy="541296"/>
      </dsp:txXfrm>
    </dsp:sp>
    <dsp:sp modelId="{9B70E3C5-E903-48E4-9ECE-51B8A45352F7}">
      <dsp:nvSpPr>
        <dsp:cNvPr id="0" name=""/>
        <dsp:cNvSpPr/>
      </dsp:nvSpPr>
      <dsp:spPr>
        <a:xfrm>
          <a:off x="16481" y="2075109"/>
          <a:ext cx="4241825" cy="2929824"/>
        </a:xfrm>
        <a:prstGeom prst="rect">
          <a:avLst/>
        </a:prstGeom>
        <a:solidFill>
          <a:schemeClr val="accent2">
            <a:lumMod val="60000"/>
            <a:lumOff val="40000"/>
          </a:schemeClr>
        </a:solidFill>
        <a:ln w="19050" cap="flat" cmpd="sng" algn="ctr">
          <a:solidFill>
            <a:schemeClr val="lt1"/>
          </a:solidFill>
          <a:prstDash val="solid"/>
          <a:miter lim="800000"/>
        </a:ln>
        <a:effectLst/>
      </dsp:spPr>
      <dsp:style>
        <a:lnRef idx="3">
          <a:schemeClr val="lt1"/>
        </a:lnRef>
        <a:fillRef idx="1">
          <a:schemeClr val="accent5"/>
        </a:fillRef>
        <a:effectRef idx="1">
          <a:schemeClr val="accent5"/>
        </a:effectRef>
        <a:fontRef idx="minor">
          <a:schemeClr val="lt1"/>
        </a:fontRef>
      </dsp:style>
      <dsp:txBody>
        <a:bodyPr spcFirstLastPara="0" vert="horz" wrap="square" lIns="142240" tIns="25400" rIns="142240" bIns="25400" numCol="1" spcCol="1270" anchor="t" anchorCtr="0">
          <a:noAutofit/>
        </a:bodyPr>
        <a:lstStyle/>
        <a:p>
          <a:pPr marL="0" lvl="0" indent="0" algn="ctr" defTabSz="889000">
            <a:lnSpc>
              <a:spcPct val="90000"/>
            </a:lnSpc>
            <a:spcBef>
              <a:spcPct val="0"/>
            </a:spcBef>
            <a:spcAft>
              <a:spcPct val="35000"/>
            </a:spcAft>
            <a:buFont typeface="+mj-lt"/>
            <a:buNone/>
          </a:pPr>
          <a:r>
            <a:rPr lang="en-MY" sz="2000" kern="1200" dirty="0"/>
            <a:t>Exploration-Oriented OSS projects</a:t>
          </a:r>
          <a:br>
            <a:rPr lang="en-MY" sz="2000" kern="1200" dirty="0"/>
          </a:br>
          <a:r>
            <a:rPr lang="ja-JP" altLang="en-US" sz="1200" kern="1200" dirty="0"/>
            <a:t>（</a:t>
          </a:r>
          <a:r>
            <a:rPr lang="ja-JP" altLang="en-US" sz="1200" b="0" i="0" kern="1200" dirty="0"/>
            <a:t>探査指向の</a:t>
          </a:r>
          <a:r>
            <a:rPr lang="en-US" altLang="ja-JP" sz="1200" b="0" i="0" kern="1200" dirty="0"/>
            <a:t>OSS</a:t>
          </a:r>
          <a:r>
            <a:rPr lang="ja-JP" altLang="en-US" sz="1200" b="0" i="0" kern="1200" dirty="0"/>
            <a:t>プロジェクト</a:t>
          </a:r>
          <a:r>
            <a:rPr lang="ja-JP" altLang="en-US" sz="1200" kern="1200" dirty="0"/>
            <a:t>）</a:t>
          </a:r>
          <a:endParaRPr lang="en-US" sz="2000" kern="1200" dirty="0"/>
        </a:p>
        <a:p>
          <a:pPr marL="171450" lvl="1" indent="-171450" algn="l" defTabSz="711200">
            <a:lnSpc>
              <a:spcPct val="90000"/>
            </a:lnSpc>
            <a:spcBef>
              <a:spcPct val="0"/>
            </a:spcBef>
            <a:spcAft>
              <a:spcPct val="15000"/>
            </a:spcAft>
            <a:buChar char="•"/>
          </a:pPr>
          <a:r>
            <a:rPr lang="en-US" sz="1600" kern="1200" dirty="0"/>
            <a:t>users at a certain point, will demand stability </a:t>
          </a:r>
          <a:r>
            <a:rPr lang="ja-JP" altLang="en-US" sz="1400" kern="1200" dirty="0"/>
            <a:t>（</a:t>
          </a:r>
          <a:r>
            <a:rPr lang="ja-JP" altLang="en-US" sz="1400" b="0" i="0" kern="1200" dirty="0"/>
            <a:t>特定の時点でのユーザーは、安定性を要求 </a:t>
          </a:r>
          <a:r>
            <a:rPr lang="ja-JP" altLang="en-US" sz="1400" kern="1200" dirty="0"/>
            <a:t>）</a:t>
          </a:r>
          <a:endParaRPr lang="en-US" sz="1400" kern="1200" dirty="0"/>
        </a:p>
        <a:p>
          <a:pPr marL="171450" lvl="1" indent="-171450" algn="l" defTabSz="711200">
            <a:lnSpc>
              <a:spcPct val="90000"/>
            </a:lnSpc>
            <a:spcBef>
              <a:spcPct val="0"/>
            </a:spcBef>
            <a:spcAft>
              <a:spcPct val="15000"/>
            </a:spcAft>
            <a:buChar char="•"/>
          </a:pPr>
          <a:r>
            <a:rPr lang="en-US" sz="1600" kern="1200" dirty="0"/>
            <a:t>original Project Leader has lost his or her exploration spirit</a:t>
          </a:r>
          <a:r>
            <a:rPr lang="ja-JP" altLang="en-US" sz="1400" kern="1200" dirty="0"/>
            <a:t>（</a:t>
          </a:r>
          <a:r>
            <a:rPr lang="ja-JP" altLang="en-US" sz="1400" b="0" i="0" kern="1200" dirty="0"/>
            <a:t>元のプロジェクトリーダーは自分の探査精神を失いました </a:t>
          </a:r>
          <a:r>
            <a:rPr lang="ja-JP" altLang="en-US" sz="1400" kern="1200" dirty="0"/>
            <a:t>）</a:t>
          </a:r>
          <a:endParaRPr lang="en-US" sz="1400" kern="1200" dirty="0"/>
        </a:p>
        <a:p>
          <a:pPr marL="171450" lvl="1" indent="-171450" algn="l" defTabSz="711200">
            <a:lnSpc>
              <a:spcPct val="90000"/>
            </a:lnSpc>
            <a:spcBef>
              <a:spcPct val="0"/>
            </a:spcBef>
            <a:spcAft>
              <a:spcPct val="15000"/>
            </a:spcAft>
            <a:buChar char="•"/>
          </a:pPr>
          <a:r>
            <a:rPr lang="en-US" sz="1600" kern="1200" dirty="0"/>
            <a:t>system has grown too large to be controlled by any single person</a:t>
          </a:r>
          <a:r>
            <a:rPr lang="ja-JP" altLang="en-US" sz="1400" kern="1200" dirty="0"/>
            <a:t>（</a:t>
          </a:r>
          <a:r>
            <a:rPr lang="ja-JP" altLang="en-US" sz="1400" b="0" i="0" kern="1200" dirty="0"/>
            <a:t>システムが大きくなりすぎて、一人で制御できない）</a:t>
          </a:r>
          <a:endParaRPr lang="en-US" sz="1600" kern="1200" dirty="0"/>
        </a:p>
      </dsp:txBody>
      <dsp:txXfrm>
        <a:off x="16481" y="2075109"/>
        <a:ext cx="4241825" cy="2929824"/>
      </dsp:txXfrm>
    </dsp:sp>
    <dsp:sp modelId="{B969055A-4893-4CBC-9146-594C94BC4D9C}">
      <dsp:nvSpPr>
        <dsp:cNvPr id="0" name=""/>
        <dsp:cNvSpPr/>
      </dsp:nvSpPr>
      <dsp:spPr>
        <a:xfrm>
          <a:off x="4243771" y="2072747"/>
          <a:ext cx="3994043" cy="2934547"/>
        </a:xfrm>
        <a:prstGeom prst="rect">
          <a:avLst/>
        </a:prstGeom>
        <a:solidFill>
          <a:schemeClr val="accent4">
            <a:lumMod val="40000"/>
            <a:lumOff val="60000"/>
          </a:schemeClr>
        </a:solidFill>
        <a:ln w="19050" cap="flat" cmpd="sng" algn="ctr">
          <a:solidFill>
            <a:schemeClr val="lt1"/>
          </a:solidFill>
          <a:prstDash val="solid"/>
          <a:miter lim="800000"/>
        </a:ln>
        <a:effectLst/>
      </dsp:spPr>
      <dsp:style>
        <a:lnRef idx="3">
          <a:schemeClr val="lt1"/>
        </a:lnRef>
        <a:fillRef idx="1">
          <a:schemeClr val="accent4"/>
        </a:fillRef>
        <a:effectRef idx="1">
          <a:schemeClr val="accent4"/>
        </a:effectRef>
        <a:fontRef idx="minor">
          <a:schemeClr val="lt1"/>
        </a:fontRef>
      </dsp:style>
      <dsp:txBody>
        <a:bodyPr spcFirstLastPara="0" vert="horz" wrap="square" lIns="142240" tIns="25400" rIns="142240" bIns="25400" numCol="1" spcCol="1270" anchor="t" anchorCtr="0">
          <a:noAutofit/>
        </a:bodyPr>
        <a:lstStyle/>
        <a:p>
          <a:pPr marL="0" lvl="0" indent="0" algn="l" defTabSz="889000">
            <a:lnSpc>
              <a:spcPct val="90000"/>
            </a:lnSpc>
            <a:spcBef>
              <a:spcPct val="0"/>
            </a:spcBef>
            <a:spcAft>
              <a:spcPct val="35000"/>
            </a:spcAft>
            <a:buFont typeface="+mj-lt"/>
            <a:buNone/>
          </a:pPr>
          <a:r>
            <a:rPr lang="en-US" sz="2000" kern="1200" dirty="0"/>
            <a:t>Utility-Oriented OSS projects</a:t>
          </a:r>
          <a:br>
            <a:rPr lang="en-US" sz="2000" kern="1200" dirty="0"/>
          </a:br>
          <a:r>
            <a:rPr lang="ja-JP" altLang="en-US" sz="1200" kern="1200" dirty="0"/>
            <a:t>（実用</a:t>
          </a:r>
          <a:r>
            <a:rPr lang="ja-JP" sz="1200" kern="1200" dirty="0"/>
            <a:t>指向のOSSプロジェクト</a:t>
          </a:r>
          <a:r>
            <a:rPr lang="ja-JP" altLang="en-US" sz="1200" kern="1200" dirty="0"/>
            <a:t>）</a:t>
          </a:r>
          <a:endParaRPr lang="en-US" sz="2000" kern="1200" dirty="0"/>
        </a:p>
        <a:p>
          <a:pPr marL="171450" lvl="1" indent="-171450" algn="l" defTabSz="711200">
            <a:lnSpc>
              <a:spcPct val="90000"/>
            </a:lnSpc>
            <a:spcBef>
              <a:spcPct val="0"/>
            </a:spcBef>
            <a:spcAft>
              <a:spcPct val="15000"/>
            </a:spcAft>
            <a:buChar char="•"/>
          </a:pPr>
          <a:r>
            <a:rPr lang="en-US" sz="1600" kern="1200" dirty="0"/>
            <a:t>developers of competing implementations for a similar functionality can join forces to create a team to develop a system collaboratively that accommodate the different needs of </a:t>
          </a:r>
          <a:r>
            <a:rPr lang="en-MY" sz="1600" kern="1200" dirty="0"/>
            <a:t>each developer</a:t>
          </a:r>
          <a:r>
            <a:rPr lang="ja-JP" altLang="en-US" sz="1400" kern="1200" dirty="0">
              <a:latin typeface="+mn-lt"/>
            </a:rPr>
            <a:t>（</a:t>
          </a:r>
          <a:r>
            <a:rPr lang="ja-JP" sz="1400" kern="1200" dirty="0">
              <a:latin typeface="+mn-lt"/>
            </a:rPr>
            <a:t> 同様の機能の競合する実装の開発者は、各開発者のさまざまなニーズに対応するシステムを共同で開発するチームを作成するために力を合わせることができ</a:t>
          </a:r>
          <a:r>
            <a:rPr lang="ja-JP" altLang="en-US" sz="1400" kern="1200" dirty="0">
              <a:latin typeface="+mn-lt"/>
            </a:rPr>
            <a:t>る）</a:t>
          </a:r>
          <a:endParaRPr lang="en-US" sz="1400" kern="1200" dirty="0">
            <a:latin typeface="+mn-lt"/>
          </a:endParaRPr>
        </a:p>
      </dsp:txBody>
      <dsp:txXfrm>
        <a:off x="4243771" y="2072747"/>
        <a:ext cx="3994043" cy="2934547"/>
      </dsp:txXfrm>
    </dsp:sp>
    <dsp:sp modelId="{9E120497-4136-4F24-8197-2D9A878D9BAC}">
      <dsp:nvSpPr>
        <dsp:cNvPr id="0" name=""/>
        <dsp:cNvSpPr/>
      </dsp:nvSpPr>
      <dsp:spPr>
        <a:xfrm rot="10800000">
          <a:off x="0" y="96167"/>
          <a:ext cx="8239760" cy="1355733"/>
        </a:xfrm>
        <a:prstGeom prst="upArrowCallou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lang="en-MY" sz="1050" kern="1200" dirty="0"/>
            <a:t>Exploration-Oriented OSS </a:t>
          </a:r>
          <a:r>
            <a:rPr lang="en-US" sz="1050" kern="1200" dirty="0"/>
            <a:t>and Utility-Oriented OSS are good for the initiation of an OSS project, and Service-Oriented OSS is suitable for more mature </a:t>
          </a:r>
          <a:r>
            <a:rPr lang="en-MY" sz="1050" kern="1200" dirty="0"/>
            <a:t>OSS projects</a:t>
          </a:r>
          <a:br>
            <a:rPr lang="en-MY" sz="1050" kern="1200" dirty="0"/>
          </a:br>
          <a:r>
            <a:rPr lang="ja-JP" altLang="en-US" sz="1050" kern="1200" dirty="0"/>
            <a:t>（探査指向の</a:t>
          </a:r>
          <a:r>
            <a:rPr lang="en-US" altLang="en-US" sz="1050" kern="1200" dirty="0"/>
            <a:t>OSS</a:t>
          </a:r>
          <a:r>
            <a:rPr lang="ja-JP" altLang="en-US" sz="1050" kern="1200" dirty="0"/>
            <a:t>および実用指向の</a:t>
          </a:r>
          <a:r>
            <a:rPr lang="en-US" altLang="en-US" sz="1050" kern="1200" dirty="0"/>
            <a:t>OSS</a:t>
          </a:r>
          <a:r>
            <a:rPr lang="ja-JP" altLang="en-US" sz="1050" kern="1200" dirty="0"/>
            <a:t>は、</a:t>
          </a:r>
          <a:r>
            <a:rPr lang="en-US" altLang="en-US" sz="1050" kern="1200" dirty="0"/>
            <a:t>OSS</a:t>
          </a:r>
          <a:r>
            <a:rPr lang="ja-JP" altLang="en-US" sz="1050" kern="1200" dirty="0"/>
            <a:t>プロジェクトの開始に適しています。サービス指向の</a:t>
          </a:r>
          <a:r>
            <a:rPr lang="en-US" altLang="en-US" sz="1050" kern="1200" dirty="0"/>
            <a:t>OSS</a:t>
          </a:r>
          <a:r>
            <a:rPr lang="ja-JP" altLang="en-US" sz="1050" kern="1200" dirty="0"/>
            <a:t>は、より成熟した</a:t>
          </a:r>
          <a:r>
            <a:rPr lang="en-US" altLang="en-US" sz="1050" kern="1200" dirty="0"/>
            <a:t>OSS</a:t>
          </a:r>
          <a:r>
            <a:rPr lang="ja-JP" altLang="en-US" sz="1050" kern="1200" dirty="0"/>
            <a:t>プロジェクトに適している）</a:t>
          </a:r>
          <a:endParaRPr lang="en-MY" sz="1050" kern="1200" dirty="0"/>
        </a:p>
      </dsp:txBody>
      <dsp:txXfrm rot="10800000">
        <a:off x="0" y="96167"/>
        <a:ext cx="8239760" cy="88091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BFB12A-B6A7-4BBE-93F3-51D9C028CB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a:extLst>
              <a:ext uri="{FF2B5EF4-FFF2-40B4-BE49-F238E27FC236}">
                <a16:creationId xmlns:a16="http://schemas.microsoft.com/office/drawing/2014/main" id="{68AA81EC-42D0-4D0A-B949-1F64D4494B5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E347F-175A-4F7A-83C0-55BE60FA0D7D}" type="datetimeFigureOut">
              <a:rPr lang="en-MY" smtClean="0"/>
              <a:t>7/11/2019</a:t>
            </a:fld>
            <a:endParaRPr lang="en-MY"/>
          </a:p>
        </p:txBody>
      </p:sp>
      <p:sp>
        <p:nvSpPr>
          <p:cNvPr id="4" name="Slide Image Placeholder 3">
            <a:extLst>
              <a:ext uri="{FF2B5EF4-FFF2-40B4-BE49-F238E27FC236}">
                <a16:creationId xmlns:a16="http://schemas.microsoft.com/office/drawing/2014/main" id="{FD93F56E-807A-499D-ABF8-87958A336267}"/>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a:extLst>
              <a:ext uri="{FF2B5EF4-FFF2-40B4-BE49-F238E27FC236}">
                <a16:creationId xmlns:a16="http://schemas.microsoft.com/office/drawing/2014/main" id="{8B925990-C85D-4B88-8E4E-C44DFA03AB7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a:extLst>
              <a:ext uri="{FF2B5EF4-FFF2-40B4-BE49-F238E27FC236}">
                <a16:creationId xmlns:a16="http://schemas.microsoft.com/office/drawing/2014/main" id="{9D34F1BB-94EE-4B53-B067-B61505CE5AA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a:extLst>
              <a:ext uri="{FF2B5EF4-FFF2-40B4-BE49-F238E27FC236}">
                <a16:creationId xmlns:a16="http://schemas.microsoft.com/office/drawing/2014/main" id="{47E9FF9C-63AB-4503-B9E1-89BF4DD4333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2D67F7-74EA-4CA8-A6D1-E2863EA939B7}" type="slidenum">
              <a:rPr lang="en-MY" smtClean="0"/>
              <a:t>‹#›</a:t>
            </a:fld>
            <a:endParaRPr lang="en-MY"/>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examines not only the evolution of OSS systems, but also the evolution of the associated OSS communities, as well as the relationship between the two types of evolution</a:t>
            </a:r>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3</a:t>
            </a:fld>
            <a:endParaRPr lang="en-MY"/>
          </a:p>
        </p:txBody>
      </p:sp>
    </p:spTree>
    <p:extLst>
      <p:ext uri="{BB962C8B-B14F-4D97-AF65-F5344CB8AC3E}">
        <p14:creationId xmlns:p14="http://schemas.microsoft.com/office/powerpoint/2010/main" val="1380645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Passive User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Passive Users just use the system in the same way as most of us use commercial software; they are attracted to OSS mainly due to its high quality and the potential of being </a:t>
            </a:r>
            <a:r>
              <a:rPr lang="en-MY" dirty="0"/>
              <a:t>changed when needed.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a:t>
            </a:r>
            <a:endParaRPr lang="en-MY"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Readers are active users of the system; they not only use the system, but also try to understand how the system works by reading the source code. Readers are like peer reviewers in </a:t>
            </a:r>
            <a:r>
              <a:rPr lang="en-MY" dirty="0"/>
              <a:t>traditional software development organizations.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Bug Reporter</a:t>
            </a:r>
            <a:endParaRPr lang="en-US" dirty="0"/>
          </a:p>
          <a:p>
            <a:pPr lvl="0"/>
            <a:r>
              <a:rPr lang="en-US" dirty="0"/>
              <a:t>Bug Reporters discover and report bugs; they do not fix the bugs themselves, and they may not read source code either. They assume the same role as testers of the traditional </a:t>
            </a:r>
            <a:r>
              <a:rPr lang="en-MY" dirty="0"/>
              <a:t>software development model.</a:t>
            </a:r>
            <a:endParaRPr lang="en-US" dirty="0"/>
          </a:p>
          <a:p>
            <a:pPr lvl="0"/>
            <a:r>
              <a:rPr lang="en-US" b="1" dirty="0"/>
              <a:t>Bug Fixer</a:t>
            </a:r>
          </a:p>
          <a:p>
            <a:pPr lvl="0"/>
            <a:r>
              <a:rPr lang="en-US" dirty="0"/>
              <a:t>Bug Fixers fix the bug that is either discovered by themselves or reported by Bug Reporters. Bug Fixers have to read and understand a small portion of the source code of the system where the bug occurs.</a:t>
            </a:r>
          </a:p>
          <a:p>
            <a:pPr lvl="0"/>
            <a:r>
              <a:rPr lang="en-MY" b="1" dirty="0"/>
              <a:t>Peripheral Developer </a:t>
            </a:r>
            <a:endParaRPr lang="en-US" b="1" dirty="0"/>
          </a:p>
          <a:p>
            <a:pPr lvl="0"/>
            <a:r>
              <a:rPr lang="en-MY" dirty="0"/>
              <a:t>Peripheral Developers contribute </a:t>
            </a:r>
            <a:r>
              <a:rPr lang="en-US" dirty="0"/>
              <a:t>occasionally new functionality or features to the existing system. Their contribution is irregular, and the period of involvement is </a:t>
            </a:r>
            <a:r>
              <a:rPr lang="en-MY" dirty="0"/>
              <a:t>short and sporadic.</a:t>
            </a:r>
            <a:endParaRPr lang="en-US" dirty="0"/>
          </a:p>
          <a:p>
            <a:pPr lvl="0"/>
            <a:r>
              <a:rPr lang="en-US" b="1" dirty="0"/>
              <a:t>Active Developer</a:t>
            </a:r>
          </a:p>
          <a:p>
            <a:pPr lvl="0"/>
            <a:r>
              <a:rPr lang="en-US" dirty="0"/>
              <a:t>Active Developers regularly contribute new features and fix bugs; they are one of the major development </a:t>
            </a:r>
            <a:r>
              <a:rPr lang="en-MY" dirty="0"/>
              <a:t>forces of OSS systems.</a:t>
            </a:r>
            <a:endParaRPr lang="en-US" dirty="0"/>
          </a:p>
          <a:p>
            <a:pPr lvl="0"/>
            <a:r>
              <a:rPr lang="en-US" b="1" dirty="0"/>
              <a:t>Core Member</a:t>
            </a:r>
          </a:p>
          <a:p>
            <a:pPr lvl="0"/>
            <a:r>
              <a:rPr lang="en-US" dirty="0"/>
              <a:t>Core Members are responsible for guiding and coordinating the development of an OSS project. Core Members are those people who have been involved with the project for a relative long time and have made significant contributions to the development and evolution of the system. In some OSS communities, they are also called Maintainers.</a:t>
            </a:r>
          </a:p>
          <a:p>
            <a:pPr lvl="0"/>
            <a:r>
              <a:rPr lang="en-US" b="1" dirty="0"/>
              <a:t>Project Leader</a:t>
            </a:r>
          </a:p>
          <a:p>
            <a:pPr lvl="0"/>
            <a:r>
              <a:rPr lang="en-US" dirty="0"/>
              <a:t>Project Leader is often the person who has initiated the project. He or she is responsible for the vision and overall direction of the project.</a:t>
            </a:r>
            <a:endParaRPr lang="en-MY" dirty="0"/>
          </a:p>
          <a:p>
            <a:endParaRPr lang="en-MY" dirty="0"/>
          </a:p>
        </p:txBody>
      </p:sp>
      <p:sp>
        <p:nvSpPr>
          <p:cNvPr id="4" name="Slide Number Placeholder 3"/>
          <p:cNvSpPr>
            <a:spLocks noGrp="1"/>
          </p:cNvSpPr>
          <p:nvPr>
            <p:ph type="sldNum" sz="quarter" idx="5"/>
          </p:nvPr>
        </p:nvSpPr>
        <p:spPr/>
        <p:txBody>
          <a:bodyPr/>
          <a:lstStyle/>
          <a:p>
            <a:fld id="{272D67F7-74EA-4CA8-A6D1-E2863EA939B7}" type="slidenum">
              <a:rPr lang="en-MY" smtClean="0"/>
              <a:t>4</a:t>
            </a:fld>
            <a:endParaRPr lang="en-MY"/>
          </a:p>
        </p:txBody>
      </p:sp>
    </p:spTree>
    <p:extLst>
      <p:ext uri="{BB962C8B-B14F-4D97-AF65-F5344CB8AC3E}">
        <p14:creationId xmlns:p14="http://schemas.microsoft.com/office/powerpoint/2010/main" val="2400717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Passive User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Passive Users just use the system in the same way as most of us use commercial software; they are attracted to OSS mainly due to its high quality and the potential of being </a:t>
            </a:r>
            <a:r>
              <a:rPr lang="en-MY" dirty="0"/>
              <a:t>changed when needed.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a:t>
            </a:r>
            <a:endParaRPr lang="en-MY"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Readers are active users of the system; they not only use the system, but also try to understand how the system works by reading the source code. Readers are like peer reviewers in </a:t>
            </a:r>
            <a:r>
              <a:rPr lang="en-MY" dirty="0"/>
              <a:t>traditional software development organizations.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Bug Reporter</a:t>
            </a:r>
            <a:endParaRPr lang="en-US" dirty="0"/>
          </a:p>
          <a:p>
            <a:pPr lvl="0"/>
            <a:r>
              <a:rPr lang="en-US" dirty="0"/>
              <a:t>Bug Reporters discover and report bugs; they do not fix the bugs themselves, and they may not read source code either. They assume the same role as testers of the traditional </a:t>
            </a:r>
            <a:r>
              <a:rPr lang="en-MY" dirty="0"/>
              <a:t>software development model.</a:t>
            </a:r>
            <a:endParaRPr lang="en-US" dirty="0"/>
          </a:p>
          <a:p>
            <a:pPr lvl="0"/>
            <a:r>
              <a:rPr lang="en-US" b="1" dirty="0"/>
              <a:t>Bug Fixer</a:t>
            </a:r>
          </a:p>
          <a:p>
            <a:pPr lvl="0"/>
            <a:r>
              <a:rPr lang="en-US" dirty="0"/>
              <a:t>Bug Fixers fix the bug that is either discovered by themselves or reported by Bug Reporters. Bug Fixers have to read and understand a small portion of the source code of the system where the bug occurs.</a:t>
            </a:r>
          </a:p>
          <a:p>
            <a:pPr lvl="0"/>
            <a:r>
              <a:rPr lang="en-MY" b="1" dirty="0"/>
              <a:t>Peripheral Developer </a:t>
            </a:r>
            <a:endParaRPr lang="en-US" b="1" dirty="0"/>
          </a:p>
          <a:p>
            <a:pPr lvl="0"/>
            <a:r>
              <a:rPr lang="en-MY" dirty="0"/>
              <a:t>Peripheral Developers contribute </a:t>
            </a:r>
            <a:r>
              <a:rPr lang="en-US" dirty="0"/>
              <a:t>occasionally new functionality or features to the existing system. Their contribution is irregular, and the period of involvement is </a:t>
            </a:r>
            <a:r>
              <a:rPr lang="en-MY" dirty="0"/>
              <a:t>short and sporadic.</a:t>
            </a:r>
            <a:endParaRPr lang="en-US" dirty="0"/>
          </a:p>
          <a:p>
            <a:pPr lvl="0"/>
            <a:r>
              <a:rPr lang="en-US" b="1" dirty="0"/>
              <a:t>Active Developer</a:t>
            </a:r>
          </a:p>
          <a:p>
            <a:pPr lvl="0"/>
            <a:r>
              <a:rPr lang="en-US" dirty="0"/>
              <a:t>Active Developers regularly contribute new features and fix bugs; they are one of the major development </a:t>
            </a:r>
            <a:r>
              <a:rPr lang="en-MY" dirty="0"/>
              <a:t>forces of OSS systems.</a:t>
            </a:r>
            <a:endParaRPr lang="en-US" dirty="0"/>
          </a:p>
          <a:p>
            <a:pPr lvl="0"/>
            <a:r>
              <a:rPr lang="en-US" b="1" dirty="0"/>
              <a:t>Core Member</a:t>
            </a:r>
          </a:p>
          <a:p>
            <a:pPr lvl="0"/>
            <a:r>
              <a:rPr lang="en-US" dirty="0"/>
              <a:t>Core Members are responsible for guiding and coordinating the development of an OSS project. Core Members are those people who have been involved with the project for a relative long time and have made significant contributions to the development and evolution of the system. In some OSS communities, they are also called Maintainers.</a:t>
            </a:r>
          </a:p>
          <a:p>
            <a:pPr lvl="0"/>
            <a:r>
              <a:rPr lang="en-US" b="1" dirty="0"/>
              <a:t>Project Leader</a:t>
            </a:r>
          </a:p>
          <a:p>
            <a:pPr lvl="0"/>
            <a:r>
              <a:rPr lang="en-US" dirty="0"/>
              <a:t>Project Leader is often the person who has initiated the project. He or she is responsible for the vision and overall direction of the project.</a:t>
            </a:r>
            <a:endParaRPr lang="en-MY" dirty="0"/>
          </a:p>
          <a:p>
            <a:endParaRPr lang="en-MY" dirty="0"/>
          </a:p>
        </p:txBody>
      </p:sp>
      <p:sp>
        <p:nvSpPr>
          <p:cNvPr id="4" name="Slide Number Placeholder 3"/>
          <p:cNvSpPr>
            <a:spLocks noGrp="1"/>
          </p:cNvSpPr>
          <p:nvPr>
            <p:ph type="sldNum" sz="quarter" idx="5"/>
          </p:nvPr>
        </p:nvSpPr>
        <p:spPr/>
        <p:txBody>
          <a:bodyPr/>
          <a:lstStyle/>
          <a:p>
            <a:fld id="{272D67F7-74EA-4CA8-A6D1-E2863EA939B7}" type="slidenum">
              <a:rPr lang="en-MY" smtClean="0"/>
              <a:t>5</a:t>
            </a:fld>
            <a:endParaRPr lang="en-MY"/>
          </a:p>
        </p:txBody>
      </p:sp>
    </p:spTree>
    <p:extLst>
      <p:ext uri="{BB962C8B-B14F-4D97-AF65-F5344CB8AC3E}">
        <p14:creationId xmlns:p14="http://schemas.microsoft.com/office/powerpoint/2010/main" val="3449061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Passive User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Passive Users just use the system in the same way as most of us use commercial software; they are attracted to OSS mainly due to its high quality and the potential of being </a:t>
            </a:r>
            <a:r>
              <a:rPr lang="en-MY" dirty="0"/>
              <a:t>changed when needed.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a:t>
            </a:r>
            <a:endParaRPr lang="en-MY"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Readers are active users of the system; they not only use the system, but also try to understand how the system works by reading the source code. Readers are like peer reviewers in </a:t>
            </a:r>
            <a:r>
              <a:rPr lang="en-MY" dirty="0"/>
              <a:t>traditional software development organizations.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Bug Reporter</a:t>
            </a:r>
            <a:endParaRPr lang="en-US" dirty="0"/>
          </a:p>
          <a:p>
            <a:pPr lvl="0"/>
            <a:r>
              <a:rPr lang="en-US" dirty="0"/>
              <a:t>Bug Reporters discover and report bugs; they do not fix the bugs themselves, and they may not read source code either. They assume the same role as testers of the traditional </a:t>
            </a:r>
            <a:r>
              <a:rPr lang="en-MY" dirty="0"/>
              <a:t>software development model.</a:t>
            </a:r>
            <a:endParaRPr lang="en-US" dirty="0"/>
          </a:p>
          <a:p>
            <a:pPr lvl="0"/>
            <a:r>
              <a:rPr lang="en-US" b="1" dirty="0"/>
              <a:t>Bug Fixer</a:t>
            </a:r>
          </a:p>
          <a:p>
            <a:pPr lvl="0"/>
            <a:r>
              <a:rPr lang="en-US" dirty="0"/>
              <a:t>Bug Fixers fix the bug that is either discovered by themselves or reported by Bug Reporters. Bug Fixers have to read and understand a small portion of the source code of the system where the bug occurs.</a:t>
            </a:r>
          </a:p>
          <a:p>
            <a:pPr lvl="0"/>
            <a:r>
              <a:rPr lang="en-MY" b="1" dirty="0"/>
              <a:t>Peripheral Developer </a:t>
            </a:r>
            <a:endParaRPr lang="en-US" b="1" dirty="0"/>
          </a:p>
          <a:p>
            <a:pPr lvl="0"/>
            <a:r>
              <a:rPr lang="en-MY" dirty="0"/>
              <a:t>Peripheral Developers contribute </a:t>
            </a:r>
            <a:r>
              <a:rPr lang="en-US" dirty="0"/>
              <a:t>occasionally new functionality or features to the existing system. Their contribution is irregular, and the period of involvement is </a:t>
            </a:r>
            <a:r>
              <a:rPr lang="en-MY" dirty="0"/>
              <a:t>short and sporadic.</a:t>
            </a:r>
            <a:endParaRPr lang="en-US" dirty="0"/>
          </a:p>
          <a:p>
            <a:pPr lvl="0"/>
            <a:r>
              <a:rPr lang="en-US" b="1" dirty="0"/>
              <a:t>Active Developer</a:t>
            </a:r>
          </a:p>
          <a:p>
            <a:pPr lvl="0"/>
            <a:r>
              <a:rPr lang="en-US" dirty="0"/>
              <a:t>Active Developers regularly contribute new features and fix bugs; they are one of the major development </a:t>
            </a:r>
            <a:r>
              <a:rPr lang="en-MY" dirty="0"/>
              <a:t>forces of OSS systems.</a:t>
            </a:r>
            <a:endParaRPr lang="en-US" dirty="0"/>
          </a:p>
          <a:p>
            <a:pPr lvl="0"/>
            <a:r>
              <a:rPr lang="en-US" b="1" dirty="0"/>
              <a:t>Core Member</a:t>
            </a:r>
          </a:p>
          <a:p>
            <a:pPr lvl="0"/>
            <a:r>
              <a:rPr lang="en-US" dirty="0"/>
              <a:t>Core Members are responsible for guiding and coordinating the development of an OSS project. Core Members are those people who have been involved with the project for a relative long time and have made significant contributions to the development and evolution of the system. In some OSS communities, they are also called Maintainers.</a:t>
            </a:r>
          </a:p>
          <a:p>
            <a:pPr lvl="0"/>
            <a:r>
              <a:rPr lang="en-US" b="1" dirty="0"/>
              <a:t>Project Leader</a:t>
            </a:r>
          </a:p>
          <a:p>
            <a:pPr lvl="0"/>
            <a:r>
              <a:rPr lang="en-US" dirty="0"/>
              <a:t>Project Leader is often the person who has initiated the project. He or she is responsible for the vision and overall direction of the project.</a:t>
            </a:r>
            <a:endParaRPr lang="en-MY" dirty="0"/>
          </a:p>
          <a:p>
            <a:endParaRPr lang="en-MY" dirty="0"/>
          </a:p>
        </p:txBody>
      </p:sp>
      <p:sp>
        <p:nvSpPr>
          <p:cNvPr id="4" name="Slide Number Placeholder 3"/>
          <p:cNvSpPr>
            <a:spLocks noGrp="1"/>
          </p:cNvSpPr>
          <p:nvPr>
            <p:ph type="sldNum" sz="quarter" idx="5"/>
          </p:nvPr>
        </p:nvSpPr>
        <p:spPr/>
        <p:txBody>
          <a:bodyPr/>
          <a:lstStyle/>
          <a:p>
            <a:fld id="{272D67F7-74EA-4CA8-A6D1-E2863EA939B7}" type="slidenum">
              <a:rPr lang="en-MY" smtClean="0"/>
              <a:t>6</a:t>
            </a:fld>
            <a:endParaRPr lang="en-MY"/>
          </a:p>
        </p:txBody>
      </p:sp>
    </p:spTree>
    <p:extLst>
      <p:ext uri="{BB962C8B-B14F-4D97-AF65-F5344CB8AC3E}">
        <p14:creationId xmlns:p14="http://schemas.microsoft.com/office/powerpoint/2010/main" val="1601081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Passive User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Passive Users just use the system in the same way as most of us use commercial software; they are attracted to OSS mainly due to its high quality and the potential of being </a:t>
            </a:r>
            <a:r>
              <a:rPr lang="en-MY" dirty="0"/>
              <a:t>changed when needed.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Reader</a:t>
            </a:r>
            <a:endParaRPr lang="en-MY"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Readers are active users of the system; they not only use the system, but also try to understand how the system works by reading the source code. Readers are like peer reviewers in </a:t>
            </a:r>
            <a:r>
              <a:rPr lang="en-MY" dirty="0"/>
              <a:t>traditional software development organizations.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Bug Reporter</a:t>
            </a:r>
            <a:endParaRPr lang="en-US" dirty="0"/>
          </a:p>
          <a:p>
            <a:pPr lvl="0"/>
            <a:r>
              <a:rPr lang="en-US" dirty="0"/>
              <a:t>Bug Reporters discover and report bugs; they do not fix the bugs themselves, and they may not read source code either. They assume the same role as testers of the traditional </a:t>
            </a:r>
            <a:r>
              <a:rPr lang="en-MY" dirty="0"/>
              <a:t>software development model.</a:t>
            </a:r>
            <a:endParaRPr lang="en-US" dirty="0"/>
          </a:p>
          <a:p>
            <a:pPr lvl="0"/>
            <a:r>
              <a:rPr lang="en-US" b="1" dirty="0"/>
              <a:t>Bug Fixer</a:t>
            </a:r>
          </a:p>
          <a:p>
            <a:pPr lvl="0"/>
            <a:r>
              <a:rPr lang="en-US" dirty="0"/>
              <a:t>Bug Fixers fix the bug that is either discovered by themselves or reported by Bug Reporters. Bug Fixers have to read and understand a small portion of the source code of the system where the bug occurs.</a:t>
            </a:r>
          </a:p>
          <a:p>
            <a:pPr lvl="0"/>
            <a:r>
              <a:rPr lang="en-MY" b="1" dirty="0"/>
              <a:t>Peripheral Developer </a:t>
            </a:r>
            <a:endParaRPr lang="en-US" b="1" dirty="0"/>
          </a:p>
          <a:p>
            <a:pPr lvl="0"/>
            <a:r>
              <a:rPr lang="en-MY" dirty="0"/>
              <a:t>Peripheral Developers contribute </a:t>
            </a:r>
            <a:r>
              <a:rPr lang="en-US" dirty="0"/>
              <a:t>occasionally new functionality or features to the existing system. Their contribution is irregular, and the period of involvement is </a:t>
            </a:r>
            <a:r>
              <a:rPr lang="en-MY" dirty="0"/>
              <a:t>short and sporadic.</a:t>
            </a:r>
            <a:endParaRPr lang="en-US" dirty="0"/>
          </a:p>
          <a:p>
            <a:pPr lvl="0"/>
            <a:r>
              <a:rPr lang="en-US" b="1" dirty="0"/>
              <a:t>Active Developer</a:t>
            </a:r>
          </a:p>
          <a:p>
            <a:pPr lvl="0"/>
            <a:r>
              <a:rPr lang="en-US" dirty="0"/>
              <a:t>Active Developers regularly contribute new features and fix bugs; they are one of the major development </a:t>
            </a:r>
            <a:r>
              <a:rPr lang="en-MY" dirty="0"/>
              <a:t>forces of OSS systems.</a:t>
            </a:r>
            <a:endParaRPr lang="en-US" dirty="0"/>
          </a:p>
          <a:p>
            <a:pPr lvl="0"/>
            <a:r>
              <a:rPr lang="en-US" b="1" dirty="0"/>
              <a:t>Core Member</a:t>
            </a:r>
          </a:p>
          <a:p>
            <a:pPr lvl="0"/>
            <a:r>
              <a:rPr lang="en-US" dirty="0"/>
              <a:t>Core Members are responsible for guiding and coordinating the development of an OSS project. Core Members are those people who have been involved with the project for a relative long time and have made significant contributions to the development and evolution of the system. In some OSS communities, they are also called Maintainers.</a:t>
            </a:r>
          </a:p>
          <a:p>
            <a:pPr lvl="0"/>
            <a:r>
              <a:rPr lang="en-US" b="1" dirty="0"/>
              <a:t>Project Leader</a:t>
            </a:r>
          </a:p>
          <a:p>
            <a:pPr lvl="0"/>
            <a:r>
              <a:rPr lang="en-US" dirty="0"/>
              <a:t>Project Leader is often the person who has initiated the project. He or she is responsible for the vision and overall direction of the project.</a:t>
            </a:r>
            <a:endParaRPr lang="en-MY" dirty="0"/>
          </a:p>
          <a:p>
            <a:endParaRPr lang="en-MY" dirty="0"/>
          </a:p>
        </p:txBody>
      </p:sp>
      <p:sp>
        <p:nvSpPr>
          <p:cNvPr id="4" name="Slide Number Placeholder 3"/>
          <p:cNvSpPr>
            <a:spLocks noGrp="1"/>
          </p:cNvSpPr>
          <p:nvPr>
            <p:ph type="sldNum" sz="quarter" idx="5"/>
          </p:nvPr>
        </p:nvSpPr>
        <p:spPr/>
        <p:txBody>
          <a:bodyPr/>
          <a:lstStyle/>
          <a:p>
            <a:fld id="{272D67F7-74EA-4CA8-A6D1-E2863EA939B7}" type="slidenum">
              <a:rPr lang="en-MY" smtClean="0"/>
              <a:t>7</a:t>
            </a:fld>
            <a:endParaRPr lang="en-MY"/>
          </a:p>
        </p:txBody>
      </p:sp>
    </p:spTree>
    <p:extLst>
      <p:ext uri="{BB962C8B-B14F-4D97-AF65-F5344CB8AC3E}">
        <p14:creationId xmlns:p14="http://schemas.microsoft.com/office/powerpoint/2010/main" val="2390472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GNU aims to have a single, clean, nice, well-written version of</a:t>
            </a:r>
            <a:r>
              <a:rPr lang="ja-JP" altLang="en-US"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implementation for a single piece of functionality.</a:t>
            </a:r>
          </a:p>
          <a:p>
            <a:endParaRPr lang="en-US" sz="1200" b="0" i="0" u="none" strike="noStrike" kern="1200" baseline="0" dirty="0">
              <a:solidFill>
                <a:schemeClr val="tx1"/>
              </a:solidFill>
              <a:latin typeface="+mn-lt"/>
              <a:ea typeface="+mn-ea"/>
              <a:cs typeface="+mn-cs"/>
            </a:endParaRPr>
          </a:p>
          <a:p>
            <a:r>
              <a:rPr lang="en-MY" sz="1200" b="0" i="0" u="none" strike="noStrike" kern="1200" baseline="0" dirty="0">
                <a:solidFill>
                  <a:schemeClr val="tx1"/>
                </a:solidFill>
                <a:latin typeface="+mn-lt"/>
                <a:ea typeface="+mn-ea"/>
                <a:cs typeface="+mn-cs"/>
              </a:rPr>
              <a:t>In Linux, because there is much less motivation and </a:t>
            </a:r>
            <a:r>
              <a:rPr lang="en-US" sz="1200" b="0" i="0" u="none" strike="noStrike" kern="1200" baseline="0" dirty="0">
                <a:solidFill>
                  <a:schemeClr val="tx1"/>
                </a:solidFill>
                <a:latin typeface="+mn-lt"/>
                <a:ea typeface="+mn-ea"/>
                <a:cs typeface="+mn-cs"/>
              </a:rPr>
              <a:t>encouragement for contributing back the developed patches,</a:t>
            </a:r>
            <a:r>
              <a:rPr lang="en-MY" sz="1200" b="0" i="0" u="none" strike="noStrike" kern="1200" baseline="0" dirty="0">
                <a:solidFill>
                  <a:schemeClr val="tx1"/>
                </a:solidFill>
                <a:latin typeface="+mn-lt"/>
                <a:ea typeface="+mn-ea"/>
                <a:cs typeface="+mn-cs"/>
              </a:rPr>
              <a:t> many branches </a:t>
            </a:r>
            <a:r>
              <a:rPr lang="en-US" sz="1200" b="0" i="0" u="none" strike="noStrike" kern="1200" baseline="0" dirty="0">
                <a:solidFill>
                  <a:schemeClr val="tx1"/>
                </a:solidFill>
                <a:latin typeface="+mn-lt"/>
                <a:ea typeface="+mn-ea"/>
                <a:cs typeface="+mn-cs"/>
              </a:rPr>
              <a:t>evolved from a single program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PostgreSQL, as new requirements emerge, Active Developers will organize a team to implement them. </a:t>
            </a:r>
          </a:p>
          <a:p>
            <a:r>
              <a:rPr lang="en-US" sz="1200" b="0" i="0" u="none" strike="noStrike" kern="1200" baseline="0" dirty="0">
                <a:solidFill>
                  <a:schemeClr val="tx1"/>
                </a:solidFill>
                <a:latin typeface="+mn-lt"/>
                <a:ea typeface="+mn-ea"/>
                <a:cs typeface="+mn-cs"/>
              </a:rPr>
              <a:t>However, these new implementation will exist for a relative long time as patches, and are incorporated into the core version only after they are approved by the Core Members.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Jun evolves also as a single-version tree</a:t>
            </a:r>
          </a:p>
          <a:p>
            <a:r>
              <a:rPr lang="en-US" sz="1200" b="0" i="0" u="none" strike="noStrike" kern="1200" baseline="0" dirty="0">
                <a:solidFill>
                  <a:schemeClr val="tx1"/>
                </a:solidFill>
                <a:latin typeface="+mn-lt"/>
                <a:ea typeface="+mn-ea"/>
                <a:cs typeface="+mn-cs"/>
              </a:rPr>
              <a:t>there are many branches of test versions </a:t>
            </a:r>
            <a:r>
              <a:rPr lang="en-MY" sz="1200" b="0" i="0" u="none" strike="noStrike" kern="1200" baseline="0" dirty="0">
                <a:solidFill>
                  <a:schemeClr val="tx1"/>
                </a:solidFill>
                <a:latin typeface="+mn-lt"/>
                <a:ea typeface="+mn-ea"/>
                <a:cs typeface="+mn-cs"/>
              </a:rPr>
              <a:t>created for internal usage</a:t>
            </a:r>
          </a:p>
          <a:p>
            <a:r>
              <a:rPr lang="en-US" sz="1200" b="0" i="0" u="none" strike="noStrike" kern="1200" baseline="0" dirty="0">
                <a:solidFill>
                  <a:schemeClr val="tx1"/>
                </a:solidFill>
                <a:latin typeface="+mn-lt"/>
                <a:ea typeface="+mn-ea"/>
                <a:cs typeface="+mn-cs"/>
              </a:rPr>
              <a:t>When the Project Leader decides that the system has been sufficiently tested, the tested version is released as a public version</a:t>
            </a:r>
          </a:p>
          <a:p>
            <a:endParaRPr lang="en-US" sz="1200" b="0" i="0" u="none" strike="noStrike" kern="1200" baseline="0" dirty="0">
              <a:solidFill>
                <a:schemeClr val="tx1"/>
              </a:solidFill>
              <a:latin typeface="+mn-lt"/>
              <a:ea typeface="+mn-ea"/>
              <a:cs typeface="+mn-cs"/>
            </a:endParaRPr>
          </a:p>
          <a:p>
            <a:r>
              <a:rPr lang="en-US" altLang="ja-JP" sz="1200" b="0" i="0" u="none" strike="noStrike" kern="1200" baseline="0" dirty="0">
                <a:solidFill>
                  <a:schemeClr val="tx1"/>
                </a:solidFill>
                <a:latin typeface="+mn-lt"/>
                <a:ea typeface="+mn-ea"/>
                <a:cs typeface="+mn-cs"/>
              </a:rPr>
              <a:t>GNU</a:t>
            </a:r>
            <a:r>
              <a:rPr lang="ja-JP" altLang="en-US" sz="1200" b="0" i="0" u="none" strike="noStrike" kern="1200" baseline="0" dirty="0">
                <a:solidFill>
                  <a:schemeClr val="tx1"/>
                </a:solidFill>
                <a:latin typeface="+mn-lt"/>
                <a:ea typeface="+mn-ea"/>
                <a:cs typeface="+mn-cs"/>
              </a:rPr>
              <a:t>は、単一の機能を実装するための、単一の、クリーンで、素晴らしく、よく書かれたバージョンを持つことを目指しています。</a:t>
            </a:r>
          </a:p>
          <a:p>
            <a:endParaRPr lang="ja-JP" altLang="en-US" sz="1200" b="0" i="0" u="none" strike="noStrike" kern="1200" baseline="0" dirty="0">
              <a:solidFill>
                <a:schemeClr val="tx1"/>
              </a:solidFill>
              <a:latin typeface="+mn-lt"/>
              <a:ea typeface="+mn-ea"/>
              <a:cs typeface="+mn-cs"/>
            </a:endParaRPr>
          </a:p>
          <a:p>
            <a:r>
              <a:rPr lang="en-US" altLang="ja-JP" sz="1200" b="0" i="0" u="none" strike="noStrike" kern="1200" baseline="0" dirty="0">
                <a:solidFill>
                  <a:schemeClr val="tx1"/>
                </a:solidFill>
                <a:latin typeface="+mn-lt"/>
                <a:ea typeface="+mn-ea"/>
                <a:cs typeface="+mn-cs"/>
              </a:rPr>
              <a:t>Linux</a:t>
            </a:r>
            <a:r>
              <a:rPr lang="ja-JP" altLang="en-US" sz="1200" b="0" i="0" u="none" strike="noStrike" kern="1200" baseline="0" dirty="0">
                <a:solidFill>
                  <a:schemeClr val="tx1"/>
                </a:solidFill>
                <a:latin typeface="+mn-lt"/>
                <a:ea typeface="+mn-ea"/>
                <a:cs typeface="+mn-cs"/>
              </a:rPr>
              <a:t>では、開発されたパッチに貢献する意欲と励ましがはるかに少ないため、多くのブランチが単一のプログラムから進化しました</a:t>
            </a:r>
          </a:p>
          <a:p>
            <a:endParaRPr lang="ja-JP" altLang="en-US" sz="1200" b="0" i="0" u="none" strike="noStrike" kern="1200" baseline="0" dirty="0">
              <a:solidFill>
                <a:schemeClr val="tx1"/>
              </a:solidFill>
              <a:latin typeface="+mn-lt"/>
              <a:ea typeface="+mn-ea"/>
              <a:cs typeface="+mn-cs"/>
            </a:endParaRPr>
          </a:p>
          <a:p>
            <a:r>
              <a:rPr lang="en-US" altLang="ja-JP" sz="1200" b="0" i="0" u="none" strike="noStrike" kern="1200" baseline="0" dirty="0">
                <a:solidFill>
                  <a:schemeClr val="tx1"/>
                </a:solidFill>
                <a:latin typeface="+mn-lt"/>
                <a:ea typeface="+mn-ea"/>
                <a:cs typeface="+mn-cs"/>
              </a:rPr>
              <a:t>PostgreSQL</a:t>
            </a:r>
            <a:r>
              <a:rPr lang="ja-JP" altLang="en-US" sz="1200" b="0" i="0" u="none" strike="noStrike" kern="1200" baseline="0" dirty="0">
                <a:solidFill>
                  <a:schemeClr val="tx1"/>
                </a:solidFill>
                <a:latin typeface="+mn-lt"/>
                <a:ea typeface="+mn-ea"/>
                <a:cs typeface="+mn-cs"/>
              </a:rPr>
              <a:t>では、新しい要件が出現すると、</a:t>
            </a:r>
            <a:r>
              <a:rPr lang="en-US" altLang="ja-JP" sz="1200" b="0" i="0" u="none" strike="noStrike" kern="1200" baseline="0" dirty="0">
                <a:solidFill>
                  <a:schemeClr val="tx1"/>
                </a:solidFill>
                <a:latin typeface="+mn-lt"/>
                <a:ea typeface="+mn-ea"/>
                <a:cs typeface="+mn-cs"/>
              </a:rPr>
              <a:t>Active Developers</a:t>
            </a:r>
            <a:r>
              <a:rPr lang="ja-JP" altLang="en-US" sz="1200" b="0" i="0" u="none" strike="noStrike" kern="1200" baseline="0" dirty="0">
                <a:solidFill>
                  <a:schemeClr val="tx1"/>
                </a:solidFill>
                <a:latin typeface="+mn-lt"/>
                <a:ea typeface="+mn-ea"/>
                <a:cs typeface="+mn-cs"/>
              </a:rPr>
              <a:t>はそれらを実装するチームを編成します。</a:t>
            </a:r>
          </a:p>
          <a:p>
            <a:r>
              <a:rPr lang="ja-JP" altLang="en-US" sz="1200" b="0" i="0" u="none" strike="noStrike" kern="1200" baseline="0" dirty="0">
                <a:solidFill>
                  <a:schemeClr val="tx1"/>
                </a:solidFill>
                <a:latin typeface="+mn-lt"/>
                <a:ea typeface="+mn-ea"/>
                <a:cs typeface="+mn-cs"/>
              </a:rPr>
              <a:t>ただし、これらの新しい実装はパッチとして比較的長期間存在し、コアメンバーによって承認された後にのみコアバージョンに組み込まれます。</a:t>
            </a:r>
          </a:p>
          <a:p>
            <a:endParaRPr lang="ja-JP" altLang="en-US" sz="1200" b="0" i="0" u="none" strike="noStrike" kern="1200" baseline="0" dirty="0">
              <a:solidFill>
                <a:schemeClr val="tx1"/>
              </a:solidFill>
              <a:latin typeface="+mn-lt"/>
              <a:ea typeface="+mn-ea"/>
              <a:cs typeface="+mn-cs"/>
            </a:endParaRPr>
          </a:p>
          <a:p>
            <a:r>
              <a:rPr lang="ja-JP" altLang="en-US" sz="1200" b="0" i="0" u="none" strike="noStrike" kern="1200" baseline="0" dirty="0">
                <a:solidFill>
                  <a:schemeClr val="tx1"/>
                </a:solidFill>
                <a:latin typeface="+mn-lt"/>
                <a:ea typeface="+mn-ea"/>
                <a:cs typeface="+mn-cs"/>
              </a:rPr>
              <a:t>ジュンは単一バージョンのツリーとしても進化します</a:t>
            </a:r>
          </a:p>
          <a:p>
            <a:r>
              <a:rPr lang="ja-JP" altLang="en-US" sz="1200" b="0" i="0" u="none" strike="noStrike" kern="1200" baseline="0" dirty="0">
                <a:solidFill>
                  <a:schemeClr val="tx1"/>
                </a:solidFill>
                <a:latin typeface="+mn-lt"/>
                <a:ea typeface="+mn-ea"/>
                <a:cs typeface="+mn-cs"/>
              </a:rPr>
              <a:t>内部使用のために作成されたテストバージョンの多くのブランチがあります</a:t>
            </a:r>
          </a:p>
          <a:p>
            <a:r>
              <a:rPr lang="ja-JP" altLang="en-US" sz="1200" b="0" i="0" u="none" strike="noStrike" kern="1200" baseline="0" dirty="0">
                <a:solidFill>
                  <a:schemeClr val="tx1"/>
                </a:solidFill>
                <a:latin typeface="+mn-lt"/>
                <a:ea typeface="+mn-ea"/>
                <a:cs typeface="+mn-cs"/>
              </a:rPr>
              <a:t>システムが十分にテストされているとプロジェクトリーダーが決定すると、テスト済みバージョンがパブリックバージョンとしてリリースされます。</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272D67F7-74EA-4CA8-A6D1-E2863EA939B7}" type="slidenum">
              <a:rPr lang="en-MY" smtClean="0"/>
              <a:t>9</a:t>
            </a:fld>
            <a:endParaRPr lang="en-MY"/>
          </a:p>
        </p:txBody>
      </p:sp>
    </p:spTree>
    <p:extLst>
      <p:ext uri="{BB962C8B-B14F-4D97-AF65-F5344CB8AC3E}">
        <p14:creationId xmlns:p14="http://schemas.microsoft.com/office/powerpoint/2010/main" val="2260762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Exploration-oriented </a:t>
            </a:r>
            <a:r>
              <a:rPr lang="en-US" dirty="0" err="1"/>
              <a:t>oss</a:t>
            </a:r>
            <a:r>
              <a:rPr lang="en-US" dirty="0"/>
              <a:t> (GNU and Jun)</a:t>
            </a:r>
          </a:p>
          <a:p>
            <a:r>
              <a:rPr lang="en-US" dirty="0"/>
              <a:t>aims at pushing the frontline of software development collectively through the sharing of innovations embedded in freely shared OSS systems</a:t>
            </a:r>
          </a:p>
          <a:p>
            <a:r>
              <a:rPr lang="en-US" dirty="0"/>
              <a:t>Due to the epistemic nature of this OSS type, the quality requirements are often very high</a:t>
            </a:r>
          </a:p>
          <a:p>
            <a:r>
              <a:rPr lang="en-US" dirty="0"/>
              <a:t>Once the system is released publicly, it becomes a learning resource for thousands of software developers</a:t>
            </a:r>
          </a:p>
          <a:p>
            <a:r>
              <a:rPr lang="en-US" dirty="0"/>
              <a:t>Therefore, this type of software must be developed and maintained by expert programmers, such as Project Leaders, who often are the original developers and keep a tight control over the system in order to maintain the integrity of the system so that it reflects its original design goal</a:t>
            </a:r>
            <a:endParaRPr lang="en-MY" dirty="0"/>
          </a:p>
          <a:p>
            <a:r>
              <a:rPr lang="en-US" sz="1200" b="0" i="0" u="none" strike="noStrike" kern="1200" baseline="0" dirty="0">
                <a:solidFill>
                  <a:schemeClr val="tx1"/>
                </a:solidFill>
                <a:latin typeface="+mn-lt"/>
                <a:ea typeface="+mn-ea"/>
                <a:cs typeface="+mn-cs"/>
              </a:rPr>
              <a:t>The success of such OSS projects depends greatly on the vision and leadership of the Project Leader. However, when the vision of the Project Leader conflicts with the needs of the majority of the OSS community members, forking might happen. A new OSS project and community will be spun off the original one and embark on a similar but different project</a:t>
            </a:r>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12</a:t>
            </a:fld>
            <a:endParaRPr lang="en-MY"/>
          </a:p>
        </p:txBody>
      </p:sp>
    </p:spTree>
    <p:extLst>
      <p:ext uri="{BB962C8B-B14F-4D97-AF65-F5344CB8AC3E}">
        <p14:creationId xmlns:p14="http://schemas.microsoft.com/office/powerpoint/2010/main" val="270832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Utility-oriented OSS – Linux</a:t>
            </a:r>
          </a:p>
          <a:p>
            <a:r>
              <a:rPr lang="en-US" dirty="0"/>
              <a:t>Most of such OSS systems consist of many relatively independent OSS programs, such as the device drivers in the Linux operation system, and those OSS programs are developed because the original developers cannot find an existing program that fulfills their needs completely</a:t>
            </a:r>
          </a:p>
          <a:p>
            <a:endParaRPr lang="en-US" dirty="0"/>
          </a:p>
          <a:p>
            <a:r>
              <a:rPr lang="en-US" dirty="0"/>
              <a:t>developers decide to develop their own systems and put it on the web for others to share.</a:t>
            </a:r>
          </a:p>
          <a:p>
            <a:endParaRPr lang="en-US" dirty="0"/>
          </a:p>
          <a:p>
            <a:r>
              <a:rPr lang="en-MY" dirty="0"/>
              <a:t>a typical </a:t>
            </a:r>
            <a:r>
              <a:rPr lang="en-US" dirty="0"/>
              <a:t>bazaar type software development. No centralized control exists.</a:t>
            </a:r>
          </a:p>
          <a:p>
            <a:endParaRPr lang="en-US" dirty="0"/>
          </a:p>
          <a:p>
            <a:r>
              <a:rPr lang="en-US" dirty="0"/>
              <a:t>Unlike the Exploration-Oriented OSS in which forking is rather rare and the evolution of the system takes place in the form of improving the original system (Figure 2a), Utility-Oriented OSS has a lot of forks, evolving in the form of developing new programs by reusing and modifying existing programs rather than replacing the old programs with the new ones (Figure 2c). This gives to the rise of multiple, often incompatible programs. Programs that implement the similar functionality compete with each other and evolve simultaneously, but the implementation that wins the most support in the community will finally excel and eliminate other competing versions. This evolution pattern can be called as the </a:t>
            </a:r>
            <a:r>
              <a:rPr lang="en-US" i="1" dirty="0"/>
              <a:t>tournament style</a:t>
            </a:r>
            <a:r>
              <a:rPr lang="en-US" dirty="0"/>
              <a:t>.</a:t>
            </a:r>
          </a:p>
          <a:p>
            <a:endParaRPr lang="en-US" dirty="0"/>
          </a:p>
          <a:p>
            <a:r>
              <a:rPr lang="en-MY" dirty="0"/>
              <a:t>may not have </a:t>
            </a:r>
            <a:r>
              <a:rPr lang="en-US" dirty="0"/>
              <a:t>an independent community</a:t>
            </a:r>
          </a:p>
          <a:p>
            <a:r>
              <a:rPr lang="en-MY" dirty="0"/>
              <a:t>Because most such </a:t>
            </a:r>
            <a:r>
              <a:rPr lang="en-US" dirty="0"/>
              <a:t>developers only want to develop a program for their own particular need, they remain to be Peripheral Developers.</a:t>
            </a:r>
          </a:p>
          <a:p>
            <a:endParaRPr lang="en-US" dirty="0"/>
          </a:p>
          <a:p>
            <a:r>
              <a:rPr lang="en-US" dirty="0"/>
              <a:t>Passive Users who just want to use the system need Readers and Peripheral Developers, who are able to match the unique needs of Passive Users to the right system, to help them choose the right configuration</a:t>
            </a:r>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13</a:t>
            </a:fld>
            <a:endParaRPr lang="en-MY"/>
          </a:p>
        </p:txBody>
      </p:sp>
    </p:spTree>
    <p:extLst>
      <p:ext uri="{BB962C8B-B14F-4D97-AF65-F5344CB8AC3E}">
        <p14:creationId xmlns:p14="http://schemas.microsoft.com/office/powerpoint/2010/main" val="3955062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such OSS systems consist of many relatively independent OSS programs, such as the device drivers in the Linux operation system, and those OSS programs are developed because the original developers cannot find an existing program that fulfills their needs completely</a:t>
            </a:r>
          </a:p>
          <a:p>
            <a:endParaRPr lang="en-US" dirty="0"/>
          </a:p>
          <a:p>
            <a:r>
              <a:rPr lang="en-US" dirty="0"/>
              <a:t>developers decide to develop their own systems and put it on the web for others to share.</a:t>
            </a:r>
          </a:p>
          <a:p>
            <a:endParaRPr lang="en-US" dirty="0"/>
          </a:p>
          <a:p>
            <a:r>
              <a:rPr lang="en-MY" dirty="0"/>
              <a:t>a typical </a:t>
            </a:r>
            <a:r>
              <a:rPr lang="en-US" dirty="0"/>
              <a:t>bazaar type software development. No centralized control exists.</a:t>
            </a:r>
          </a:p>
          <a:p>
            <a:endParaRPr lang="en-US" dirty="0"/>
          </a:p>
          <a:p>
            <a:r>
              <a:rPr lang="en-US" dirty="0"/>
              <a:t>Unlike the Exploration-Oriented OSS in which forking is rather rare and the evolution of the system takes place in the form of improving the original system (Figure 2a), Utility-Oriented OSS has a lot of forks, evolving in the form of developing new programs by reusing and modifying existing programs rather than replacing the old programs with the new ones (Figure 2c). This gives to the rise of multiple, often incompatible programs. Programs that implement the similar functionality compete with each other and evolve simultaneously, but the implementation that wins the most support in the community will finally excel and eliminate other competing versions. This evolution pattern can be called as the </a:t>
            </a:r>
            <a:r>
              <a:rPr lang="en-US" i="1" dirty="0"/>
              <a:t>tournament style</a:t>
            </a:r>
            <a:r>
              <a:rPr lang="en-US" dirty="0"/>
              <a:t>.</a:t>
            </a:r>
          </a:p>
          <a:p>
            <a:endParaRPr lang="en-US" dirty="0"/>
          </a:p>
          <a:p>
            <a:r>
              <a:rPr lang="en-MY" dirty="0"/>
              <a:t>may not have </a:t>
            </a:r>
            <a:r>
              <a:rPr lang="en-US" dirty="0"/>
              <a:t>an independent community</a:t>
            </a:r>
          </a:p>
          <a:p>
            <a:r>
              <a:rPr lang="en-MY" dirty="0"/>
              <a:t>Because most such </a:t>
            </a:r>
            <a:r>
              <a:rPr lang="en-US" dirty="0"/>
              <a:t>developers only want to develop a program for their own particular need, they remain to be Peripheral Developers.</a:t>
            </a:r>
          </a:p>
          <a:p>
            <a:endParaRPr lang="en-US" dirty="0"/>
          </a:p>
          <a:p>
            <a:r>
              <a:rPr lang="en-US" dirty="0"/>
              <a:t>Passive Users who just want to use the system need Readers and Peripheral Developers, who are able to match the unique needs of Passive Users to the right system, to help them choose the right configuration</a:t>
            </a:r>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14</a:t>
            </a:fld>
            <a:endParaRPr lang="en-MY"/>
          </a:p>
        </p:txBody>
      </p:sp>
    </p:spTree>
    <p:extLst>
      <p:ext uri="{BB962C8B-B14F-4D97-AF65-F5344CB8AC3E}">
        <p14:creationId xmlns:p14="http://schemas.microsoft.com/office/powerpoint/2010/main" val="4209214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such OSS systems consist of many relatively independent OSS programs, such as the device drivers in the Linux operation system, and those OSS programs are developed because the original developers cannot find an existing program that fulfills their needs completely</a:t>
            </a:r>
          </a:p>
          <a:p>
            <a:endParaRPr lang="en-US" dirty="0"/>
          </a:p>
          <a:p>
            <a:r>
              <a:rPr lang="en-US" dirty="0"/>
              <a:t>developers decide to develop their own systems and put it on the web for others to share.</a:t>
            </a:r>
          </a:p>
          <a:p>
            <a:endParaRPr lang="en-US" dirty="0"/>
          </a:p>
          <a:p>
            <a:r>
              <a:rPr lang="en-MY" dirty="0"/>
              <a:t>a typical </a:t>
            </a:r>
            <a:r>
              <a:rPr lang="en-US" dirty="0"/>
              <a:t>bazaar type software development. No centralized control exists.</a:t>
            </a:r>
          </a:p>
          <a:p>
            <a:endParaRPr lang="en-US" dirty="0"/>
          </a:p>
          <a:p>
            <a:r>
              <a:rPr lang="en-US" dirty="0"/>
              <a:t>Unlike the Exploration-Oriented OSS in which forking is rather rare and the evolution of the system takes place in the form of improving the original system (Figure 2a), Utility-Oriented OSS has a lot of forks, evolving in the form of developing new programs by reusing and modifying existing programs rather than replacing the old programs with the new ones (Figure 2c). This gives to the rise of multiple, often incompatible programs. Programs that implement the similar functionality compete with each other and evolve simultaneously, but the implementation that wins the most support in the community will finally excel and eliminate other competing versions. This evolution pattern can be called as the </a:t>
            </a:r>
            <a:r>
              <a:rPr lang="en-US" i="1" dirty="0"/>
              <a:t>tournament style</a:t>
            </a:r>
            <a:r>
              <a:rPr lang="en-US" dirty="0"/>
              <a:t>.</a:t>
            </a:r>
          </a:p>
          <a:p>
            <a:endParaRPr lang="en-US" dirty="0"/>
          </a:p>
          <a:p>
            <a:r>
              <a:rPr lang="en-MY" dirty="0"/>
              <a:t>may not have </a:t>
            </a:r>
            <a:r>
              <a:rPr lang="en-US" dirty="0"/>
              <a:t>an independent community</a:t>
            </a:r>
          </a:p>
          <a:p>
            <a:r>
              <a:rPr lang="en-MY" dirty="0"/>
              <a:t>Because most such </a:t>
            </a:r>
            <a:r>
              <a:rPr lang="en-US" dirty="0"/>
              <a:t>developers only want to develop a program for their own particular need, they remain to be Peripheral Developers.</a:t>
            </a:r>
          </a:p>
          <a:p>
            <a:endParaRPr lang="en-US" dirty="0"/>
          </a:p>
          <a:p>
            <a:r>
              <a:rPr lang="en-US" dirty="0"/>
              <a:t>Passive Users who just want to use the system need Readers and Peripheral Developers, who are able to match the unique needs of Passive Users to the right system, to help them choose the right configuration</a:t>
            </a:r>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15</a:t>
            </a:fld>
            <a:endParaRPr lang="en-MY"/>
          </a:p>
        </p:txBody>
      </p:sp>
    </p:spTree>
    <p:extLst>
      <p:ext uri="{BB962C8B-B14F-4D97-AF65-F5344CB8AC3E}">
        <p14:creationId xmlns:p14="http://schemas.microsoft.com/office/powerpoint/2010/main" val="1369494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Service-oriented OSS-</a:t>
            </a:r>
            <a:r>
              <a:rPr lang="en-MY" sz="1200" b="0" i="0" u="none" strike="noStrike" kern="1200" baseline="0" dirty="0">
                <a:solidFill>
                  <a:schemeClr val="tx1"/>
                </a:solidFill>
                <a:latin typeface="+mn-lt"/>
                <a:ea typeface="+mn-ea"/>
                <a:cs typeface="+mn-cs"/>
              </a:rPr>
              <a:t>PostgreSQL system and the </a:t>
            </a:r>
            <a:r>
              <a:rPr lang="en-US" sz="1200" b="0" i="0" u="none" strike="noStrike" kern="1200" baseline="0" dirty="0">
                <a:solidFill>
                  <a:schemeClr val="tx1"/>
                </a:solidFill>
                <a:latin typeface="+mn-lt"/>
                <a:ea typeface="+mn-ea"/>
                <a:cs typeface="+mn-cs"/>
              </a:rPr>
              <a:t>Apache Server </a:t>
            </a:r>
          </a:p>
          <a:p>
            <a:r>
              <a:rPr lang="en-US" dirty="0"/>
              <a:t>aims at providing stable and robust services to all the stakeholders of OSS systems</a:t>
            </a:r>
          </a:p>
          <a:p>
            <a:r>
              <a:rPr lang="en-US" dirty="0"/>
              <a:t>stakeholder to refer to both the member of the OSS community who uses the system and the end-user</a:t>
            </a:r>
          </a:p>
          <a:p>
            <a:r>
              <a:rPr lang="en-MY" dirty="0"/>
              <a:t>Any </a:t>
            </a:r>
            <a:r>
              <a:rPr lang="en-US" dirty="0"/>
              <a:t>changes made to the system have to be carefully considered so that they do not disrupt its provided services</a:t>
            </a:r>
          </a:p>
          <a:p>
            <a:r>
              <a:rPr lang="en-MY" dirty="0"/>
              <a:t>usually very </a:t>
            </a:r>
            <a:r>
              <a:rPr lang="en-US" dirty="0"/>
              <a:t>conservative against evolutionary and rapid changes</a:t>
            </a:r>
          </a:p>
          <a:p>
            <a:r>
              <a:rPr lang="en-US" dirty="0"/>
              <a:t>centralized in the Council style, it is not controlled by any individual person. The Council is the assembly of the Core Members, who earn their rights by long-time devotion and contributions to the OSS community</a:t>
            </a:r>
            <a:endParaRPr lang="en-MY" dirty="0"/>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16</a:t>
            </a:fld>
            <a:endParaRPr lang="en-MY"/>
          </a:p>
        </p:txBody>
      </p:sp>
    </p:spTree>
    <p:extLst>
      <p:ext uri="{BB962C8B-B14F-4D97-AF65-F5344CB8AC3E}">
        <p14:creationId xmlns:p14="http://schemas.microsoft.com/office/powerpoint/2010/main" val="1289296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Recognizing the differences of different types of OSS projects help OSS developers to identify their projects with a particular type and to take appropriate measures to guide the management and operation of the OSS project.</a:t>
            </a:r>
          </a:p>
          <a:p>
            <a:endParaRPr lang="en-MY"/>
          </a:p>
        </p:txBody>
      </p:sp>
      <p:sp>
        <p:nvSpPr>
          <p:cNvPr id="4" name="Slide Number Placeholder 3"/>
          <p:cNvSpPr>
            <a:spLocks noGrp="1"/>
          </p:cNvSpPr>
          <p:nvPr>
            <p:ph type="sldNum" sz="quarter" idx="5"/>
          </p:nvPr>
        </p:nvSpPr>
        <p:spPr/>
        <p:txBody>
          <a:bodyPr/>
          <a:lstStyle/>
          <a:p>
            <a:fld id="{CE9B4DB2-F859-4714-8EEB-879A0B9195B1}" type="slidenum">
              <a:rPr lang="en-MY" smtClean="0"/>
              <a:t>17</a:t>
            </a:fld>
            <a:endParaRPr lang="en-MY"/>
          </a:p>
        </p:txBody>
      </p:sp>
    </p:spTree>
    <p:extLst>
      <p:ext uri="{BB962C8B-B14F-4D97-AF65-F5344CB8AC3E}">
        <p14:creationId xmlns:p14="http://schemas.microsoft.com/office/powerpoint/2010/main" val="4086028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Exploration-Oriented OSS </a:t>
            </a:r>
            <a:r>
              <a:rPr lang="en-US" dirty="0"/>
              <a:t>and Utility-Oriented OSS are good for the initiation of an OSS project, and Service-Oriented OSS is suitable for more mature </a:t>
            </a:r>
            <a:r>
              <a:rPr lang="en-MY" dirty="0"/>
              <a:t>OSS projects.</a:t>
            </a:r>
          </a:p>
          <a:p>
            <a:r>
              <a:rPr lang="en-MY" dirty="0"/>
              <a:t>Exploration-Oriented OSS will </a:t>
            </a:r>
            <a:r>
              <a:rPr lang="en-US" dirty="0"/>
              <a:t>attract many followers, who, as users, at a certain point, will demand stability because they have invested many efforts in the OSS project and have used it to develop systems for end-users</a:t>
            </a:r>
          </a:p>
          <a:p>
            <a:r>
              <a:rPr lang="en-MY" dirty="0"/>
              <a:t>it is </a:t>
            </a:r>
            <a:r>
              <a:rPr lang="en-US" dirty="0"/>
              <a:t>probably better for the OSS project to mutate into the Service-Oriented type; otherwise, the OSS community may split or the OSS system is simply abandoned by most community members</a:t>
            </a:r>
          </a:p>
          <a:p>
            <a:r>
              <a:rPr lang="en-US" dirty="0"/>
              <a:t>may also mutate into a Service-Oriented type simply because the original Project Leader has lost his or her exploration spirit, or because the system has grown too large to be controlled by any single person</a:t>
            </a:r>
          </a:p>
          <a:p>
            <a:r>
              <a:rPr lang="en-US" dirty="0"/>
              <a:t>Utility-Oriented OSS projects can also mutate into Service-Oriented ones. Developers of competing implementations for a similar functionality can join forces to create a team to develop a system collaboratively that accommodate the different needs of </a:t>
            </a:r>
            <a:r>
              <a:rPr lang="en-MY" dirty="0"/>
              <a:t>each developer</a:t>
            </a:r>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19</a:t>
            </a:fld>
            <a:endParaRPr lang="en-MY"/>
          </a:p>
        </p:txBody>
      </p:sp>
    </p:spTree>
    <p:extLst>
      <p:ext uri="{BB962C8B-B14F-4D97-AF65-F5344CB8AC3E}">
        <p14:creationId xmlns:p14="http://schemas.microsoft.com/office/powerpoint/2010/main" val="2140952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3 hypothesizes a possible sustainable evolution pattern of OSS projects. Exploration-Oriented and Utility-Oriented OSS projects experience rapid evolution, mostly in linear fashion</a:t>
            </a:r>
          </a:p>
          <a:p>
            <a:r>
              <a:rPr lang="en-US" dirty="0"/>
              <a:t>As the projects mature into Service-Oriented ones, the speed of evolution will slow down to a stable growth. A new round of rapid evolution will start again if the stable OSS system inspires new ideas or new requirements, giving birth to New Exploration-Oriented or Utility-Oriented OSS projects, which will again mature into new Service-Oriented ones</a:t>
            </a:r>
          </a:p>
          <a:p>
            <a:r>
              <a:rPr lang="en-US" dirty="0"/>
              <a:t>similar to the biological evolutionary process</a:t>
            </a:r>
            <a:endParaRPr lang="en-MY" dirty="0"/>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20</a:t>
            </a:fld>
            <a:endParaRPr lang="en-MY"/>
          </a:p>
        </p:txBody>
      </p:sp>
    </p:spTree>
    <p:extLst>
      <p:ext uri="{BB962C8B-B14F-4D97-AF65-F5344CB8AC3E}">
        <p14:creationId xmlns:p14="http://schemas.microsoft.com/office/powerpoint/2010/main" val="1559055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Open-Source gains popularity, many software development approaches are labeled Open-Source simply because one property of the outcome is Open-Source</a:t>
            </a:r>
          </a:p>
          <a:p>
            <a:endParaRPr lang="en-US" dirty="0"/>
          </a:p>
          <a:p>
            <a:r>
              <a:rPr lang="en-US" dirty="0"/>
              <a:t>However, objectives, motivations, collaboration models, system evolution patterns, and community structures and evolution patterns differ significantly from projects to projects. </a:t>
            </a:r>
          </a:p>
          <a:p>
            <a:endParaRPr lang="en-US" dirty="0"/>
          </a:p>
          <a:p>
            <a:r>
              <a:rPr lang="en-US" dirty="0"/>
              <a:t>Rather than focusing on the common features of all Open-Source projects, this paper attempted to systematically treat the differences of OSS projects by examining the evolution patterns of systems and communities. </a:t>
            </a:r>
          </a:p>
          <a:p>
            <a:endParaRPr lang="en-US" dirty="0"/>
          </a:p>
          <a:p>
            <a:r>
              <a:rPr lang="en-US" dirty="0"/>
              <a:t>Through analyzing a case study of four typical OSS projects, we proposed three types of OSS projects. Understanding the difference of the different types of OSS projects is the first step to build a theory that can guide the </a:t>
            </a:r>
            <a:r>
              <a:rPr lang="en-MY" dirty="0"/>
              <a:t>development of OSS projects.</a:t>
            </a:r>
            <a:endParaRPr lang="en-MY" sz="1000" dirty="0"/>
          </a:p>
          <a:p>
            <a:endParaRPr lang="en-MY" dirty="0"/>
          </a:p>
        </p:txBody>
      </p:sp>
      <p:sp>
        <p:nvSpPr>
          <p:cNvPr id="4" name="Slide Number Placeholder 3"/>
          <p:cNvSpPr>
            <a:spLocks noGrp="1"/>
          </p:cNvSpPr>
          <p:nvPr>
            <p:ph type="sldNum" sz="quarter" idx="5"/>
          </p:nvPr>
        </p:nvSpPr>
        <p:spPr/>
        <p:txBody>
          <a:bodyPr/>
          <a:lstStyle/>
          <a:p>
            <a:fld id="{CE9B4DB2-F859-4714-8EEB-879A0B9195B1}" type="slidenum">
              <a:rPr lang="en-MY" smtClean="0"/>
              <a:t>21</a:t>
            </a:fld>
            <a:endParaRPr lang="en-MY"/>
          </a:p>
        </p:txBody>
      </p:sp>
    </p:spTree>
    <p:extLst>
      <p:ext uri="{BB962C8B-B14F-4D97-AF65-F5344CB8AC3E}">
        <p14:creationId xmlns:p14="http://schemas.microsoft.com/office/powerpoint/2010/main" val="3683011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79306B-5854-49DE-8B23-BB076F6A31A9}" type="datetime1">
              <a:rPr lang="en-MY" smtClean="0"/>
              <a:t>7/11/2019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851147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F914DF-DBD8-4E90-A3C0-31B712FDBC0E}" type="datetime1">
              <a:rPr lang="en-MY" smtClean="0"/>
              <a:t>7/11/2019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166555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239648-5AE0-41CB-BB47-E22CABF8AAC6}" type="datetime1">
              <a:rPr lang="en-MY" smtClean="0"/>
              <a:t>7/11/2019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1444447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B1553D-7590-4F18-84AC-EFA3A1D0A505}" type="datetime1">
              <a:rPr lang="en-MY" smtClean="0"/>
              <a:t>7/11/2019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6547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BB4038-D902-4A55-8F39-BDA5CF3FCDB0}" type="datetime1">
              <a:rPr lang="en-MY" smtClean="0"/>
              <a:t>7/11/2019</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3446550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BB476B-A5AC-450D-8FFA-7E1A96A7224B}" type="datetime1">
              <a:rPr lang="en-MY" smtClean="0"/>
              <a:t>7/11/2019</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226236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74DF1-C40C-47EB-8137-8128462E8491}" type="datetime1">
              <a:rPr lang="en-MY" smtClean="0"/>
              <a:t>7/11/2019</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4061696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6B2BDB-5F64-4447-8E7E-E03425344D27}" type="datetime1">
              <a:rPr lang="en-MY" smtClean="0"/>
              <a:t>7/11/2019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1073525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B50B5D-D348-4CA8-B76B-8240FA68CF7B}" type="datetime1">
              <a:rPr lang="en-MY" smtClean="0"/>
              <a:t>7/11/2019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2931525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2319FC-9405-410F-993F-80381039009E}" type="datetime1">
              <a:rPr lang="en-MY" smtClean="0"/>
              <a:t>7/11/2019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1668217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E0C779-8B30-480E-9529-3172654CFBC4}" type="datetime1">
              <a:rPr lang="en-MY" smtClean="0"/>
              <a:t>7/11/2019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363E5A42-51E9-4C0C-8BEB-D768E722F757}" type="slidenum">
              <a:rPr lang="en-MY" smtClean="0"/>
              <a:t>‹#›</a:t>
            </a:fld>
            <a:endParaRPr lang="en-MY"/>
          </a:p>
        </p:txBody>
      </p:sp>
    </p:spTree>
    <p:extLst>
      <p:ext uri="{BB962C8B-B14F-4D97-AF65-F5344CB8AC3E}">
        <p14:creationId xmlns:p14="http://schemas.microsoft.com/office/powerpoint/2010/main" val="1482016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B02DE-EE7B-4EF9-91DA-5FE3C0D37003}" type="datetime1">
              <a:rPr lang="en-MY" smtClean="0"/>
              <a:t>7/11/2019</a:t>
            </a:fld>
            <a:endParaRPr lang="en-MY"/>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E5A42-51E9-4C0C-8BEB-D768E722F757}" type="slidenum">
              <a:rPr lang="en-MY" smtClean="0"/>
              <a:t>‹#›</a:t>
            </a:fld>
            <a:endParaRPr lang="en-MY"/>
          </a:p>
        </p:txBody>
      </p:sp>
    </p:spTree>
    <p:extLst>
      <p:ext uri="{BB962C8B-B14F-4D97-AF65-F5344CB8AC3E}">
        <p14:creationId xmlns:p14="http://schemas.microsoft.com/office/powerpoint/2010/main" val="3257012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1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4508E735-90FA-48BE-B10E-5C73758854E9}"/>
              </a:ext>
            </a:extLst>
          </p:cNvPr>
          <p:cNvSpPr>
            <a:spLocks noGrp="1"/>
          </p:cNvSpPr>
          <p:nvPr>
            <p:ph type="ctrTitle"/>
          </p:nvPr>
        </p:nvSpPr>
        <p:spPr>
          <a:xfrm>
            <a:off x="88480" y="3515557"/>
            <a:ext cx="5797105" cy="3231472"/>
          </a:xfrm>
        </p:spPr>
        <p:txBody>
          <a:bodyPr anchor="ctr">
            <a:normAutofit/>
          </a:bodyPr>
          <a:lstStyle/>
          <a:p>
            <a:r>
              <a:rPr lang="en-US" sz="3600" b="1" dirty="0"/>
              <a:t>EVOLUTION PATTERNS OF OPEN-SOURCE SOFTWARE SYSTEMS AND </a:t>
            </a:r>
            <a:r>
              <a:rPr lang="en-MY" sz="3600" b="1" dirty="0"/>
              <a:t>COMMUNITIES</a:t>
            </a:r>
            <a:br>
              <a:rPr lang="en-MY" sz="3200" b="1" dirty="0"/>
            </a:br>
            <a:r>
              <a:rPr lang="ja-JP" altLang="en-US" sz="2400" b="1" dirty="0"/>
              <a:t>（</a:t>
            </a:r>
            <a:r>
              <a:rPr lang="en-US" altLang="ja-JP" sz="2400" b="1" dirty="0"/>
              <a:t>OSS</a:t>
            </a:r>
            <a:r>
              <a:rPr lang="ja-JP" altLang="en-US" sz="2400" b="1" dirty="0"/>
              <a:t>システムとコミュニティの進化パターン）</a:t>
            </a:r>
            <a:endParaRPr lang="en-MY" sz="3200" dirty="0"/>
          </a:p>
        </p:txBody>
      </p:sp>
      <p:sp>
        <p:nvSpPr>
          <p:cNvPr id="3" name="Subtitle 2">
            <a:extLst>
              <a:ext uri="{FF2B5EF4-FFF2-40B4-BE49-F238E27FC236}">
                <a16:creationId xmlns:a16="http://schemas.microsoft.com/office/drawing/2014/main" id="{97F46DDB-BE36-4C79-A143-CB1CC4E31578}"/>
              </a:ext>
            </a:extLst>
          </p:cNvPr>
          <p:cNvSpPr>
            <a:spLocks noGrp="1"/>
          </p:cNvSpPr>
          <p:nvPr>
            <p:ph type="subTitle" idx="1"/>
          </p:nvPr>
        </p:nvSpPr>
        <p:spPr>
          <a:xfrm>
            <a:off x="6156968" y="4555055"/>
            <a:ext cx="2537450" cy="1723125"/>
          </a:xfrm>
        </p:spPr>
        <p:txBody>
          <a:bodyPr anchor="ctr">
            <a:normAutofit/>
          </a:bodyPr>
          <a:lstStyle/>
          <a:p>
            <a:pPr algn="l"/>
            <a:r>
              <a:rPr lang="en-US" sz="2400" dirty="0"/>
              <a:t>NUR ATHIRAH</a:t>
            </a:r>
          </a:p>
          <a:p>
            <a:pPr algn="l"/>
            <a:r>
              <a:rPr lang="en-US" sz="2400" dirty="0"/>
              <a:t>60226192</a:t>
            </a:r>
            <a:endParaRPr lang="en-MY" sz="2400" dirty="0"/>
          </a:p>
        </p:txBody>
      </p:sp>
      <p:sp>
        <p:nvSpPr>
          <p:cNvPr id="59" name="Oval 5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25" y="1322610"/>
            <a:ext cx="1682850" cy="16828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61" name="Oval 6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6253" y="2707205"/>
            <a:ext cx="721796" cy="7217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63" name="Oval 6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4374" y="2603243"/>
            <a:ext cx="220271" cy="2202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65" name="Freeform: Shape 6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9087" y="0"/>
            <a:ext cx="4814914" cy="3429000"/>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cxnSp>
        <p:nvCxnSpPr>
          <p:cNvPr id="67" name="Straight Connector 6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9834" y="4776880"/>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799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65094-EA12-43AF-A937-F13381E3DFC9}"/>
              </a:ext>
            </a:extLst>
          </p:cNvPr>
          <p:cNvSpPr>
            <a:spLocks noGrp="1"/>
          </p:cNvSpPr>
          <p:nvPr>
            <p:ph type="title"/>
          </p:nvPr>
        </p:nvSpPr>
        <p:spPr>
          <a:xfrm>
            <a:off x="628650" y="713232"/>
            <a:ext cx="2530602" cy="5504688"/>
          </a:xfrm>
        </p:spPr>
        <p:txBody>
          <a:bodyPr>
            <a:normAutofit/>
          </a:bodyPr>
          <a:lstStyle/>
          <a:p>
            <a:r>
              <a:rPr lang="en-MY" sz="4100"/>
              <a:t>TABLE OF CONTENTS</a:t>
            </a:r>
            <a:br>
              <a:rPr lang="en-MY" sz="4100"/>
            </a:br>
            <a:r>
              <a:rPr lang="ja-JP" altLang="en-US" sz="4100"/>
              <a:t>（目次）</a:t>
            </a:r>
            <a:endParaRPr lang="en-MY" sz="4100"/>
          </a:p>
        </p:txBody>
      </p:sp>
      <p:sp>
        <p:nvSpPr>
          <p:cNvPr id="4" name="Slide Number Placeholder 3">
            <a:extLst>
              <a:ext uri="{FF2B5EF4-FFF2-40B4-BE49-F238E27FC236}">
                <a16:creationId xmlns:a16="http://schemas.microsoft.com/office/drawing/2014/main" id="{034B3FB9-122E-4B28-9F78-11C028452E13}"/>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sz="1200"/>
              <a:pPr>
                <a:spcAft>
                  <a:spcPts val="600"/>
                </a:spcAft>
              </a:pPr>
              <a:t>2</a:t>
            </a:fld>
            <a:endParaRPr lang="en-MY" sz="1200"/>
          </a:p>
        </p:txBody>
      </p:sp>
      <p:graphicFrame>
        <p:nvGraphicFramePr>
          <p:cNvPr id="5" name="Content Placeholder 2">
            <a:extLst>
              <a:ext uri="{FF2B5EF4-FFF2-40B4-BE49-F238E27FC236}">
                <a16:creationId xmlns:a16="http://schemas.microsoft.com/office/drawing/2014/main" id="{0AE6D886-5327-4A40-B161-3D53894CF8E3}"/>
              </a:ext>
            </a:extLst>
          </p:cNvPr>
          <p:cNvGraphicFramePr>
            <a:graphicFrameLocks noGrp="1"/>
          </p:cNvGraphicFramePr>
          <p:nvPr>
            <p:ph idx="1"/>
            <p:extLst>
              <p:ext uri="{D42A27DB-BD31-4B8C-83A1-F6EECF244321}">
                <p14:modId xmlns:p14="http://schemas.microsoft.com/office/powerpoint/2010/main" val="3399957393"/>
              </p:ext>
            </p:extLst>
          </p:nvPr>
        </p:nvGraphicFramePr>
        <p:xfrm>
          <a:off x="3819906" y="71323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872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73956-A4CD-4A82-AEA5-901833D70134}"/>
              </a:ext>
            </a:extLst>
          </p:cNvPr>
          <p:cNvSpPr>
            <a:spLocks noGrp="1"/>
          </p:cNvSpPr>
          <p:nvPr>
            <p:ph type="title"/>
          </p:nvPr>
        </p:nvSpPr>
        <p:spPr>
          <a:xfrm>
            <a:off x="2009274" y="2939172"/>
            <a:ext cx="5125452" cy="979656"/>
          </a:xfrm>
        </p:spPr>
        <p:txBody>
          <a:bodyPr anchor="ctr">
            <a:normAutofit fontScale="90000"/>
          </a:bodyPr>
          <a:lstStyle/>
          <a:p>
            <a:pPr algn="ctr"/>
            <a:r>
              <a:rPr lang="en-MY" sz="4400" dirty="0"/>
              <a:t>AIM</a:t>
            </a:r>
            <a:br>
              <a:rPr lang="en-MY" sz="4400" dirty="0"/>
            </a:br>
            <a:r>
              <a:rPr lang="ja-JP" altLang="en-US" sz="2400" dirty="0"/>
              <a:t>（目的）</a:t>
            </a:r>
            <a:endParaRPr lang="en-MY" sz="4400" dirty="0"/>
          </a:p>
        </p:txBody>
      </p:sp>
      <p:pic>
        <p:nvPicPr>
          <p:cNvPr id="12" name="Graphic 13" descr="Communications">
            <a:extLst>
              <a:ext uri="{FF2B5EF4-FFF2-40B4-BE49-F238E27FC236}">
                <a16:creationId xmlns:a16="http://schemas.microsoft.com/office/drawing/2014/main" id="{A96A3283-B7DB-4A3F-A667-A009A3ED4A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7650" y="1739022"/>
            <a:ext cx="1028700" cy="1028700"/>
          </a:xfrm>
          <a:prstGeom prst="rect">
            <a:avLst/>
          </a:prstGeom>
        </p:spPr>
      </p:pic>
      <p:sp>
        <p:nvSpPr>
          <p:cNvPr id="3" name="Content Placeholder 2">
            <a:extLst>
              <a:ext uri="{FF2B5EF4-FFF2-40B4-BE49-F238E27FC236}">
                <a16:creationId xmlns:a16="http://schemas.microsoft.com/office/drawing/2014/main" id="{EB79CDB4-E648-4A4D-8CE2-205C89A1B3FC}"/>
              </a:ext>
            </a:extLst>
          </p:cNvPr>
          <p:cNvSpPr>
            <a:spLocks noGrp="1"/>
          </p:cNvSpPr>
          <p:nvPr>
            <p:ph idx="1"/>
          </p:nvPr>
        </p:nvSpPr>
        <p:spPr>
          <a:xfrm>
            <a:off x="2009274" y="4079695"/>
            <a:ext cx="5125452" cy="2097266"/>
          </a:xfrm>
        </p:spPr>
        <p:txBody>
          <a:bodyPr anchor="t">
            <a:normAutofit/>
          </a:bodyPr>
          <a:lstStyle/>
          <a:p>
            <a:pPr algn="ctr"/>
            <a:r>
              <a:rPr lang="en-US" sz="1800" dirty="0"/>
              <a:t>examines not only the evolution of OSS systems, but also the evolution of the associated OSS communities, as well as the relationship between the two types of evolution</a:t>
            </a:r>
          </a:p>
          <a:p>
            <a:pPr marL="0" indent="0" algn="ctr">
              <a:buNone/>
            </a:pPr>
            <a:r>
              <a:rPr lang="ja-JP" altLang="en-US" sz="1400" dirty="0"/>
              <a:t>（</a:t>
            </a:r>
            <a:r>
              <a:rPr lang="en-US" altLang="ja-JP" sz="1400" dirty="0"/>
              <a:t>OSS</a:t>
            </a:r>
            <a:r>
              <a:rPr lang="ja-JP" altLang="en-US" sz="1400" dirty="0"/>
              <a:t>システムの進化だけでなく、関連する</a:t>
            </a:r>
            <a:r>
              <a:rPr lang="en-US" altLang="ja-JP" sz="1400" dirty="0"/>
              <a:t>OSS</a:t>
            </a:r>
            <a:r>
              <a:rPr lang="ja-JP" altLang="en-US" sz="1400" dirty="0"/>
              <a:t>コミュニティの進化、および</a:t>
            </a:r>
            <a:r>
              <a:rPr lang="en-US" altLang="ja-JP" sz="1400" dirty="0"/>
              <a:t>2</a:t>
            </a:r>
            <a:r>
              <a:rPr lang="ja-JP" altLang="en-US" sz="1400" dirty="0"/>
              <a:t>つタイプの進化の関係も調べる）</a:t>
            </a:r>
            <a:endParaRPr lang="en-US" sz="1600" dirty="0"/>
          </a:p>
        </p:txBody>
      </p:sp>
      <p:sp>
        <p:nvSpPr>
          <p:cNvPr id="4" name="Slide Number Placeholder 3">
            <a:extLst>
              <a:ext uri="{FF2B5EF4-FFF2-40B4-BE49-F238E27FC236}">
                <a16:creationId xmlns:a16="http://schemas.microsoft.com/office/drawing/2014/main" id="{D516CAC2-6770-40C4-9F7B-16C3B868E8C9}"/>
              </a:ext>
            </a:extLst>
          </p:cNvPr>
          <p:cNvSpPr>
            <a:spLocks noGrp="1"/>
          </p:cNvSpPr>
          <p:nvPr>
            <p:ph type="sldNum" sz="quarter" idx="12"/>
          </p:nvPr>
        </p:nvSpPr>
        <p:spPr/>
        <p:txBody>
          <a:bodyPr/>
          <a:lstStyle/>
          <a:p>
            <a:fld id="{363E5A42-51E9-4C0C-8BEB-D768E722F757}" type="slidenum">
              <a:rPr lang="en-MY" smtClean="0"/>
              <a:t>3</a:t>
            </a:fld>
            <a:endParaRPr lang="en-MY"/>
          </a:p>
        </p:txBody>
      </p:sp>
    </p:spTree>
    <p:extLst>
      <p:ext uri="{BB962C8B-B14F-4D97-AF65-F5344CB8AC3E}">
        <p14:creationId xmlns:p14="http://schemas.microsoft.com/office/powerpoint/2010/main" val="1404496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C68F-D9DB-4A46-8908-0352E8B482EB}"/>
              </a:ext>
            </a:extLst>
          </p:cNvPr>
          <p:cNvSpPr>
            <a:spLocks noGrp="1"/>
          </p:cNvSpPr>
          <p:nvPr>
            <p:ph type="title"/>
          </p:nvPr>
        </p:nvSpPr>
        <p:spPr>
          <a:xfrm>
            <a:off x="628650" y="365125"/>
            <a:ext cx="7886700" cy="1325563"/>
          </a:xfrm>
        </p:spPr>
        <p:txBody>
          <a:bodyPr>
            <a:normAutofit/>
          </a:bodyPr>
          <a:lstStyle/>
          <a:p>
            <a:r>
              <a:rPr lang="en-US" sz="2800"/>
              <a:t>ROLES OF COMMUNITY MEMBER</a:t>
            </a:r>
            <a:br>
              <a:rPr lang="en-US" sz="2800"/>
            </a:br>
            <a:r>
              <a:rPr lang="ja-JP" altLang="en-US" sz="2800"/>
              <a:t>（コミュニティメンバーの役割）</a:t>
            </a:r>
            <a:br>
              <a:rPr lang="ja-JP" altLang="en-US" sz="2800"/>
            </a:br>
            <a:endParaRPr lang="en-MY" sz="2800" dirty="0"/>
          </a:p>
        </p:txBody>
      </p:sp>
      <p:sp>
        <p:nvSpPr>
          <p:cNvPr id="4" name="Slide Number Placeholder 3">
            <a:extLst>
              <a:ext uri="{FF2B5EF4-FFF2-40B4-BE49-F238E27FC236}">
                <a16:creationId xmlns:a16="http://schemas.microsoft.com/office/drawing/2014/main" id="{67B2B35B-79B1-4DB9-BE60-85E7A980B5D6}"/>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sz="1200" smtClean="0"/>
              <a:pPr>
                <a:spcAft>
                  <a:spcPts val="600"/>
                </a:spcAft>
              </a:pPr>
              <a:t>4</a:t>
            </a:fld>
            <a:endParaRPr lang="en-MY" sz="1200"/>
          </a:p>
        </p:txBody>
      </p:sp>
      <p:graphicFrame>
        <p:nvGraphicFramePr>
          <p:cNvPr id="5" name="Content Placeholder 2">
            <a:extLst>
              <a:ext uri="{FF2B5EF4-FFF2-40B4-BE49-F238E27FC236}">
                <a16:creationId xmlns:a16="http://schemas.microsoft.com/office/drawing/2014/main" id="{517A91AC-8638-4401-8F2B-3B36EF7F8376}"/>
              </a:ext>
            </a:extLst>
          </p:cNvPr>
          <p:cNvGraphicFramePr>
            <a:graphicFrameLocks noGrp="1"/>
          </p:cNvGraphicFramePr>
          <p:nvPr>
            <p:ph idx="1"/>
            <p:extLst>
              <p:ext uri="{D42A27DB-BD31-4B8C-83A1-F6EECF244321}">
                <p14:modId xmlns:p14="http://schemas.microsoft.com/office/powerpoint/2010/main" val="2072842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9362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C68F-D9DB-4A46-8908-0352E8B482EB}"/>
              </a:ext>
            </a:extLst>
          </p:cNvPr>
          <p:cNvSpPr>
            <a:spLocks noGrp="1"/>
          </p:cNvSpPr>
          <p:nvPr>
            <p:ph type="title"/>
          </p:nvPr>
        </p:nvSpPr>
        <p:spPr>
          <a:xfrm>
            <a:off x="628650" y="365125"/>
            <a:ext cx="7886700" cy="1325563"/>
          </a:xfrm>
        </p:spPr>
        <p:txBody>
          <a:bodyPr>
            <a:normAutofit/>
          </a:bodyPr>
          <a:lstStyle/>
          <a:p>
            <a:r>
              <a:rPr lang="en-US" sz="2800" dirty="0"/>
              <a:t>ROLES OF COMMUNITY MEMBER</a:t>
            </a:r>
            <a:br>
              <a:rPr lang="en-US" sz="2800" dirty="0"/>
            </a:br>
            <a:r>
              <a:rPr lang="ja-JP" altLang="en-US" sz="2800" dirty="0"/>
              <a:t>（コミュニティメンバーの役割）</a:t>
            </a:r>
            <a:br>
              <a:rPr lang="ja-JP" altLang="en-US" sz="2800" dirty="0"/>
            </a:br>
            <a:endParaRPr lang="en-MY" sz="2800" dirty="0"/>
          </a:p>
        </p:txBody>
      </p:sp>
      <p:sp>
        <p:nvSpPr>
          <p:cNvPr id="4" name="Slide Number Placeholder 3">
            <a:extLst>
              <a:ext uri="{FF2B5EF4-FFF2-40B4-BE49-F238E27FC236}">
                <a16:creationId xmlns:a16="http://schemas.microsoft.com/office/drawing/2014/main" id="{67B2B35B-79B1-4DB9-BE60-85E7A980B5D6}"/>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sz="1200"/>
              <a:pPr>
                <a:spcAft>
                  <a:spcPts val="600"/>
                </a:spcAft>
              </a:pPr>
              <a:t>5</a:t>
            </a:fld>
            <a:endParaRPr lang="en-MY" sz="1200"/>
          </a:p>
        </p:txBody>
      </p:sp>
      <p:graphicFrame>
        <p:nvGraphicFramePr>
          <p:cNvPr id="5" name="Content Placeholder 2">
            <a:extLst>
              <a:ext uri="{FF2B5EF4-FFF2-40B4-BE49-F238E27FC236}">
                <a16:creationId xmlns:a16="http://schemas.microsoft.com/office/drawing/2014/main" id="{517A91AC-8638-4401-8F2B-3B36EF7F8376}"/>
              </a:ext>
            </a:extLst>
          </p:cNvPr>
          <p:cNvGraphicFramePr>
            <a:graphicFrameLocks noGrp="1"/>
          </p:cNvGraphicFramePr>
          <p:nvPr>
            <p:ph idx="1"/>
            <p:extLst>
              <p:ext uri="{D42A27DB-BD31-4B8C-83A1-F6EECF244321}">
                <p14:modId xmlns:p14="http://schemas.microsoft.com/office/powerpoint/2010/main" val="116801755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5281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C68F-D9DB-4A46-8908-0352E8B482EB}"/>
              </a:ext>
            </a:extLst>
          </p:cNvPr>
          <p:cNvSpPr>
            <a:spLocks noGrp="1"/>
          </p:cNvSpPr>
          <p:nvPr>
            <p:ph type="title"/>
          </p:nvPr>
        </p:nvSpPr>
        <p:spPr>
          <a:xfrm>
            <a:off x="628650" y="365125"/>
            <a:ext cx="7886700" cy="1325563"/>
          </a:xfrm>
        </p:spPr>
        <p:txBody>
          <a:bodyPr>
            <a:normAutofit/>
          </a:bodyPr>
          <a:lstStyle/>
          <a:p>
            <a:r>
              <a:rPr lang="en-US" sz="2800"/>
              <a:t>ROLES OF COMMUNITY MEMBER</a:t>
            </a:r>
            <a:br>
              <a:rPr lang="en-US" sz="2800"/>
            </a:br>
            <a:r>
              <a:rPr lang="ja-JP" altLang="en-US" sz="2800"/>
              <a:t>（コミュニティメンバーの役割）</a:t>
            </a:r>
            <a:br>
              <a:rPr lang="ja-JP" altLang="en-US" sz="2800"/>
            </a:br>
            <a:endParaRPr lang="en-MY" sz="2800"/>
          </a:p>
        </p:txBody>
      </p:sp>
      <p:sp>
        <p:nvSpPr>
          <p:cNvPr id="4" name="Slide Number Placeholder 3">
            <a:extLst>
              <a:ext uri="{FF2B5EF4-FFF2-40B4-BE49-F238E27FC236}">
                <a16:creationId xmlns:a16="http://schemas.microsoft.com/office/drawing/2014/main" id="{67B2B35B-79B1-4DB9-BE60-85E7A980B5D6}"/>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sz="1200"/>
              <a:pPr>
                <a:spcAft>
                  <a:spcPts val="600"/>
                </a:spcAft>
              </a:pPr>
              <a:t>6</a:t>
            </a:fld>
            <a:endParaRPr lang="en-MY" sz="1200"/>
          </a:p>
        </p:txBody>
      </p:sp>
      <p:graphicFrame>
        <p:nvGraphicFramePr>
          <p:cNvPr id="5" name="Content Placeholder 2">
            <a:extLst>
              <a:ext uri="{FF2B5EF4-FFF2-40B4-BE49-F238E27FC236}">
                <a16:creationId xmlns:a16="http://schemas.microsoft.com/office/drawing/2014/main" id="{517A91AC-8638-4401-8F2B-3B36EF7F8376}"/>
              </a:ext>
            </a:extLst>
          </p:cNvPr>
          <p:cNvGraphicFramePr>
            <a:graphicFrameLocks noGrp="1"/>
          </p:cNvGraphicFramePr>
          <p:nvPr>
            <p:ph idx="1"/>
            <p:extLst>
              <p:ext uri="{D42A27DB-BD31-4B8C-83A1-F6EECF244321}">
                <p14:modId xmlns:p14="http://schemas.microsoft.com/office/powerpoint/2010/main" val="3187678032"/>
              </p:ext>
            </p:extLst>
          </p:nvPr>
        </p:nvGraphicFramePr>
        <p:xfrm>
          <a:off x="628650" y="1564640"/>
          <a:ext cx="7886700" cy="4612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2322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C68F-D9DB-4A46-8908-0352E8B482EB}"/>
              </a:ext>
            </a:extLst>
          </p:cNvPr>
          <p:cNvSpPr>
            <a:spLocks noGrp="1"/>
          </p:cNvSpPr>
          <p:nvPr>
            <p:ph type="title"/>
          </p:nvPr>
        </p:nvSpPr>
        <p:spPr>
          <a:xfrm>
            <a:off x="628650" y="365125"/>
            <a:ext cx="7886700" cy="1325563"/>
          </a:xfrm>
        </p:spPr>
        <p:txBody>
          <a:bodyPr>
            <a:normAutofit/>
          </a:bodyPr>
          <a:lstStyle/>
          <a:p>
            <a:r>
              <a:rPr lang="en-US" sz="2800"/>
              <a:t>ROLES OF COMMUNITY MEMBER</a:t>
            </a:r>
            <a:br>
              <a:rPr lang="en-US" sz="2800"/>
            </a:br>
            <a:r>
              <a:rPr lang="ja-JP" altLang="en-US" sz="2800"/>
              <a:t>（コミュニティメンバーの役割）</a:t>
            </a:r>
            <a:br>
              <a:rPr lang="ja-JP" altLang="en-US" sz="2800"/>
            </a:br>
            <a:endParaRPr lang="en-MY" sz="2800"/>
          </a:p>
        </p:txBody>
      </p:sp>
      <p:sp>
        <p:nvSpPr>
          <p:cNvPr id="4" name="Slide Number Placeholder 3">
            <a:extLst>
              <a:ext uri="{FF2B5EF4-FFF2-40B4-BE49-F238E27FC236}">
                <a16:creationId xmlns:a16="http://schemas.microsoft.com/office/drawing/2014/main" id="{67B2B35B-79B1-4DB9-BE60-85E7A980B5D6}"/>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sz="1200"/>
              <a:pPr>
                <a:spcAft>
                  <a:spcPts val="600"/>
                </a:spcAft>
              </a:pPr>
              <a:t>7</a:t>
            </a:fld>
            <a:endParaRPr lang="en-MY" sz="1200"/>
          </a:p>
        </p:txBody>
      </p:sp>
      <p:graphicFrame>
        <p:nvGraphicFramePr>
          <p:cNvPr id="5" name="Content Placeholder 2">
            <a:extLst>
              <a:ext uri="{FF2B5EF4-FFF2-40B4-BE49-F238E27FC236}">
                <a16:creationId xmlns:a16="http://schemas.microsoft.com/office/drawing/2014/main" id="{517A91AC-8638-4401-8F2B-3B36EF7F8376}"/>
              </a:ext>
            </a:extLst>
          </p:cNvPr>
          <p:cNvGraphicFramePr>
            <a:graphicFrameLocks noGrp="1"/>
          </p:cNvGraphicFramePr>
          <p:nvPr>
            <p:ph idx="1"/>
            <p:extLst>
              <p:ext uri="{D42A27DB-BD31-4B8C-83A1-F6EECF244321}">
                <p14:modId xmlns:p14="http://schemas.microsoft.com/office/powerpoint/2010/main" val="2369857468"/>
              </p:ext>
            </p:extLst>
          </p:nvPr>
        </p:nvGraphicFramePr>
        <p:xfrm>
          <a:off x="628650" y="1690688"/>
          <a:ext cx="7886700" cy="4486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6565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5D409B-C100-48CB-AD11-103301BC5F52}"/>
              </a:ext>
            </a:extLst>
          </p:cNvPr>
          <p:cNvSpPr>
            <a:spLocks noGrp="1"/>
          </p:cNvSpPr>
          <p:nvPr>
            <p:ph type="title"/>
          </p:nvPr>
        </p:nvSpPr>
        <p:spPr>
          <a:xfrm>
            <a:off x="417399" y="643467"/>
            <a:ext cx="8408193" cy="744836"/>
          </a:xfrm>
        </p:spPr>
        <p:txBody>
          <a:bodyPr vert="horz" lIns="91440" tIns="45720" rIns="91440" bIns="45720" rtlCol="0" anchor="ctr">
            <a:normAutofit fontScale="90000"/>
          </a:bodyPr>
          <a:lstStyle/>
          <a:p>
            <a:pPr algn="ctr"/>
            <a:r>
              <a:rPr lang="en-US" sz="2800" kern="1200" dirty="0">
                <a:solidFill>
                  <a:schemeClr val="bg1"/>
                </a:solidFill>
                <a:latin typeface="+mj-lt"/>
                <a:ea typeface="+mj-ea"/>
                <a:cs typeface="+mj-cs"/>
              </a:rPr>
              <a:t>COMMUNITY STRUCTURE</a:t>
            </a:r>
            <a:br>
              <a:rPr lang="en-US" sz="2800" kern="1200" dirty="0">
                <a:solidFill>
                  <a:schemeClr val="bg1"/>
                </a:solidFill>
                <a:latin typeface="+mj-lt"/>
                <a:ea typeface="+mj-ea"/>
                <a:cs typeface="+mj-cs"/>
              </a:rPr>
            </a:br>
            <a:r>
              <a:rPr lang="ja-JP" altLang="en-US" sz="2000" kern="1200" dirty="0">
                <a:solidFill>
                  <a:schemeClr val="bg1"/>
                </a:solidFill>
                <a:latin typeface="+mj-lt"/>
                <a:ea typeface="+mj-ea"/>
                <a:cs typeface="+mj-cs"/>
              </a:rPr>
              <a:t>（コミュニティの構造）</a:t>
            </a:r>
            <a:endParaRPr lang="en-US" sz="2800" kern="1200" dirty="0">
              <a:solidFill>
                <a:schemeClr val="bg1"/>
              </a:solidFill>
              <a:latin typeface="+mj-lt"/>
              <a:ea typeface="+mj-ea"/>
              <a:cs typeface="+mj-cs"/>
            </a:endParaRPr>
          </a:p>
        </p:txBody>
      </p:sp>
      <p:pic>
        <p:nvPicPr>
          <p:cNvPr id="5" name="Content Placeholder 4">
            <a:extLst>
              <a:ext uri="{FF2B5EF4-FFF2-40B4-BE49-F238E27FC236}">
                <a16:creationId xmlns:a16="http://schemas.microsoft.com/office/drawing/2014/main" id="{43AF5F4D-ED28-439D-B3EF-03D409500B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0404" y="1675227"/>
            <a:ext cx="6683190" cy="4394199"/>
          </a:xfrm>
          <a:prstGeom prst="rect">
            <a:avLst/>
          </a:prstGeom>
        </p:spPr>
      </p:pic>
      <p:sp>
        <p:nvSpPr>
          <p:cNvPr id="6" name="Slide Number Placeholder 5">
            <a:extLst>
              <a:ext uri="{FF2B5EF4-FFF2-40B4-BE49-F238E27FC236}">
                <a16:creationId xmlns:a16="http://schemas.microsoft.com/office/drawing/2014/main" id="{F3C02019-0554-4BF8-AA6A-7F69D049C56E}"/>
              </a:ext>
            </a:extLst>
          </p:cNvPr>
          <p:cNvSpPr>
            <a:spLocks noGrp="1"/>
          </p:cNvSpPr>
          <p:nvPr>
            <p:ph type="sldNum" sz="quarter" idx="12"/>
          </p:nvPr>
        </p:nvSpPr>
        <p:spPr/>
        <p:txBody>
          <a:bodyPr/>
          <a:lstStyle/>
          <a:p>
            <a:fld id="{363E5A42-51E9-4C0C-8BEB-D768E722F757}" type="slidenum">
              <a:rPr lang="en-MY" smtClean="0"/>
              <a:t>8</a:t>
            </a:fld>
            <a:endParaRPr lang="en-MY"/>
          </a:p>
        </p:txBody>
      </p:sp>
      <p:sp>
        <p:nvSpPr>
          <p:cNvPr id="3" name="TextBox 2">
            <a:extLst>
              <a:ext uri="{FF2B5EF4-FFF2-40B4-BE49-F238E27FC236}">
                <a16:creationId xmlns:a16="http://schemas.microsoft.com/office/drawing/2014/main" id="{0E7B8CD3-A04B-4C0B-97E7-DF6FE6957857}"/>
              </a:ext>
            </a:extLst>
          </p:cNvPr>
          <p:cNvSpPr txBox="1"/>
          <p:nvPr/>
        </p:nvSpPr>
        <p:spPr>
          <a:xfrm>
            <a:off x="312420" y="1474507"/>
            <a:ext cx="3293615" cy="1328023"/>
          </a:xfrm>
          <a:prstGeom prst="wedgeRoundRectCallout">
            <a:avLst>
              <a:gd name="adj1" fmla="val -4927"/>
              <a:gd name="adj2" fmla="val 76511"/>
              <a:gd name="adj3" fmla="val 16667"/>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the role closer to the center has a larger influence</a:t>
            </a:r>
            <a:r>
              <a:rPr lang="ja-JP" altLang="en-US" dirty="0"/>
              <a:t>（中心に近い役割のほうが影響力が大きい）</a:t>
            </a:r>
            <a:endParaRPr lang="en-MY" dirty="0"/>
          </a:p>
        </p:txBody>
      </p:sp>
    </p:spTree>
    <p:extLst>
      <p:ext uri="{BB962C8B-B14F-4D97-AF65-F5344CB8AC3E}">
        <p14:creationId xmlns:p14="http://schemas.microsoft.com/office/powerpoint/2010/main" val="1938456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6E5F81-61C3-48FA-A666-8C367E315507}"/>
              </a:ext>
            </a:extLst>
          </p:cNvPr>
          <p:cNvSpPr>
            <a:spLocks noGrp="1"/>
          </p:cNvSpPr>
          <p:nvPr>
            <p:ph type="title"/>
          </p:nvPr>
        </p:nvSpPr>
        <p:spPr>
          <a:xfrm>
            <a:off x="417399" y="643467"/>
            <a:ext cx="8408193" cy="744836"/>
          </a:xfrm>
        </p:spPr>
        <p:txBody>
          <a:bodyPr vert="horz" lIns="91440" tIns="45720" rIns="91440" bIns="45720" rtlCol="0" anchor="ctr">
            <a:normAutofit fontScale="90000"/>
          </a:bodyPr>
          <a:lstStyle/>
          <a:p>
            <a:pPr algn="ctr"/>
            <a:r>
              <a:rPr lang="en-US" sz="2800" kern="1200" dirty="0">
                <a:solidFill>
                  <a:schemeClr val="bg1"/>
                </a:solidFill>
                <a:latin typeface="+mj-lt"/>
                <a:ea typeface="+mj-ea"/>
                <a:cs typeface="+mj-cs"/>
              </a:rPr>
              <a:t>EVOLUTION OF SYSTEMS</a:t>
            </a:r>
            <a:br>
              <a:rPr lang="en-US" sz="2800" kern="1200" dirty="0">
                <a:solidFill>
                  <a:schemeClr val="bg1"/>
                </a:solidFill>
                <a:latin typeface="+mj-lt"/>
                <a:ea typeface="+mj-ea"/>
                <a:cs typeface="+mj-cs"/>
              </a:rPr>
            </a:br>
            <a:r>
              <a:rPr lang="ja-JP" altLang="en-US" sz="2000" kern="1200" dirty="0">
                <a:solidFill>
                  <a:schemeClr val="bg1"/>
                </a:solidFill>
                <a:latin typeface="+mj-lt"/>
                <a:ea typeface="+mj-ea"/>
                <a:cs typeface="+mj-cs"/>
              </a:rPr>
              <a:t>（システムの進化）</a:t>
            </a:r>
            <a:endParaRPr lang="en-US" sz="2000" kern="1200" dirty="0">
              <a:solidFill>
                <a:schemeClr val="bg1"/>
              </a:solidFill>
              <a:latin typeface="+mj-lt"/>
              <a:ea typeface="+mj-ea"/>
              <a:cs typeface="+mj-cs"/>
            </a:endParaRPr>
          </a:p>
        </p:txBody>
      </p:sp>
      <p:pic>
        <p:nvPicPr>
          <p:cNvPr id="5" name="Content Placeholder 4">
            <a:extLst>
              <a:ext uri="{FF2B5EF4-FFF2-40B4-BE49-F238E27FC236}">
                <a16:creationId xmlns:a16="http://schemas.microsoft.com/office/drawing/2014/main" id="{597469DB-7AD0-45C8-A9AA-3D407150E9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3298" y="1675227"/>
            <a:ext cx="8137403" cy="4394199"/>
          </a:xfrm>
          <a:prstGeom prst="rect">
            <a:avLst/>
          </a:prstGeom>
        </p:spPr>
      </p:pic>
      <p:sp>
        <p:nvSpPr>
          <p:cNvPr id="6" name="Slide Number Placeholder 5">
            <a:extLst>
              <a:ext uri="{FF2B5EF4-FFF2-40B4-BE49-F238E27FC236}">
                <a16:creationId xmlns:a16="http://schemas.microsoft.com/office/drawing/2014/main" id="{37712A41-060E-4062-B87E-9B17AC660DD2}"/>
              </a:ext>
            </a:extLst>
          </p:cNvPr>
          <p:cNvSpPr>
            <a:spLocks noGrp="1"/>
          </p:cNvSpPr>
          <p:nvPr>
            <p:ph type="sldNum" sz="quarter" idx="12"/>
          </p:nvPr>
        </p:nvSpPr>
        <p:spPr/>
        <p:txBody>
          <a:bodyPr/>
          <a:lstStyle/>
          <a:p>
            <a:fld id="{363E5A42-51E9-4C0C-8BEB-D768E722F757}" type="slidenum">
              <a:rPr lang="en-MY" smtClean="0"/>
              <a:t>9</a:t>
            </a:fld>
            <a:endParaRPr lang="en-MY"/>
          </a:p>
        </p:txBody>
      </p:sp>
    </p:spTree>
    <p:extLst>
      <p:ext uri="{BB962C8B-B14F-4D97-AF65-F5344CB8AC3E}">
        <p14:creationId xmlns:p14="http://schemas.microsoft.com/office/powerpoint/2010/main" val="3367508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E5F81-61C3-48FA-A666-8C367E315507}"/>
              </a:ext>
            </a:extLst>
          </p:cNvPr>
          <p:cNvSpPr>
            <a:spLocks noGrp="1"/>
          </p:cNvSpPr>
          <p:nvPr>
            <p:ph type="title"/>
          </p:nvPr>
        </p:nvSpPr>
        <p:spPr>
          <a:xfrm>
            <a:off x="840699" y="687480"/>
            <a:ext cx="5605629" cy="994172"/>
          </a:xfrm>
        </p:spPr>
        <p:txBody>
          <a:bodyPr vert="horz" lIns="91440" tIns="45720" rIns="91440" bIns="45720" rtlCol="0">
            <a:normAutofit/>
          </a:bodyPr>
          <a:lstStyle/>
          <a:p>
            <a:r>
              <a:rPr lang="en-US" sz="3000" kern="1200">
                <a:latin typeface="+mj-lt"/>
                <a:ea typeface="+mj-ea"/>
                <a:cs typeface="+mj-cs"/>
              </a:rPr>
              <a:t>EVOLUTION OF </a:t>
            </a:r>
            <a:r>
              <a:rPr lang="en-US" sz="3000"/>
              <a:t>COMMUNITY</a:t>
            </a:r>
            <a:br>
              <a:rPr lang="en-US" sz="3000" kern="1200">
                <a:latin typeface="+mj-lt"/>
                <a:ea typeface="+mj-ea"/>
                <a:cs typeface="+mj-cs"/>
              </a:rPr>
            </a:br>
            <a:r>
              <a:rPr lang="ja-JP" altLang="en-US" sz="3000" kern="1200">
                <a:latin typeface="+mj-lt"/>
                <a:ea typeface="+mj-ea"/>
                <a:cs typeface="+mj-cs"/>
              </a:rPr>
              <a:t>（コミュニティの進化）</a:t>
            </a:r>
            <a:endParaRPr lang="en-US" sz="3000" kern="1200">
              <a:latin typeface="+mj-lt"/>
              <a:ea typeface="+mj-ea"/>
              <a:cs typeface="+mj-cs"/>
            </a:endParaRPr>
          </a:p>
        </p:txBody>
      </p:sp>
      <p:sp>
        <p:nvSpPr>
          <p:cNvPr id="4" name="Content Placeholder 3">
            <a:extLst>
              <a:ext uri="{FF2B5EF4-FFF2-40B4-BE49-F238E27FC236}">
                <a16:creationId xmlns:a16="http://schemas.microsoft.com/office/drawing/2014/main" id="{77A2367E-7133-4DBF-9180-FEA683EB6470}"/>
              </a:ext>
            </a:extLst>
          </p:cNvPr>
          <p:cNvSpPr>
            <a:spLocks noGrp="1"/>
          </p:cNvSpPr>
          <p:nvPr>
            <p:ph idx="1"/>
          </p:nvPr>
        </p:nvSpPr>
        <p:spPr>
          <a:xfrm>
            <a:off x="852321" y="1681652"/>
            <a:ext cx="5033221" cy="5007951"/>
          </a:xfrm>
        </p:spPr>
        <p:txBody>
          <a:bodyPr anchor="ctr">
            <a:normAutofit fontScale="92500"/>
          </a:bodyPr>
          <a:lstStyle/>
          <a:p>
            <a:r>
              <a:rPr lang="en-US" sz="1600" dirty="0"/>
              <a:t>evolution of an OSS community is brought about by the role changes of its members</a:t>
            </a:r>
            <a:r>
              <a:rPr lang="ja-JP" altLang="en-US" sz="1600" dirty="0"/>
              <a:t>（</a:t>
            </a:r>
            <a:r>
              <a:rPr lang="en-US" altLang="ja-JP" sz="1600" dirty="0"/>
              <a:t>OSS</a:t>
            </a:r>
            <a:r>
              <a:rPr lang="ja-JP" altLang="en-US" sz="1600" dirty="0"/>
              <a:t>コミュニティの進化は、そのメンバーの役割の変化によってもたらされる）</a:t>
            </a:r>
            <a:endParaRPr lang="en-US" sz="1600" dirty="0"/>
          </a:p>
          <a:p>
            <a:r>
              <a:rPr lang="en-US" sz="1600" dirty="0"/>
              <a:t>As community members change the roles they play in the community, they also change the social dynamics, and reshape the structure, of the community</a:t>
            </a:r>
            <a:r>
              <a:rPr lang="ja-JP" altLang="en-US" sz="1600" dirty="0"/>
              <a:t>（コミュニティのメンバーがコミュニティで果たす役割を変更すると、コミュニティの社会的ダイナミクスも変更され、構造が再構築される）</a:t>
            </a:r>
            <a:endParaRPr lang="en-US" sz="1600" dirty="0"/>
          </a:p>
          <a:p>
            <a:r>
              <a:rPr lang="en-US" sz="1600" dirty="0"/>
              <a:t>evolution of an OSS community is determined by two factors</a:t>
            </a:r>
            <a:r>
              <a:rPr lang="ja-JP" altLang="en-US" sz="1600" dirty="0"/>
              <a:t>（コミュニティのメンバーがコミュニティで果たす役割を変更すると、コミュニティの社会的ダイナミクスも変更され、構造が再構築される）</a:t>
            </a:r>
            <a:endParaRPr lang="en-US" sz="1600" dirty="0"/>
          </a:p>
          <a:p>
            <a:pPr lvl="1"/>
            <a:r>
              <a:rPr lang="en-US" sz="1600" dirty="0"/>
              <a:t> the existence of motivated members who aspire to play roles with larger influence</a:t>
            </a:r>
            <a:r>
              <a:rPr lang="ja-JP" altLang="en-US" sz="1600" dirty="0"/>
              <a:t>（より大きな影響力を持つ役割を果たす意欲のあるメンバーの存在）</a:t>
            </a:r>
            <a:endParaRPr lang="en-US" sz="1600" dirty="0"/>
          </a:p>
          <a:p>
            <a:pPr lvl="1"/>
            <a:r>
              <a:rPr lang="en-US" sz="1600" dirty="0"/>
              <a:t>the social mechanism of the community that encourages and enables such individual role </a:t>
            </a:r>
            <a:r>
              <a:rPr lang="en-MY" sz="1600" dirty="0"/>
              <a:t>changes.</a:t>
            </a:r>
            <a:r>
              <a:rPr lang="ja-JP" altLang="en-US" sz="1600" dirty="0"/>
              <a:t>（そのような個々の役割の変更を奨励し、可能にするコミュニティの社会的メカニズム）</a:t>
            </a:r>
            <a:endParaRPr lang="en-MY" sz="1600" dirty="0"/>
          </a:p>
          <a:p>
            <a:endParaRPr lang="en-MY" sz="1200" dirty="0"/>
          </a:p>
        </p:txBody>
      </p:sp>
      <p:sp>
        <p:nvSpPr>
          <p:cNvPr id="20"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Graphic 13" descr="Connections">
            <a:extLst>
              <a:ext uri="{FF2B5EF4-FFF2-40B4-BE49-F238E27FC236}">
                <a16:creationId xmlns:a16="http://schemas.microsoft.com/office/drawing/2014/main" id="{2542A5AF-8AA0-496A-9FAC-F049A2C04C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
        <p:nvSpPr>
          <p:cNvPr id="6" name="Slide Number Placeholder 5">
            <a:extLst>
              <a:ext uri="{FF2B5EF4-FFF2-40B4-BE49-F238E27FC236}">
                <a16:creationId xmlns:a16="http://schemas.microsoft.com/office/drawing/2014/main" id="{37712A41-060E-4062-B87E-9B17AC660DD2}"/>
              </a:ext>
            </a:extLst>
          </p:cNvPr>
          <p:cNvSpPr>
            <a:spLocks noGrp="1"/>
          </p:cNvSpPr>
          <p:nvPr>
            <p:ph type="sldNum" sz="quarter" idx="12"/>
          </p:nvPr>
        </p:nvSpPr>
        <p:spPr>
          <a:xfrm>
            <a:off x="7576075" y="6415760"/>
            <a:ext cx="759278" cy="273844"/>
          </a:xfrm>
        </p:spPr>
        <p:txBody>
          <a:bodyPr>
            <a:normAutofit/>
          </a:bodyPr>
          <a:lstStyle/>
          <a:p>
            <a:pPr>
              <a:spcAft>
                <a:spcPts val="600"/>
              </a:spcAft>
            </a:pPr>
            <a:fld id="{363E5A42-51E9-4C0C-8BEB-D768E722F757}" type="slidenum">
              <a:rPr lang="en-MY" sz="920">
                <a:solidFill>
                  <a:srgbClr val="FFFFFF"/>
                </a:solidFill>
              </a:rPr>
              <a:pPr>
                <a:spcAft>
                  <a:spcPts val="600"/>
                </a:spcAft>
              </a:pPr>
              <a:t>10</a:t>
            </a:fld>
            <a:endParaRPr lang="en-MY" sz="920">
              <a:solidFill>
                <a:srgbClr val="FFFFFF"/>
              </a:solidFill>
            </a:endParaRPr>
          </a:p>
        </p:txBody>
      </p:sp>
    </p:spTree>
    <p:extLst>
      <p:ext uri="{BB962C8B-B14F-4D97-AF65-F5344CB8AC3E}">
        <p14:creationId xmlns:p14="http://schemas.microsoft.com/office/powerpoint/2010/main" val="316981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072" y="470925"/>
            <a:ext cx="3285756"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B02F92-BEE2-4D2E-B563-9D1E6088AF1A}"/>
              </a:ext>
            </a:extLst>
          </p:cNvPr>
          <p:cNvSpPr>
            <a:spLocks noGrp="1"/>
          </p:cNvSpPr>
          <p:nvPr>
            <p:ph type="title"/>
          </p:nvPr>
        </p:nvSpPr>
        <p:spPr>
          <a:xfrm>
            <a:off x="647271" y="1012004"/>
            <a:ext cx="2743629" cy="4795408"/>
          </a:xfrm>
        </p:spPr>
        <p:txBody>
          <a:bodyPr>
            <a:normAutofit/>
          </a:bodyPr>
          <a:lstStyle/>
          <a:p>
            <a:pPr algn="ctr"/>
            <a:r>
              <a:rPr lang="en-US" sz="4400" dirty="0">
                <a:solidFill>
                  <a:srgbClr val="FFFFFF"/>
                </a:solidFill>
              </a:rPr>
              <a:t>3 TYPES OF OSS PROJECTS</a:t>
            </a:r>
            <a:br>
              <a:rPr lang="en-US" sz="4400" dirty="0">
                <a:solidFill>
                  <a:srgbClr val="FFFFFF"/>
                </a:solidFill>
              </a:rPr>
            </a:br>
            <a:r>
              <a:rPr lang="ja-JP" altLang="en-US" sz="2000" dirty="0">
                <a:solidFill>
                  <a:srgbClr val="FFFFFF"/>
                </a:solidFill>
              </a:rPr>
              <a:t>（</a:t>
            </a:r>
            <a:r>
              <a:rPr lang="en-US" altLang="ja-JP" sz="2000" dirty="0">
                <a:solidFill>
                  <a:srgbClr val="FFFFFF"/>
                </a:solidFill>
              </a:rPr>
              <a:t>3</a:t>
            </a:r>
            <a:r>
              <a:rPr lang="ja-JP" altLang="en-US" sz="2000" dirty="0">
                <a:solidFill>
                  <a:srgbClr val="FFFFFF"/>
                </a:solidFill>
              </a:rPr>
              <a:t>種類</a:t>
            </a:r>
            <a:r>
              <a:rPr lang="en-US" altLang="ja-JP" sz="2000" dirty="0">
                <a:solidFill>
                  <a:srgbClr val="FFFFFF"/>
                </a:solidFill>
              </a:rPr>
              <a:t>OSS</a:t>
            </a:r>
            <a:r>
              <a:rPr lang="ja-JP" altLang="en-US" sz="2000" dirty="0">
                <a:solidFill>
                  <a:srgbClr val="FFFFFF"/>
                </a:solidFill>
              </a:rPr>
              <a:t>プロジェクト）</a:t>
            </a:r>
            <a:br>
              <a:rPr lang="ja-JP" altLang="en-US" sz="2000" dirty="0">
                <a:solidFill>
                  <a:srgbClr val="FFFFFF"/>
                </a:solidFill>
              </a:rPr>
            </a:br>
            <a:endParaRPr lang="en-MY" sz="2400" dirty="0">
              <a:solidFill>
                <a:srgbClr val="FFFFFF"/>
              </a:solidFill>
            </a:endParaRPr>
          </a:p>
        </p:txBody>
      </p:sp>
      <p:graphicFrame>
        <p:nvGraphicFramePr>
          <p:cNvPr id="5" name="Content Placeholder 2">
            <a:extLst>
              <a:ext uri="{FF2B5EF4-FFF2-40B4-BE49-F238E27FC236}">
                <a16:creationId xmlns:a16="http://schemas.microsoft.com/office/drawing/2014/main" id="{691CC6DE-BC74-4074-B716-840724471F1C}"/>
              </a:ext>
            </a:extLst>
          </p:cNvPr>
          <p:cNvGraphicFramePr>
            <a:graphicFrameLocks noGrp="1"/>
          </p:cNvGraphicFramePr>
          <p:nvPr>
            <p:ph idx="1"/>
            <p:extLst>
              <p:ext uri="{D42A27DB-BD31-4B8C-83A1-F6EECF244321}">
                <p14:modId xmlns:p14="http://schemas.microsoft.com/office/powerpoint/2010/main" val="3881772002"/>
              </p:ext>
            </p:extLst>
          </p:nvPr>
        </p:nvGraphicFramePr>
        <p:xfrm>
          <a:off x="3895725" y="470924"/>
          <a:ext cx="4885203"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C1FAF2E-49BE-42C7-95C6-EBAEEBD0F203}"/>
              </a:ext>
            </a:extLst>
          </p:cNvPr>
          <p:cNvSpPr>
            <a:spLocks noGrp="1"/>
          </p:cNvSpPr>
          <p:nvPr>
            <p:ph type="sldNum" sz="quarter" idx="12"/>
          </p:nvPr>
        </p:nvSpPr>
        <p:spPr/>
        <p:txBody>
          <a:bodyPr/>
          <a:lstStyle/>
          <a:p>
            <a:fld id="{363E5A42-51E9-4C0C-8BEB-D768E722F757}" type="slidenum">
              <a:rPr lang="en-MY" smtClean="0"/>
              <a:t>11</a:t>
            </a:fld>
            <a:endParaRPr lang="en-MY"/>
          </a:p>
        </p:txBody>
      </p:sp>
    </p:spTree>
    <p:extLst>
      <p:ext uri="{BB962C8B-B14F-4D97-AF65-F5344CB8AC3E}">
        <p14:creationId xmlns:p14="http://schemas.microsoft.com/office/powerpoint/2010/main" val="621471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6CAB-1479-40A1-BE34-D3936E774586}"/>
              </a:ext>
            </a:extLst>
          </p:cNvPr>
          <p:cNvSpPr>
            <a:spLocks noGrp="1"/>
          </p:cNvSpPr>
          <p:nvPr>
            <p:ph type="title"/>
          </p:nvPr>
        </p:nvSpPr>
        <p:spPr>
          <a:xfrm>
            <a:off x="628650" y="365125"/>
            <a:ext cx="7886700" cy="1325563"/>
          </a:xfrm>
        </p:spPr>
        <p:txBody>
          <a:bodyPr>
            <a:normAutofit/>
          </a:bodyPr>
          <a:lstStyle/>
          <a:p>
            <a:r>
              <a:rPr lang="en-US" sz="4400"/>
              <a:t>EXPLORATION-ORIENTED OSS</a:t>
            </a:r>
            <a:br>
              <a:rPr lang="en-US" sz="4400"/>
            </a:br>
            <a:r>
              <a:rPr lang="ja-JP" altLang="en-US" sz="2700"/>
              <a:t>（探査向けの</a:t>
            </a:r>
            <a:r>
              <a:rPr lang="en-US" altLang="ja-JP" sz="2700"/>
              <a:t>OSS</a:t>
            </a:r>
            <a:r>
              <a:rPr lang="ja-JP" altLang="en-US" sz="2700"/>
              <a:t>）</a:t>
            </a:r>
            <a:endParaRPr lang="en-MY" sz="4400" dirty="0"/>
          </a:p>
        </p:txBody>
      </p:sp>
      <p:graphicFrame>
        <p:nvGraphicFramePr>
          <p:cNvPr id="5" name="Content Placeholder 2">
            <a:extLst>
              <a:ext uri="{FF2B5EF4-FFF2-40B4-BE49-F238E27FC236}">
                <a16:creationId xmlns:a16="http://schemas.microsoft.com/office/drawing/2014/main" id="{538005AD-6150-4136-9FAB-D82EE730AF12}"/>
              </a:ext>
            </a:extLst>
          </p:cNvPr>
          <p:cNvGraphicFramePr>
            <a:graphicFrameLocks noGrp="1"/>
          </p:cNvGraphicFramePr>
          <p:nvPr>
            <p:ph idx="1"/>
            <p:extLst>
              <p:ext uri="{D42A27DB-BD31-4B8C-83A1-F6EECF244321}">
                <p14:modId xmlns:p14="http://schemas.microsoft.com/office/powerpoint/2010/main" val="2563729224"/>
              </p:ext>
            </p:extLst>
          </p:nvPr>
        </p:nvGraphicFramePr>
        <p:xfrm>
          <a:off x="477520" y="1690688"/>
          <a:ext cx="8231474" cy="5030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6E5F891-A915-4E6F-ADFB-EA3CA3B9753F}"/>
              </a:ext>
            </a:extLst>
          </p:cNvPr>
          <p:cNvSpPr>
            <a:spLocks noGrp="1"/>
          </p:cNvSpPr>
          <p:nvPr>
            <p:ph type="sldNum" sz="quarter" idx="12"/>
          </p:nvPr>
        </p:nvSpPr>
        <p:spPr>
          <a:xfrm>
            <a:off x="6457950" y="6356351"/>
            <a:ext cx="2057400" cy="365125"/>
          </a:xfrm>
        </p:spPr>
        <p:txBody>
          <a:bodyPr/>
          <a:lstStyle/>
          <a:p>
            <a:fld id="{363E5A42-51E9-4C0C-8BEB-D768E722F757}" type="slidenum">
              <a:rPr lang="en-MY" smtClean="0"/>
              <a:t>12</a:t>
            </a:fld>
            <a:endParaRPr lang="en-MY"/>
          </a:p>
        </p:txBody>
      </p:sp>
    </p:spTree>
    <p:extLst>
      <p:ext uri="{BB962C8B-B14F-4D97-AF65-F5344CB8AC3E}">
        <p14:creationId xmlns:p14="http://schemas.microsoft.com/office/powerpoint/2010/main" val="3330047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6333-6588-4255-8718-58890E09C354}"/>
              </a:ext>
            </a:extLst>
          </p:cNvPr>
          <p:cNvSpPr>
            <a:spLocks noGrp="1"/>
          </p:cNvSpPr>
          <p:nvPr>
            <p:ph type="title"/>
          </p:nvPr>
        </p:nvSpPr>
        <p:spPr>
          <a:xfrm>
            <a:off x="628650" y="365125"/>
            <a:ext cx="7886700" cy="1325563"/>
          </a:xfrm>
        </p:spPr>
        <p:txBody>
          <a:bodyPr>
            <a:normAutofit/>
          </a:bodyPr>
          <a:lstStyle/>
          <a:p>
            <a:r>
              <a:rPr lang="en-US" dirty="0"/>
              <a:t>UTILITY-ORIENTED OSS</a:t>
            </a:r>
            <a:br>
              <a:rPr lang="en-US" dirty="0"/>
            </a:br>
            <a:r>
              <a:rPr lang="ja-JP" altLang="en-US" sz="2400" dirty="0"/>
              <a:t>（実用向けの</a:t>
            </a:r>
            <a:r>
              <a:rPr lang="en-US" altLang="ja-JP" sz="2400" dirty="0"/>
              <a:t>OSS</a:t>
            </a:r>
            <a:r>
              <a:rPr lang="ja-JP" altLang="en-US" sz="2400" dirty="0"/>
              <a:t>）</a:t>
            </a:r>
            <a:endParaRPr lang="en-MY" sz="2400" dirty="0"/>
          </a:p>
        </p:txBody>
      </p:sp>
      <p:sp>
        <p:nvSpPr>
          <p:cNvPr id="4" name="Slide Number Placeholder 3">
            <a:extLst>
              <a:ext uri="{FF2B5EF4-FFF2-40B4-BE49-F238E27FC236}">
                <a16:creationId xmlns:a16="http://schemas.microsoft.com/office/drawing/2014/main" id="{AD3E43F3-D28E-4333-8B57-DEF341355355}"/>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a:pPr>
                <a:spcAft>
                  <a:spcPts val="600"/>
                </a:spcAft>
              </a:pPr>
              <a:t>13</a:t>
            </a:fld>
            <a:endParaRPr lang="en-MY"/>
          </a:p>
        </p:txBody>
      </p:sp>
      <p:graphicFrame>
        <p:nvGraphicFramePr>
          <p:cNvPr id="5" name="Content Placeholder 2">
            <a:extLst>
              <a:ext uri="{FF2B5EF4-FFF2-40B4-BE49-F238E27FC236}">
                <a16:creationId xmlns:a16="http://schemas.microsoft.com/office/drawing/2014/main" id="{48B10045-1152-46E6-830A-890AD638EA15}"/>
              </a:ext>
            </a:extLst>
          </p:cNvPr>
          <p:cNvGraphicFramePr>
            <a:graphicFrameLocks noGrp="1"/>
          </p:cNvGraphicFramePr>
          <p:nvPr>
            <p:ph idx="1"/>
            <p:extLst>
              <p:ext uri="{D42A27DB-BD31-4B8C-83A1-F6EECF244321}">
                <p14:modId xmlns:p14="http://schemas.microsoft.com/office/powerpoint/2010/main" val="2586274265"/>
              </p:ext>
            </p:extLst>
          </p:nvPr>
        </p:nvGraphicFramePr>
        <p:xfrm>
          <a:off x="628650" y="1690688"/>
          <a:ext cx="7886700" cy="4665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0797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6333-6588-4255-8718-58890E09C354}"/>
              </a:ext>
            </a:extLst>
          </p:cNvPr>
          <p:cNvSpPr>
            <a:spLocks noGrp="1"/>
          </p:cNvSpPr>
          <p:nvPr>
            <p:ph type="title"/>
          </p:nvPr>
        </p:nvSpPr>
        <p:spPr>
          <a:xfrm>
            <a:off x="845821" y="365125"/>
            <a:ext cx="7669530" cy="1325563"/>
          </a:xfrm>
        </p:spPr>
        <p:txBody>
          <a:bodyPr>
            <a:normAutofit/>
          </a:bodyPr>
          <a:lstStyle/>
          <a:p>
            <a:r>
              <a:rPr lang="en-US" dirty="0"/>
              <a:t>UTILITY-ORIENTED OSS</a:t>
            </a:r>
            <a:br>
              <a:rPr lang="en-US" dirty="0"/>
            </a:br>
            <a:r>
              <a:rPr lang="ja-JP" altLang="en-US" sz="2400" dirty="0"/>
              <a:t>（実用向けの</a:t>
            </a:r>
            <a:r>
              <a:rPr lang="en-US" altLang="ja-JP" sz="2400" dirty="0"/>
              <a:t>OSS</a:t>
            </a:r>
            <a:r>
              <a:rPr lang="ja-JP" altLang="en-US" sz="2400" dirty="0"/>
              <a:t>）</a:t>
            </a:r>
            <a:endParaRPr lang="en-MY" sz="2400" dirty="0"/>
          </a:p>
        </p:txBody>
      </p:sp>
      <p:sp>
        <p:nvSpPr>
          <p:cNvPr id="4" name="Slide Number Placeholder 3">
            <a:extLst>
              <a:ext uri="{FF2B5EF4-FFF2-40B4-BE49-F238E27FC236}">
                <a16:creationId xmlns:a16="http://schemas.microsoft.com/office/drawing/2014/main" id="{AD3E43F3-D28E-4333-8B57-DEF341355355}"/>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a:pPr>
                <a:spcAft>
                  <a:spcPts val="600"/>
                </a:spcAft>
              </a:pPr>
              <a:t>14</a:t>
            </a:fld>
            <a:endParaRPr lang="en-MY"/>
          </a:p>
        </p:txBody>
      </p:sp>
      <p:graphicFrame>
        <p:nvGraphicFramePr>
          <p:cNvPr id="5" name="Content Placeholder 2">
            <a:extLst>
              <a:ext uri="{FF2B5EF4-FFF2-40B4-BE49-F238E27FC236}">
                <a16:creationId xmlns:a16="http://schemas.microsoft.com/office/drawing/2014/main" id="{48B10045-1152-46E6-830A-890AD638EA15}"/>
              </a:ext>
            </a:extLst>
          </p:cNvPr>
          <p:cNvGraphicFramePr>
            <a:graphicFrameLocks noGrp="1"/>
          </p:cNvGraphicFramePr>
          <p:nvPr>
            <p:ph idx="1"/>
            <p:extLst>
              <p:ext uri="{D42A27DB-BD31-4B8C-83A1-F6EECF244321}">
                <p14:modId xmlns:p14="http://schemas.microsoft.com/office/powerpoint/2010/main" val="38498106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2182B2CA-6583-4186-8DB0-4296525543D1}"/>
              </a:ext>
            </a:extLst>
          </p:cNvPr>
          <p:cNvSpPr txBox="1"/>
          <p:nvPr/>
        </p:nvSpPr>
        <p:spPr>
          <a:xfrm>
            <a:off x="1040741" y="5051981"/>
            <a:ext cx="3718560" cy="125991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dirty="0"/>
              <a:t>This evolution pattern can be called as the </a:t>
            </a:r>
            <a:r>
              <a:rPr lang="en-US" i="1" dirty="0"/>
              <a:t>tournament style</a:t>
            </a:r>
          </a:p>
          <a:p>
            <a:pPr algn="ctr"/>
            <a:r>
              <a:rPr lang="ja-JP" altLang="en-US" sz="1600" dirty="0"/>
              <a:t>（この進化パターンはトーナメントスタイルと呼ぶことができる）</a:t>
            </a:r>
            <a:endParaRPr lang="en-MY" sz="1600" dirty="0"/>
          </a:p>
        </p:txBody>
      </p:sp>
    </p:spTree>
    <p:extLst>
      <p:ext uri="{BB962C8B-B14F-4D97-AF65-F5344CB8AC3E}">
        <p14:creationId xmlns:p14="http://schemas.microsoft.com/office/powerpoint/2010/main" val="250147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6333-6588-4255-8718-58890E09C354}"/>
              </a:ext>
            </a:extLst>
          </p:cNvPr>
          <p:cNvSpPr>
            <a:spLocks noGrp="1"/>
          </p:cNvSpPr>
          <p:nvPr>
            <p:ph type="title"/>
          </p:nvPr>
        </p:nvSpPr>
        <p:spPr>
          <a:xfrm>
            <a:off x="628650" y="365125"/>
            <a:ext cx="7886700" cy="1325563"/>
          </a:xfrm>
        </p:spPr>
        <p:txBody>
          <a:bodyPr>
            <a:normAutofit/>
          </a:bodyPr>
          <a:lstStyle/>
          <a:p>
            <a:r>
              <a:rPr lang="en-US" dirty="0"/>
              <a:t>UTILITY-ORIENTED OSS</a:t>
            </a:r>
            <a:br>
              <a:rPr lang="en-US" dirty="0"/>
            </a:br>
            <a:r>
              <a:rPr lang="ja-JP" altLang="en-US" sz="2400" dirty="0"/>
              <a:t>（実用向けの</a:t>
            </a:r>
            <a:r>
              <a:rPr lang="en-US" altLang="ja-JP" sz="2400" dirty="0"/>
              <a:t>OSS</a:t>
            </a:r>
            <a:r>
              <a:rPr lang="ja-JP" altLang="en-US" sz="2400" dirty="0"/>
              <a:t>）</a:t>
            </a:r>
            <a:endParaRPr lang="en-MY" sz="2400" dirty="0"/>
          </a:p>
        </p:txBody>
      </p:sp>
      <p:sp>
        <p:nvSpPr>
          <p:cNvPr id="4" name="Slide Number Placeholder 3">
            <a:extLst>
              <a:ext uri="{FF2B5EF4-FFF2-40B4-BE49-F238E27FC236}">
                <a16:creationId xmlns:a16="http://schemas.microsoft.com/office/drawing/2014/main" id="{AD3E43F3-D28E-4333-8B57-DEF341355355}"/>
              </a:ext>
            </a:extLst>
          </p:cNvPr>
          <p:cNvSpPr>
            <a:spLocks noGrp="1"/>
          </p:cNvSpPr>
          <p:nvPr>
            <p:ph type="sldNum" sz="quarter" idx="12"/>
          </p:nvPr>
        </p:nvSpPr>
        <p:spPr>
          <a:xfrm>
            <a:off x="6457950" y="6356350"/>
            <a:ext cx="2057400" cy="365125"/>
          </a:xfrm>
        </p:spPr>
        <p:txBody>
          <a:bodyPr>
            <a:normAutofit/>
          </a:bodyPr>
          <a:lstStyle/>
          <a:p>
            <a:pPr>
              <a:spcAft>
                <a:spcPts val="600"/>
              </a:spcAft>
            </a:pPr>
            <a:fld id="{363E5A42-51E9-4C0C-8BEB-D768E722F757}" type="slidenum">
              <a:rPr lang="en-MY"/>
              <a:pPr>
                <a:spcAft>
                  <a:spcPts val="600"/>
                </a:spcAft>
              </a:pPr>
              <a:t>15</a:t>
            </a:fld>
            <a:endParaRPr lang="en-MY"/>
          </a:p>
        </p:txBody>
      </p:sp>
      <p:graphicFrame>
        <p:nvGraphicFramePr>
          <p:cNvPr id="5" name="Content Placeholder 2">
            <a:extLst>
              <a:ext uri="{FF2B5EF4-FFF2-40B4-BE49-F238E27FC236}">
                <a16:creationId xmlns:a16="http://schemas.microsoft.com/office/drawing/2014/main" id="{48B10045-1152-46E6-830A-890AD638EA15}"/>
              </a:ext>
            </a:extLst>
          </p:cNvPr>
          <p:cNvGraphicFramePr>
            <a:graphicFrameLocks noGrp="1"/>
          </p:cNvGraphicFramePr>
          <p:nvPr>
            <p:ph idx="1"/>
            <p:extLst>
              <p:ext uri="{D42A27DB-BD31-4B8C-83A1-F6EECF244321}">
                <p14:modId xmlns:p14="http://schemas.microsoft.com/office/powerpoint/2010/main" val="406750888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7628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AD459-6925-4097-8855-853B1BB91BB5}"/>
              </a:ext>
            </a:extLst>
          </p:cNvPr>
          <p:cNvSpPr>
            <a:spLocks noGrp="1"/>
          </p:cNvSpPr>
          <p:nvPr>
            <p:ph type="title"/>
          </p:nvPr>
        </p:nvSpPr>
        <p:spPr>
          <a:xfrm>
            <a:off x="628650" y="365125"/>
            <a:ext cx="7886700" cy="1325563"/>
          </a:xfrm>
        </p:spPr>
        <p:txBody>
          <a:bodyPr>
            <a:normAutofit/>
          </a:bodyPr>
          <a:lstStyle/>
          <a:p>
            <a:pPr lvl="0">
              <a:lnSpc>
                <a:spcPct val="100000"/>
              </a:lnSpc>
              <a:spcBef>
                <a:spcPts val="0"/>
              </a:spcBef>
            </a:pPr>
            <a:r>
              <a:rPr lang="en-US" sz="4400" dirty="0"/>
              <a:t>SERVICE-ORIENTED OSS</a:t>
            </a:r>
            <a:br>
              <a:rPr lang="en-US" sz="4400" dirty="0"/>
            </a:br>
            <a:r>
              <a:rPr lang="ja-JP" altLang="en-US" sz="2400" kern="0" dirty="0">
                <a:solidFill>
                  <a:sysClr val="windowText" lastClr="000000"/>
                </a:solidFill>
              </a:rPr>
              <a:t>（サービス向けの</a:t>
            </a:r>
            <a:r>
              <a:rPr lang="en-US" altLang="ja-JP" sz="2400" kern="0" dirty="0">
                <a:solidFill>
                  <a:sysClr val="windowText" lastClr="000000"/>
                </a:solidFill>
              </a:rPr>
              <a:t>OSS</a:t>
            </a:r>
            <a:r>
              <a:rPr lang="ja-JP" altLang="en-US" sz="2400" kern="0" dirty="0">
                <a:solidFill>
                  <a:sysClr val="windowText" lastClr="000000"/>
                </a:solidFill>
              </a:rPr>
              <a:t>）</a:t>
            </a:r>
            <a:endParaRPr lang="en-MY" sz="2400" dirty="0"/>
          </a:p>
        </p:txBody>
      </p:sp>
      <p:graphicFrame>
        <p:nvGraphicFramePr>
          <p:cNvPr id="14" name="Content Placeholder 2">
            <a:extLst>
              <a:ext uri="{FF2B5EF4-FFF2-40B4-BE49-F238E27FC236}">
                <a16:creationId xmlns:a16="http://schemas.microsoft.com/office/drawing/2014/main" id="{0D581FEE-6720-43A6-9BDE-3F72C2AD2580}"/>
              </a:ext>
            </a:extLst>
          </p:cNvPr>
          <p:cNvGraphicFramePr>
            <a:graphicFrameLocks noGrp="1"/>
          </p:cNvGraphicFramePr>
          <p:nvPr>
            <p:ph idx="1"/>
            <p:extLst>
              <p:ext uri="{D42A27DB-BD31-4B8C-83A1-F6EECF244321}">
                <p14:modId xmlns:p14="http://schemas.microsoft.com/office/powerpoint/2010/main" val="308790524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B130522B-7F94-43A6-97E8-3C9789724018}"/>
              </a:ext>
            </a:extLst>
          </p:cNvPr>
          <p:cNvSpPr>
            <a:spLocks noGrp="1"/>
          </p:cNvSpPr>
          <p:nvPr>
            <p:ph type="sldNum" sz="quarter" idx="12"/>
          </p:nvPr>
        </p:nvSpPr>
        <p:spPr/>
        <p:txBody>
          <a:bodyPr/>
          <a:lstStyle/>
          <a:p>
            <a:fld id="{363E5A42-51E9-4C0C-8BEB-D768E722F757}" type="slidenum">
              <a:rPr lang="en-MY" smtClean="0"/>
              <a:t>16</a:t>
            </a:fld>
            <a:endParaRPr lang="en-MY"/>
          </a:p>
        </p:txBody>
      </p:sp>
    </p:spTree>
    <p:extLst>
      <p:ext uri="{BB962C8B-B14F-4D97-AF65-F5344CB8AC3E}">
        <p14:creationId xmlns:p14="http://schemas.microsoft.com/office/powerpoint/2010/main" val="3638594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221D-9D52-4675-81BF-5513F21037A2}"/>
              </a:ext>
            </a:extLst>
          </p:cNvPr>
          <p:cNvSpPr>
            <a:spLocks noGrp="1"/>
          </p:cNvSpPr>
          <p:nvPr>
            <p:ph type="title"/>
          </p:nvPr>
        </p:nvSpPr>
        <p:spPr>
          <a:xfrm>
            <a:off x="2009274" y="2939172"/>
            <a:ext cx="5125452" cy="979656"/>
          </a:xfrm>
        </p:spPr>
        <p:txBody>
          <a:bodyPr anchor="ctr">
            <a:normAutofit fontScale="90000"/>
          </a:bodyPr>
          <a:lstStyle/>
          <a:p>
            <a:pPr algn="ctr"/>
            <a:r>
              <a:rPr lang="en-MY" sz="4400" dirty="0"/>
              <a:t>DISCUSSION</a:t>
            </a:r>
            <a:br>
              <a:rPr lang="en-MY" sz="4400" dirty="0"/>
            </a:br>
            <a:r>
              <a:rPr lang="ja-JP" altLang="en-US" sz="2700" dirty="0"/>
              <a:t>（考察）</a:t>
            </a:r>
            <a:endParaRPr lang="en-MY" sz="2700" dirty="0"/>
          </a:p>
        </p:txBody>
      </p:sp>
      <p:pic>
        <p:nvPicPr>
          <p:cNvPr id="7" name="Graphic 6" descr="New Team Project">
            <a:extLst>
              <a:ext uri="{FF2B5EF4-FFF2-40B4-BE49-F238E27FC236}">
                <a16:creationId xmlns:a16="http://schemas.microsoft.com/office/drawing/2014/main" id="{A098AC9C-C905-469F-B0DF-0B784C397E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7650" y="1739022"/>
            <a:ext cx="1028700" cy="1028700"/>
          </a:xfrm>
          <a:prstGeom prst="rect">
            <a:avLst/>
          </a:prstGeom>
        </p:spPr>
      </p:pic>
      <p:sp>
        <p:nvSpPr>
          <p:cNvPr id="3" name="Content Placeholder 2">
            <a:extLst>
              <a:ext uri="{FF2B5EF4-FFF2-40B4-BE49-F238E27FC236}">
                <a16:creationId xmlns:a16="http://schemas.microsoft.com/office/drawing/2014/main" id="{F516050C-B9D1-4B3E-84F3-41BE6221123E}"/>
              </a:ext>
            </a:extLst>
          </p:cNvPr>
          <p:cNvSpPr>
            <a:spLocks noGrp="1"/>
          </p:cNvSpPr>
          <p:nvPr>
            <p:ph idx="1"/>
          </p:nvPr>
        </p:nvSpPr>
        <p:spPr>
          <a:xfrm>
            <a:off x="1803627" y="4088956"/>
            <a:ext cx="5536745" cy="2097266"/>
          </a:xfrm>
        </p:spPr>
        <p:txBody>
          <a:bodyPr anchor="t">
            <a:normAutofit/>
          </a:bodyPr>
          <a:lstStyle/>
          <a:p>
            <a:pPr algn="ctr"/>
            <a:r>
              <a:rPr lang="en-US" sz="1600" dirty="0"/>
              <a:t>Recognizing the differences of different types of OSS projects help OSS developers to identify their projects with a particular type and to take appropriate measures to guide the management and operation of the OSS project</a:t>
            </a:r>
            <a:br>
              <a:rPr lang="en-US" sz="1600" dirty="0"/>
            </a:br>
            <a:r>
              <a:rPr lang="ja-JP" altLang="en-US" sz="1400" dirty="0"/>
              <a:t>（</a:t>
            </a:r>
            <a:r>
              <a:rPr lang="en-US" altLang="ja-JP" sz="1400" dirty="0"/>
              <a:t>OSS</a:t>
            </a:r>
            <a:r>
              <a:rPr lang="ja-JP" altLang="en-US" sz="1400" dirty="0"/>
              <a:t>プロジェクトの異なるタイプの違いを認識することは、</a:t>
            </a:r>
            <a:r>
              <a:rPr lang="en-US" altLang="ja-JP" sz="1400" dirty="0"/>
              <a:t>OSS</a:t>
            </a:r>
            <a:r>
              <a:rPr lang="ja-JP" altLang="en-US" sz="1400" dirty="0"/>
              <a:t>開発者が特定のタイプのプロジェクトを識別し、</a:t>
            </a:r>
            <a:r>
              <a:rPr lang="en-US" altLang="ja-JP" sz="1400" dirty="0"/>
              <a:t>OSS</a:t>
            </a:r>
            <a:r>
              <a:rPr lang="ja-JP" altLang="en-US" sz="1400" dirty="0"/>
              <a:t>プロジェクトの管理と運用をガイドする適切な手段を講じるのに役立つ）</a:t>
            </a:r>
            <a:endParaRPr lang="en-US" sz="1600" dirty="0"/>
          </a:p>
        </p:txBody>
      </p:sp>
      <p:sp>
        <p:nvSpPr>
          <p:cNvPr id="4" name="Slide Number Placeholder 3">
            <a:extLst>
              <a:ext uri="{FF2B5EF4-FFF2-40B4-BE49-F238E27FC236}">
                <a16:creationId xmlns:a16="http://schemas.microsoft.com/office/drawing/2014/main" id="{A69755EF-7345-4A47-8F02-10D6E70DFFF1}"/>
              </a:ext>
            </a:extLst>
          </p:cNvPr>
          <p:cNvSpPr>
            <a:spLocks noGrp="1"/>
          </p:cNvSpPr>
          <p:nvPr>
            <p:ph type="sldNum" sz="quarter" idx="12"/>
          </p:nvPr>
        </p:nvSpPr>
        <p:spPr/>
        <p:txBody>
          <a:bodyPr/>
          <a:lstStyle/>
          <a:p>
            <a:fld id="{363E5A42-51E9-4C0C-8BEB-D768E722F757}" type="slidenum">
              <a:rPr lang="en-MY" smtClean="0"/>
              <a:t>17</a:t>
            </a:fld>
            <a:endParaRPr lang="en-MY"/>
          </a:p>
        </p:txBody>
      </p:sp>
    </p:spTree>
    <p:extLst>
      <p:ext uri="{BB962C8B-B14F-4D97-AF65-F5344CB8AC3E}">
        <p14:creationId xmlns:p14="http://schemas.microsoft.com/office/powerpoint/2010/main" val="1054217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6EEAAA-29D3-4990-BAB1-61A56DA96F1E}"/>
              </a:ext>
            </a:extLst>
          </p:cNvPr>
          <p:cNvSpPr>
            <a:spLocks noGrp="1"/>
          </p:cNvSpPr>
          <p:nvPr>
            <p:ph type="title"/>
          </p:nvPr>
        </p:nvSpPr>
        <p:spPr>
          <a:xfrm>
            <a:off x="417399" y="643467"/>
            <a:ext cx="8408193" cy="744836"/>
          </a:xfrm>
        </p:spPr>
        <p:txBody>
          <a:bodyPr vert="horz" lIns="91440" tIns="45720" rIns="91440" bIns="45720" rtlCol="0" anchor="ctr">
            <a:normAutofit fontScale="90000"/>
          </a:bodyPr>
          <a:lstStyle/>
          <a:p>
            <a:pPr algn="ctr"/>
            <a:r>
              <a:rPr lang="en-US" sz="2800" kern="1200" dirty="0">
                <a:solidFill>
                  <a:schemeClr val="bg1"/>
                </a:solidFill>
                <a:latin typeface="+mj-lt"/>
                <a:ea typeface="+mj-ea"/>
                <a:cs typeface="+mj-cs"/>
              </a:rPr>
              <a:t>SUMMARY OF EACH TYPE</a:t>
            </a:r>
            <a:br>
              <a:rPr lang="en-US" sz="2800" kern="1200" dirty="0">
                <a:solidFill>
                  <a:schemeClr val="bg1"/>
                </a:solidFill>
                <a:latin typeface="+mj-lt"/>
                <a:ea typeface="+mj-ea"/>
                <a:cs typeface="+mj-cs"/>
              </a:rPr>
            </a:br>
            <a:r>
              <a:rPr lang="ja-JP" altLang="en-US" sz="2200" kern="1200" dirty="0">
                <a:solidFill>
                  <a:schemeClr val="bg1"/>
                </a:solidFill>
                <a:latin typeface="+mj-lt"/>
                <a:ea typeface="+mj-ea"/>
                <a:cs typeface="+mj-cs"/>
              </a:rPr>
              <a:t>（各タイプの概要）</a:t>
            </a:r>
            <a:r>
              <a:rPr lang="en-US" sz="2200" kern="1200" dirty="0">
                <a:solidFill>
                  <a:schemeClr val="bg1"/>
                </a:solidFill>
                <a:latin typeface="+mj-lt"/>
                <a:ea typeface="+mj-ea"/>
                <a:cs typeface="+mj-cs"/>
              </a:rPr>
              <a:t> </a:t>
            </a:r>
            <a:endParaRPr lang="en-US" sz="2800" kern="1200" dirty="0">
              <a:solidFill>
                <a:schemeClr val="bg1"/>
              </a:solidFill>
              <a:latin typeface="+mj-lt"/>
              <a:ea typeface="+mj-ea"/>
              <a:cs typeface="+mj-cs"/>
            </a:endParaRPr>
          </a:p>
        </p:txBody>
      </p:sp>
      <p:pic>
        <p:nvPicPr>
          <p:cNvPr id="5" name="Content Placeholder 4">
            <a:extLst>
              <a:ext uri="{FF2B5EF4-FFF2-40B4-BE49-F238E27FC236}">
                <a16:creationId xmlns:a16="http://schemas.microsoft.com/office/drawing/2014/main" id="{DE3B4387-E25D-4166-9B23-A72804B5F6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600" y="2328578"/>
            <a:ext cx="8178799" cy="3087497"/>
          </a:xfrm>
          <a:prstGeom prst="rect">
            <a:avLst/>
          </a:prstGeom>
        </p:spPr>
      </p:pic>
      <p:sp>
        <p:nvSpPr>
          <p:cNvPr id="6" name="Slide Number Placeholder 5">
            <a:extLst>
              <a:ext uri="{FF2B5EF4-FFF2-40B4-BE49-F238E27FC236}">
                <a16:creationId xmlns:a16="http://schemas.microsoft.com/office/drawing/2014/main" id="{12D63278-44F3-4416-8F89-285EDACDEA61}"/>
              </a:ext>
            </a:extLst>
          </p:cNvPr>
          <p:cNvSpPr>
            <a:spLocks noGrp="1"/>
          </p:cNvSpPr>
          <p:nvPr>
            <p:ph type="sldNum" sz="quarter" idx="12"/>
          </p:nvPr>
        </p:nvSpPr>
        <p:spPr/>
        <p:txBody>
          <a:bodyPr/>
          <a:lstStyle/>
          <a:p>
            <a:fld id="{363E5A42-51E9-4C0C-8BEB-D768E722F757}" type="slidenum">
              <a:rPr lang="en-MY" smtClean="0"/>
              <a:t>18</a:t>
            </a:fld>
            <a:endParaRPr lang="en-MY"/>
          </a:p>
        </p:txBody>
      </p:sp>
    </p:spTree>
    <p:extLst>
      <p:ext uri="{BB962C8B-B14F-4D97-AF65-F5344CB8AC3E}">
        <p14:creationId xmlns:p14="http://schemas.microsoft.com/office/powerpoint/2010/main" val="3905463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492A-D384-4943-BFB6-8662017530DE}"/>
              </a:ext>
            </a:extLst>
          </p:cNvPr>
          <p:cNvSpPr>
            <a:spLocks noGrp="1"/>
          </p:cNvSpPr>
          <p:nvPr>
            <p:ph type="title"/>
          </p:nvPr>
        </p:nvSpPr>
        <p:spPr>
          <a:xfrm>
            <a:off x="628650" y="164299"/>
            <a:ext cx="7886700" cy="1189355"/>
          </a:xfrm>
        </p:spPr>
        <p:txBody>
          <a:bodyPr vert="horz" lIns="91440" tIns="45720" rIns="91440" bIns="45720" rtlCol="0">
            <a:normAutofit/>
          </a:bodyPr>
          <a:lstStyle/>
          <a:p>
            <a:r>
              <a:rPr lang="en-US" sz="4400" kern="1200" dirty="0">
                <a:latin typeface="+mj-lt"/>
                <a:ea typeface="+mj-ea"/>
                <a:cs typeface="+mj-cs"/>
              </a:rPr>
              <a:t>EVOLUTION OF OSS PROJECTS</a:t>
            </a:r>
            <a:br>
              <a:rPr lang="en-US" sz="4400" kern="1200" dirty="0">
                <a:latin typeface="+mj-lt"/>
                <a:ea typeface="+mj-ea"/>
                <a:cs typeface="+mj-cs"/>
              </a:rPr>
            </a:br>
            <a:r>
              <a:rPr lang="ja-JP" altLang="en-US" sz="2400" kern="1200" dirty="0">
                <a:latin typeface="+mj-lt"/>
                <a:ea typeface="+mj-ea"/>
                <a:cs typeface="+mj-cs"/>
              </a:rPr>
              <a:t>（</a:t>
            </a:r>
            <a:r>
              <a:rPr lang="en-US" altLang="ja-JP" sz="2400" kern="1200" dirty="0">
                <a:latin typeface="+mj-lt"/>
                <a:ea typeface="+mj-ea"/>
                <a:cs typeface="+mj-cs"/>
              </a:rPr>
              <a:t>OSS</a:t>
            </a:r>
            <a:r>
              <a:rPr lang="ja-JP" altLang="en-US" sz="2400" kern="1200" dirty="0">
                <a:latin typeface="+mj-lt"/>
                <a:ea typeface="+mj-ea"/>
                <a:cs typeface="+mj-cs"/>
              </a:rPr>
              <a:t>プロジェクトの進化）</a:t>
            </a:r>
            <a:endParaRPr lang="en-US" sz="2400" kern="1200" dirty="0">
              <a:latin typeface="+mj-lt"/>
              <a:ea typeface="+mj-ea"/>
              <a:cs typeface="+mj-cs"/>
            </a:endParaRPr>
          </a:p>
        </p:txBody>
      </p:sp>
      <p:sp>
        <p:nvSpPr>
          <p:cNvPr id="8" name="Slide Number Placeholder 7">
            <a:extLst>
              <a:ext uri="{FF2B5EF4-FFF2-40B4-BE49-F238E27FC236}">
                <a16:creationId xmlns:a16="http://schemas.microsoft.com/office/drawing/2014/main" id="{E586E6B4-C9BE-46DE-9F30-97EC916B0A00}"/>
              </a:ext>
            </a:extLst>
          </p:cNvPr>
          <p:cNvSpPr>
            <a:spLocks noGrp="1"/>
          </p:cNvSpPr>
          <p:nvPr>
            <p:ph type="sldNum" sz="quarter" idx="12"/>
          </p:nvPr>
        </p:nvSpPr>
        <p:spPr>
          <a:xfrm>
            <a:off x="6457950" y="6356350"/>
            <a:ext cx="2057400" cy="365125"/>
          </a:xfrm>
        </p:spPr>
        <p:txBody>
          <a:bodyPr vert="horz" lIns="91440" tIns="45720" rIns="91440" bIns="45720" rtlCol="0">
            <a:normAutofit/>
          </a:bodyPr>
          <a:lstStyle/>
          <a:p>
            <a:pPr defTabSz="914400">
              <a:spcAft>
                <a:spcPts val="600"/>
              </a:spcAft>
            </a:pPr>
            <a:fld id="{363E5A42-51E9-4C0C-8BEB-D768E722F757}" type="slidenum">
              <a:rPr lang="en-US" sz="1200" kern="1200">
                <a:latin typeface="+mn-lt"/>
                <a:ea typeface="+mn-ea"/>
                <a:cs typeface="+mn-cs"/>
              </a:rPr>
              <a:pPr defTabSz="914400">
                <a:spcAft>
                  <a:spcPts val="600"/>
                </a:spcAft>
              </a:pPr>
              <a:t>19</a:t>
            </a:fld>
            <a:endParaRPr lang="en-US" sz="1200" kern="1200">
              <a:latin typeface="+mn-lt"/>
              <a:ea typeface="+mn-ea"/>
              <a:cs typeface="+mn-cs"/>
            </a:endParaRPr>
          </a:p>
        </p:txBody>
      </p:sp>
      <p:graphicFrame>
        <p:nvGraphicFramePr>
          <p:cNvPr id="12" name="Content Placeholder 9">
            <a:extLst>
              <a:ext uri="{FF2B5EF4-FFF2-40B4-BE49-F238E27FC236}">
                <a16:creationId xmlns:a16="http://schemas.microsoft.com/office/drawing/2014/main" id="{6CC95878-00D8-45E6-9087-66FBD4A94EF0}"/>
              </a:ext>
            </a:extLst>
          </p:cNvPr>
          <p:cNvGraphicFramePr>
            <a:graphicFrameLocks noGrp="1"/>
          </p:cNvGraphicFramePr>
          <p:nvPr>
            <p:ph idx="1"/>
            <p:extLst>
              <p:ext uri="{D42A27DB-BD31-4B8C-83A1-F6EECF244321}">
                <p14:modId xmlns:p14="http://schemas.microsoft.com/office/powerpoint/2010/main" val="2579294884"/>
              </p:ext>
            </p:extLst>
          </p:nvPr>
        </p:nvGraphicFramePr>
        <p:xfrm>
          <a:off x="548640" y="1353654"/>
          <a:ext cx="8239760" cy="51392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8849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74492A-D384-4943-BFB6-8662017530DE}"/>
              </a:ext>
            </a:extLst>
          </p:cNvPr>
          <p:cNvSpPr>
            <a:spLocks noGrp="1"/>
          </p:cNvSpPr>
          <p:nvPr>
            <p:ph type="title"/>
          </p:nvPr>
        </p:nvSpPr>
        <p:spPr>
          <a:xfrm>
            <a:off x="619715" y="288323"/>
            <a:ext cx="2522980" cy="1607060"/>
          </a:xfrm>
          <a:noFill/>
          <a:ln w="19050">
            <a:solidFill>
              <a:schemeClr val="tx1"/>
            </a:solidFill>
          </a:ln>
        </p:spPr>
        <p:txBody>
          <a:bodyPr vert="horz" wrap="square" lIns="91440" tIns="45720" rIns="91440" bIns="45720" rtlCol="0" anchor="ctr">
            <a:normAutofit/>
          </a:bodyPr>
          <a:lstStyle/>
          <a:p>
            <a:pPr algn="ctr"/>
            <a:r>
              <a:rPr lang="en-US" sz="2400" kern="1200" dirty="0">
                <a:solidFill>
                  <a:schemeClr val="tx1"/>
                </a:solidFill>
                <a:latin typeface="+mj-lt"/>
                <a:ea typeface="+mj-ea"/>
                <a:cs typeface="+mj-cs"/>
              </a:rPr>
              <a:t>EVOLUTION OF OSS PROJECTS</a:t>
            </a:r>
            <a:br>
              <a:rPr lang="en-US" sz="2400" kern="1200" dirty="0">
                <a:solidFill>
                  <a:schemeClr val="tx1"/>
                </a:solidFill>
                <a:latin typeface="+mj-lt"/>
                <a:ea typeface="+mj-ea"/>
                <a:cs typeface="+mj-cs"/>
              </a:rPr>
            </a:br>
            <a:r>
              <a:rPr lang="ja-JP" altLang="en-US" sz="1800" dirty="0"/>
              <a:t>（</a:t>
            </a:r>
            <a:r>
              <a:rPr lang="en-US" altLang="ja-JP" sz="1800" dirty="0"/>
              <a:t>OSS</a:t>
            </a:r>
            <a:r>
              <a:rPr lang="ja-JP" altLang="en-US" sz="1800" dirty="0"/>
              <a:t>プロジェクトの進化）</a:t>
            </a:r>
            <a:endParaRPr lang="en-US" sz="2400" kern="1200" dirty="0">
              <a:solidFill>
                <a:schemeClr val="tx1"/>
              </a:solidFill>
              <a:latin typeface="+mj-lt"/>
              <a:ea typeface="+mj-ea"/>
              <a:cs typeface="+mj-cs"/>
            </a:endParaRPr>
          </a:p>
        </p:txBody>
      </p:sp>
      <p:sp>
        <p:nvSpPr>
          <p:cNvPr id="10" name="Content Placeholder 9">
            <a:extLst>
              <a:ext uri="{FF2B5EF4-FFF2-40B4-BE49-F238E27FC236}">
                <a16:creationId xmlns:a16="http://schemas.microsoft.com/office/drawing/2014/main" id="{6D6AE3E2-28F4-4D57-8D05-B3C2AE6AF725}"/>
              </a:ext>
            </a:extLst>
          </p:cNvPr>
          <p:cNvSpPr>
            <a:spLocks noGrp="1"/>
          </p:cNvSpPr>
          <p:nvPr>
            <p:ph sz="half" idx="1"/>
          </p:nvPr>
        </p:nvSpPr>
        <p:spPr>
          <a:xfrm>
            <a:off x="408373" y="1998750"/>
            <a:ext cx="2734322" cy="4570928"/>
          </a:xfrm>
        </p:spPr>
        <p:txBody>
          <a:bodyPr vert="horz" lIns="91440" tIns="45720" rIns="91440" bIns="45720" rtlCol="0">
            <a:normAutofit fontScale="92500" lnSpcReduction="10000"/>
          </a:bodyPr>
          <a:lstStyle/>
          <a:p>
            <a:r>
              <a:rPr lang="en-US" sz="1200" kern="1200" dirty="0">
                <a:solidFill>
                  <a:schemeClr val="tx1"/>
                </a:solidFill>
                <a:latin typeface="+mn-lt"/>
                <a:ea typeface="+mn-ea"/>
                <a:cs typeface="+mn-cs"/>
              </a:rPr>
              <a:t>Exploration-Oriented and Utility-Oriented OSS projects experience rapid evolution, mostly in linear fashion</a:t>
            </a:r>
            <a:r>
              <a:rPr lang="ja-JP" altLang="en-US" sz="1200" dirty="0"/>
              <a:t>（探査指向および実用指向の</a:t>
            </a:r>
            <a:r>
              <a:rPr lang="en-US" altLang="ja-JP" sz="1200" dirty="0"/>
              <a:t>OSS</a:t>
            </a:r>
            <a:r>
              <a:rPr lang="ja-JP" altLang="en-US" sz="1200" dirty="0"/>
              <a:t>プロジェクトは、ほとんど直線的に急速に進化する）</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As the projects mature into Service-Oriented ones, the speed of evolution will slow down to a stable growth</a:t>
            </a:r>
            <a:r>
              <a:rPr lang="ja-JP" altLang="en-US" sz="1200" dirty="0"/>
              <a:t>（プロジェクトがサービス指向のものに成熟するにつれて、進化の速度は安定した成長に減速する）</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 new round of rapid evolution will start again if the stable OSS system inspires new ideas or new requirements, giving birth to New Exploration-Oriented or Utility-Oriented OSS projects, which will again mature into new Service-Oriented ones</a:t>
            </a:r>
            <a:r>
              <a:rPr lang="ja-JP" altLang="en-US" sz="1200" dirty="0"/>
              <a:t>（安定した</a:t>
            </a:r>
            <a:r>
              <a:rPr lang="en-US" altLang="ja-JP" sz="1200" dirty="0"/>
              <a:t>OSS</a:t>
            </a:r>
            <a:r>
              <a:rPr lang="ja-JP" altLang="en-US" sz="1200" dirty="0"/>
              <a:t>システムが新しいアイデアや新しい要件を刺激し、新しい探査指向または実用指向の</a:t>
            </a:r>
            <a:r>
              <a:rPr lang="en-US" altLang="ja-JP" sz="1200" dirty="0"/>
              <a:t>OSS</a:t>
            </a:r>
            <a:r>
              <a:rPr lang="ja-JP" altLang="en-US" sz="1200" dirty="0"/>
              <a:t>プロジェクトが生まれ、新しいサービス指向のプロジェクトに再び成長すると、急速な進化の新しいラウンドが再び始まる）</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similar to the biological evolutionary process</a:t>
            </a:r>
            <a:r>
              <a:rPr lang="ja-JP" altLang="en-US" sz="1200" dirty="0"/>
              <a:t>（生物学的進化プロセスに類似）</a:t>
            </a:r>
            <a:endParaRPr lang="en-US" sz="1200" kern="1200" dirty="0">
              <a:solidFill>
                <a:schemeClr val="tx1"/>
              </a:solidFill>
              <a:latin typeface="+mn-lt"/>
              <a:ea typeface="+mn-ea"/>
              <a:cs typeface="+mn-cs"/>
            </a:endParaRPr>
          </a:p>
        </p:txBody>
      </p:sp>
      <p:pic>
        <p:nvPicPr>
          <p:cNvPr id="7" name="Content Placeholder 6">
            <a:extLst>
              <a:ext uri="{FF2B5EF4-FFF2-40B4-BE49-F238E27FC236}">
                <a16:creationId xmlns:a16="http://schemas.microsoft.com/office/drawing/2014/main" id="{CFD1446B-DBE6-4586-B9F0-CB3EBC2DAF49}"/>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177"/>
          <a:stretch/>
        </p:blipFill>
        <p:spPr>
          <a:xfrm>
            <a:off x="3502302" y="1998749"/>
            <a:ext cx="5641698" cy="2860502"/>
          </a:xfrm>
          <a:prstGeom prst="rect">
            <a:avLst/>
          </a:prstGeom>
        </p:spPr>
      </p:pic>
      <p:sp>
        <p:nvSpPr>
          <p:cNvPr id="8" name="Slide Number Placeholder 7">
            <a:extLst>
              <a:ext uri="{FF2B5EF4-FFF2-40B4-BE49-F238E27FC236}">
                <a16:creationId xmlns:a16="http://schemas.microsoft.com/office/drawing/2014/main" id="{E586E6B4-C9BE-46DE-9F30-97EC916B0A00}"/>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363E5A42-51E9-4C0C-8BEB-D768E722F757}" type="slidenum">
              <a:rPr lang="en-US" sz="1200" kern="1200" smtClean="0">
                <a:solidFill>
                  <a:schemeClr val="tx1">
                    <a:tint val="75000"/>
                  </a:schemeClr>
                </a:solidFill>
                <a:latin typeface="+mn-lt"/>
                <a:ea typeface="+mn-ea"/>
                <a:cs typeface="+mn-cs"/>
              </a:rPr>
              <a:pPr defTabSz="914400">
                <a:spcAft>
                  <a:spcPts val="600"/>
                </a:spcAft>
              </a:pPr>
              <a:t>20</a:t>
            </a:fld>
            <a:endParaRPr lang="en-US" sz="1200"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208377051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FE0A-960C-4763-A072-319AAE3058A8}"/>
              </a:ext>
            </a:extLst>
          </p:cNvPr>
          <p:cNvSpPr>
            <a:spLocks noGrp="1"/>
          </p:cNvSpPr>
          <p:nvPr>
            <p:ph type="title"/>
          </p:nvPr>
        </p:nvSpPr>
        <p:spPr>
          <a:xfrm>
            <a:off x="852321" y="332373"/>
            <a:ext cx="5605629" cy="994172"/>
          </a:xfrm>
        </p:spPr>
        <p:txBody>
          <a:bodyPr>
            <a:normAutofit/>
          </a:bodyPr>
          <a:lstStyle/>
          <a:p>
            <a:r>
              <a:rPr lang="en-US" sz="3000" dirty="0"/>
              <a:t>CONCLUSION</a:t>
            </a:r>
            <a:br>
              <a:rPr lang="en-US" sz="3000" dirty="0"/>
            </a:br>
            <a:r>
              <a:rPr lang="ja-JP" altLang="en-US" sz="2000" dirty="0"/>
              <a:t>（まとめ）</a:t>
            </a:r>
            <a:endParaRPr lang="en-MY" sz="3000" dirty="0"/>
          </a:p>
        </p:txBody>
      </p:sp>
      <p:sp>
        <p:nvSpPr>
          <p:cNvPr id="3" name="Content Placeholder 2">
            <a:extLst>
              <a:ext uri="{FF2B5EF4-FFF2-40B4-BE49-F238E27FC236}">
                <a16:creationId xmlns:a16="http://schemas.microsoft.com/office/drawing/2014/main" id="{57CA6C2C-7BA7-4CCF-A3A7-0A6BBD4D7943}"/>
              </a:ext>
            </a:extLst>
          </p:cNvPr>
          <p:cNvSpPr>
            <a:spLocks noGrp="1"/>
          </p:cNvSpPr>
          <p:nvPr>
            <p:ph idx="1"/>
          </p:nvPr>
        </p:nvSpPr>
        <p:spPr>
          <a:xfrm>
            <a:off x="852321" y="1251751"/>
            <a:ext cx="5033221" cy="5437855"/>
          </a:xfrm>
        </p:spPr>
        <p:txBody>
          <a:bodyPr anchor="ctr">
            <a:normAutofit/>
          </a:bodyPr>
          <a:lstStyle/>
          <a:p>
            <a:r>
              <a:rPr lang="en-US" sz="1200" dirty="0"/>
              <a:t>As Open-Source gains popularity, many software development approaches are labeled Open-Source simply because one property of the outcome is Open-Source</a:t>
            </a:r>
            <a:br>
              <a:rPr lang="en-US" sz="1200" dirty="0"/>
            </a:br>
            <a:r>
              <a:rPr lang="ja-JP" altLang="en-US" sz="1200" dirty="0"/>
              <a:t>（オープンソースの人気が高まるにつれて、多くのソフトウェア開発アプローチはオープンソースとラベル付けされている）</a:t>
            </a:r>
            <a:endParaRPr lang="en-MY" altLang="ja-JP" sz="1200" dirty="0"/>
          </a:p>
          <a:p>
            <a:r>
              <a:rPr lang="en-US" sz="1200" dirty="0"/>
              <a:t>However, objectives, motivations, collaboration models, system evolution patterns, and community structures and evolution patterns differ significantly from projects to projects. </a:t>
            </a:r>
            <a:r>
              <a:rPr lang="ja-JP" altLang="en-US" sz="1200" dirty="0"/>
              <a:t>（ただし、目的、動機、コラボレーションモデル、システムの進化パターン、コミュニティ構造と進化パターンは、プロジェクトごとに大きく異る）</a:t>
            </a:r>
            <a:endParaRPr lang="en-MY" altLang="ja-JP" sz="1200" dirty="0"/>
          </a:p>
          <a:p>
            <a:r>
              <a:rPr lang="en-US" sz="1200" dirty="0"/>
              <a:t>Rather than focusing on the common features of all Open-Source projects, this paper attempted to systematically treat the differences of OSS projects by examining the evolution patterns of systems and communities</a:t>
            </a:r>
            <a:r>
              <a:rPr lang="ja-JP" altLang="en-US" sz="1200" dirty="0"/>
              <a:t>（この論文では、すべての</a:t>
            </a:r>
            <a:r>
              <a:rPr lang="en-US" altLang="ja-JP" sz="1200" dirty="0"/>
              <a:t>OSS</a:t>
            </a:r>
            <a:r>
              <a:rPr lang="ja-JP" altLang="en-US" sz="1200" dirty="0"/>
              <a:t>プロジェクトの共通機能に焦点を当てるのではなく、システムとコミュニティの進化パターンを調べることで、</a:t>
            </a:r>
            <a:r>
              <a:rPr lang="en-US" altLang="ja-JP" sz="1200" dirty="0"/>
              <a:t>OSS</a:t>
            </a:r>
            <a:r>
              <a:rPr lang="ja-JP" altLang="en-US" sz="1200" dirty="0"/>
              <a:t>プロジェクトの違いを体系的に扱うことを試みました）</a:t>
            </a:r>
            <a:r>
              <a:rPr lang="en-US" sz="1200" dirty="0"/>
              <a:t> </a:t>
            </a:r>
          </a:p>
          <a:p>
            <a:r>
              <a:rPr lang="en-US" sz="1200" dirty="0"/>
              <a:t>Through analyzing a case study of four typical OSS projects, we proposed three types of OSS projects</a:t>
            </a:r>
            <a:r>
              <a:rPr lang="ja-JP" altLang="en-US" sz="1200" dirty="0"/>
              <a:t>（</a:t>
            </a:r>
            <a:r>
              <a:rPr lang="en-US" altLang="en-US" sz="1200" dirty="0"/>
              <a:t>4</a:t>
            </a:r>
            <a:r>
              <a:rPr lang="ja-JP" altLang="en-US" sz="1200" dirty="0"/>
              <a:t>つ典型的な</a:t>
            </a:r>
            <a:r>
              <a:rPr lang="en-US" altLang="en-US" sz="1200" dirty="0"/>
              <a:t>OSS</a:t>
            </a:r>
            <a:r>
              <a:rPr lang="ja-JP" altLang="en-US" sz="1200" dirty="0"/>
              <a:t>プロジェクトのケーススタディを分析することにより、</a:t>
            </a:r>
            <a:r>
              <a:rPr lang="en-US" altLang="en-US" sz="1200" dirty="0"/>
              <a:t>3</a:t>
            </a:r>
            <a:r>
              <a:rPr lang="ja-JP" altLang="en-US" sz="1200" dirty="0"/>
              <a:t>種類の</a:t>
            </a:r>
            <a:r>
              <a:rPr lang="en-US" altLang="en-US" sz="1200" dirty="0"/>
              <a:t>OSS</a:t>
            </a:r>
            <a:r>
              <a:rPr lang="ja-JP" altLang="en-US" sz="1200" dirty="0"/>
              <a:t>プロジェクトを提案しました）</a:t>
            </a:r>
            <a:endParaRPr lang="en-US" sz="1200" dirty="0"/>
          </a:p>
          <a:p>
            <a:r>
              <a:rPr lang="en-US" sz="1200" dirty="0"/>
              <a:t> Understanding the difference of the different types of OSS projects is the first step to build a theory that can guide the </a:t>
            </a:r>
            <a:r>
              <a:rPr lang="en-MY" sz="1200" dirty="0"/>
              <a:t>development of OSS projects</a:t>
            </a:r>
            <a:r>
              <a:rPr lang="ja-JP" altLang="en-US" sz="1200" dirty="0"/>
              <a:t>（</a:t>
            </a:r>
            <a:r>
              <a:rPr lang="en-US" altLang="ja-JP" sz="1200" dirty="0"/>
              <a:t>OSS</a:t>
            </a:r>
            <a:r>
              <a:rPr lang="ja-JP" altLang="en-US" sz="1200" dirty="0"/>
              <a:t>プロジェクトの異なるタイプの違いを理解することは、</a:t>
            </a:r>
            <a:r>
              <a:rPr lang="en-US" altLang="ja-JP" sz="1200" dirty="0"/>
              <a:t>OSS</a:t>
            </a:r>
            <a:r>
              <a:rPr lang="ja-JP" altLang="en-US" sz="1200" dirty="0"/>
              <a:t>プロジェクトの開発を導くことができる理論を構築する最初のステップ）</a:t>
            </a:r>
            <a:endParaRPr lang="en-US" sz="1000" dirty="0"/>
          </a:p>
        </p:txBody>
      </p:sp>
      <p:sp>
        <p:nvSpPr>
          <p:cNvPr id="31" name="Rectangle 3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Oval 3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8" name="Graphic 27" descr="Presentation with Checklist">
            <a:extLst>
              <a:ext uri="{FF2B5EF4-FFF2-40B4-BE49-F238E27FC236}">
                <a16:creationId xmlns:a16="http://schemas.microsoft.com/office/drawing/2014/main" id="{9850E895-62FA-4879-A57C-684A9237BF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4964" y="2865141"/>
            <a:ext cx="1143455" cy="1143455"/>
          </a:xfrm>
          <a:prstGeom prst="rect">
            <a:avLst/>
          </a:prstGeom>
        </p:spPr>
      </p:pic>
      <p:sp>
        <p:nvSpPr>
          <p:cNvPr id="4" name="Slide Number Placeholder 3">
            <a:extLst>
              <a:ext uri="{FF2B5EF4-FFF2-40B4-BE49-F238E27FC236}">
                <a16:creationId xmlns:a16="http://schemas.microsoft.com/office/drawing/2014/main" id="{F4E15792-12C8-4E91-B40C-15438B91961C}"/>
              </a:ext>
            </a:extLst>
          </p:cNvPr>
          <p:cNvSpPr>
            <a:spLocks noGrp="1"/>
          </p:cNvSpPr>
          <p:nvPr>
            <p:ph type="sldNum" sz="quarter" idx="12"/>
          </p:nvPr>
        </p:nvSpPr>
        <p:spPr>
          <a:xfrm>
            <a:off x="7576075" y="6415760"/>
            <a:ext cx="759278" cy="273844"/>
          </a:xfrm>
        </p:spPr>
        <p:txBody>
          <a:bodyPr>
            <a:normAutofit/>
          </a:bodyPr>
          <a:lstStyle/>
          <a:p>
            <a:pPr>
              <a:spcAft>
                <a:spcPts val="600"/>
              </a:spcAft>
            </a:pPr>
            <a:fld id="{363E5A42-51E9-4C0C-8BEB-D768E722F757}" type="slidenum">
              <a:rPr lang="en-MY" sz="920" smtClean="0">
                <a:solidFill>
                  <a:srgbClr val="FFFFFF"/>
                </a:solidFill>
              </a:rPr>
              <a:pPr>
                <a:spcAft>
                  <a:spcPts val="600"/>
                </a:spcAft>
              </a:pPr>
              <a:t>21</a:t>
            </a:fld>
            <a:endParaRPr lang="en-MY" sz="920">
              <a:solidFill>
                <a:srgbClr val="FFFFFF"/>
              </a:solidFill>
            </a:endParaRPr>
          </a:p>
        </p:txBody>
      </p:sp>
    </p:spTree>
    <p:extLst>
      <p:ext uri="{BB962C8B-B14F-4D97-AF65-F5344CB8AC3E}">
        <p14:creationId xmlns:p14="http://schemas.microsoft.com/office/powerpoint/2010/main" val="3128176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4612</Words>
  <Application>Microsoft Office PowerPoint</Application>
  <PresentationFormat>On-screen Show (4:3)</PresentationFormat>
  <Paragraphs>303</Paragraphs>
  <Slides>21</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EVOLUTION PATTERNS OF OPEN-SOURCE SOFTWARE SYSTEMS AND COMMUNITIES （OSSシステムとコミュニティの進化パターン）</vt:lpstr>
      <vt:lpstr>TABLE OF CONTENTS （目次）</vt:lpstr>
      <vt:lpstr>AIM （目的）</vt:lpstr>
      <vt:lpstr>ROLES OF COMMUNITY MEMBER （コミュニティメンバーの役割） </vt:lpstr>
      <vt:lpstr>ROLES OF COMMUNITY MEMBER （コミュニティメンバーの役割） </vt:lpstr>
      <vt:lpstr>ROLES OF COMMUNITY MEMBER （コミュニティメンバーの役割） </vt:lpstr>
      <vt:lpstr>ROLES OF COMMUNITY MEMBER （コミュニティメンバーの役割） </vt:lpstr>
      <vt:lpstr>COMMUNITY STRUCTURE （コミュニティの構造）</vt:lpstr>
      <vt:lpstr>EVOLUTION OF SYSTEMS （システムの進化）</vt:lpstr>
      <vt:lpstr>EVOLUTION OF COMMUNITY （コミュニティの進化）</vt:lpstr>
      <vt:lpstr>3 TYPES OF OSS PROJECTS （3種類OSSプロジェクト） </vt:lpstr>
      <vt:lpstr>EXPLORATION-ORIENTED OSS （探査向けのOSS）</vt:lpstr>
      <vt:lpstr>UTILITY-ORIENTED OSS （実用向けのOSS）</vt:lpstr>
      <vt:lpstr>UTILITY-ORIENTED OSS （実用向けのOSS）</vt:lpstr>
      <vt:lpstr>UTILITY-ORIENTED OSS （実用向けのOSS）</vt:lpstr>
      <vt:lpstr>SERVICE-ORIENTED OSS （サービス向けのOSS）</vt:lpstr>
      <vt:lpstr>DISCUSSION （考察）</vt:lpstr>
      <vt:lpstr>SUMMARY OF EACH TYPE （各タイプの概要） </vt:lpstr>
      <vt:lpstr>EVOLUTION OF OSS PROJECTS （OSSプロジェクトの進化）</vt:lpstr>
      <vt:lpstr>EVOLUTION OF OSS PROJECTS （OSSプロジェクトの進化）</vt:lpstr>
      <vt:lpstr>CONCLUSION （まとめ）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PATTERNS OF OPEN-SOURCE SOFTWARE SYSTEMS AND COMMUNITIES （OSSシステムとコミュニティの進化パターン）</dc:title>
  <dc:creator>NUR ATHIRAH RAMLI</dc:creator>
  <cp:lastModifiedBy>NUR ATHIRAH RAMLI</cp:lastModifiedBy>
  <cp:revision>8</cp:revision>
  <dcterms:created xsi:type="dcterms:W3CDTF">2019-11-07T04:40:26Z</dcterms:created>
  <dcterms:modified xsi:type="dcterms:W3CDTF">2019-11-07T06:05:02Z</dcterms:modified>
</cp:coreProperties>
</file>