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700" autoAdjust="0"/>
  </p:normalViewPr>
  <p:slideViewPr>
    <p:cSldViewPr snapToGrid="0">
      <p:cViewPr varScale="1">
        <p:scale>
          <a:sx n="96" d="100"/>
          <a:sy n="96" d="100"/>
        </p:scale>
        <p:origin x="114" y="7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CFDA3A-D304-4D0D-B418-1571E43D39E2}" type="datetimeFigureOut">
              <a:rPr kumimoji="1" lang="ja-JP" altLang="en-US" smtClean="0"/>
              <a:t>2015/4/28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5CF604-A6F2-4AF2-BB27-C343D939DBAB}" type="slidenum">
              <a:rPr kumimoji="1" lang="ja-JP" altLang="en-US" smtClean="0"/>
              <a:t>‹#›</a:t>
            </a:fld>
            <a:endParaRPr kumimoji="1" lang="ja-JP" altLang="en-US"/>
          </a:p>
        </p:txBody>
      </p:sp>
    </p:spTree>
    <p:extLst>
      <p:ext uri="{BB962C8B-B14F-4D97-AF65-F5344CB8AC3E}">
        <p14:creationId xmlns:p14="http://schemas.microsoft.com/office/powerpoint/2010/main" val="21521944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AFDDE31C-B552-4B49-8C10-3F112853A0A8}" type="datetime1">
              <a:rPr kumimoji="1" lang="ja-JP" altLang="en-US" smtClean="0"/>
              <a:t>2015/4/28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62931975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9DE81578-FBCD-4AFA-8D54-79E743E349CD}" type="datetime1">
              <a:rPr kumimoji="1" lang="ja-JP" altLang="en-US" smtClean="0"/>
              <a:t>2015/4/28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41899101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3B4FA1F-2C9A-4C2E-B494-92A9B529D103}" type="datetime1">
              <a:rPr kumimoji="1" lang="ja-JP" altLang="en-US" smtClean="0"/>
              <a:t>2015/4/28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605900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EA1406D-C7AD-4535-A31A-C0C9172EE6BA}" type="datetime1">
              <a:rPr kumimoji="1" lang="ja-JP" altLang="en-US" smtClean="0"/>
              <a:t>2015/4/28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862570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6A57EB1F-701D-40B2-BB41-1907427F0147}" type="datetime1">
              <a:rPr kumimoji="1" lang="ja-JP" altLang="en-US" smtClean="0"/>
              <a:t>2015/4/28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085159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0483EC9C-F540-4386-AE3B-0532DF98B0F9}" type="datetime1">
              <a:rPr kumimoji="1" lang="ja-JP" altLang="en-US" smtClean="0"/>
              <a:t>2015/4/28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582760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81D38F-FCD4-4C19-95CD-A226BB4673CF}" type="datetime1">
              <a:rPr kumimoji="1" lang="ja-JP" altLang="en-US" smtClean="0"/>
              <a:t>2015/4/28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412266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62A5FAEF-E04D-4678-934F-8A27B1B2B67D}" type="datetime1">
              <a:rPr kumimoji="1" lang="ja-JP" altLang="en-US" smtClean="0"/>
              <a:t>2015/4/28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1674033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9A495185-2609-41ED-8B9A-BF0E4F9711CF}" type="datetime1">
              <a:rPr kumimoji="1" lang="ja-JP" altLang="en-US" smtClean="0"/>
              <a:t>2015/4/28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769103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DE75832-A5D1-486D-9320-CCFBE08F9C35}" type="datetime1">
              <a:rPr kumimoji="1" lang="ja-JP" altLang="en-US" smtClean="0"/>
              <a:t>2015/4/28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459466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DDB68D7-A4E4-46C4-A256-88FC9362D29D}" type="datetime1">
              <a:rPr kumimoji="1" lang="ja-JP" altLang="en-US" smtClean="0"/>
              <a:t>2015/4/28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1532874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041561-90CA-4280-A1DE-45FD330D3452}" type="datetime1">
              <a:rPr kumimoji="1" lang="ja-JP" altLang="en-US" smtClean="0"/>
              <a:t>2015/4/28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017667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ctrTitle"/>
          </p:nvPr>
        </p:nvSpPr>
        <p:spPr/>
        <p:txBody>
          <a:bodyPr/>
          <a:lstStyle/>
          <a:p>
            <a:r>
              <a:rPr kumimoji="1" lang="ja-JP" altLang="en-US" dirty="0" smtClean="0"/>
              <a:t>小ゼミ</a:t>
            </a:r>
            <a:r>
              <a:rPr kumimoji="1" lang="en-US" altLang="ja-JP" dirty="0" smtClean="0">
                <a:latin typeface="+mj-ea"/>
              </a:rPr>
              <a:t>(2015-4-28)</a:t>
            </a:r>
            <a:endParaRPr kumimoji="1" lang="ja-JP" altLang="en-US" dirty="0">
              <a:latin typeface="+mj-ea"/>
            </a:endParaRPr>
          </a:p>
        </p:txBody>
      </p:sp>
      <p:sp>
        <p:nvSpPr>
          <p:cNvPr id="7" name="サブタイトル 6"/>
          <p:cNvSpPr>
            <a:spLocks noGrp="1"/>
          </p:cNvSpPr>
          <p:nvPr>
            <p:ph type="subTitle" idx="1"/>
          </p:nvPr>
        </p:nvSpPr>
        <p:spPr/>
        <p:txBody>
          <a:bodyPr/>
          <a:lstStyle/>
          <a:p>
            <a:r>
              <a:rPr kumimoji="1" lang="en-US" altLang="ja-JP" dirty="0" smtClean="0"/>
              <a:t>B4 </a:t>
            </a:r>
            <a:r>
              <a:rPr kumimoji="1" lang="ja-JP" altLang="en-US" dirty="0" smtClean="0"/>
              <a:t>松野祐介</a:t>
            </a:r>
            <a:endParaRPr kumimoji="1" lang="ja-JP" altLang="en-US" dirty="0"/>
          </a:p>
        </p:txBody>
      </p:sp>
      <p:cxnSp>
        <p:nvCxnSpPr>
          <p:cNvPr id="8" name="直線コネクタ 7"/>
          <p:cNvCxnSpPr/>
          <p:nvPr/>
        </p:nvCxnSpPr>
        <p:spPr>
          <a:xfrm>
            <a:off x="1143000" y="3544934"/>
            <a:ext cx="685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日付プレースホルダー 12"/>
          <p:cNvSpPr>
            <a:spLocks noGrp="1"/>
          </p:cNvSpPr>
          <p:nvPr>
            <p:ph type="dt" sz="half" idx="10"/>
          </p:nvPr>
        </p:nvSpPr>
        <p:spPr/>
        <p:txBody>
          <a:bodyPr/>
          <a:lstStyle/>
          <a:p>
            <a:fld id="{47B95EC2-54F8-401D-B75B-0312E997BB6B}" type="datetime1">
              <a:rPr kumimoji="1" lang="ja-JP" altLang="en-US" smtClean="0"/>
              <a:t>2015/4/28</a:t>
            </a:fld>
            <a:endParaRPr kumimoji="1" lang="ja-JP" altLang="en-US"/>
          </a:p>
        </p:txBody>
      </p:sp>
      <p:sp>
        <p:nvSpPr>
          <p:cNvPr id="14" name="スライド番号プレースホルダー 13"/>
          <p:cNvSpPr>
            <a:spLocks noGrp="1"/>
          </p:cNvSpPr>
          <p:nvPr>
            <p:ph type="sldNum" sz="quarter" idx="12"/>
          </p:nvPr>
        </p:nvSpPr>
        <p:spPr/>
        <p:txBody>
          <a:bodyPr/>
          <a:lstStyle/>
          <a:p>
            <a:fld id="{478870E5-24B9-4FF4-9773-D41B47BFD28C}" type="slidenum">
              <a:rPr kumimoji="1" lang="ja-JP" altLang="en-US" smtClean="0"/>
              <a:t>1</a:t>
            </a:fld>
            <a:endParaRPr kumimoji="1" lang="ja-JP" altLang="en-US"/>
          </a:p>
        </p:txBody>
      </p:sp>
    </p:spTree>
    <p:extLst>
      <p:ext uri="{BB962C8B-B14F-4D97-AF65-F5344CB8AC3E}">
        <p14:creationId xmlns:p14="http://schemas.microsoft.com/office/powerpoint/2010/main" val="1746990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既存の研究では、ユーザや開発者に大きな影響を与えるバグを対象とした分析が行われている</a:t>
            </a:r>
            <a:endParaRPr kumimoji="1" lang="en-US" altLang="ja-JP" dirty="0" smtClean="0"/>
          </a:p>
          <a:p>
            <a:endParaRPr lang="en-US" altLang="ja-JP" dirty="0" smtClean="0"/>
          </a:p>
          <a:p>
            <a:r>
              <a:rPr lang="en-US" altLang="ja-JP" dirty="0" smtClean="0"/>
              <a:t>Surprise Bug , Dormant Bug , Blocking Bug , Security Bug , Performance Bug , Breakage Bug</a:t>
            </a:r>
            <a:endParaRPr lang="en-US" altLang="ja-JP" dirty="0"/>
          </a:p>
          <a:p>
            <a:endParaRPr lang="en-US" altLang="ja-JP" dirty="0"/>
          </a:p>
          <a:p>
            <a:r>
              <a:rPr kumimoji="1" lang="ja-JP" altLang="en-US" dirty="0" smtClean="0"/>
              <a:t>しかし、いずれも研究者によって定義されたもの</a:t>
            </a:r>
            <a:endParaRPr kumimoji="1" lang="en-US" altLang="ja-JP" dirty="0" smtClean="0"/>
          </a:p>
          <a:p>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131BB547-0A27-4C14-A44A-AA65A1C9C162}" type="datetime1">
              <a:rPr kumimoji="1" lang="ja-JP" altLang="en-US" smtClean="0"/>
              <a:t>2015/4/28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a:t>
            </a:fld>
            <a:endParaRPr kumimoji="1" lang="ja-JP" altLang="en-US"/>
          </a:p>
        </p:txBody>
      </p:sp>
    </p:spTree>
    <p:extLst>
      <p:ext uri="{BB962C8B-B14F-4D97-AF65-F5344CB8AC3E}">
        <p14:creationId xmlns:p14="http://schemas.microsoft.com/office/powerpoint/2010/main" val="1329553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目的</a:t>
            </a:r>
            <a:endParaRPr kumimoji="1" lang="ja-JP" altLang="en-US" dirty="0"/>
          </a:p>
        </p:txBody>
      </p:sp>
      <p:sp>
        <p:nvSpPr>
          <p:cNvPr id="3" name="コンテンツ プレースホルダー 2"/>
          <p:cNvSpPr>
            <a:spLocks noGrp="1"/>
          </p:cNvSpPr>
          <p:nvPr>
            <p:ph idx="1"/>
          </p:nvPr>
        </p:nvSpPr>
        <p:spPr/>
        <p:txBody>
          <a:bodyPr/>
          <a:lstStyle/>
          <a:p>
            <a:r>
              <a:rPr kumimoji="1" lang="ja-JP" altLang="en-US" smtClean="0"/>
              <a:t>影響力</a:t>
            </a:r>
            <a:r>
              <a:rPr kumimoji="1" lang="ja-JP" altLang="en-US" dirty="0" smtClean="0"/>
              <a:t>の高い</a:t>
            </a:r>
            <a:r>
              <a:rPr lang="ja-JP" altLang="en-US" dirty="0" smtClean="0"/>
              <a:t>バグとはどういったバグであるかを開発者の意見を元に調査する</a:t>
            </a:r>
            <a:endParaRPr lang="en-US" altLang="ja-JP" dirty="0" smtClean="0"/>
          </a:p>
          <a:p>
            <a:pPr lvl="1"/>
            <a:endParaRPr lang="en-US" altLang="ja-JP" dirty="0" smtClean="0"/>
          </a:p>
          <a:p>
            <a:pPr lvl="1"/>
            <a:r>
              <a:rPr lang="ja-JP" altLang="en-US" dirty="0" smtClean="0"/>
              <a:t>どのような意見があるか</a:t>
            </a:r>
            <a:endParaRPr lang="en-US" altLang="ja-JP" dirty="0"/>
          </a:p>
          <a:p>
            <a:pPr lvl="1"/>
            <a:r>
              <a:rPr lang="ja-JP" altLang="en-US" dirty="0" smtClean="0"/>
              <a:t>どのような開発者が意見を述べているか</a:t>
            </a:r>
            <a:endParaRPr lang="en-US" altLang="ja-JP" dirty="0" smtClean="0"/>
          </a:p>
          <a:p>
            <a:pPr lvl="1"/>
            <a:r>
              <a:rPr lang="ja-JP" altLang="en-US" dirty="0"/>
              <a:t>何</a:t>
            </a:r>
            <a:r>
              <a:rPr lang="ja-JP" altLang="en-US" dirty="0" smtClean="0"/>
              <a:t>に対して影響力が高いものであるか</a:t>
            </a:r>
            <a:endParaRPr lang="en-US" altLang="ja-JP" dirty="0" smtClean="0"/>
          </a:p>
          <a:p>
            <a:pPr lvl="1"/>
            <a:r>
              <a:rPr lang="ja-JP" altLang="en-US" dirty="0" smtClean="0"/>
              <a:t>なぜ影響力が高いのか</a:t>
            </a:r>
            <a:endParaRPr lang="en-US" altLang="ja-JP" dirty="0"/>
          </a:p>
          <a:p>
            <a:endParaRPr lang="en-US" altLang="ja-JP" dirty="0" smtClean="0"/>
          </a:p>
          <a:p>
            <a:endParaRPr lang="en-US" altLang="ja-JP" dirty="0" smtClean="0"/>
          </a:p>
        </p:txBody>
      </p:sp>
      <p:sp>
        <p:nvSpPr>
          <p:cNvPr id="4" name="日付プレースホルダー 3"/>
          <p:cNvSpPr>
            <a:spLocks noGrp="1"/>
          </p:cNvSpPr>
          <p:nvPr>
            <p:ph type="dt" sz="half" idx="10"/>
          </p:nvPr>
        </p:nvSpPr>
        <p:spPr/>
        <p:txBody>
          <a:bodyPr/>
          <a:lstStyle/>
          <a:p>
            <a:fld id="{FA998BFB-62B9-4709-B729-29003A2259B9}" type="datetime1">
              <a:rPr kumimoji="1" lang="ja-JP" altLang="en-US" smtClean="0"/>
              <a:t>2015/4/28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3</a:t>
            </a:fld>
            <a:endParaRPr kumimoji="1" lang="ja-JP" altLang="en-US"/>
          </a:p>
        </p:txBody>
      </p:sp>
    </p:spTree>
    <p:extLst>
      <p:ext uri="{BB962C8B-B14F-4D97-AF65-F5344CB8AC3E}">
        <p14:creationId xmlns:p14="http://schemas.microsoft.com/office/powerpoint/2010/main" val="189617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GitHub</a:t>
            </a:r>
            <a:r>
              <a:rPr kumimoji="1" lang="ja-JP" altLang="en-US" dirty="0" err="1" smtClean="0"/>
              <a:t>に登</a:t>
            </a:r>
            <a:r>
              <a:rPr kumimoji="1" lang="ja-JP" altLang="en-US" dirty="0" smtClean="0"/>
              <a:t>録されている開発者に対してメールを送ってアンケートを行う</a:t>
            </a:r>
            <a:endParaRPr kumimoji="1" lang="en-US" altLang="ja-JP" dirty="0" smtClean="0"/>
          </a:p>
          <a:p>
            <a:pPr lvl="1"/>
            <a:r>
              <a:rPr lang="ja-JP" altLang="en-US" dirty="0" smtClean="0"/>
              <a:t>約</a:t>
            </a:r>
            <a:r>
              <a:rPr lang="en-US" altLang="ja-JP" dirty="0" smtClean="0"/>
              <a:t>1000</a:t>
            </a:r>
            <a:r>
              <a:rPr lang="ja-JP" altLang="en-US" dirty="0" smtClean="0"/>
              <a:t>万人のユーザが登録</a:t>
            </a:r>
            <a:endParaRPr kumimoji="1" lang="en-US" altLang="ja-JP" dirty="0" smtClean="0"/>
          </a:p>
          <a:p>
            <a:endParaRPr lang="en-US" altLang="ja-JP" dirty="0"/>
          </a:p>
          <a:p>
            <a:r>
              <a:rPr kumimoji="1" lang="ja-JP" altLang="en-US" dirty="0" smtClean="0"/>
              <a:t>その結果を集計し、調査する</a:t>
            </a:r>
            <a:endParaRPr kumimoji="1" lang="ja-JP" altLang="en-US" dirty="0"/>
          </a:p>
        </p:txBody>
      </p:sp>
      <p:sp>
        <p:nvSpPr>
          <p:cNvPr id="4" name="日付プレースホルダー 3"/>
          <p:cNvSpPr>
            <a:spLocks noGrp="1"/>
          </p:cNvSpPr>
          <p:nvPr>
            <p:ph type="dt" sz="half" idx="10"/>
          </p:nvPr>
        </p:nvSpPr>
        <p:spPr/>
        <p:txBody>
          <a:bodyPr/>
          <a:lstStyle/>
          <a:p>
            <a:fld id="{9DE81578-FBCD-4AFA-8D54-79E743E349CD}" type="datetime1">
              <a:rPr kumimoji="1" lang="ja-JP" altLang="en-US" smtClean="0"/>
              <a:t>2015/4/28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4</a:t>
            </a:fld>
            <a:endParaRPr kumimoji="1" lang="ja-JP" altLang="en-US"/>
          </a:p>
        </p:txBody>
      </p:sp>
    </p:spTree>
    <p:extLst>
      <p:ext uri="{BB962C8B-B14F-4D97-AF65-F5344CB8AC3E}">
        <p14:creationId xmlns:p14="http://schemas.microsoft.com/office/powerpoint/2010/main" val="2511100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TODO</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メールアドレスの取得</a:t>
            </a:r>
            <a:endParaRPr lang="en-US" altLang="ja-JP" dirty="0" smtClean="0"/>
          </a:p>
          <a:p>
            <a:endParaRPr kumimoji="1" lang="en-US" altLang="ja-JP" dirty="0"/>
          </a:p>
          <a:p>
            <a:r>
              <a:rPr kumimoji="1" lang="ja-JP" altLang="en-US" dirty="0" smtClean="0"/>
              <a:t>どのような開発者であるかをアンケートと紐付けるために開発者に関する属性を取る</a:t>
            </a:r>
            <a:endParaRPr kumimoji="1" lang="en-US" altLang="ja-JP" dirty="0" smtClean="0"/>
          </a:p>
          <a:p>
            <a:endParaRPr lang="en-US" altLang="ja-JP" dirty="0"/>
          </a:p>
          <a:p>
            <a:r>
              <a:rPr kumimoji="1" lang="ja-JP" altLang="en-US" dirty="0" smtClean="0"/>
              <a:t>そのために必要な属性を決めるためにどういった属性が取得可能かリスト</a:t>
            </a:r>
            <a:r>
              <a:rPr kumimoji="1" lang="ja-JP" altLang="en-US" dirty="0" smtClean="0"/>
              <a:t>作成</a:t>
            </a:r>
            <a:endParaRPr kumimoji="1" lang="en-US" altLang="ja-JP" dirty="0" smtClean="0"/>
          </a:p>
          <a:p>
            <a:endParaRPr lang="en-US" altLang="ja-JP" dirty="0"/>
          </a:p>
          <a:p>
            <a:r>
              <a:rPr kumimoji="1" lang="ja-JP" altLang="en-US" smtClean="0"/>
              <a:t>アンケートに関する論文を読む</a:t>
            </a:r>
            <a:endParaRPr kumimoji="1" lang="ja-JP" altLang="en-US" dirty="0"/>
          </a:p>
        </p:txBody>
      </p:sp>
      <p:sp>
        <p:nvSpPr>
          <p:cNvPr id="4" name="日付プレースホルダー 3"/>
          <p:cNvSpPr>
            <a:spLocks noGrp="1"/>
          </p:cNvSpPr>
          <p:nvPr>
            <p:ph type="dt" sz="half" idx="10"/>
          </p:nvPr>
        </p:nvSpPr>
        <p:spPr/>
        <p:txBody>
          <a:bodyPr/>
          <a:lstStyle/>
          <a:p>
            <a:fld id="{9DE81578-FBCD-4AFA-8D54-79E743E349CD}" type="datetime1">
              <a:rPr kumimoji="1" lang="ja-JP" altLang="en-US" smtClean="0"/>
              <a:t>2015/4/28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5</a:t>
            </a:fld>
            <a:endParaRPr kumimoji="1" lang="ja-JP" altLang="en-US"/>
          </a:p>
        </p:txBody>
      </p:sp>
    </p:spTree>
    <p:extLst>
      <p:ext uri="{BB962C8B-B14F-4D97-AF65-F5344CB8AC3E}">
        <p14:creationId xmlns:p14="http://schemas.microsoft.com/office/powerpoint/2010/main" val="422253657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TotalTime>
  <Words>200</Words>
  <Application>Microsoft Office PowerPoint</Application>
  <PresentationFormat>画面に合わせる (4:3)</PresentationFormat>
  <Paragraphs>38</Paragraphs>
  <Slides>5</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5</vt:i4>
      </vt:variant>
    </vt:vector>
  </HeadingPairs>
  <TitlesOfParts>
    <vt:vector size="10" baseType="lpstr">
      <vt:lpstr>ＭＳ Ｐゴシック</vt:lpstr>
      <vt:lpstr>Arial</vt:lpstr>
      <vt:lpstr>Calibri</vt:lpstr>
      <vt:lpstr>Calibri Light</vt:lpstr>
      <vt:lpstr>Office テーマ</vt:lpstr>
      <vt:lpstr>小ゼミ(2015-4-28)</vt:lpstr>
      <vt:lpstr>背景</vt:lpstr>
      <vt:lpstr>目的</vt:lpstr>
      <vt:lpstr>アプローチ</vt:lpstr>
      <vt:lpstr>TODO</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s171050</dc:creator>
  <cp:lastModifiedBy>s171050</cp:lastModifiedBy>
  <cp:revision>22</cp:revision>
  <dcterms:created xsi:type="dcterms:W3CDTF">2015-04-28T01:50:04Z</dcterms:created>
  <dcterms:modified xsi:type="dcterms:W3CDTF">2015-04-28T06:10:35Z</dcterms:modified>
</cp:coreProperties>
</file>