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9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2015/10/6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小ゼミ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2015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日</a:t>
            </a:r>
            <a:endParaRPr kumimoji="1" lang="en-US" altLang="ja-JP" dirty="0" smtClean="0"/>
          </a:p>
          <a:p>
            <a:r>
              <a:rPr lang="en-US" altLang="ja-JP" dirty="0" smtClean="0"/>
              <a:t>M2 </a:t>
            </a:r>
            <a:r>
              <a:rPr lang="ja-JP" altLang="en-US" dirty="0" smtClean="0"/>
              <a:t>吉行勇人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研究テーマ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テスト履歴に基づく</a:t>
            </a:r>
            <a:r>
              <a:rPr lang="en-US" altLang="ja-JP" dirty="0" smtClean="0"/>
              <a:t>fault-prone</a:t>
            </a:r>
            <a:r>
              <a:rPr lang="ja-JP" altLang="en-US" dirty="0" smtClean="0"/>
              <a:t>モジュール予測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データが少なくて頓挫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Duplicated </a:t>
            </a:r>
            <a:r>
              <a:rPr lang="en-US" altLang="ja-JP" dirty="0" err="1" smtClean="0"/>
              <a:t>WorksForMe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ja-JP" altLang="en-US" dirty="0"/>
              <a:t>変化点検</a:t>
            </a:r>
            <a:r>
              <a:rPr lang="ja-JP" altLang="en-US" dirty="0" smtClean="0"/>
              <a:t>出の拡張</a:t>
            </a:r>
            <a:endParaRPr lang="en-US" altLang="ja-JP" dirty="0" smtClean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Duplicated </a:t>
            </a:r>
            <a:r>
              <a:rPr lang="en-US" altLang="ja-JP" dirty="0" err="1" smtClean="0"/>
              <a:t>WorksForMe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日々多く</a:t>
            </a:r>
            <a:r>
              <a:rPr lang="ja-JP" altLang="en-US" dirty="0"/>
              <a:t>報告</a:t>
            </a:r>
            <a:r>
              <a:rPr lang="ja-JP" altLang="en-US" dirty="0" smtClean="0"/>
              <a:t>される不具合</a:t>
            </a:r>
            <a:r>
              <a:rPr lang="ja-JP" altLang="en-US" dirty="0"/>
              <a:t>の中に</a:t>
            </a:r>
            <a:r>
              <a:rPr lang="ja-JP" altLang="en-US" dirty="0" smtClean="0"/>
              <a:t>は，再現性のないものも含まれる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すごく特殊な状況でだけ発生するもの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外的</a:t>
            </a:r>
            <a:r>
              <a:rPr lang="ja-JP" altLang="en-US" dirty="0" smtClean="0"/>
              <a:t>要因</a:t>
            </a:r>
            <a:r>
              <a:rPr lang="ja-JP" altLang="en-US" dirty="0"/>
              <a:t>に</a:t>
            </a:r>
            <a:r>
              <a:rPr lang="ja-JP" altLang="en-US" dirty="0" smtClean="0"/>
              <a:t>よって不具合のように見えたもの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不具合管理システムでは</a:t>
            </a:r>
            <a:r>
              <a:rPr lang="en-US" altLang="ja-JP" dirty="0" smtClean="0"/>
              <a:t>works for me</a:t>
            </a:r>
            <a:r>
              <a:rPr lang="ja-JP" altLang="en-US" dirty="0" smtClean="0"/>
              <a:t>とラベルづけされる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もし</a:t>
            </a:r>
            <a:r>
              <a:rPr lang="en-US" altLang="ja-JP" dirty="0" smtClean="0"/>
              <a:t>Works for me</a:t>
            </a:r>
            <a:r>
              <a:rPr lang="ja-JP" altLang="en-US" dirty="0" smtClean="0"/>
              <a:t>の中に重複して報告されているものがあれば，本物の不具合である可能性が高いのでは？（仮説）</a:t>
            </a:r>
            <a:endParaRPr kumimoji="1"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450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分析方法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Works for me</a:t>
            </a:r>
            <a:r>
              <a:rPr kumimoji="1" lang="ja-JP" altLang="en-US" dirty="0" smtClean="0"/>
              <a:t>とラベル付された不具合の中から重複した報告を見つける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Duplicate bug report detection</a:t>
            </a:r>
          </a:p>
          <a:p>
            <a:pPr lvl="1"/>
            <a:endParaRPr lang="en-US" altLang="ja-JP" dirty="0" smtClean="0"/>
          </a:p>
          <a:p>
            <a:r>
              <a:rPr lang="ja-JP" altLang="en-US" dirty="0"/>
              <a:t>重複したもの</a:t>
            </a:r>
            <a:r>
              <a:rPr lang="ja-JP" altLang="en-US" dirty="0" smtClean="0"/>
              <a:t>が</a:t>
            </a:r>
            <a:r>
              <a:rPr lang="ja-JP" altLang="en-US" dirty="0"/>
              <a:t>あれば</a:t>
            </a:r>
            <a:r>
              <a:rPr lang="ja-JP" altLang="en-US" dirty="0" smtClean="0"/>
              <a:t>，その不具合がその後どうなったか分析する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Works for me</a:t>
            </a:r>
            <a:r>
              <a:rPr lang="ja-JP" altLang="en-US" dirty="0" smtClean="0"/>
              <a:t>⇒</a:t>
            </a:r>
            <a:r>
              <a:rPr lang="en-US" altLang="ja-JP" dirty="0" smtClean="0"/>
              <a:t>Fix</a:t>
            </a:r>
            <a:r>
              <a:rPr lang="ja-JP" altLang="en-US" dirty="0" smtClean="0"/>
              <a:t>とかになっていれば嬉しい</a:t>
            </a:r>
            <a:endParaRPr lang="en-US" altLang="ja-JP" dirty="0" smtClean="0"/>
          </a:p>
          <a:p>
            <a:endParaRPr kumimoji="1" lang="en-US" alt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79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これからやること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Duplicate bug report detection</a:t>
            </a:r>
            <a:r>
              <a:rPr kumimoji="1" lang="ja-JP" altLang="en-US" dirty="0" smtClean="0"/>
              <a:t>の実装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主</a:t>
            </a:r>
            <a:r>
              <a:rPr lang="ja-JP" altLang="en-US" dirty="0" smtClean="0"/>
              <a:t>に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の類似度に基づく分類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613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変化点検出の拡張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久木田らによる先行研究ではコードメトリクスと不具合数しか見ていない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コード</a:t>
            </a:r>
            <a:r>
              <a:rPr lang="ja-JP" altLang="en-US" dirty="0" smtClean="0"/>
              <a:t>の変化の影響ってあるの？</a:t>
            </a:r>
            <a:endParaRPr lang="en-US" altLang="ja-JP" dirty="0" smtClean="0"/>
          </a:p>
          <a:p>
            <a:pPr lvl="1"/>
            <a:r>
              <a:rPr lang="ja-JP" altLang="en-US" dirty="0" smtClean="0">
                <a:solidFill>
                  <a:srgbClr val="FF0000"/>
                </a:solidFill>
              </a:rPr>
              <a:t>開発</a:t>
            </a:r>
            <a:r>
              <a:rPr lang="ja-JP" altLang="en-US" dirty="0">
                <a:solidFill>
                  <a:srgbClr val="FF0000"/>
                </a:solidFill>
              </a:rPr>
              <a:t>体系</a:t>
            </a:r>
            <a:r>
              <a:rPr lang="ja-JP" altLang="en-US" dirty="0" smtClean="0">
                <a:solidFill>
                  <a:srgbClr val="FF0000"/>
                </a:solidFill>
              </a:rPr>
              <a:t>の本質的な変化</a:t>
            </a:r>
            <a:r>
              <a:rPr lang="ja-JP" altLang="en-US" dirty="0" smtClean="0"/>
              <a:t>を捉える必要がある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人</a:t>
            </a:r>
            <a:r>
              <a:rPr kumimoji="1" lang="ja-JP" altLang="en-US" dirty="0" smtClean="0"/>
              <a:t>の要因のほうが変化の影響ありそうじゃない？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人に関するメトリクスで変化点検出やってみる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351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総数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新規参加者数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離脱数（離脱の定義が難しい）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kumimoji="1" lang="ja-JP" altLang="en-US" dirty="0"/>
              <a:t>開発者</a:t>
            </a:r>
            <a:r>
              <a:rPr kumimoji="1" lang="ja-JP" altLang="en-US" dirty="0" smtClean="0"/>
              <a:t>ネットワーク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中心性等の各種ネットワークメトリクス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6867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これからやること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開発者数メトリクスの計測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データポイント数が相当必要（久木田談）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在籍中の開発者数の計測に関する論文を参考に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28141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29</TotalTime>
  <Words>296</Words>
  <Application>Microsoft Office PowerPoint</Application>
  <PresentationFormat>画面に合わせる (4:3)</PresentationFormat>
  <Paragraphs>60</Paragraphs>
  <Slides>8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blank</vt:lpstr>
      <vt:lpstr>小ゼミ</vt:lpstr>
      <vt:lpstr>研究テーマ</vt:lpstr>
      <vt:lpstr>Duplicated WorksForMe</vt:lpstr>
      <vt:lpstr>分析方法</vt:lpstr>
      <vt:lpstr>これからやること</vt:lpstr>
      <vt:lpstr>変化点検出の拡張</vt:lpstr>
      <vt:lpstr>メトリクス</vt:lpstr>
      <vt:lpstr>これからやること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小ゼミ</dc:title>
  <dc:creator>Hayato Yoshiyuki</dc:creator>
  <cp:lastModifiedBy>Hayato Yoshiyuki</cp:lastModifiedBy>
  <cp:revision>3</cp:revision>
  <dcterms:created xsi:type="dcterms:W3CDTF">2015-10-06T02:41:35Z</dcterms:created>
  <dcterms:modified xsi:type="dcterms:W3CDTF">2015-10-06T03:10:59Z</dcterms:modified>
</cp:coreProperties>
</file>