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8F07-2375-924D-9824-813557A2D4A1}" type="datetimeFigureOut">
              <a:rPr kumimoji="1" lang="ja-JP" altLang="en-US" smtClean="0"/>
              <a:t>15/06/23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639-50B2-D340-A9A5-A8860C696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77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8F07-2375-924D-9824-813557A2D4A1}" type="datetimeFigureOut">
              <a:rPr kumimoji="1" lang="ja-JP" altLang="en-US" smtClean="0"/>
              <a:t>15/06/23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639-50B2-D340-A9A5-A8860C696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1449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8F07-2375-924D-9824-813557A2D4A1}" type="datetimeFigureOut">
              <a:rPr kumimoji="1" lang="ja-JP" altLang="en-US" smtClean="0"/>
              <a:t>15/06/23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639-50B2-D340-A9A5-A8860C696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78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8F07-2375-924D-9824-813557A2D4A1}" type="datetimeFigureOut">
              <a:rPr kumimoji="1" lang="ja-JP" altLang="en-US" smtClean="0"/>
              <a:t>15/06/23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639-50B2-D340-A9A5-A8860C696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65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8F07-2375-924D-9824-813557A2D4A1}" type="datetimeFigureOut">
              <a:rPr kumimoji="1" lang="ja-JP" altLang="en-US" smtClean="0"/>
              <a:t>15/06/23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639-50B2-D340-A9A5-A8860C696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3440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8F07-2375-924D-9824-813557A2D4A1}" type="datetimeFigureOut">
              <a:rPr kumimoji="1" lang="ja-JP" altLang="en-US" smtClean="0"/>
              <a:t>15/06/23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639-50B2-D340-A9A5-A8860C696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4963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8F07-2375-924D-9824-813557A2D4A1}" type="datetimeFigureOut">
              <a:rPr kumimoji="1" lang="ja-JP" altLang="en-US" smtClean="0"/>
              <a:t>15/06/23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639-50B2-D340-A9A5-A8860C696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822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8F07-2375-924D-9824-813557A2D4A1}" type="datetimeFigureOut">
              <a:rPr kumimoji="1" lang="ja-JP" altLang="en-US" smtClean="0"/>
              <a:t>15/06/23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639-50B2-D340-A9A5-A8860C696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463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8F07-2375-924D-9824-813557A2D4A1}" type="datetimeFigureOut">
              <a:rPr kumimoji="1" lang="ja-JP" altLang="en-US" smtClean="0"/>
              <a:t>15/06/23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639-50B2-D340-A9A5-A8860C696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7229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8F07-2375-924D-9824-813557A2D4A1}" type="datetimeFigureOut">
              <a:rPr kumimoji="1" lang="ja-JP" altLang="en-US" smtClean="0"/>
              <a:t>15/06/23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639-50B2-D340-A9A5-A8860C696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744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8F07-2375-924D-9824-813557A2D4A1}" type="datetimeFigureOut">
              <a:rPr kumimoji="1" lang="ja-JP" altLang="en-US" smtClean="0"/>
              <a:t>15/06/23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639-50B2-D340-A9A5-A8860C696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6174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A8F07-2375-924D-9824-813557A2D4A1}" type="datetimeFigureOut">
              <a:rPr kumimoji="1" lang="ja-JP" altLang="en-US" smtClean="0"/>
              <a:t>15/06/23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B3639-50B2-D340-A9A5-A8860C696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595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The Uniqueness of Changes: Characteristics and Applications 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 err="1"/>
              <a:t>Baishakhi</a:t>
            </a:r>
            <a:r>
              <a:rPr lang="en-US" altLang="ja-JP" dirty="0"/>
              <a:t> </a:t>
            </a:r>
            <a:r>
              <a:rPr lang="en-US" altLang="ja-JP" dirty="0" smtClean="0"/>
              <a:t>Ray</a:t>
            </a:r>
            <a:r>
              <a:rPr lang="en-US" altLang="ja-JP" dirty="0" smtClean="0"/>
              <a:t>, </a:t>
            </a:r>
            <a:r>
              <a:rPr lang="en-US" altLang="ja-JP" dirty="0" err="1"/>
              <a:t>Meiyappan</a:t>
            </a:r>
            <a:r>
              <a:rPr lang="en-US" altLang="ja-JP" dirty="0"/>
              <a:t> </a:t>
            </a:r>
            <a:r>
              <a:rPr lang="en-US" altLang="ja-JP" dirty="0" err="1" smtClean="0"/>
              <a:t>Nagappan</a:t>
            </a:r>
            <a:r>
              <a:rPr lang="en-US" altLang="ja-JP" dirty="0" smtClean="0"/>
              <a:t>,</a:t>
            </a:r>
          </a:p>
          <a:p>
            <a:r>
              <a:rPr lang="en-US" altLang="ja-JP" dirty="0"/>
              <a:t>Christian </a:t>
            </a:r>
            <a:r>
              <a:rPr lang="en-US" altLang="ja-JP" dirty="0" smtClean="0"/>
              <a:t>Bird</a:t>
            </a:r>
            <a:r>
              <a:rPr lang="en-US" altLang="ja-JP" dirty="0" smtClean="0"/>
              <a:t>, </a:t>
            </a:r>
            <a:r>
              <a:rPr lang="en-US" altLang="ja-JP" dirty="0" err="1"/>
              <a:t>Nachiappan</a:t>
            </a:r>
            <a:r>
              <a:rPr lang="en-US" altLang="ja-JP" dirty="0"/>
              <a:t> </a:t>
            </a:r>
            <a:r>
              <a:rPr lang="en-US" altLang="ja-JP" dirty="0" err="1"/>
              <a:t>Nagappan</a:t>
            </a:r>
            <a:r>
              <a:rPr lang="en-US" altLang="ja-JP" dirty="0"/>
              <a:t> </a:t>
            </a:r>
            <a:endParaRPr lang="en-US" altLang="ja-JP" dirty="0" smtClean="0"/>
          </a:p>
          <a:p>
            <a:r>
              <a:rPr lang="en-US" altLang="ja-JP" dirty="0"/>
              <a:t>Thomas Zimmermann 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39949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背景，問題点，目的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ソフトウェアのソースコードの変更は開発者のユニークな変更によるものが多い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必要以上に複雑になりやすい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その開発者特有の書き方になりやすい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kumimoji="1" lang="ja-JP" altLang="en-US" dirty="0" smtClean="0"/>
              <a:t>ユニークな変更はどのような変更で，どこに，どのような人が施すかを明らかにする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9636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ユニークな変更の抽出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ソースコードのリポジトリから全てのパッチ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ソースコード変更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を抽出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Non-unique Changes(NUC)</a:t>
            </a:r>
            <a:r>
              <a:rPr lang="ja-JP" altLang="en-US" dirty="0" smtClean="0"/>
              <a:t>と</a:t>
            </a:r>
            <a:r>
              <a:rPr lang="en-US" altLang="ja-JP" dirty="0" smtClean="0"/>
              <a:t>Unique Change(UC)</a:t>
            </a:r>
            <a:r>
              <a:rPr lang="ja-JP" altLang="en-US" dirty="0" smtClean="0"/>
              <a:t>はパッチを見て区別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4936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スクリーンショット 2015-06-23 9.43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9100"/>
            <a:ext cx="9144000" cy="3467563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975803" y="1201099"/>
            <a:ext cx="1066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NUC</a:t>
            </a:r>
            <a:r>
              <a:rPr lang="ja-JP" altLang="en-US" dirty="0" smtClean="0"/>
              <a:t>の例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65468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NUC</a:t>
            </a:r>
            <a:r>
              <a:rPr lang="ja-JP" altLang="en-US" dirty="0" smtClean="0"/>
              <a:t>のカテゴリー分け</a:t>
            </a:r>
            <a:endParaRPr kumimoji="1" lang="ja-JP" altLang="en-US" dirty="0"/>
          </a:p>
        </p:txBody>
      </p:sp>
      <p:pic>
        <p:nvPicPr>
          <p:cNvPr id="5" name="図 4" descr="スクリーンショット 2015-06-23 9.59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0400"/>
            <a:ext cx="9144000" cy="298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18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RQ1:</a:t>
            </a:r>
            <a:r>
              <a:rPr lang="en-US" altLang="ja-JP" dirty="0" smtClean="0"/>
              <a:t>What </a:t>
            </a:r>
            <a:r>
              <a:rPr lang="en-US" altLang="ja-JP" dirty="0"/>
              <a:t>is the extent of unique </a:t>
            </a:r>
            <a:r>
              <a:rPr lang="en-US" altLang="ja-JP" dirty="0" smtClean="0"/>
              <a:t>changes</a:t>
            </a:r>
          </a:p>
          <a:p>
            <a:pPr lvl="1"/>
            <a:r>
              <a:rPr lang="ja-JP" altLang="en-US" dirty="0" smtClean="0"/>
              <a:t>ある時点のコミットから変更のコミットまでのスパンは，</a:t>
            </a:r>
            <a:r>
              <a:rPr lang="en-US" altLang="ja-JP" dirty="0" smtClean="0"/>
              <a:t>NUC</a:t>
            </a:r>
            <a:r>
              <a:rPr lang="ja-JP" altLang="en-US" dirty="0" smtClean="0"/>
              <a:t>より</a:t>
            </a:r>
            <a:r>
              <a:rPr lang="en-US" altLang="ja-JP" dirty="0" smtClean="0"/>
              <a:t>UC</a:t>
            </a:r>
            <a:r>
              <a:rPr lang="ja-JP" altLang="en-US" dirty="0" smtClean="0"/>
              <a:t>のほうが短い</a:t>
            </a:r>
            <a:endParaRPr lang="en-US" altLang="ja-JP" dirty="0" smtClean="0"/>
          </a:p>
          <a:p>
            <a:r>
              <a:rPr lang="en-US" altLang="ja-JP" dirty="0" smtClean="0"/>
              <a:t>RQ2:</a:t>
            </a:r>
            <a:r>
              <a:rPr lang="en-US" altLang="ja-JP" dirty="0"/>
              <a:t>Who introduces unique changes? </a:t>
            </a:r>
          </a:p>
          <a:p>
            <a:pPr lvl="1"/>
            <a:r>
              <a:rPr lang="en-US" altLang="ja-JP" dirty="0" smtClean="0"/>
              <a:t>Linux</a:t>
            </a:r>
            <a:r>
              <a:rPr lang="ja-JP" altLang="en-US" dirty="0" smtClean="0"/>
              <a:t>や</a:t>
            </a:r>
            <a:r>
              <a:rPr lang="en-US" altLang="ja-JP" dirty="0" smtClean="0"/>
              <a:t>Microsoft</a:t>
            </a:r>
            <a:r>
              <a:rPr lang="ja-JP" altLang="en-US" dirty="0" smtClean="0"/>
              <a:t>の</a:t>
            </a:r>
            <a:r>
              <a:rPr lang="en-US" altLang="ja-JP" dirty="0" smtClean="0"/>
              <a:t>developer</a:t>
            </a:r>
            <a:r>
              <a:rPr lang="ja-JP" altLang="en-US" dirty="0" smtClean="0"/>
              <a:t>は</a:t>
            </a:r>
            <a:r>
              <a:rPr lang="en-US" altLang="ja-JP" dirty="0" smtClean="0"/>
              <a:t>NUC</a:t>
            </a:r>
            <a:r>
              <a:rPr lang="ja-JP" altLang="en-US" dirty="0" smtClean="0"/>
              <a:t>を繰り返し使用している．</a:t>
            </a:r>
            <a:r>
              <a:rPr lang="en-US" altLang="ja-JP" dirty="0" smtClean="0"/>
              <a:t>(NUC</a:t>
            </a:r>
            <a:r>
              <a:rPr lang="ja-JP" altLang="en-US" dirty="0" smtClean="0"/>
              <a:t>と</a:t>
            </a:r>
            <a:r>
              <a:rPr lang="en-US" altLang="ja-JP" dirty="0" smtClean="0"/>
              <a:t>UC</a:t>
            </a:r>
            <a:r>
              <a:rPr lang="ja-JP" altLang="en-US" dirty="0" smtClean="0"/>
              <a:t>でほぼ違いがない</a:t>
            </a:r>
            <a:r>
              <a:rPr lang="en-US" altLang="ja-JP" dirty="0" smtClean="0"/>
              <a:t>)</a:t>
            </a:r>
          </a:p>
          <a:p>
            <a:r>
              <a:rPr lang="en-US" altLang="ja-JP" dirty="0" smtClean="0"/>
              <a:t>RQ3:</a:t>
            </a:r>
            <a:r>
              <a:rPr lang="en-US" altLang="ja-JP" dirty="0"/>
              <a:t>Where do unique changes take </a:t>
            </a:r>
            <a:r>
              <a:rPr lang="en-US" altLang="ja-JP" dirty="0" smtClean="0"/>
              <a:t>p</a:t>
            </a:r>
            <a:r>
              <a:rPr lang="en-US" altLang="ja-JP" dirty="0" smtClean="0"/>
              <a:t>l</a:t>
            </a:r>
            <a:r>
              <a:rPr lang="en-US" altLang="ja-JP" dirty="0" smtClean="0"/>
              <a:t>ace?</a:t>
            </a:r>
          </a:p>
          <a:p>
            <a:pPr lvl="1"/>
            <a:r>
              <a:rPr lang="en-US" altLang="ja-JP" dirty="0" smtClean="0"/>
              <a:t> </a:t>
            </a:r>
            <a:r>
              <a:rPr lang="en-US" altLang="ja-JP" dirty="0" smtClean="0"/>
              <a:t>NUC,UC</a:t>
            </a:r>
            <a:r>
              <a:rPr lang="ja-JP" altLang="en-US" dirty="0" smtClean="0"/>
              <a:t>共に特定のモジュールに存在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606343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RQ3</a:t>
            </a:r>
            <a:endParaRPr kumimoji="1" lang="ja-JP" altLang="en-US" dirty="0"/>
          </a:p>
        </p:txBody>
      </p:sp>
      <p:pic>
        <p:nvPicPr>
          <p:cNvPr id="4" name="図 3" descr="スクリーンショット 2015-06-23 10.57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54" y="1780147"/>
            <a:ext cx="7427942" cy="360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67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バグ埋め込み率</a:t>
            </a:r>
            <a:endParaRPr kumimoji="1" lang="ja-JP" altLang="en-US" dirty="0"/>
          </a:p>
        </p:txBody>
      </p:sp>
      <p:pic>
        <p:nvPicPr>
          <p:cNvPr id="4" name="図 3" descr="スクリーンショット 2015-06-23 11.12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66" y="1182933"/>
            <a:ext cx="7324295" cy="4394577"/>
          </a:xfrm>
          <a:prstGeom prst="rect">
            <a:avLst/>
          </a:prstGeom>
        </p:spPr>
      </p:pic>
      <p:pic>
        <p:nvPicPr>
          <p:cNvPr id="5" name="図 4" descr="スクリーンショット 2015-06-23 11.13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59" y="5815213"/>
            <a:ext cx="45847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80477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204</Words>
  <Application>Microsoft Macintosh PowerPoint</Application>
  <PresentationFormat>画面に合わせる (4:3)</PresentationFormat>
  <Paragraphs>25</Paragraphs>
  <Slides>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ホワイト</vt:lpstr>
      <vt:lpstr>The Uniqueness of Changes: Characteristics and Applications </vt:lpstr>
      <vt:lpstr>背景，問題点，目的</vt:lpstr>
      <vt:lpstr>ユニークな変更の抽出</vt:lpstr>
      <vt:lpstr>PowerPoint プレゼンテーション</vt:lpstr>
      <vt:lpstr>NUCのカテゴリー分け</vt:lpstr>
      <vt:lpstr>RQ</vt:lpstr>
      <vt:lpstr>RQ3</vt:lpstr>
      <vt:lpstr>バグ埋め込み率</vt:lpstr>
    </vt:vector>
  </TitlesOfParts>
  <Company>wakayama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Uniqueness of Changes: Characteristics and Applications </dc:title>
  <dc:creator>maeda yoshiya</dc:creator>
  <cp:lastModifiedBy>maeda yoshiya</cp:lastModifiedBy>
  <cp:revision>11</cp:revision>
  <dcterms:created xsi:type="dcterms:W3CDTF">2015-06-22T23:37:50Z</dcterms:created>
  <dcterms:modified xsi:type="dcterms:W3CDTF">2015-06-23T02:21:46Z</dcterms:modified>
</cp:coreProperties>
</file>