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158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4ABA4D-5102-8D44-8603-0FC475A27988}" type="datetimeFigureOut">
              <a:rPr kumimoji="1" lang="ja-JP" altLang="en-US" smtClean="0"/>
              <a:t>15/06/22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90130A-5BA8-AE42-902E-1F76BA9EA1E6}" type="slidenum">
              <a:rPr kumimoji="1" lang="ja-JP" altLang="en-US" smtClean="0"/>
              <a:t>‹#›</a:t>
            </a:fld>
            <a:endParaRPr kumimoji="1" lang="ja-JP" altLang="en-US"/>
          </a:p>
        </p:txBody>
      </p:sp>
    </p:spTree>
    <p:extLst>
      <p:ext uri="{BB962C8B-B14F-4D97-AF65-F5344CB8AC3E}">
        <p14:creationId xmlns:p14="http://schemas.microsoft.com/office/powerpoint/2010/main" val="705340565"/>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 </a:t>
            </a:r>
            <a:r>
              <a:rPr kumimoji="1" lang="ja-JP" altLang="en-US" dirty="0" smtClean="0"/>
              <a:t>タッチやスワイプなどのイベントログを記録</a:t>
            </a:r>
            <a:endParaRPr kumimoji="1" lang="en-US" altLang="ja-JP" dirty="0" smtClean="0"/>
          </a:p>
          <a:p>
            <a:r>
              <a:rPr kumimoji="1" lang="en-US" altLang="ja-JP" dirty="0" smtClean="0"/>
              <a:t>B, </a:t>
            </a:r>
            <a:r>
              <a:rPr kumimoji="1" lang="ja-JP" altLang="en-US" dirty="0" smtClean="0"/>
              <a:t>アプリのソースコードとイベント列をマニングしてイベントトークンのボキャブラリーの構築</a:t>
            </a:r>
            <a:endParaRPr kumimoji="1" lang="en-US" altLang="ja-JP" dirty="0" smtClean="0"/>
          </a:p>
          <a:p>
            <a:r>
              <a:rPr kumimoji="1" lang="en-US" altLang="ja-JP" dirty="0" smtClean="0"/>
              <a:t>C, </a:t>
            </a:r>
            <a:r>
              <a:rPr kumimoji="1" lang="ja-JP" altLang="en-US" dirty="0" smtClean="0"/>
              <a:t>イベントトークンのボキャブラリーから</a:t>
            </a:r>
            <a:r>
              <a:rPr kumimoji="1" lang="en-US" altLang="ja-JP" dirty="0" smtClean="0"/>
              <a:t>GUI</a:t>
            </a:r>
            <a:r>
              <a:rPr kumimoji="1" lang="ja-JP" altLang="en-US" dirty="0" smtClean="0"/>
              <a:t>レベルのものだけ取得．</a:t>
            </a:r>
            <a:endParaRPr kumimoji="1" lang="en-US" altLang="ja-JP" dirty="0" smtClean="0"/>
          </a:p>
          <a:p>
            <a:r>
              <a:rPr kumimoji="1" lang="en-US" altLang="ja-JP" dirty="0" smtClean="0"/>
              <a:t>D, </a:t>
            </a:r>
            <a:r>
              <a:rPr kumimoji="1" lang="ja-JP" altLang="en-US" dirty="0" smtClean="0"/>
              <a:t>作成されたイベントトークンを用いてテストが実行される</a:t>
            </a:r>
            <a:endParaRPr kumimoji="1" lang="ja-JP" altLang="en-US" dirty="0"/>
          </a:p>
        </p:txBody>
      </p:sp>
      <p:sp>
        <p:nvSpPr>
          <p:cNvPr id="4" name="スライド番号プレースホルダー 3"/>
          <p:cNvSpPr>
            <a:spLocks noGrp="1"/>
          </p:cNvSpPr>
          <p:nvPr>
            <p:ph type="sldNum" sz="quarter" idx="10"/>
          </p:nvPr>
        </p:nvSpPr>
        <p:spPr/>
        <p:txBody>
          <a:bodyPr/>
          <a:lstStyle/>
          <a:p>
            <a:fld id="{5990130A-5BA8-AE42-902E-1F76BA9EA1E6}" type="slidenum">
              <a:rPr kumimoji="1" lang="ja-JP" altLang="en-US" smtClean="0"/>
              <a:t>4</a:t>
            </a:fld>
            <a:endParaRPr kumimoji="1" lang="ja-JP" altLang="en-US"/>
          </a:p>
        </p:txBody>
      </p:sp>
    </p:spTree>
    <p:extLst>
      <p:ext uri="{BB962C8B-B14F-4D97-AF65-F5344CB8AC3E}">
        <p14:creationId xmlns:p14="http://schemas.microsoft.com/office/powerpoint/2010/main" val="65806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このツールの有用性を確かめるための</a:t>
            </a:r>
            <a:r>
              <a:rPr kumimoji="1" lang="en-US" altLang="ja-JP" dirty="0" smtClean="0"/>
              <a:t>RQ</a:t>
            </a:r>
          </a:p>
          <a:p>
            <a:endParaRPr kumimoji="1" lang="ja-JP" altLang="en-US" dirty="0"/>
          </a:p>
        </p:txBody>
      </p:sp>
      <p:sp>
        <p:nvSpPr>
          <p:cNvPr id="4" name="スライド番号プレースホルダー 3"/>
          <p:cNvSpPr>
            <a:spLocks noGrp="1"/>
          </p:cNvSpPr>
          <p:nvPr>
            <p:ph type="sldNum" sz="quarter" idx="10"/>
          </p:nvPr>
        </p:nvSpPr>
        <p:spPr/>
        <p:txBody>
          <a:bodyPr/>
          <a:lstStyle/>
          <a:p>
            <a:fld id="{5990130A-5BA8-AE42-902E-1F76BA9EA1E6}" type="slidenum">
              <a:rPr kumimoji="1" lang="ja-JP" altLang="en-US" smtClean="0"/>
              <a:t>5</a:t>
            </a:fld>
            <a:endParaRPr kumimoji="1" lang="ja-JP" altLang="en-US"/>
          </a:p>
        </p:txBody>
      </p:sp>
    </p:spTree>
    <p:extLst>
      <p:ext uri="{BB962C8B-B14F-4D97-AF65-F5344CB8AC3E}">
        <p14:creationId xmlns:p14="http://schemas.microsoft.com/office/powerpoint/2010/main" val="2828209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9732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1091034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2015219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227233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1907254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876864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2374908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1517397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915418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2433101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EF0122F-5260-DD45-A8F8-06E7E6DF9914}" type="datetimeFigureOut">
              <a:rPr kumimoji="1" lang="ja-JP" altLang="en-US" smtClean="0"/>
              <a:t>15/06/22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26184336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F0122F-5260-DD45-A8F8-06E7E6DF9914}" type="datetimeFigureOut">
              <a:rPr kumimoji="1" lang="ja-JP" altLang="en-US" smtClean="0"/>
              <a:t>15/06/22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59ACCA-56A7-7440-A5E9-3B4F500633AE}" type="slidenum">
              <a:rPr kumimoji="1" lang="ja-JP" altLang="en-US" smtClean="0"/>
              <a:t>‹#›</a:t>
            </a:fld>
            <a:endParaRPr kumimoji="1" lang="ja-JP" altLang="en-US"/>
          </a:p>
        </p:txBody>
      </p:sp>
    </p:spTree>
    <p:extLst>
      <p:ext uri="{BB962C8B-B14F-4D97-AF65-F5344CB8AC3E}">
        <p14:creationId xmlns:p14="http://schemas.microsoft.com/office/powerpoint/2010/main" val="1102329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Mining Android App Usages for Generating Actionable GUI-based Execution Scenarios</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Mario Linares-Vasquez, Martin White</a:t>
            </a:r>
          </a:p>
          <a:p>
            <a:r>
              <a:rPr lang="en-US" altLang="ja-JP" dirty="0" smtClean="0"/>
              <a:t>Carlos Bernal-Cardenas, Kevin Moran</a:t>
            </a:r>
          </a:p>
          <a:p>
            <a:r>
              <a:rPr kumimoji="1" lang="en-US" altLang="ja-JP" dirty="0" smtClean="0"/>
              <a:t>Denys </a:t>
            </a:r>
            <a:r>
              <a:rPr kumimoji="1" lang="en-US" altLang="ja-JP" dirty="0" err="1" smtClean="0"/>
              <a:t>Poshyvanyk</a:t>
            </a:r>
            <a:endParaRPr kumimoji="1" lang="ja-JP" altLang="en-US" dirty="0"/>
          </a:p>
        </p:txBody>
      </p:sp>
    </p:spTree>
    <p:extLst>
      <p:ext uri="{BB962C8B-B14F-4D97-AF65-F5344CB8AC3E}">
        <p14:creationId xmlns:p14="http://schemas.microsoft.com/office/powerpoint/2010/main" val="344716296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背景と問題点</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Android</a:t>
            </a:r>
            <a:r>
              <a:rPr kumimoji="1" lang="ja-JP" altLang="en-US" dirty="0" smtClean="0"/>
              <a:t>アプリのテスト</a:t>
            </a:r>
            <a:endParaRPr kumimoji="1" lang="en-US" altLang="ja-JP" dirty="0" smtClean="0"/>
          </a:p>
          <a:p>
            <a:pPr lvl="1"/>
            <a:r>
              <a:rPr lang="en-US" altLang="ja-JP" dirty="0" smtClean="0"/>
              <a:t>GUI</a:t>
            </a:r>
            <a:r>
              <a:rPr lang="ja-JP" altLang="en-US" dirty="0" smtClean="0"/>
              <a:t>レベルの変更は各デバイスでアプリのシナリオに沿ってテストすべき</a:t>
            </a:r>
            <a:endParaRPr lang="en-US" altLang="ja-JP" dirty="0" smtClean="0"/>
          </a:p>
          <a:p>
            <a:pPr lvl="1"/>
            <a:endParaRPr lang="en-US" altLang="ja-JP" dirty="0" smtClean="0"/>
          </a:p>
          <a:p>
            <a:pPr lvl="1"/>
            <a:r>
              <a:rPr lang="ja-JP" altLang="en-US" dirty="0" smtClean="0"/>
              <a:t>先行</a:t>
            </a:r>
            <a:r>
              <a:rPr lang="ja-JP" altLang="en-US" dirty="0"/>
              <a:t>研究では</a:t>
            </a:r>
            <a:r>
              <a:rPr lang="en-US" altLang="ja-JP" dirty="0"/>
              <a:t>GUI</a:t>
            </a:r>
            <a:r>
              <a:rPr lang="ja-JP" altLang="en-US" dirty="0"/>
              <a:t>とアプリ</a:t>
            </a:r>
            <a:r>
              <a:rPr lang="ja-JP" altLang="en-US" dirty="0" smtClean="0"/>
              <a:t>の挙動の</a:t>
            </a:r>
            <a:r>
              <a:rPr lang="ja-JP" altLang="en-US" dirty="0"/>
              <a:t>相互関係を抽出することによりモデルをつくりこの問題に</a:t>
            </a:r>
            <a:r>
              <a:rPr lang="ja-JP" altLang="en-US" dirty="0" smtClean="0"/>
              <a:t>取り組んだ</a:t>
            </a:r>
            <a:endParaRPr lang="en-US" altLang="ja-JP" dirty="0" smtClean="0"/>
          </a:p>
          <a:p>
            <a:pPr lvl="2"/>
            <a:r>
              <a:rPr lang="ja-JP" altLang="en-US" dirty="0" smtClean="0"/>
              <a:t>シナリオ</a:t>
            </a:r>
            <a:r>
              <a:rPr lang="ja-JP" altLang="en-US" dirty="0"/>
              <a:t>に</a:t>
            </a:r>
            <a:r>
              <a:rPr lang="ja-JP" altLang="en-US" dirty="0" smtClean="0"/>
              <a:t>沿ってはいない</a:t>
            </a:r>
            <a:endParaRPr kumimoji="1" lang="en-US" altLang="ja-JP" dirty="0"/>
          </a:p>
        </p:txBody>
      </p:sp>
    </p:spTree>
    <p:extLst>
      <p:ext uri="{BB962C8B-B14F-4D97-AF65-F5344CB8AC3E}">
        <p14:creationId xmlns:p14="http://schemas.microsoft.com/office/powerpoint/2010/main" val="1548780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アプリ</a:t>
            </a:r>
            <a:r>
              <a:rPr lang="ja-JP" altLang="en-US" dirty="0"/>
              <a:t>のシナリオに沿った自動テストを行うことができるツール</a:t>
            </a:r>
            <a:r>
              <a:rPr lang="ja-JP" altLang="en-US" dirty="0" smtClean="0"/>
              <a:t>作成</a:t>
            </a:r>
            <a:endParaRPr lang="en-US" altLang="ja-JP" dirty="0" smtClean="0"/>
          </a:p>
          <a:p>
            <a:pPr lvl="1"/>
            <a:r>
              <a:rPr lang="ja-JP" altLang="ja-JP" dirty="0" smtClean="0"/>
              <a:t>M</a:t>
            </a:r>
            <a:r>
              <a:rPr lang="en-US" altLang="ja-JP" dirty="0" smtClean="0"/>
              <a:t>ONKEY</a:t>
            </a:r>
            <a:r>
              <a:rPr lang="ja-JP" altLang="en-US" dirty="0" smtClean="0"/>
              <a:t> </a:t>
            </a:r>
            <a:r>
              <a:rPr lang="en-US" altLang="ja-JP" dirty="0" smtClean="0"/>
              <a:t>LAB</a:t>
            </a:r>
          </a:p>
          <a:p>
            <a:pPr lvl="1"/>
            <a:endParaRPr kumimoji="1" lang="ja-JP" altLang="en-US" dirty="0"/>
          </a:p>
        </p:txBody>
      </p:sp>
    </p:spTree>
    <p:extLst>
      <p:ext uri="{BB962C8B-B14F-4D97-AF65-F5344CB8AC3E}">
        <p14:creationId xmlns:p14="http://schemas.microsoft.com/office/powerpoint/2010/main" val="340010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dirty="0" smtClean="0"/>
              <a:t>M</a:t>
            </a:r>
            <a:r>
              <a:rPr lang="en-US" altLang="ja-JP" dirty="0" smtClean="0"/>
              <a:t>ONKEY</a:t>
            </a:r>
            <a:r>
              <a:rPr lang="ja-JP" altLang="en-US" dirty="0" smtClean="0"/>
              <a:t> </a:t>
            </a:r>
            <a:r>
              <a:rPr lang="en-US" altLang="ja-JP" dirty="0" smtClean="0"/>
              <a:t>LAB</a:t>
            </a:r>
            <a:r>
              <a:rPr lang="ja-JP" altLang="en-US" dirty="0" smtClean="0"/>
              <a:t>の概要</a:t>
            </a:r>
            <a:endParaRPr kumimoji="1" lang="ja-JP" altLang="en-US" dirty="0"/>
          </a:p>
        </p:txBody>
      </p:sp>
      <p:pic>
        <p:nvPicPr>
          <p:cNvPr id="4" name="図 3" descr="スクリーンショット 2015-06-21 21.10.5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250" y="1279580"/>
            <a:ext cx="7991380" cy="5374361"/>
          </a:xfrm>
          <a:prstGeom prst="rect">
            <a:avLst/>
          </a:prstGeom>
        </p:spPr>
      </p:pic>
      <p:sp>
        <p:nvSpPr>
          <p:cNvPr id="6" name="角丸四角形 5"/>
          <p:cNvSpPr/>
          <p:nvPr/>
        </p:nvSpPr>
        <p:spPr>
          <a:xfrm>
            <a:off x="733297" y="1279580"/>
            <a:ext cx="3891334" cy="1343510"/>
          </a:xfrm>
          <a:prstGeom prst="round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733297" y="2618736"/>
            <a:ext cx="3891334" cy="2006185"/>
          </a:xfrm>
          <a:prstGeom prst="round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733297" y="4607299"/>
            <a:ext cx="3891334" cy="804550"/>
          </a:xfrm>
          <a:prstGeom prst="round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733297" y="5411849"/>
            <a:ext cx="3891334" cy="1242092"/>
          </a:xfrm>
          <a:prstGeom prst="round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935187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8"/>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ssolv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a:t>
            </a:r>
            <a:endParaRPr kumimoji="1" lang="ja-JP" altLang="en-US" dirty="0"/>
          </a:p>
        </p:txBody>
      </p:sp>
      <p:pic>
        <p:nvPicPr>
          <p:cNvPr id="4" name="図 3" descr="スクリーンショット 2015-06-22 9.46.3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3876" y="1643415"/>
            <a:ext cx="6072012" cy="4515481"/>
          </a:xfrm>
          <a:prstGeom prst="rect">
            <a:avLst/>
          </a:prstGeom>
        </p:spPr>
      </p:pic>
    </p:spTree>
    <p:extLst>
      <p:ext uri="{BB962C8B-B14F-4D97-AF65-F5344CB8AC3E}">
        <p14:creationId xmlns:p14="http://schemas.microsoft.com/office/powerpoint/2010/main" val="34625855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MONKEY LAB </a:t>
            </a:r>
            <a:r>
              <a:rPr kumimoji="1" lang="en-US" altLang="ja-JP" dirty="0" err="1" smtClean="0"/>
              <a:t>vs</a:t>
            </a:r>
            <a:r>
              <a:rPr kumimoji="1" lang="en-US" altLang="ja-JP" dirty="0" smtClean="0"/>
              <a:t> Android UI monkey</a:t>
            </a:r>
          </a:p>
        </p:txBody>
      </p:sp>
      <p:pic>
        <p:nvPicPr>
          <p:cNvPr id="4" name="図 3" descr="スクリーンショット 2015-06-22 10.05.0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109" y="2143947"/>
            <a:ext cx="4713111" cy="4556007"/>
          </a:xfrm>
          <a:prstGeom prst="rect">
            <a:avLst/>
          </a:prstGeom>
        </p:spPr>
      </p:pic>
    </p:spTree>
    <p:extLst>
      <p:ext uri="{BB962C8B-B14F-4D97-AF65-F5344CB8AC3E}">
        <p14:creationId xmlns:p14="http://schemas.microsoft.com/office/powerpoint/2010/main" val="310360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RQ3,4</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RQ3 : MONKEY LAB </a:t>
            </a:r>
            <a:r>
              <a:rPr kumimoji="1" lang="en-US" altLang="ja-JP" dirty="0" err="1" smtClean="0"/>
              <a:t>vs</a:t>
            </a:r>
            <a:r>
              <a:rPr kumimoji="1" lang="en-US" altLang="ja-JP" dirty="0" smtClean="0"/>
              <a:t> DFS</a:t>
            </a:r>
          </a:p>
          <a:p>
            <a:pPr lvl="1"/>
            <a:r>
              <a:rPr lang="en-US" altLang="en-US" dirty="0" smtClean="0"/>
              <a:t>DFS</a:t>
            </a:r>
            <a:r>
              <a:rPr lang="ja-JP" altLang="en-US" dirty="0" smtClean="0"/>
              <a:t>より</a:t>
            </a:r>
            <a:r>
              <a:rPr lang="en-US" altLang="en-US" dirty="0" smtClean="0"/>
              <a:t>MONKEY LAB</a:t>
            </a:r>
            <a:r>
              <a:rPr lang="ja-JP" altLang="en-US" dirty="0" smtClean="0"/>
              <a:t>の言語モデルのほうがカバレッジが高い</a:t>
            </a:r>
            <a:endParaRPr lang="en-US" altLang="ja-JP" dirty="0" smtClean="0"/>
          </a:p>
          <a:p>
            <a:r>
              <a:rPr kumimoji="1" lang="en-US" altLang="ja-JP" dirty="0" smtClean="0"/>
              <a:t>RQ4 : MOKEY LAB </a:t>
            </a:r>
            <a:r>
              <a:rPr kumimoji="1" lang="en-US" altLang="ja-JP" dirty="0" err="1" smtClean="0"/>
              <a:t>vs</a:t>
            </a:r>
            <a:r>
              <a:rPr kumimoji="1" lang="en-US" altLang="ja-JP" dirty="0" smtClean="0"/>
              <a:t> Manual execution</a:t>
            </a:r>
          </a:p>
          <a:p>
            <a:pPr lvl="1"/>
            <a:r>
              <a:rPr lang="ja-JP" altLang="en-US" dirty="0" smtClean="0"/>
              <a:t>手動でのテストより</a:t>
            </a:r>
            <a:r>
              <a:rPr lang="en-US" altLang="ja-JP" dirty="0" smtClean="0"/>
              <a:t>MONKEY LAB</a:t>
            </a:r>
            <a:r>
              <a:rPr lang="ja-JP" altLang="en-US" dirty="0" smtClean="0"/>
              <a:t>のほうがカバレッジが高いが，すごく時間がかかる</a:t>
            </a:r>
            <a:endParaRPr kumimoji="1" lang="ja-JP" altLang="en-US" dirty="0"/>
          </a:p>
        </p:txBody>
      </p:sp>
    </p:spTree>
    <p:extLst>
      <p:ext uri="{BB962C8B-B14F-4D97-AF65-F5344CB8AC3E}">
        <p14:creationId xmlns:p14="http://schemas.microsoft.com/office/powerpoint/2010/main" val="1249475965"/>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1064</TotalTime>
  <Words>213</Words>
  <Application>Microsoft Macintosh PowerPoint</Application>
  <PresentationFormat>画面に合わせる (4:3)</PresentationFormat>
  <Paragraphs>29</Paragraphs>
  <Slides>7</Slides>
  <Notes>2</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ホワイト</vt:lpstr>
      <vt:lpstr>Mining Android App Usages for Generating Actionable GUI-based Execution Scenarios</vt:lpstr>
      <vt:lpstr>背景と問題点</vt:lpstr>
      <vt:lpstr>目的</vt:lpstr>
      <vt:lpstr>MONKEY LABの概要</vt:lpstr>
      <vt:lpstr>RQ1</vt:lpstr>
      <vt:lpstr>RQ2</vt:lpstr>
      <vt:lpstr>RQ3,4</vt:lpstr>
    </vt:vector>
  </TitlesOfParts>
  <Company>wakayama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Mining Android App Usages for Generating Actionable GUI-based Execution Scenarios</dc:title>
  <dc:creator>maeda yoshiya</dc:creator>
  <cp:lastModifiedBy>maeda yoshiya</cp:lastModifiedBy>
  <cp:revision>11</cp:revision>
  <dcterms:created xsi:type="dcterms:W3CDTF">2015-06-08T15:02:18Z</dcterms:created>
  <dcterms:modified xsi:type="dcterms:W3CDTF">2015-06-22T01:13:26Z</dcterms:modified>
</cp:coreProperties>
</file>