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83" r:id="rId4"/>
    <p:sldId id="281" r:id="rId5"/>
    <p:sldId id="282" r:id="rId6"/>
  </p:sldIdLst>
  <p:sldSz cx="9144000" cy="6858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31" d="100"/>
          <a:sy n="131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hoji-f\SNA\&#20998;&#26512;&#32080;&#26524;&#12487;&#12540;&#12479;\Z-score&#22793;&#25563;\Apache_resul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hoji-f\SNA\&#20998;&#26512;&#32080;&#26524;&#12487;&#12540;&#12479;\Z-score&#22793;&#25563;\PostgreSQL_resul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hoji-f\SNA\&#20998;&#26512;&#32080;&#26524;&#12487;&#12540;&#12479;\Z-score&#22793;&#25563;\Linux_resul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hoji-f\SNA\&#20998;&#26512;&#32080;&#26524;&#12487;&#12540;&#12479;\Z-score&#22793;&#25563;\Eclipse3_results_2patter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hoji-f\SNA\&#20998;&#26512;&#32080;&#26524;&#12487;&#12540;&#12479;\Z-score&#22793;&#25563;\Eclipse_BIRT_results_2pattern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hoji-f\SNA\&#20998;&#26512;&#32080;&#26524;&#12487;&#12540;&#12479;\Z-score&#22793;&#25563;\Eclipse_DSDP_results_2pattern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hoji-f\SNA\&#20998;&#26512;&#32080;&#26524;&#12487;&#12540;&#12479;\Z-score&#22793;&#25563;\Eclipse_TPTP_results_2pattern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hoji-f\SNA\&#20998;&#26512;&#32080;&#26524;&#12487;&#12540;&#12479;\Z-score&#22793;&#25563;\Eclipse_STP_result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hoji-f\SNA\&#20998;&#26512;&#32080;&#26524;&#12487;&#12540;&#12479;\Z-score&#22793;&#25563;\FireFox_result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hoji-f\SNA\&#20998;&#26512;&#32080;&#26524;&#12487;&#12540;&#12479;\Z-score&#22793;&#25563;\Thunderbird_result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hoji-f\SNA\&#20998;&#26512;&#32080;&#26524;&#12487;&#12540;&#12479;\Z-score&#22793;&#25563;\SeaMonkey_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title>
      <c:tx>
        <c:rich>
          <a:bodyPr/>
          <a:lstStyle/>
          <a:p>
            <a:pPr>
              <a:defRPr/>
            </a:pPr>
            <a:r>
              <a:rPr lang="en-US" altLang="ja-JP" dirty="0" smtClean="0"/>
              <a:t>Apache(1998-2002)</a:t>
            </a:r>
            <a:endParaRPr lang="en-US" altLang="ja-JP" dirty="0"/>
          </a:p>
        </c:rich>
      </c:tx>
      <c:layout/>
    </c:title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submitterpatch!$G$3:$G$246</c:f>
              <c:numCache>
                <c:formatCode>General</c:formatCode>
                <c:ptCount val="244"/>
                <c:pt idx="0">
                  <c:v>0</c:v>
                </c:pt>
                <c:pt idx="1">
                  <c:v>1.3239311759033145</c:v>
                </c:pt>
                <c:pt idx="2">
                  <c:v>2.500726162199395</c:v>
                </c:pt>
                <c:pt idx="3">
                  <c:v>0</c:v>
                </c:pt>
                <c:pt idx="4">
                  <c:v>2.6375279167989749</c:v>
                </c:pt>
                <c:pt idx="5">
                  <c:v>0</c:v>
                </c:pt>
                <c:pt idx="6">
                  <c:v>2.500726162199395</c:v>
                </c:pt>
                <c:pt idx="7">
                  <c:v>1.5812950125326728</c:v>
                </c:pt>
                <c:pt idx="8">
                  <c:v>2.3784275339928986</c:v>
                </c:pt>
                <c:pt idx="9">
                  <c:v>2.4214824335907856</c:v>
                </c:pt>
                <c:pt idx="10">
                  <c:v>2.0934615045161977</c:v>
                </c:pt>
                <c:pt idx="11">
                  <c:v>3.3491380288083579</c:v>
                </c:pt>
                <c:pt idx="12">
                  <c:v>2.213546750963499</c:v>
                </c:pt>
                <c:pt idx="13">
                  <c:v>2.7705087795291221</c:v>
                </c:pt>
                <c:pt idx="14">
                  <c:v>1.9231275597758439</c:v>
                </c:pt>
                <c:pt idx="15">
                  <c:v>-0.51216649198352493</c:v>
                </c:pt>
                <c:pt idx="16">
                  <c:v>2.4880950843971221</c:v>
                </c:pt>
                <c:pt idx="17">
                  <c:v>1.5364994759505746</c:v>
                </c:pt>
                <c:pt idx="18">
                  <c:v>2.6375279167989749</c:v>
                </c:pt>
                <c:pt idx="19">
                  <c:v>2.2669844920060904</c:v>
                </c:pt>
                <c:pt idx="20">
                  <c:v>1.4378331221829248</c:v>
                </c:pt>
                <c:pt idx="21">
                  <c:v>1.975928592413597</c:v>
                </c:pt>
                <c:pt idx="22">
                  <c:v>1.7718049563743516</c:v>
                </c:pt>
                <c:pt idx="23">
                  <c:v>2.1356958598231039</c:v>
                </c:pt>
                <c:pt idx="24">
                  <c:v>3.2048243803722523</c:v>
                </c:pt>
                <c:pt idx="25">
                  <c:v>2.4214824335907856</c:v>
                </c:pt>
                <c:pt idx="26">
                  <c:v>1.1113628758560543</c:v>
                </c:pt>
                <c:pt idx="27">
                  <c:v>0.81176468391978962</c:v>
                </c:pt>
                <c:pt idx="28">
                  <c:v>-0.51216649198352493</c:v>
                </c:pt>
                <c:pt idx="29">
                  <c:v>-0.51216649198352493</c:v>
                </c:pt>
                <c:pt idx="30">
                  <c:v>-0.51216649198352493</c:v>
                </c:pt>
                <c:pt idx="31">
                  <c:v>1.1113628758560543</c:v>
                </c:pt>
                <c:pt idx="32">
                  <c:v>-0.51216649198352493</c:v>
                </c:pt>
                <c:pt idx="33">
                  <c:v>-0.51216649198352493</c:v>
                </c:pt>
                <c:pt idx="34">
                  <c:v>-0.51216649198352493</c:v>
                </c:pt>
                <c:pt idx="35">
                  <c:v>-0.51216649198352493</c:v>
                </c:pt>
                <c:pt idx="36">
                  <c:v>0</c:v>
                </c:pt>
                <c:pt idx="37">
                  <c:v>0.29959819193626469</c:v>
                </c:pt>
                <c:pt idx="38">
                  <c:v>-0.51216649198352493</c:v>
                </c:pt>
                <c:pt idx="39">
                  <c:v>-0.51216649198352493</c:v>
                </c:pt>
                <c:pt idx="40">
                  <c:v>-0.51216649198352493</c:v>
                </c:pt>
                <c:pt idx="41">
                  <c:v>0</c:v>
                </c:pt>
                <c:pt idx="42">
                  <c:v>0</c:v>
                </c:pt>
                <c:pt idx="43">
                  <c:v>-0.51216649198352493</c:v>
                </c:pt>
                <c:pt idx="44">
                  <c:v>0.67704727501292472</c:v>
                </c:pt>
                <c:pt idx="45">
                  <c:v>-0.51216649198352493</c:v>
                </c:pt>
                <c:pt idx="46">
                  <c:v>-0.51216649198352493</c:v>
                </c:pt>
                <c:pt idx="47">
                  <c:v>-0.51216649198352493</c:v>
                </c:pt>
                <c:pt idx="48">
                  <c:v>1.4378331221829248</c:v>
                </c:pt>
                <c:pt idx="49">
                  <c:v>0.92566663019940021</c:v>
                </c:pt>
                <c:pt idx="50">
                  <c:v>1.7374313141191897</c:v>
                </c:pt>
                <c:pt idx="51">
                  <c:v>-0.51216649198352493</c:v>
                </c:pt>
                <c:pt idx="52">
                  <c:v>-0.51216649198352493</c:v>
                </c:pt>
                <c:pt idx="53">
                  <c:v>0</c:v>
                </c:pt>
                <c:pt idx="54">
                  <c:v>2.4352940517593691</c:v>
                </c:pt>
                <c:pt idx="55">
                  <c:v>-0.51216649198352493</c:v>
                </c:pt>
                <c:pt idx="56">
                  <c:v>0.51216649198352493</c:v>
                </c:pt>
                <c:pt idx="57">
                  <c:v>1.0243329839670496</c:v>
                </c:pt>
                <c:pt idx="58">
                  <c:v>-0.51216649198352493</c:v>
                </c:pt>
                <c:pt idx="59">
                  <c:v>0</c:v>
                </c:pt>
                <c:pt idx="60">
                  <c:v>-0.51216649198352493</c:v>
                </c:pt>
                <c:pt idx="61">
                  <c:v>-0.51216649198352493</c:v>
                </c:pt>
                <c:pt idx="62">
                  <c:v>0</c:v>
                </c:pt>
                <c:pt idx="63">
                  <c:v>2.1559409634424211</c:v>
                </c:pt>
                <c:pt idx="64">
                  <c:v>1.2596384643908269</c:v>
                </c:pt>
                <c:pt idx="65">
                  <c:v>-0.51216649198352493</c:v>
                </c:pt>
                <c:pt idx="66">
                  <c:v>0.29959819193626469</c:v>
                </c:pt>
                <c:pt idx="67">
                  <c:v>-0.51216649198352493</c:v>
                </c:pt>
                <c:pt idx="68">
                  <c:v>-0.51216649198352493</c:v>
                </c:pt>
                <c:pt idx="69">
                  <c:v>-0.51216649198352493</c:v>
                </c:pt>
                <c:pt idx="70">
                  <c:v>-0.51216649198352493</c:v>
                </c:pt>
                <c:pt idx="71">
                  <c:v>0</c:v>
                </c:pt>
                <c:pt idx="72">
                  <c:v>-0.51216649198352493</c:v>
                </c:pt>
                <c:pt idx="73">
                  <c:v>-0.51216649198352493</c:v>
                </c:pt>
                <c:pt idx="74">
                  <c:v>-0.51216649198352493</c:v>
                </c:pt>
                <c:pt idx="75">
                  <c:v>1.4888119589327142</c:v>
                </c:pt>
                <c:pt idx="76">
                  <c:v>1.7718049563743516</c:v>
                </c:pt>
                <c:pt idx="77">
                  <c:v>-0.51216649198352493</c:v>
                </c:pt>
                <c:pt idx="78">
                  <c:v>1.975928592413597</c:v>
                </c:pt>
                <c:pt idx="79">
                  <c:v>1.1892137669964493</c:v>
                </c:pt>
                <c:pt idx="80">
                  <c:v>-0.51216649198352493</c:v>
                </c:pt>
                <c:pt idx="81">
                  <c:v>-0.51216649198352493</c:v>
                </c:pt>
                <c:pt idx="82">
                  <c:v>0</c:v>
                </c:pt>
                <c:pt idx="83">
                  <c:v>-0.51216649198352493</c:v>
                </c:pt>
                <c:pt idx="84">
                  <c:v>0</c:v>
                </c:pt>
                <c:pt idx="85">
                  <c:v>0.51216649198352493</c:v>
                </c:pt>
                <c:pt idx="86">
                  <c:v>-0.51216649198352493</c:v>
                </c:pt>
                <c:pt idx="87">
                  <c:v>0.51216649198352493</c:v>
                </c:pt>
                <c:pt idx="88">
                  <c:v>-0.51216649198352493</c:v>
                </c:pt>
                <c:pt idx="89">
                  <c:v>0.29959819193626469</c:v>
                </c:pt>
                <c:pt idx="90">
                  <c:v>0.29959819193626469</c:v>
                </c:pt>
                <c:pt idx="91">
                  <c:v>0.29959819193626469</c:v>
                </c:pt>
                <c:pt idx="92">
                  <c:v>0</c:v>
                </c:pt>
                <c:pt idx="93">
                  <c:v>0.51216649198352493</c:v>
                </c:pt>
                <c:pt idx="94">
                  <c:v>0</c:v>
                </c:pt>
                <c:pt idx="95">
                  <c:v>-0.51216649198352493</c:v>
                </c:pt>
                <c:pt idx="96">
                  <c:v>0.29959819193626469</c:v>
                </c:pt>
                <c:pt idx="97">
                  <c:v>-0.51216649198352493</c:v>
                </c:pt>
                <c:pt idx="98">
                  <c:v>-0.51216649198352493</c:v>
                </c:pt>
                <c:pt idx="99">
                  <c:v>1.623529367839579</c:v>
                </c:pt>
                <c:pt idx="100">
                  <c:v>0</c:v>
                </c:pt>
                <c:pt idx="101">
                  <c:v>-0.51216649198352493</c:v>
                </c:pt>
                <c:pt idx="102">
                  <c:v>-0.51216649198352493</c:v>
                </c:pt>
                <c:pt idx="103">
                  <c:v>-0.51216649198352493</c:v>
                </c:pt>
                <c:pt idx="104">
                  <c:v>0.51216649198352493</c:v>
                </c:pt>
                <c:pt idx="105">
                  <c:v>0.29959819193626469</c:v>
                </c:pt>
                <c:pt idx="106">
                  <c:v>0.81176468391978962</c:v>
                </c:pt>
                <c:pt idx="107">
                  <c:v>-0.51216649198352493</c:v>
                </c:pt>
                <c:pt idx="108">
                  <c:v>1.8046503663203273</c:v>
                </c:pt>
                <c:pt idx="109">
                  <c:v>-0.51216649198352493</c:v>
                </c:pt>
                <c:pt idx="110">
                  <c:v>1.4378331221829248</c:v>
                </c:pt>
                <c:pt idx="111">
                  <c:v>0.51216649198352493</c:v>
                </c:pt>
                <c:pt idx="112">
                  <c:v>0</c:v>
                </c:pt>
                <c:pt idx="113">
                  <c:v>1.3830747372533017</c:v>
                </c:pt>
                <c:pt idx="114">
                  <c:v>0.51216649198352493</c:v>
                </c:pt>
                <c:pt idx="115">
                  <c:v>-0.51216649198352493</c:v>
                </c:pt>
                <c:pt idx="116">
                  <c:v>0</c:v>
                </c:pt>
                <c:pt idx="117">
                  <c:v>0</c:v>
                </c:pt>
                <c:pt idx="118">
                  <c:v>-0.51216649198352493</c:v>
                </c:pt>
                <c:pt idx="119">
                  <c:v>-0.51216649198352493</c:v>
                </c:pt>
                <c:pt idx="120">
                  <c:v>-0.51216649198352493</c:v>
                </c:pt>
                <c:pt idx="121">
                  <c:v>0</c:v>
                </c:pt>
                <c:pt idx="122">
                  <c:v>-0.51216649198352493</c:v>
                </c:pt>
                <c:pt idx="123">
                  <c:v>-0.51216649198352493</c:v>
                </c:pt>
                <c:pt idx="124">
                  <c:v>0.29959819193626469</c:v>
                </c:pt>
                <c:pt idx="125">
                  <c:v>-0.51216649198352493</c:v>
                </c:pt>
                <c:pt idx="126">
                  <c:v>-0.51216649198352493</c:v>
                </c:pt>
                <c:pt idx="127">
                  <c:v>0.29959819193626469</c:v>
                </c:pt>
                <c:pt idx="128">
                  <c:v>0</c:v>
                </c:pt>
                <c:pt idx="129">
                  <c:v>-0.51216649198352493</c:v>
                </c:pt>
                <c:pt idx="130">
                  <c:v>-0.51216649198352493</c:v>
                </c:pt>
                <c:pt idx="131">
                  <c:v>1.4888119589327142</c:v>
                </c:pt>
                <c:pt idx="132">
                  <c:v>-0.51216649198352493</c:v>
                </c:pt>
                <c:pt idx="133">
                  <c:v>0.29959819193626469</c:v>
                </c:pt>
                <c:pt idx="134">
                  <c:v>1.1113628758560543</c:v>
                </c:pt>
                <c:pt idx="135">
                  <c:v>-0.51216649198352493</c:v>
                </c:pt>
                <c:pt idx="136">
                  <c:v>0.29959819193626469</c:v>
                </c:pt>
                <c:pt idx="137">
                  <c:v>0.67704727501292472</c:v>
                </c:pt>
                <c:pt idx="138">
                  <c:v>0</c:v>
                </c:pt>
                <c:pt idx="139">
                  <c:v>-0.51216649198352493</c:v>
                </c:pt>
                <c:pt idx="140">
                  <c:v>2.3168168583038522</c:v>
                </c:pt>
                <c:pt idx="141">
                  <c:v>0</c:v>
                </c:pt>
                <c:pt idx="142">
                  <c:v>-0.51216649198352493</c:v>
                </c:pt>
                <c:pt idx="143">
                  <c:v>-0.51216649198352493</c:v>
                </c:pt>
                <c:pt idx="144">
                  <c:v>1.1113628758560543</c:v>
                </c:pt>
                <c:pt idx="145">
                  <c:v>0.67704727501292472</c:v>
                </c:pt>
                <c:pt idx="146">
                  <c:v>-0.51216649198352493</c:v>
                </c:pt>
                <c:pt idx="147">
                  <c:v>1.2596384643908269</c:v>
                </c:pt>
                <c:pt idx="148">
                  <c:v>1.0243329839670496</c:v>
                </c:pt>
                <c:pt idx="149">
                  <c:v>-0.51216649198352493</c:v>
                </c:pt>
                <c:pt idx="150">
                  <c:v>1.2596384643908269</c:v>
                </c:pt>
                <c:pt idx="151">
                  <c:v>-0.51216649198352493</c:v>
                </c:pt>
                <c:pt idx="152">
                  <c:v>0.29959819193626469</c:v>
                </c:pt>
                <c:pt idx="153">
                  <c:v>-0.51216649198352493</c:v>
                </c:pt>
                <c:pt idx="154">
                  <c:v>0.92566663019940021</c:v>
                </c:pt>
                <c:pt idx="155">
                  <c:v>1.1892137669964493</c:v>
                </c:pt>
                <c:pt idx="156">
                  <c:v>1.3830747372533017</c:v>
                </c:pt>
                <c:pt idx="157">
                  <c:v>-0.51216649198352493</c:v>
                </c:pt>
                <c:pt idx="158">
                  <c:v>-0.51216649198352493</c:v>
                </c:pt>
                <c:pt idx="159">
                  <c:v>0.51216649198352493</c:v>
                </c:pt>
                <c:pt idx="160">
                  <c:v>0.81176468391978962</c:v>
                </c:pt>
                <c:pt idx="161">
                  <c:v>-0.51216649198352493</c:v>
                </c:pt>
                <c:pt idx="162">
                  <c:v>-0.51216649198352493</c:v>
                </c:pt>
                <c:pt idx="163">
                  <c:v>1.7374313141191897</c:v>
                </c:pt>
                <c:pt idx="164">
                  <c:v>-0.51216649198352493</c:v>
                </c:pt>
                <c:pt idx="165">
                  <c:v>1.3239311759033145</c:v>
                </c:pt>
                <c:pt idx="166">
                  <c:v>1.8662610420093741</c:v>
                </c:pt>
                <c:pt idx="167">
                  <c:v>-0.51216649198352493</c:v>
                </c:pt>
                <c:pt idx="168">
                  <c:v>-0.51216649198352493</c:v>
                </c:pt>
                <c:pt idx="169">
                  <c:v>0.29959819193626469</c:v>
                </c:pt>
                <c:pt idx="170">
                  <c:v>-0.51216649198352493</c:v>
                </c:pt>
                <c:pt idx="171">
                  <c:v>-0.51216649198352493</c:v>
                </c:pt>
                <c:pt idx="172">
                  <c:v>0</c:v>
                </c:pt>
                <c:pt idx="173">
                  <c:v>2.2317921238410205</c:v>
                </c:pt>
                <c:pt idx="174">
                  <c:v>0</c:v>
                </c:pt>
                <c:pt idx="175">
                  <c:v>-0.51216649198352493</c:v>
                </c:pt>
                <c:pt idx="176">
                  <c:v>0.29959819193626469</c:v>
                </c:pt>
                <c:pt idx="177">
                  <c:v>-0.51216649198352493</c:v>
                </c:pt>
                <c:pt idx="178">
                  <c:v>0</c:v>
                </c:pt>
                <c:pt idx="179">
                  <c:v>0</c:v>
                </c:pt>
                <c:pt idx="180">
                  <c:v>-0.51216649198352493</c:v>
                </c:pt>
                <c:pt idx="181">
                  <c:v>0.67704727501292472</c:v>
                </c:pt>
                <c:pt idx="182">
                  <c:v>2.0934615045161977</c:v>
                </c:pt>
                <c:pt idx="183">
                  <c:v>0</c:v>
                </c:pt>
                <c:pt idx="184">
                  <c:v>-0.51216649198352493</c:v>
                </c:pt>
                <c:pt idx="185">
                  <c:v>-0.51216649198352493</c:v>
                </c:pt>
                <c:pt idx="186">
                  <c:v>-0.51216649198352493</c:v>
                </c:pt>
                <c:pt idx="187">
                  <c:v>-0.51216649198352493</c:v>
                </c:pt>
                <c:pt idx="188">
                  <c:v>-0.51216649198352493</c:v>
                </c:pt>
                <c:pt idx="189">
                  <c:v>1.4888119589327142</c:v>
                </c:pt>
                <c:pt idx="190">
                  <c:v>-0.51216649198352493</c:v>
                </c:pt>
                <c:pt idx="191">
                  <c:v>1.9499996141664497</c:v>
                </c:pt>
                <c:pt idx="192">
                  <c:v>1.3830747372533017</c:v>
                </c:pt>
                <c:pt idx="193">
                  <c:v>-0.51216649198352493</c:v>
                </c:pt>
                <c:pt idx="194">
                  <c:v>1.0243329839670496</c:v>
                </c:pt>
                <c:pt idx="195">
                  <c:v>-0.51216649198352493</c:v>
                </c:pt>
                <c:pt idx="196">
                  <c:v>0.81176468391978962</c:v>
                </c:pt>
                <c:pt idx="197">
                  <c:v>0</c:v>
                </c:pt>
                <c:pt idx="198">
                  <c:v>0</c:v>
                </c:pt>
                <c:pt idx="199">
                  <c:v>-0.51216649198352493</c:v>
                </c:pt>
                <c:pt idx="200">
                  <c:v>0</c:v>
                </c:pt>
                <c:pt idx="201">
                  <c:v>1.3830747372533017</c:v>
                </c:pt>
                <c:pt idx="202">
                  <c:v>0.29959819193626469</c:v>
                </c:pt>
                <c:pt idx="203">
                  <c:v>-0.51216649198352493</c:v>
                </c:pt>
                <c:pt idx="204">
                  <c:v>-0.51216649198352493</c:v>
                </c:pt>
                <c:pt idx="205">
                  <c:v>-0.51216649198352493</c:v>
                </c:pt>
                <c:pt idx="206">
                  <c:v>0.29959819193626469</c:v>
                </c:pt>
                <c:pt idx="207">
                  <c:v>0</c:v>
                </c:pt>
                <c:pt idx="208">
                  <c:v>0.29959819193626469</c:v>
                </c:pt>
                <c:pt idx="209">
                  <c:v>1.5812950125326728</c:v>
                </c:pt>
                <c:pt idx="210">
                  <c:v>-0.51216649198352493</c:v>
                </c:pt>
                <c:pt idx="211">
                  <c:v>-0.51216649198352493</c:v>
                </c:pt>
                <c:pt idx="212">
                  <c:v>1.4378331221829248</c:v>
                </c:pt>
                <c:pt idx="213">
                  <c:v>0.51216649198352493</c:v>
                </c:pt>
                <c:pt idx="214">
                  <c:v>1.5364994759505746</c:v>
                </c:pt>
                <c:pt idx="215">
                  <c:v>-0.51216649198352493</c:v>
                </c:pt>
                <c:pt idx="216">
                  <c:v>0.29959819193626469</c:v>
                </c:pt>
                <c:pt idx="217">
                  <c:v>0.67704727501292472</c:v>
                </c:pt>
                <c:pt idx="218">
                  <c:v>0</c:v>
                </c:pt>
                <c:pt idx="219">
                  <c:v>-0.51216649198352493</c:v>
                </c:pt>
                <c:pt idx="220">
                  <c:v>0</c:v>
                </c:pt>
                <c:pt idx="221">
                  <c:v>1.7013802589799745</c:v>
                </c:pt>
                <c:pt idx="222">
                  <c:v>-0.51216649198352493</c:v>
                </c:pt>
                <c:pt idx="223">
                  <c:v>1.4888119589327142</c:v>
                </c:pt>
                <c:pt idx="224">
                  <c:v>-0.51216649198352493</c:v>
                </c:pt>
                <c:pt idx="225">
                  <c:v>1.8952412292368268</c:v>
                </c:pt>
                <c:pt idx="226">
                  <c:v>0</c:v>
                </c:pt>
                <c:pt idx="227">
                  <c:v>-0.51216649198352493</c:v>
                </c:pt>
                <c:pt idx="228">
                  <c:v>0</c:v>
                </c:pt>
                <c:pt idx="229">
                  <c:v>2.3930596964524624</c:v>
                </c:pt>
                <c:pt idx="230">
                  <c:v>1.0243329839670496</c:v>
                </c:pt>
                <c:pt idx="231">
                  <c:v>0.51216649198352493</c:v>
                </c:pt>
                <c:pt idx="232">
                  <c:v>-0.51216649198352493</c:v>
                </c:pt>
                <c:pt idx="233">
                  <c:v>0</c:v>
                </c:pt>
                <c:pt idx="234">
                  <c:v>-0.51216649198352493</c:v>
                </c:pt>
                <c:pt idx="235">
                  <c:v>-0.51216649198352493</c:v>
                </c:pt>
                <c:pt idx="236">
                  <c:v>1.9231275597758439</c:v>
                </c:pt>
                <c:pt idx="237">
                  <c:v>-0.51216649198352493</c:v>
                </c:pt>
                <c:pt idx="238">
                  <c:v>-0.51216649198352493</c:v>
                </c:pt>
                <c:pt idx="239">
                  <c:v>2.7348922436956333</c:v>
                </c:pt>
                <c:pt idx="240">
                  <c:v>-0.51216649198352493</c:v>
                </c:pt>
                <c:pt idx="241">
                  <c:v>-0.51216649198352493</c:v>
                </c:pt>
                <c:pt idx="242">
                  <c:v>0.29959819193626469</c:v>
                </c:pt>
                <c:pt idx="243">
                  <c:v>-0.51216649198352493</c:v>
                </c:pt>
              </c:numCache>
            </c:numRef>
          </c:xVal>
          <c:yVal>
            <c:numRef>
              <c:f>submitterpatch!$H$3:$H$246</c:f>
              <c:numCache>
                <c:formatCode>General</c:formatCode>
                <c:ptCount val="244"/>
                <c:pt idx="25">
                  <c:v>-9.6484426392823928E-3</c:v>
                </c:pt>
                <c:pt idx="26">
                  <c:v>-0.86596057943300986</c:v>
                </c:pt>
                <c:pt idx="27">
                  <c:v>1.3898600987048033</c:v>
                </c:pt>
                <c:pt idx="28">
                  <c:v>2.0352664211291476</c:v>
                </c:pt>
                <c:pt idx="29">
                  <c:v>-1.6821068094180669</c:v>
                </c:pt>
                <c:pt idx="30">
                  <c:v>-1.0014051332189406</c:v>
                </c:pt>
                <c:pt idx="31">
                  <c:v>-0.86596057943300986</c:v>
                </c:pt>
                <c:pt idx="32">
                  <c:v>-0.56474528921069878</c:v>
                </c:pt>
                <c:pt idx="33">
                  <c:v>-0.75144384091812011</c:v>
                </c:pt>
                <c:pt idx="34">
                  <c:v>-1.1671758696553209</c:v>
                </c:pt>
                <c:pt idx="35">
                  <c:v>-0.86596057943300986</c:v>
                </c:pt>
                <c:pt idx="36">
                  <c:v>1.5026768632211325</c:v>
                </c:pt>
                <c:pt idx="37">
                  <c:v>-9.6484426392823928E-3</c:v>
                </c:pt>
                <c:pt idx="38">
                  <c:v>-2.1970377491808133</c:v>
                </c:pt>
                <c:pt idx="39">
                  <c:v>-0.2365129011553741</c:v>
                </c:pt>
                <c:pt idx="40">
                  <c:v>-0.75144384091812011</c:v>
                </c:pt>
                <c:pt idx="41">
                  <c:v>1.8588245241710979</c:v>
                </c:pt>
                <c:pt idx="42">
                  <c:v>-0.56474528921069878</c:v>
                </c:pt>
                <c:pt idx="43">
                  <c:v>-1.6821068094180669</c:v>
                </c:pt>
                <c:pt idx="44">
                  <c:v>-0.41566937475095145</c:v>
                </c:pt>
                <c:pt idx="45">
                  <c:v>-0.41566937475095145</c:v>
                </c:pt>
                <c:pt idx="46">
                  <c:v>-1.6821068094180669</c:v>
                </c:pt>
                <c:pt idx="47">
                  <c:v>0.54338768606929744</c:v>
                </c:pt>
                <c:pt idx="48">
                  <c:v>0.79995247352300414</c:v>
                </c:pt>
                <c:pt idx="49">
                  <c:v>-0.65224492989257477</c:v>
                </c:pt>
                <c:pt idx="50">
                  <c:v>0.63088732675117354</c:v>
                </c:pt>
                <c:pt idx="51">
                  <c:v>-0.75144384091812011</c:v>
                </c:pt>
                <c:pt idx="52">
                  <c:v>-2.1970377491808133</c:v>
                </c:pt>
                <c:pt idx="53">
                  <c:v>1.4218484901971562</c:v>
                </c:pt>
                <c:pt idx="54">
                  <c:v>-0.56474528921069878</c:v>
                </c:pt>
                <c:pt idx="55">
                  <c:v>-0.48647419345619469</c:v>
                </c:pt>
                <c:pt idx="56">
                  <c:v>-0.56474528921069878</c:v>
                </c:pt>
                <c:pt idx="57">
                  <c:v>-7.0742164718994013E-2</c:v>
                </c:pt>
                <c:pt idx="58">
                  <c:v>-1.6821068094180669</c:v>
                </c:pt>
                <c:pt idx="59">
                  <c:v>2.6776004500461306</c:v>
                </c:pt>
                <c:pt idx="60">
                  <c:v>0.32967203652886234</c:v>
                </c:pt>
                <c:pt idx="61">
                  <c:v>-1.1671758696553209</c:v>
                </c:pt>
                <c:pt idx="62">
                  <c:v>1.0347328888949563</c:v>
                </c:pt>
                <c:pt idx="63">
                  <c:v>-0.65224492989257477</c:v>
                </c:pt>
                <c:pt idx="64">
                  <c:v>0.75244571337367083</c:v>
                </c:pt>
                <c:pt idx="65">
                  <c:v>0.67883223985522845</c:v>
                </c:pt>
                <c:pt idx="66">
                  <c:v>2.8456746306551529E-2</c:v>
                </c:pt>
                <c:pt idx="67">
                  <c:v>-9.6484426392823928E-3</c:v>
                </c:pt>
                <c:pt idx="68">
                  <c:v>-1.0014051332189406</c:v>
                </c:pt>
                <c:pt idx="69">
                  <c:v>2.0302637873209415</c:v>
                </c:pt>
                <c:pt idx="70">
                  <c:v>-0.13731399012982856</c:v>
                </c:pt>
                <c:pt idx="71">
                  <c:v>-0.56474528921069878</c:v>
                </c:pt>
                <c:pt idx="72">
                  <c:v>0.25140094077435843</c:v>
                </c:pt>
                <c:pt idx="73">
                  <c:v>-9.2276667090471498E-2</c:v>
                </c:pt>
                <c:pt idx="74">
                  <c:v>0.86896215245857622</c:v>
                </c:pt>
                <c:pt idx="75">
                  <c:v>-0.41566937475095145</c:v>
                </c:pt>
                <c:pt idx="76">
                  <c:v>0.19422748274293161</c:v>
                </c:pt>
                <c:pt idx="77">
                  <c:v>1.3082799181328642</c:v>
                </c:pt>
                <c:pt idx="78">
                  <c:v>-0.2365129011553741</c:v>
                </c:pt>
                <c:pt idx="79">
                  <c:v>0.42265427267227473</c:v>
                </c:pt>
                <c:pt idx="80">
                  <c:v>1.2603350050288096</c:v>
                </c:pt>
                <c:pt idx="81">
                  <c:v>2.2389428866328114</c:v>
                </c:pt>
                <c:pt idx="82">
                  <c:v>1.646161870289877</c:v>
                </c:pt>
                <c:pt idx="83">
                  <c:v>0.25140094077435843</c:v>
                </c:pt>
                <c:pt idx="84">
                  <c:v>-0.45022855069580914</c:v>
                </c:pt>
                <c:pt idx="85">
                  <c:v>0.86896215245857622</c:v>
                </c:pt>
                <c:pt idx="86">
                  <c:v>0.904065768378843</c:v>
                </c:pt>
                <c:pt idx="87">
                  <c:v>-0.21044396977295798</c:v>
                </c:pt>
                <c:pt idx="88">
                  <c:v>-9.2276667090471498E-2</c:v>
                </c:pt>
                <c:pt idx="89">
                  <c:v>-1.1671758696553209</c:v>
                </c:pt>
                <c:pt idx="90">
                  <c:v>-0.86596057943300986</c:v>
                </c:pt>
                <c:pt idx="91">
                  <c:v>-1.1671758696553209</c:v>
                </c:pt>
                <c:pt idx="92">
                  <c:v>-0.65224492989257477</c:v>
                </c:pt>
                <c:pt idx="93">
                  <c:v>0.29156684758302881</c:v>
                </c:pt>
                <c:pt idx="94">
                  <c:v>-1.0014051332189406</c:v>
                </c:pt>
                <c:pt idx="95">
                  <c:v>0.16390130009248227</c:v>
                </c:pt>
                <c:pt idx="96">
                  <c:v>-0.56474528921069878</c:v>
                </c:pt>
                <c:pt idx="97">
                  <c:v>-0.1852589032338835</c:v>
                </c:pt>
                <c:pt idx="98">
                  <c:v>-0.2915668475830292</c:v>
                </c:pt>
                <c:pt idx="99">
                  <c:v>0.55261623099666923</c:v>
                </c:pt>
                <c:pt idx="100">
                  <c:v>0.25140094077435843</c:v>
                </c:pt>
                <c:pt idx="101">
                  <c:v>0.67883223985522845</c:v>
                </c:pt>
                <c:pt idx="102">
                  <c:v>-1.380891519195756</c:v>
                </c:pt>
                <c:pt idx="103">
                  <c:v>-1.6821068094180669</c:v>
                </c:pt>
                <c:pt idx="104">
                  <c:v>-0.52457938240202839</c:v>
                </c:pt>
                <c:pt idx="105">
                  <c:v>-1.380891519195756</c:v>
                </c:pt>
                <c:pt idx="106">
                  <c:v>-0.86596057943300986</c:v>
                </c:pt>
                <c:pt idx="107">
                  <c:v>-1.380891519195756</c:v>
                </c:pt>
                <c:pt idx="108">
                  <c:v>0.13228425992663059</c:v>
                </c:pt>
                <c:pt idx="109">
                  <c:v>-1.0014051332189406</c:v>
                </c:pt>
                <c:pt idx="110">
                  <c:v>1.4359454656234107</c:v>
                </c:pt>
                <c:pt idx="111">
                  <c:v>0.67883223985522845</c:v>
                </c:pt>
                <c:pt idx="112">
                  <c:v>-1.1671758696553209</c:v>
                </c:pt>
                <c:pt idx="113">
                  <c:v>-0.13731399012982856</c:v>
                </c:pt>
                <c:pt idx="114">
                  <c:v>-1.079676228973445</c:v>
                </c:pt>
                <c:pt idx="115">
                  <c:v>1.8428478156512493</c:v>
                </c:pt>
                <c:pt idx="116">
                  <c:v>1.2388005026573319</c:v>
                </c:pt>
                <c:pt idx="117">
                  <c:v>-0.70018984299662979</c:v>
                </c:pt>
                <c:pt idx="118">
                  <c:v>-0.35102963967026357</c:v>
                </c:pt>
                <c:pt idx="119">
                  <c:v>0.32967203652886234</c:v>
                </c:pt>
                <c:pt idx="120">
                  <c:v>0.27841803860737213</c:v>
                </c:pt>
                <c:pt idx="121">
                  <c:v>-0.65224492989257477</c:v>
                </c:pt>
                <c:pt idx="122">
                  <c:v>0.76633188053710466</c:v>
                </c:pt>
                <c:pt idx="123">
                  <c:v>-2.1970377491808133</c:v>
                </c:pt>
                <c:pt idx="124">
                  <c:v>-0.65224492989257477</c:v>
                </c:pt>
                <c:pt idx="125">
                  <c:v>0.54338768606929744</c:v>
                </c:pt>
                <c:pt idx="126">
                  <c:v>0.25140094077435843</c:v>
                </c:pt>
                <c:pt idx="127">
                  <c:v>-4.9814349447952773E-2</c:v>
                </c:pt>
                <c:pt idx="128">
                  <c:v>0.67883223985522845</c:v>
                </c:pt>
                <c:pt idx="129">
                  <c:v>-0.48647419345619469</c:v>
                </c:pt>
                <c:pt idx="130">
                  <c:v>1.0202134368862101</c:v>
                </c:pt>
                <c:pt idx="131">
                  <c:v>-0.86596057943300986</c:v>
                </c:pt>
                <c:pt idx="132">
                  <c:v>1.3718133412991973</c:v>
                </c:pt>
                <c:pt idx="133">
                  <c:v>1.5203354813664014</c:v>
                </c:pt>
                <c:pt idx="134">
                  <c:v>-0.86596057943300986</c:v>
                </c:pt>
                <c:pt idx="135">
                  <c:v>-2.1970377491808133</c:v>
                </c:pt>
                <c:pt idx="136">
                  <c:v>-1.6821068094180669</c:v>
                </c:pt>
                <c:pt idx="137">
                  <c:v>0.54338768606929744</c:v>
                </c:pt>
                <c:pt idx="138">
                  <c:v>2.7064341076756069</c:v>
                </c:pt>
                <c:pt idx="139">
                  <c:v>-9.2276667090471498E-2</c:v>
                </c:pt>
                <c:pt idx="140">
                  <c:v>-0.2915668475830292</c:v>
                </c:pt>
                <c:pt idx="141">
                  <c:v>-0.80649778734577526</c:v>
                </c:pt>
                <c:pt idx="142">
                  <c:v>0.69415006734457285</c:v>
                </c:pt>
                <c:pt idx="143">
                  <c:v>-0.56474528921069878</c:v>
                </c:pt>
                <c:pt idx="144">
                  <c:v>-0.75144384091812011</c:v>
                </c:pt>
                <c:pt idx="145">
                  <c:v>-1.0014051332189406</c:v>
                </c:pt>
                <c:pt idx="146">
                  <c:v>2.083522883121474</c:v>
                </c:pt>
                <c:pt idx="147">
                  <c:v>0.50528249712346385</c:v>
                </c:pt>
                <c:pt idx="148">
                  <c:v>0.86896215245857622</c:v>
                </c:pt>
                <c:pt idx="149">
                  <c:v>1.0489739955363293</c:v>
                </c:pt>
                <c:pt idx="150">
                  <c:v>-0.1852589032338835</c:v>
                </c:pt>
                <c:pt idx="151">
                  <c:v>-0.2915668475830292</c:v>
                </c:pt>
                <c:pt idx="152">
                  <c:v>-1.6821068094180669</c:v>
                </c:pt>
                <c:pt idx="153">
                  <c:v>0.22336409217971706</c:v>
                </c:pt>
                <c:pt idx="154">
                  <c:v>-0.86596057943300986</c:v>
                </c:pt>
                <c:pt idx="155">
                  <c:v>9.6484426392820129E-3</c:v>
                </c:pt>
                <c:pt idx="156">
                  <c:v>0.50528249712346385</c:v>
                </c:pt>
                <c:pt idx="157">
                  <c:v>-0.1852589032338835</c:v>
                </c:pt>
                <c:pt idx="158">
                  <c:v>0.67883223985522845</c:v>
                </c:pt>
                <c:pt idx="159">
                  <c:v>0.84460297629160863</c:v>
                </c:pt>
                <c:pt idx="160">
                  <c:v>-0.45022855069580914</c:v>
                </c:pt>
                <c:pt idx="161">
                  <c:v>-0.2365129011553741</c:v>
                </c:pt>
                <c:pt idx="162">
                  <c:v>-9.6484426392823928E-3</c:v>
                </c:pt>
                <c:pt idx="163">
                  <c:v>0.27841803860737213</c:v>
                </c:pt>
                <c:pt idx="164">
                  <c:v>-1.380891519195756</c:v>
                </c:pt>
                <c:pt idx="165">
                  <c:v>-0.32070345701981462</c:v>
                </c:pt>
                <c:pt idx="166">
                  <c:v>0.63088732675117354</c:v>
                </c:pt>
                <c:pt idx="167">
                  <c:v>1.0004019077954489</c:v>
                </c:pt>
                <c:pt idx="168">
                  <c:v>0.42265427267227473</c:v>
                </c:pt>
                <c:pt idx="169">
                  <c:v>-0.75144384091812011</c:v>
                </c:pt>
                <c:pt idx="170">
                  <c:v>0.66319190820922569</c:v>
                </c:pt>
                <c:pt idx="171">
                  <c:v>1.2166230852191626</c:v>
                </c:pt>
                <c:pt idx="172">
                  <c:v>0.14826096844647946</c:v>
                </c:pt>
                <c:pt idx="173">
                  <c:v>6.4702389066937108E-2</c:v>
                </c:pt>
                <c:pt idx="174">
                  <c:v>0.65524650291814124</c:v>
                </c:pt>
                <c:pt idx="175">
                  <c:v>0.32967203652886234</c:v>
                </c:pt>
                <c:pt idx="176">
                  <c:v>0.56173153938496112</c:v>
                </c:pt>
                <c:pt idx="177">
                  <c:v>1.5496638286577022</c:v>
                </c:pt>
                <c:pt idx="178">
                  <c:v>1.0250848531168968</c:v>
                </c:pt>
                <c:pt idx="179">
                  <c:v>0.48547096803270273</c:v>
                </c:pt>
                <c:pt idx="180">
                  <c:v>-0.2915668475830292</c:v>
                </c:pt>
                <c:pt idx="181">
                  <c:v>-0.2365129011553741</c:v>
                </c:pt>
                <c:pt idx="182">
                  <c:v>0.19422748274293161</c:v>
                </c:pt>
                <c:pt idx="183">
                  <c:v>1.3533172411722214</c:v>
                </c:pt>
                <c:pt idx="184">
                  <c:v>-2.1970377491808133</c:v>
                </c:pt>
                <c:pt idx="185">
                  <c:v>0.35403121269582999</c:v>
                </c:pt>
                <c:pt idx="186">
                  <c:v>1.2881097656640572</c:v>
                </c:pt>
                <c:pt idx="187">
                  <c:v>-0.75144384091812011</c:v>
                </c:pt>
                <c:pt idx="188">
                  <c:v>0.83211716451586648</c:v>
                </c:pt>
                <c:pt idx="189">
                  <c:v>1.5203354813664014</c:v>
                </c:pt>
                <c:pt idx="190">
                  <c:v>-0.56474528921069878</c:v>
                </c:pt>
                <c:pt idx="191">
                  <c:v>0.52457938240202784</c:v>
                </c:pt>
                <c:pt idx="192">
                  <c:v>-0.75144384091812011</c:v>
                </c:pt>
                <c:pt idx="193">
                  <c:v>0.16390130009248227</c:v>
                </c:pt>
                <c:pt idx="194">
                  <c:v>-0.70018984299662979</c:v>
                </c:pt>
                <c:pt idx="195">
                  <c:v>-0.35102963967026357</c:v>
                </c:pt>
                <c:pt idx="196">
                  <c:v>-1.1671758696553209</c:v>
                </c:pt>
                <c:pt idx="197">
                  <c:v>0.95911971480649849</c:v>
                </c:pt>
                <c:pt idx="198">
                  <c:v>1.5893250558863676</c:v>
                </c:pt>
                <c:pt idx="199">
                  <c:v>1.5102962973296299</c:v>
                </c:pt>
                <c:pt idx="200">
                  <c:v>0.2089386231318397</c:v>
                </c:pt>
                <c:pt idx="201">
                  <c:v>0.73829503194246326</c:v>
                </c:pt>
                <c:pt idx="202">
                  <c:v>-0.65224492989257477</c:v>
                </c:pt>
                <c:pt idx="203">
                  <c:v>-1.380891519195756</c:v>
                </c:pt>
                <c:pt idx="204">
                  <c:v>0.27841803860737213</c:v>
                </c:pt>
                <c:pt idx="205">
                  <c:v>0.96965731436897384</c:v>
                </c:pt>
                <c:pt idx="206">
                  <c:v>0.4441887750437522</c:v>
                </c:pt>
                <c:pt idx="207">
                  <c:v>1.1540270606796641</c:v>
                </c:pt>
                <c:pt idx="208">
                  <c:v>0.81941790975253448</c:v>
                </c:pt>
                <c:pt idx="209">
                  <c:v>2.8456746306551529E-2</c:v>
                </c:pt>
                <c:pt idx="210">
                  <c:v>-1.380891519195756</c:v>
                </c:pt>
                <c:pt idx="211">
                  <c:v>-1.380891519195756</c:v>
                </c:pt>
                <c:pt idx="212">
                  <c:v>-0.93060031451369774</c:v>
                </c:pt>
                <c:pt idx="213">
                  <c:v>0.36591767928924795</c:v>
                </c:pt>
                <c:pt idx="214">
                  <c:v>-0.60720760685321751</c:v>
                </c:pt>
                <c:pt idx="215">
                  <c:v>0.19422748274293161</c:v>
                </c:pt>
                <c:pt idx="216">
                  <c:v>-0.75144384091812011</c:v>
                </c:pt>
                <c:pt idx="217">
                  <c:v>-1.1671758696553209</c:v>
                </c:pt>
                <c:pt idx="218">
                  <c:v>0.60570226021209939</c:v>
                </c:pt>
                <c:pt idx="219">
                  <c:v>0.35403121269582999</c:v>
                </c:pt>
                <c:pt idx="220">
                  <c:v>-1.1671758696553209</c:v>
                </c:pt>
                <c:pt idx="221">
                  <c:v>-1.380891519195756</c:v>
                </c:pt>
                <c:pt idx="222">
                  <c:v>0.46511659031479347</c:v>
                </c:pt>
                <c:pt idx="223">
                  <c:v>-0.35102963967026357</c:v>
                </c:pt>
                <c:pt idx="224">
                  <c:v>-0.65224492989257477</c:v>
                </c:pt>
                <c:pt idx="225">
                  <c:v>0.50528249712346385</c:v>
                </c:pt>
                <c:pt idx="226">
                  <c:v>0.91540779499685176</c:v>
                </c:pt>
                <c:pt idx="227">
                  <c:v>-1.6821068094180669</c:v>
                </c:pt>
                <c:pt idx="228">
                  <c:v>0.17921912758182662</c:v>
                </c:pt>
                <c:pt idx="229">
                  <c:v>-0.48647419345619469</c:v>
                </c:pt>
                <c:pt idx="230">
                  <c:v>-0.52457938240202839</c:v>
                </c:pt>
                <c:pt idx="231">
                  <c:v>-0.35102963967026357</c:v>
                </c:pt>
                <c:pt idx="232">
                  <c:v>-1.1671758696553209</c:v>
                </c:pt>
                <c:pt idx="233">
                  <c:v>-4.9814349447952773E-2</c:v>
                </c:pt>
                <c:pt idx="234">
                  <c:v>2.2020336544462604</c:v>
                </c:pt>
                <c:pt idx="235">
                  <c:v>1.7048147982249593</c:v>
                </c:pt>
                <c:pt idx="236">
                  <c:v>9.9261565011794381E-2</c:v>
                </c:pt>
                <c:pt idx="237">
                  <c:v>1.8897826833064455</c:v>
                </c:pt>
                <c:pt idx="238">
                  <c:v>1.2881097656640572</c:v>
                </c:pt>
                <c:pt idx="239">
                  <c:v>-0.65224492989257477</c:v>
                </c:pt>
                <c:pt idx="240">
                  <c:v>-9.2276667090471498E-2</c:v>
                </c:pt>
                <c:pt idx="241">
                  <c:v>2.1266338416095283</c:v>
                </c:pt>
                <c:pt idx="242">
                  <c:v>-0.65224492989257477</c:v>
                </c:pt>
                <c:pt idx="243">
                  <c:v>3.6197986053301188</c:v>
                </c:pt>
              </c:numCache>
            </c:numRef>
          </c:yVal>
        </c:ser>
        <c:ser>
          <c:idx val="1"/>
          <c:order val="1"/>
          <c:spPr>
            <a:ln w="28575">
              <a:noFill/>
            </a:ln>
          </c:spPr>
          <c:xVal>
            <c:numRef>
              <c:f>submitterpatch!$G$3:$G$246</c:f>
              <c:numCache>
                <c:formatCode>General</c:formatCode>
                <c:ptCount val="244"/>
                <c:pt idx="0">
                  <c:v>0</c:v>
                </c:pt>
                <c:pt idx="1">
                  <c:v>1.3239311759033145</c:v>
                </c:pt>
                <c:pt idx="2">
                  <c:v>2.500726162199395</c:v>
                </c:pt>
                <c:pt idx="3">
                  <c:v>0</c:v>
                </c:pt>
                <c:pt idx="4">
                  <c:v>2.6375279167989749</c:v>
                </c:pt>
                <c:pt idx="5">
                  <c:v>0</c:v>
                </c:pt>
                <c:pt idx="6">
                  <c:v>2.500726162199395</c:v>
                </c:pt>
                <c:pt idx="7">
                  <c:v>1.5812950125326728</c:v>
                </c:pt>
                <c:pt idx="8">
                  <c:v>2.3784275339928986</c:v>
                </c:pt>
                <c:pt idx="9">
                  <c:v>2.4214824335907856</c:v>
                </c:pt>
                <c:pt idx="10">
                  <c:v>2.0934615045161977</c:v>
                </c:pt>
                <c:pt idx="11">
                  <c:v>3.3491380288083579</c:v>
                </c:pt>
                <c:pt idx="12">
                  <c:v>2.213546750963499</c:v>
                </c:pt>
                <c:pt idx="13">
                  <c:v>2.7705087795291221</c:v>
                </c:pt>
                <c:pt idx="14">
                  <c:v>1.9231275597758439</c:v>
                </c:pt>
                <c:pt idx="15">
                  <c:v>-0.51216649198352493</c:v>
                </c:pt>
                <c:pt idx="16">
                  <c:v>2.4880950843971221</c:v>
                </c:pt>
                <c:pt idx="17">
                  <c:v>1.5364994759505746</c:v>
                </c:pt>
                <c:pt idx="18">
                  <c:v>2.6375279167989749</c:v>
                </c:pt>
                <c:pt idx="19">
                  <c:v>2.2669844920060904</c:v>
                </c:pt>
                <c:pt idx="20">
                  <c:v>1.4378331221829248</c:v>
                </c:pt>
                <c:pt idx="21">
                  <c:v>1.975928592413597</c:v>
                </c:pt>
                <c:pt idx="22">
                  <c:v>1.7718049563743516</c:v>
                </c:pt>
                <c:pt idx="23">
                  <c:v>2.1356958598231039</c:v>
                </c:pt>
                <c:pt idx="24">
                  <c:v>3.2048243803722523</c:v>
                </c:pt>
                <c:pt idx="25">
                  <c:v>2.4214824335907856</c:v>
                </c:pt>
                <c:pt idx="26">
                  <c:v>1.1113628758560543</c:v>
                </c:pt>
                <c:pt idx="27">
                  <c:v>0.81176468391978962</c:v>
                </c:pt>
                <c:pt idx="28">
                  <c:v>-0.51216649198352493</c:v>
                </c:pt>
                <c:pt idx="29">
                  <c:v>-0.51216649198352493</c:v>
                </c:pt>
                <c:pt idx="30">
                  <c:v>-0.51216649198352493</c:v>
                </c:pt>
                <c:pt idx="31">
                  <c:v>1.1113628758560543</c:v>
                </c:pt>
                <c:pt idx="32">
                  <c:v>-0.51216649198352493</c:v>
                </c:pt>
                <c:pt idx="33">
                  <c:v>-0.51216649198352493</c:v>
                </c:pt>
                <c:pt idx="34">
                  <c:v>-0.51216649198352493</c:v>
                </c:pt>
                <c:pt idx="35">
                  <c:v>-0.51216649198352493</c:v>
                </c:pt>
                <c:pt idx="36">
                  <c:v>0</c:v>
                </c:pt>
                <c:pt idx="37">
                  <c:v>0.29959819193626469</c:v>
                </c:pt>
                <c:pt idx="38">
                  <c:v>-0.51216649198352493</c:v>
                </c:pt>
                <c:pt idx="39">
                  <c:v>-0.51216649198352493</c:v>
                </c:pt>
                <c:pt idx="40">
                  <c:v>-0.51216649198352493</c:v>
                </c:pt>
                <c:pt idx="41">
                  <c:v>0</c:v>
                </c:pt>
                <c:pt idx="42">
                  <c:v>0</c:v>
                </c:pt>
                <c:pt idx="43">
                  <c:v>-0.51216649198352493</c:v>
                </c:pt>
                <c:pt idx="44">
                  <c:v>0.67704727501292472</c:v>
                </c:pt>
                <c:pt idx="45">
                  <c:v>-0.51216649198352493</c:v>
                </c:pt>
                <c:pt idx="46">
                  <c:v>-0.51216649198352493</c:v>
                </c:pt>
                <c:pt idx="47">
                  <c:v>-0.51216649198352493</c:v>
                </c:pt>
                <c:pt idx="48">
                  <c:v>1.4378331221829248</c:v>
                </c:pt>
                <c:pt idx="49">
                  <c:v>0.92566663019940021</c:v>
                </c:pt>
                <c:pt idx="50">
                  <c:v>1.7374313141191897</c:v>
                </c:pt>
                <c:pt idx="51">
                  <c:v>-0.51216649198352493</c:v>
                </c:pt>
                <c:pt idx="52">
                  <c:v>-0.51216649198352493</c:v>
                </c:pt>
                <c:pt idx="53">
                  <c:v>0</c:v>
                </c:pt>
                <c:pt idx="54">
                  <c:v>2.4352940517593691</c:v>
                </c:pt>
                <c:pt idx="55">
                  <c:v>-0.51216649198352493</c:v>
                </c:pt>
                <c:pt idx="56">
                  <c:v>0.51216649198352493</c:v>
                </c:pt>
                <c:pt idx="57">
                  <c:v>1.0243329839670496</c:v>
                </c:pt>
                <c:pt idx="58">
                  <c:v>-0.51216649198352493</c:v>
                </c:pt>
                <c:pt idx="59">
                  <c:v>0</c:v>
                </c:pt>
                <c:pt idx="60">
                  <c:v>-0.51216649198352493</c:v>
                </c:pt>
                <c:pt idx="61">
                  <c:v>-0.51216649198352493</c:v>
                </c:pt>
                <c:pt idx="62">
                  <c:v>0</c:v>
                </c:pt>
                <c:pt idx="63">
                  <c:v>2.1559409634424211</c:v>
                </c:pt>
                <c:pt idx="64">
                  <c:v>1.2596384643908269</c:v>
                </c:pt>
                <c:pt idx="65">
                  <c:v>-0.51216649198352493</c:v>
                </c:pt>
                <c:pt idx="66">
                  <c:v>0.29959819193626469</c:v>
                </c:pt>
                <c:pt idx="67">
                  <c:v>-0.51216649198352493</c:v>
                </c:pt>
                <c:pt idx="68">
                  <c:v>-0.51216649198352493</c:v>
                </c:pt>
                <c:pt idx="69">
                  <c:v>-0.51216649198352493</c:v>
                </c:pt>
                <c:pt idx="70">
                  <c:v>-0.51216649198352493</c:v>
                </c:pt>
                <c:pt idx="71">
                  <c:v>0</c:v>
                </c:pt>
                <c:pt idx="72">
                  <c:v>-0.51216649198352493</c:v>
                </c:pt>
                <c:pt idx="73">
                  <c:v>-0.51216649198352493</c:v>
                </c:pt>
                <c:pt idx="74">
                  <c:v>-0.51216649198352493</c:v>
                </c:pt>
                <c:pt idx="75">
                  <c:v>1.4888119589327142</c:v>
                </c:pt>
                <c:pt idx="76">
                  <c:v>1.7718049563743516</c:v>
                </c:pt>
                <c:pt idx="77">
                  <c:v>-0.51216649198352493</c:v>
                </c:pt>
                <c:pt idx="78">
                  <c:v>1.975928592413597</c:v>
                </c:pt>
                <c:pt idx="79">
                  <c:v>1.1892137669964493</c:v>
                </c:pt>
                <c:pt idx="80">
                  <c:v>-0.51216649198352493</c:v>
                </c:pt>
                <c:pt idx="81">
                  <c:v>-0.51216649198352493</c:v>
                </c:pt>
                <c:pt idx="82">
                  <c:v>0</c:v>
                </c:pt>
                <c:pt idx="83">
                  <c:v>-0.51216649198352493</c:v>
                </c:pt>
                <c:pt idx="84">
                  <c:v>0</c:v>
                </c:pt>
                <c:pt idx="85">
                  <c:v>0.51216649198352493</c:v>
                </c:pt>
                <c:pt idx="86">
                  <c:v>-0.51216649198352493</c:v>
                </c:pt>
                <c:pt idx="87">
                  <c:v>0.51216649198352493</c:v>
                </c:pt>
                <c:pt idx="88">
                  <c:v>-0.51216649198352493</c:v>
                </c:pt>
                <c:pt idx="89">
                  <c:v>0.29959819193626469</c:v>
                </c:pt>
                <c:pt idx="90">
                  <c:v>0.29959819193626469</c:v>
                </c:pt>
                <c:pt idx="91">
                  <c:v>0.29959819193626469</c:v>
                </c:pt>
                <c:pt idx="92">
                  <c:v>0</c:v>
                </c:pt>
                <c:pt idx="93">
                  <c:v>0.51216649198352493</c:v>
                </c:pt>
                <c:pt idx="94">
                  <c:v>0</c:v>
                </c:pt>
                <c:pt idx="95">
                  <c:v>-0.51216649198352493</c:v>
                </c:pt>
                <c:pt idx="96">
                  <c:v>0.29959819193626469</c:v>
                </c:pt>
                <c:pt idx="97">
                  <c:v>-0.51216649198352493</c:v>
                </c:pt>
                <c:pt idx="98">
                  <c:v>-0.51216649198352493</c:v>
                </c:pt>
                <c:pt idx="99">
                  <c:v>1.623529367839579</c:v>
                </c:pt>
                <c:pt idx="100">
                  <c:v>0</c:v>
                </c:pt>
                <c:pt idx="101">
                  <c:v>-0.51216649198352493</c:v>
                </c:pt>
                <c:pt idx="102">
                  <c:v>-0.51216649198352493</c:v>
                </c:pt>
                <c:pt idx="103">
                  <c:v>-0.51216649198352493</c:v>
                </c:pt>
                <c:pt idx="104">
                  <c:v>0.51216649198352493</c:v>
                </c:pt>
                <c:pt idx="105">
                  <c:v>0.29959819193626469</c:v>
                </c:pt>
                <c:pt idx="106">
                  <c:v>0.81176468391978962</c:v>
                </c:pt>
                <c:pt idx="107">
                  <c:v>-0.51216649198352493</c:v>
                </c:pt>
                <c:pt idx="108">
                  <c:v>1.8046503663203273</c:v>
                </c:pt>
                <c:pt idx="109">
                  <c:v>-0.51216649198352493</c:v>
                </c:pt>
                <c:pt idx="110">
                  <c:v>1.4378331221829248</c:v>
                </c:pt>
                <c:pt idx="111">
                  <c:v>0.51216649198352493</c:v>
                </c:pt>
                <c:pt idx="112">
                  <c:v>0</c:v>
                </c:pt>
                <c:pt idx="113">
                  <c:v>1.3830747372533017</c:v>
                </c:pt>
                <c:pt idx="114">
                  <c:v>0.51216649198352493</c:v>
                </c:pt>
                <c:pt idx="115">
                  <c:v>-0.51216649198352493</c:v>
                </c:pt>
                <c:pt idx="116">
                  <c:v>0</c:v>
                </c:pt>
                <c:pt idx="117">
                  <c:v>0</c:v>
                </c:pt>
                <c:pt idx="118">
                  <c:v>-0.51216649198352493</c:v>
                </c:pt>
                <c:pt idx="119">
                  <c:v>-0.51216649198352493</c:v>
                </c:pt>
                <c:pt idx="120">
                  <c:v>-0.51216649198352493</c:v>
                </c:pt>
                <c:pt idx="121">
                  <c:v>0</c:v>
                </c:pt>
                <c:pt idx="122">
                  <c:v>-0.51216649198352493</c:v>
                </c:pt>
                <c:pt idx="123">
                  <c:v>-0.51216649198352493</c:v>
                </c:pt>
                <c:pt idx="124">
                  <c:v>0.29959819193626469</c:v>
                </c:pt>
                <c:pt idx="125">
                  <c:v>-0.51216649198352493</c:v>
                </c:pt>
                <c:pt idx="126">
                  <c:v>-0.51216649198352493</c:v>
                </c:pt>
                <c:pt idx="127">
                  <c:v>0.29959819193626469</c:v>
                </c:pt>
                <c:pt idx="128">
                  <c:v>0</c:v>
                </c:pt>
                <c:pt idx="129">
                  <c:v>-0.51216649198352493</c:v>
                </c:pt>
                <c:pt idx="130">
                  <c:v>-0.51216649198352493</c:v>
                </c:pt>
                <c:pt idx="131">
                  <c:v>1.4888119589327142</c:v>
                </c:pt>
                <c:pt idx="132">
                  <c:v>-0.51216649198352493</c:v>
                </c:pt>
                <c:pt idx="133">
                  <c:v>0.29959819193626469</c:v>
                </c:pt>
                <c:pt idx="134">
                  <c:v>1.1113628758560543</c:v>
                </c:pt>
                <c:pt idx="135">
                  <c:v>-0.51216649198352493</c:v>
                </c:pt>
                <c:pt idx="136">
                  <c:v>0.29959819193626469</c:v>
                </c:pt>
                <c:pt idx="137">
                  <c:v>0.67704727501292472</c:v>
                </c:pt>
                <c:pt idx="138">
                  <c:v>0</c:v>
                </c:pt>
                <c:pt idx="139">
                  <c:v>-0.51216649198352493</c:v>
                </c:pt>
                <c:pt idx="140">
                  <c:v>2.3168168583038522</c:v>
                </c:pt>
                <c:pt idx="141">
                  <c:v>0</c:v>
                </c:pt>
                <c:pt idx="142">
                  <c:v>-0.51216649198352493</c:v>
                </c:pt>
                <c:pt idx="143">
                  <c:v>-0.51216649198352493</c:v>
                </c:pt>
                <c:pt idx="144">
                  <c:v>1.1113628758560543</c:v>
                </c:pt>
                <c:pt idx="145">
                  <c:v>0.67704727501292472</c:v>
                </c:pt>
                <c:pt idx="146">
                  <c:v>-0.51216649198352493</c:v>
                </c:pt>
                <c:pt idx="147">
                  <c:v>1.2596384643908269</c:v>
                </c:pt>
                <c:pt idx="148">
                  <c:v>1.0243329839670496</c:v>
                </c:pt>
                <c:pt idx="149">
                  <c:v>-0.51216649198352493</c:v>
                </c:pt>
                <c:pt idx="150">
                  <c:v>1.2596384643908269</c:v>
                </c:pt>
                <c:pt idx="151">
                  <c:v>-0.51216649198352493</c:v>
                </c:pt>
                <c:pt idx="152">
                  <c:v>0.29959819193626469</c:v>
                </c:pt>
                <c:pt idx="153">
                  <c:v>-0.51216649198352493</c:v>
                </c:pt>
                <c:pt idx="154">
                  <c:v>0.92566663019940021</c:v>
                </c:pt>
                <c:pt idx="155">
                  <c:v>1.1892137669964493</c:v>
                </c:pt>
                <c:pt idx="156">
                  <c:v>1.3830747372533017</c:v>
                </c:pt>
                <c:pt idx="157">
                  <c:v>-0.51216649198352493</c:v>
                </c:pt>
                <c:pt idx="158">
                  <c:v>-0.51216649198352493</c:v>
                </c:pt>
                <c:pt idx="159">
                  <c:v>0.51216649198352493</c:v>
                </c:pt>
                <c:pt idx="160">
                  <c:v>0.81176468391978962</c:v>
                </c:pt>
                <c:pt idx="161">
                  <c:v>-0.51216649198352493</c:v>
                </c:pt>
                <c:pt idx="162">
                  <c:v>-0.51216649198352493</c:v>
                </c:pt>
                <c:pt idx="163">
                  <c:v>1.7374313141191897</c:v>
                </c:pt>
                <c:pt idx="164">
                  <c:v>-0.51216649198352493</c:v>
                </c:pt>
                <c:pt idx="165">
                  <c:v>1.3239311759033145</c:v>
                </c:pt>
                <c:pt idx="166">
                  <c:v>1.8662610420093741</c:v>
                </c:pt>
                <c:pt idx="167">
                  <c:v>-0.51216649198352493</c:v>
                </c:pt>
                <c:pt idx="168">
                  <c:v>-0.51216649198352493</c:v>
                </c:pt>
                <c:pt idx="169">
                  <c:v>0.29959819193626469</c:v>
                </c:pt>
                <c:pt idx="170">
                  <c:v>-0.51216649198352493</c:v>
                </c:pt>
                <c:pt idx="171">
                  <c:v>-0.51216649198352493</c:v>
                </c:pt>
                <c:pt idx="172">
                  <c:v>0</c:v>
                </c:pt>
                <c:pt idx="173">
                  <c:v>2.2317921238410205</c:v>
                </c:pt>
                <c:pt idx="174">
                  <c:v>0</c:v>
                </c:pt>
                <c:pt idx="175">
                  <c:v>-0.51216649198352493</c:v>
                </c:pt>
                <c:pt idx="176">
                  <c:v>0.29959819193626469</c:v>
                </c:pt>
                <c:pt idx="177">
                  <c:v>-0.51216649198352493</c:v>
                </c:pt>
                <c:pt idx="178">
                  <c:v>0</c:v>
                </c:pt>
                <c:pt idx="179">
                  <c:v>0</c:v>
                </c:pt>
                <c:pt idx="180">
                  <c:v>-0.51216649198352493</c:v>
                </c:pt>
                <c:pt idx="181">
                  <c:v>0.67704727501292472</c:v>
                </c:pt>
                <c:pt idx="182">
                  <c:v>2.0934615045161977</c:v>
                </c:pt>
                <c:pt idx="183">
                  <c:v>0</c:v>
                </c:pt>
                <c:pt idx="184">
                  <c:v>-0.51216649198352493</c:v>
                </c:pt>
                <c:pt idx="185">
                  <c:v>-0.51216649198352493</c:v>
                </c:pt>
                <c:pt idx="186">
                  <c:v>-0.51216649198352493</c:v>
                </c:pt>
                <c:pt idx="187">
                  <c:v>-0.51216649198352493</c:v>
                </c:pt>
                <c:pt idx="188">
                  <c:v>-0.51216649198352493</c:v>
                </c:pt>
                <c:pt idx="189">
                  <c:v>1.4888119589327142</c:v>
                </c:pt>
                <c:pt idx="190">
                  <c:v>-0.51216649198352493</c:v>
                </c:pt>
                <c:pt idx="191">
                  <c:v>1.9499996141664497</c:v>
                </c:pt>
                <c:pt idx="192">
                  <c:v>1.3830747372533017</c:v>
                </c:pt>
                <c:pt idx="193">
                  <c:v>-0.51216649198352493</c:v>
                </c:pt>
                <c:pt idx="194">
                  <c:v>1.0243329839670496</c:v>
                </c:pt>
                <c:pt idx="195">
                  <c:v>-0.51216649198352493</c:v>
                </c:pt>
                <c:pt idx="196">
                  <c:v>0.81176468391978962</c:v>
                </c:pt>
                <c:pt idx="197">
                  <c:v>0</c:v>
                </c:pt>
                <c:pt idx="198">
                  <c:v>0</c:v>
                </c:pt>
                <c:pt idx="199">
                  <c:v>-0.51216649198352493</c:v>
                </c:pt>
                <c:pt idx="200">
                  <c:v>0</c:v>
                </c:pt>
                <c:pt idx="201">
                  <c:v>1.3830747372533017</c:v>
                </c:pt>
                <c:pt idx="202">
                  <c:v>0.29959819193626469</c:v>
                </c:pt>
                <c:pt idx="203">
                  <c:v>-0.51216649198352493</c:v>
                </c:pt>
                <c:pt idx="204">
                  <c:v>-0.51216649198352493</c:v>
                </c:pt>
                <c:pt idx="205">
                  <c:v>-0.51216649198352493</c:v>
                </c:pt>
                <c:pt idx="206">
                  <c:v>0.29959819193626469</c:v>
                </c:pt>
                <c:pt idx="207">
                  <c:v>0</c:v>
                </c:pt>
                <c:pt idx="208">
                  <c:v>0.29959819193626469</c:v>
                </c:pt>
                <c:pt idx="209">
                  <c:v>1.5812950125326728</c:v>
                </c:pt>
                <c:pt idx="210">
                  <c:v>-0.51216649198352493</c:v>
                </c:pt>
                <c:pt idx="211">
                  <c:v>-0.51216649198352493</c:v>
                </c:pt>
                <c:pt idx="212">
                  <c:v>1.4378331221829248</c:v>
                </c:pt>
                <c:pt idx="213">
                  <c:v>0.51216649198352493</c:v>
                </c:pt>
                <c:pt idx="214">
                  <c:v>1.5364994759505746</c:v>
                </c:pt>
                <c:pt idx="215">
                  <c:v>-0.51216649198352493</c:v>
                </c:pt>
                <c:pt idx="216">
                  <c:v>0.29959819193626469</c:v>
                </c:pt>
                <c:pt idx="217">
                  <c:v>0.67704727501292472</c:v>
                </c:pt>
                <c:pt idx="218">
                  <c:v>0</c:v>
                </c:pt>
                <c:pt idx="219">
                  <c:v>-0.51216649198352493</c:v>
                </c:pt>
                <c:pt idx="220">
                  <c:v>0</c:v>
                </c:pt>
                <c:pt idx="221">
                  <c:v>1.7013802589799745</c:v>
                </c:pt>
                <c:pt idx="222">
                  <c:v>-0.51216649198352493</c:v>
                </c:pt>
                <c:pt idx="223">
                  <c:v>1.4888119589327142</c:v>
                </c:pt>
                <c:pt idx="224">
                  <c:v>-0.51216649198352493</c:v>
                </c:pt>
                <c:pt idx="225">
                  <c:v>1.8952412292368268</c:v>
                </c:pt>
                <c:pt idx="226">
                  <c:v>0</c:v>
                </c:pt>
                <c:pt idx="227">
                  <c:v>-0.51216649198352493</c:v>
                </c:pt>
                <c:pt idx="228">
                  <c:v>0</c:v>
                </c:pt>
                <c:pt idx="229">
                  <c:v>2.3930596964524624</c:v>
                </c:pt>
                <c:pt idx="230">
                  <c:v>1.0243329839670496</c:v>
                </c:pt>
                <c:pt idx="231">
                  <c:v>0.51216649198352493</c:v>
                </c:pt>
                <c:pt idx="232">
                  <c:v>-0.51216649198352493</c:v>
                </c:pt>
                <c:pt idx="233">
                  <c:v>0</c:v>
                </c:pt>
                <c:pt idx="234">
                  <c:v>-0.51216649198352493</c:v>
                </c:pt>
                <c:pt idx="235">
                  <c:v>-0.51216649198352493</c:v>
                </c:pt>
                <c:pt idx="236">
                  <c:v>1.9231275597758439</c:v>
                </c:pt>
                <c:pt idx="237">
                  <c:v>-0.51216649198352493</c:v>
                </c:pt>
                <c:pt idx="238">
                  <c:v>-0.51216649198352493</c:v>
                </c:pt>
                <c:pt idx="239">
                  <c:v>2.7348922436956333</c:v>
                </c:pt>
                <c:pt idx="240">
                  <c:v>-0.51216649198352493</c:v>
                </c:pt>
                <c:pt idx="241">
                  <c:v>-0.51216649198352493</c:v>
                </c:pt>
                <c:pt idx="242">
                  <c:v>0.29959819193626469</c:v>
                </c:pt>
                <c:pt idx="243">
                  <c:v>-0.51216649198352493</c:v>
                </c:pt>
              </c:numCache>
            </c:numRef>
          </c:xVal>
          <c:yVal>
            <c:numRef>
              <c:f>submitterpatch!$I$3:$I$246</c:f>
              <c:numCache>
                <c:formatCode>General</c:formatCode>
                <c:ptCount val="244"/>
                <c:pt idx="0">
                  <c:v>0.32967203652886234</c:v>
                </c:pt>
                <c:pt idx="1">
                  <c:v>-0.2365129011553741</c:v>
                </c:pt>
                <c:pt idx="2">
                  <c:v>0.27841803860737213</c:v>
                </c:pt>
                <c:pt idx="3">
                  <c:v>-0.65224492989257477</c:v>
                </c:pt>
                <c:pt idx="4">
                  <c:v>0.93758521243502102</c:v>
                </c:pt>
                <c:pt idx="5">
                  <c:v>-0.86596057943300986</c:v>
                </c:pt>
                <c:pt idx="6">
                  <c:v>0.81941790975253448</c:v>
                </c:pt>
                <c:pt idx="7">
                  <c:v>0.25140094077435843</c:v>
                </c:pt>
                <c:pt idx="8">
                  <c:v>-0.1852589032338835</c:v>
                </c:pt>
                <c:pt idx="9">
                  <c:v>-0.56474528921069878</c:v>
                </c:pt>
                <c:pt idx="10">
                  <c:v>0.11595638698842731</c:v>
                </c:pt>
                <c:pt idx="11">
                  <c:v>-0.2365129011553741</c:v>
                </c:pt>
                <c:pt idx="12">
                  <c:v>0.78668625825501393</c:v>
                </c:pt>
                <c:pt idx="13">
                  <c:v>0.25140094077435843</c:v>
                </c:pt>
                <c:pt idx="14">
                  <c:v>-0.1852589032338835</c:v>
                </c:pt>
                <c:pt idx="15">
                  <c:v>1.7125532881279151</c:v>
                </c:pt>
                <c:pt idx="16">
                  <c:v>0.26503230144817447</c:v>
                </c:pt>
                <c:pt idx="17">
                  <c:v>0.45472637460622756</c:v>
                </c:pt>
                <c:pt idx="18">
                  <c:v>0.63088732675117354</c:v>
                </c:pt>
                <c:pt idx="19">
                  <c:v>0.73829503194246326</c:v>
                </c:pt>
                <c:pt idx="20">
                  <c:v>0.17921912758182662</c:v>
                </c:pt>
                <c:pt idx="21">
                  <c:v>0.52457938240202784</c:v>
                </c:pt>
                <c:pt idx="22">
                  <c:v>0.50528249712346385</c:v>
                </c:pt>
                <c:pt idx="23">
                  <c:v>-0.13731399012982856</c:v>
                </c:pt>
                <c:pt idx="24">
                  <c:v>0.93758521243502102</c:v>
                </c:pt>
              </c:numCache>
            </c:numRef>
          </c:yVal>
        </c:ser>
        <c:axId val="95982720"/>
        <c:axId val="95985024"/>
      </c:scatterChart>
      <c:valAx>
        <c:axId val="95982720"/>
        <c:scaling>
          <c:orientation val="minMax"/>
        </c:scaling>
        <c:axPos val="b"/>
        <c:numFmt formatCode="General" sourceLinked="1"/>
        <c:tickLblPos val="nextTo"/>
        <c:crossAx val="95985024"/>
        <c:crosses val="autoZero"/>
        <c:crossBetween val="midCat"/>
      </c:valAx>
      <c:valAx>
        <c:axId val="95985024"/>
        <c:scaling>
          <c:orientation val="minMax"/>
        </c:scaling>
        <c:axPos val="l"/>
        <c:majorGridlines/>
        <c:numFmt formatCode="General" sourceLinked="1"/>
        <c:tickLblPos val="nextTo"/>
        <c:crossAx val="95982720"/>
        <c:crosses val="autoZero"/>
        <c:crossBetween val="midCat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title>
      <c:tx>
        <c:rich>
          <a:bodyPr/>
          <a:lstStyle/>
          <a:p>
            <a:pPr>
              <a:defRPr/>
            </a:pPr>
            <a:r>
              <a:rPr lang="en-US" altLang="en-US" dirty="0" err="1" smtClean="0"/>
              <a:t>PostgreSQL</a:t>
            </a:r>
            <a:r>
              <a:rPr lang="en-US" altLang="en-US" dirty="0" smtClean="0"/>
              <a:t>(1998-2008)</a:t>
            </a:r>
            <a:endParaRPr lang="en-US" altLang="en-US" dirty="0"/>
          </a:p>
        </c:rich>
      </c:tx>
      <c:layout/>
    </c:title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RESULTS!$E$2:$E$470</c:f>
              <c:numCache>
                <c:formatCode>General</c:formatCode>
                <c:ptCount val="469"/>
                <c:pt idx="0">
                  <c:v>3.9406491936215522</c:v>
                </c:pt>
                <c:pt idx="1">
                  <c:v>3.5952059866079442</c:v>
                </c:pt>
                <c:pt idx="2">
                  <c:v>4.8169617525251525</c:v>
                </c:pt>
                <c:pt idx="3">
                  <c:v>2.4524204541576231</c:v>
                </c:pt>
                <c:pt idx="4">
                  <c:v>3.191311206439122</c:v>
                </c:pt>
                <c:pt idx="5">
                  <c:v>1.3774250530634196</c:v>
                </c:pt>
                <c:pt idx="6">
                  <c:v>2.1726461232311376</c:v>
                </c:pt>
                <c:pt idx="7">
                  <c:v>3.8990219492056584</c:v>
                </c:pt>
                <c:pt idx="8">
                  <c:v>2.6678144888335451</c:v>
                </c:pt>
                <c:pt idx="9">
                  <c:v>2.2013638079182507</c:v>
                </c:pt>
                <c:pt idx="10">
                  <c:v>-0.43452922464622756</c:v>
                </c:pt>
                <c:pt idx="11">
                  <c:v>4.2774713818953014</c:v>
                </c:pt>
                <c:pt idx="12">
                  <c:v>1.5310906447583987</c:v>
                </c:pt>
                <c:pt idx="13">
                  <c:v>3.2975182866610404</c:v>
                </c:pt>
                <c:pt idx="14">
                  <c:v>1.1232417511779376</c:v>
                </c:pt>
                <c:pt idx="15">
                  <c:v>0</c:v>
                </c:pt>
                <c:pt idx="16">
                  <c:v>3.0538305435760851</c:v>
                </c:pt>
                <c:pt idx="17">
                  <c:v>1.5032241389631087</c:v>
                </c:pt>
                <c:pt idx="18">
                  <c:v>0.86905844929245502</c:v>
                </c:pt>
                <c:pt idx="19">
                  <c:v>-0.43452922464622756</c:v>
                </c:pt>
                <c:pt idx="20">
                  <c:v>-0.43452922464622756</c:v>
                </c:pt>
                <c:pt idx="21">
                  <c:v>-0.43452922464622756</c:v>
                </c:pt>
                <c:pt idx="22">
                  <c:v>0.25418330188548233</c:v>
                </c:pt>
                <c:pt idx="23">
                  <c:v>-0.43452922464622756</c:v>
                </c:pt>
                <c:pt idx="24">
                  <c:v>0.94289582841719233</c:v>
                </c:pt>
                <c:pt idx="25">
                  <c:v>1.4740610594739436</c:v>
                </c:pt>
                <c:pt idx="26">
                  <c:v>0</c:v>
                </c:pt>
                <c:pt idx="27">
                  <c:v>-0.43452922464622756</c:v>
                </c:pt>
                <c:pt idx="28">
                  <c:v>-0.43452922464622756</c:v>
                </c:pt>
                <c:pt idx="29">
                  <c:v>1.2631289166411803</c:v>
                </c:pt>
                <c:pt idx="30">
                  <c:v>-0.43452922464622756</c:v>
                </c:pt>
                <c:pt idx="31">
                  <c:v>-0.43452922464622756</c:v>
                </c:pt>
                <c:pt idx="32">
                  <c:v>0.94289582841719233</c:v>
                </c:pt>
                <c:pt idx="33">
                  <c:v>-0.43452922464622756</c:v>
                </c:pt>
                <c:pt idx="34">
                  <c:v>0.25418330188548233</c:v>
                </c:pt>
                <c:pt idx="35">
                  <c:v>-0.43452922464622756</c:v>
                </c:pt>
                <c:pt idx="36">
                  <c:v>1.2631289166411803</c:v>
                </c:pt>
                <c:pt idx="37">
                  <c:v>2.8243729936342366</c:v>
                </c:pt>
                <c:pt idx="38">
                  <c:v>0.25418330188548233</c:v>
                </c:pt>
                <c:pt idx="39">
                  <c:v>0.43452922464622756</c:v>
                </c:pt>
                <c:pt idx="40">
                  <c:v>-0.43452922464622756</c:v>
                </c:pt>
                <c:pt idx="41">
                  <c:v>-0.43452922464622756</c:v>
                </c:pt>
                <c:pt idx="42">
                  <c:v>0</c:v>
                </c:pt>
                <c:pt idx="43">
                  <c:v>0</c:v>
                </c:pt>
                <c:pt idx="44">
                  <c:v>1.4434748394019254</c:v>
                </c:pt>
                <c:pt idx="45">
                  <c:v>-0.43452922464622756</c:v>
                </c:pt>
                <c:pt idx="46">
                  <c:v>0.25418330188548233</c:v>
                </c:pt>
                <c:pt idx="47">
                  <c:v>0</c:v>
                </c:pt>
                <c:pt idx="48">
                  <c:v>0.78534853294223383</c:v>
                </c:pt>
                <c:pt idx="49">
                  <c:v>1.0686949143168814</c:v>
                </c:pt>
                <c:pt idx="50">
                  <c:v>1.8780040640481528</c:v>
                </c:pt>
                <c:pt idx="51">
                  <c:v>0.25418330188548233</c:v>
                </c:pt>
                <c:pt idx="52">
                  <c:v>-0.43452922464622756</c:v>
                </c:pt>
                <c:pt idx="53">
                  <c:v>0</c:v>
                </c:pt>
                <c:pt idx="54">
                  <c:v>0.57441639010947043</c:v>
                </c:pt>
                <c:pt idx="55">
                  <c:v>0.25418330188548233</c:v>
                </c:pt>
                <c:pt idx="56">
                  <c:v>0</c:v>
                </c:pt>
                <c:pt idx="57">
                  <c:v>-0.43452922464622756</c:v>
                </c:pt>
                <c:pt idx="58">
                  <c:v>0.57441639010947043</c:v>
                </c:pt>
                <c:pt idx="59">
                  <c:v>2.2288233723441593</c:v>
                </c:pt>
                <c:pt idx="60">
                  <c:v>0.86905844929245502</c:v>
                </c:pt>
                <c:pt idx="61">
                  <c:v>0.25418330188548233</c:v>
                </c:pt>
                <c:pt idx="62">
                  <c:v>0</c:v>
                </c:pt>
                <c:pt idx="63">
                  <c:v>-0.43452922464622756</c:v>
                </c:pt>
                <c:pt idx="64">
                  <c:v>0.25418330188548233</c:v>
                </c:pt>
                <c:pt idx="65">
                  <c:v>-0.43452922464622756</c:v>
                </c:pt>
                <c:pt idx="66">
                  <c:v>0.25418330188548233</c:v>
                </c:pt>
                <c:pt idx="67">
                  <c:v>1.8934836939223105</c:v>
                </c:pt>
                <c:pt idx="68">
                  <c:v>0.25418330188548233</c:v>
                </c:pt>
                <c:pt idx="69">
                  <c:v>-0.43452922464622756</c:v>
                </c:pt>
                <c:pt idx="70">
                  <c:v>0.25418330188548233</c:v>
                </c:pt>
                <c:pt idx="71">
                  <c:v>1.3415928345325487</c:v>
                </c:pt>
                <c:pt idx="72">
                  <c:v>0</c:v>
                </c:pt>
                <c:pt idx="73">
                  <c:v>0.25418330188548233</c:v>
                </c:pt>
                <c:pt idx="74">
                  <c:v>-0.43452922464622756</c:v>
                </c:pt>
                <c:pt idx="75">
                  <c:v>0.25418330188548233</c:v>
                </c:pt>
                <c:pt idx="76">
                  <c:v>-0.43452922464622756</c:v>
                </c:pt>
                <c:pt idx="77">
                  <c:v>-0.43452922464622756</c:v>
                </c:pt>
                <c:pt idx="78">
                  <c:v>-0.43452922464622756</c:v>
                </c:pt>
                <c:pt idx="79">
                  <c:v>-0.43452922464622756</c:v>
                </c:pt>
                <c:pt idx="80">
                  <c:v>-0.43452922464622756</c:v>
                </c:pt>
                <c:pt idx="81">
                  <c:v>1.6079492015739536</c:v>
                </c:pt>
                <c:pt idx="82">
                  <c:v>0.43452922464622756</c:v>
                </c:pt>
                <c:pt idx="83">
                  <c:v>0.25418330188548233</c:v>
                </c:pt>
                <c:pt idx="84">
                  <c:v>0.25418330188548233</c:v>
                </c:pt>
                <c:pt idx="85">
                  <c:v>0</c:v>
                </c:pt>
                <c:pt idx="86">
                  <c:v>0.43452922464622756</c:v>
                </c:pt>
                <c:pt idx="87">
                  <c:v>0.25418330188548233</c:v>
                </c:pt>
                <c:pt idx="88">
                  <c:v>2.5973028106518812</c:v>
                </c:pt>
                <c:pt idx="89">
                  <c:v>-0.43452922464622756</c:v>
                </c:pt>
                <c:pt idx="90">
                  <c:v>0</c:v>
                </c:pt>
                <c:pt idx="91">
                  <c:v>3.0865861438282773</c:v>
                </c:pt>
                <c:pt idx="92">
                  <c:v>0</c:v>
                </c:pt>
                <c:pt idx="93">
                  <c:v>-0.43452922464622756</c:v>
                </c:pt>
                <c:pt idx="94">
                  <c:v>0.57441639010947043</c:v>
                </c:pt>
                <c:pt idx="95">
                  <c:v>-0.43452922464622756</c:v>
                </c:pt>
                <c:pt idx="96">
                  <c:v>1.411319424123791</c:v>
                </c:pt>
                <c:pt idx="97">
                  <c:v>-0.43452922464622756</c:v>
                </c:pt>
                <c:pt idx="98">
                  <c:v>0.25418330188548233</c:v>
                </c:pt>
                <c:pt idx="99">
                  <c:v>-0.43452922464622756</c:v>
                </c:pt>
                <c:pt idx="100">
                  <c:v>-0.43452922464622756</c:v>
                </c:pt>
                <c:pt idx="101">
                  <c:v>-0.43452922464622756</c:v>
                </c:pt>
                <c:pt idx="102">
                  <c:v>0.25418330188548233</c:v>
                </c:pt>
                <c:pt idx="103">
                  <c:v>-0.43452922464622756</c:v>
                </c:pt>
                <c:pt idx="104">
                  <c:v>2.06613757959513</c:v>
                </c:pt>
                <c:pt idx="105">
                  <c:v>-0.43452922464622756</c:v>
                </c:pt>
                <c:pt idx="106">
                  <c:v>-0.43452922464622756</c:v>
                </c:pt>
                <c:pt idx="107">
                  <c:v>3.0933879446327293</c:v>
                </c:pt>
                <c:pt idx="108">
                  <c:v>-0.43452922464622756</c:v>
                </c:pt>
                <c:pt idx="109">
                  <c:v>0</c:v>
                </c:pt>
                <c:pt idx="110">
                  <c:v>-0.43452922464622756</c:v>
                </c:pt>
                <c:pt idx="111">
                  <c:v>-0.43452922464622756</c:v>
                </c:pt>
                <c:pt idx="112">
                  <c:v>-0.43452922464622756</c:v>
                </c:pt>
                <c:pt idx="113">
                  <c:v>-0.43452922464622756</c:v>
                </c:pt>
                <c:pt idx="114">
                  <c:v>0.43452922464622756</c:v>
                </c:pt>
                <c:pt idx="115">
                  <c:v>-0.43452922464622756</c:v>
                </c:pt>
                <c:pt idx="116">
                  <c:v>0</c:v>
                </c:pt>
                <c:pt idx="117">
                  <c:v>1.9085902841201714</c:v>
                </c:pt>
                <c:pt idx="118">
                  <c:v>1.3774250530634196</c:v>
                </c:pt>
                <c:pt idx="119">
                  <c:v>1.4740610594739436</c:v>
                </c:pt>
                <c:pt idx="120">
                  <c:v>0</c:v>
                </c:pt>
                <c:pt idx="121">
                  <c:v>-0.43452922464622756</c:v>
                </c:pt>
                <c:pt idx="122">
                  <c:v>0</c:v>
                </c:pt>
                <c:pt idx="123">
                  <c:v>0.43452922464622756</c:v>
                </c:pt>
                <c:pt idx="124">
                  <c:v>0.25418330188548233</c:v>
                </c:pt>
                <c:pt idx="125">
                  <c:v>-0.43452922464622756</c:v>
                </c:pt>
                <c:pt idx="126">
                  <c:v>-0.43452922464622756</c:v>
                </c:pt>
                <c:pt idx="127">
                  <c:v>-0.43452922464622756</c:v>
                </c:pt>
                <c:pt idx="128">
                  <c:v>0.57441639010947043</c:v>
                </c:pt>
                <c:pt idx="129">
                  <c:v>1.8780040640481528</c:v>
                </c:pt>
                <c:pt idx="130">
                  <c:v>1.3035876739386827</c:v>
                </c:pt>
                <c:pt idx="131">
                  <c:v>-0.43452922464622756</c:v>
                </c:pt>
                <c:pt idx="132">
                  <c:v>-0.43452922464622756</c:v>
                </c:pt>
                <c:pt idx="133">
                  <c:v>-0.43452922464622756</c:v>
                </c:pt>
                <c:pt idx="134">
                  <c:v>-0.43452922464622756</c:v>
                </c:pt>
                <c:pt idx="135">
                  <c:v>0.43452922464622756</c:v>
                </c:pt>
                <c:pt idx="136">
                  <c:v>0.78534853294223383</c:v>
                </c:pt>
                <c:pt idx="137">
                  <c:v>-0.43452922464622756</c:v>
                </c:pt>
                <c:pt idx="138">
                  <c:v>-0.43452922464622756</c:v>
                </c:pt>
                <c:pt idx="139">
                  <c:v>0.94289582841719233</c:v>
                </c:pt>
                <c:pt idx="140">
                  <c:v>-0.43452922464622756</c:v>
                </c:pt>
                <c:pt idx="141">
                  <c:v>0.57441639010947043</c:v>
                </c:pt>
                <c:pt idx="142">
                  <c:v>0.25418330188548233</c:v>
                </c:pt>
                <c:pt idx="143">
                  <c:v>1.173419976927726</c:v>
                </c:pt>
                <c:pt idx="144">
                  <c:v>2.5973028106518812</c:v>
                </c:pt>
                <c:pt idx="145">
                  <c:v>-0.43452922464622756</c:v>
                </c:pt>
                <c:pt idx="146">
                  <c:v>0</c:v>
                </c:pt>
                <c:pt idx="147">
                  <c:v>-0.43452922464622756</c:v>
                </c:pt>
                <c:pt idx="148">
                  <c:v>-0.43452922464622756</c:v>
                </c:pt>
                <c:pt idx="149">
                  <c:v>0.86905844929245502</c:v>
                </c:pt>
                <c:pt idx="150">
                  <c:v>0</c:v>
                </c:pt>
                <c:pt idx="151">
                  <c:v>0.43452922464622756</c:v>
                </c:pt>
                <c:pt idx="152">
                  <c:v>-0.43452922464622756</c:v>
                </c:pt>
                <c:pt idx="153">
                  <c:v>-0.43452922464622756</c:v>
                </c:pt>
                <c:pt idx="154">
                  <c:v>0.86905844929245502</c:v>
                </c:pt>
                <c:pt idx="155">
                  <c:v>-0.43452922464622756</c:v>
                </c:pt>
                <c:pt idx="156">
                  <c:v>-0.43452922464622756</c:v>
                </c:pt>
                <c:pt idx="157">
                  <c:v>0.94289582841719233</c:v>
                </c:pt>
                <c:pt idx="158">
                  <c:v>-0.43452922464622756</c:v>
                </c:pt>
                <c:pt idx="159">
                  <c:v>0.57441639010947043</c:v>
                </c:pt>
                <c:pt idx="160">
                  <c:v>0.43452922464622756</c:v>
                </c:pt>
                <c:pt idx="161">
                  <c:v>0</c:v>
                </c:pt>
                <c:pt idx="162">
                  <c:v>-0.43452922464622756</c:v>
                </c:pt>
                <c:pt idx="163">
                  <c:v>-0.43452922464622756</c:v>
                </c:pt>
                <c:pt idx="164">
                  <c:v>1.6316083549489022</c:v>
                </c:pt>
                <c:pt idx="165">
                  <c:v>2.8547942635257164</c:v>
                </c:pt>
                <c:pt idx="166">
                  <c:v>-0.43452922464622756</c:v>
                </c:pt>
                <c:pt idx="167">
                  <c:v>-0.43452922464622756</c:v>
                </c:pt>
                <c:pt idx="168">
                  <c:v>0</c:v>
                </c:pt>
                <c:pt idx="169">
                  <c:v>0.43452922464622756</c:v>
                </c:pt>
                <c:pt idx="170">
                  <c:v>2.5006668042413573</c:v>
                </c:pt>
                <c:pt idx="171">
                  <c:v>0</c:v>
                </c:pt>
                <c:pt idx="172">
                  <c:v>0.68871252653170989</c:v>
                </c:pt>
                <c:pt idx="173">
                  <c:v>0.25418330188548233</c:v>
                </c:pt>
                <c:pt idx="174">
                  <c:v>0</c:v>
                </c:pt>
                <c:pt idx="175">
                  <c:v>1.411319424123791</c:v>
                </c:pt>
                <c:pt idx="176">
                  <c:v>-0.43452922464622756</c:v>
                </c:pt>
                <c:pt idx="177">
                  <c:v>-0.43452922464622756</c:v>
                </c:pt>
                <c:pt idx="178">
                  <c:v>0</c:v>
                </c:pt>
                <c:pt idx="179">
                  <c:v>1.7574074408485911</c:v>
                </c:pt>
                <c:pt idx="180">
                  <c:v>1.5577709758241649</c:v>
                </c:pt>
                <c:pt idx="181">
                  <c:v>1.8780040640481528</c:v>
                </c:pt>
                <c:pt idx="182">
                  <c:v>1.8291305071512005</c:v>
                </c:pt>
                <c:pt idx="183">
                  <c:v>-0.43452922464622756</c:v>
                </c:pt>
                <c:pt idx="184">
                  <c:v>-0.43452922464622756</c:v>
                </c:pt>
                <c:pt idx="185">
                  <c:v>-0.43452922464622756</c:v>
                </c:pt>
                <c:pt idx="186">
                  <c:v>-0.43452922464622756</c:v>
                </c:pt>
                <c:pt idx="187">
                  <c:v>0</c:v>
                </c:pt>
                <c:pt idx="188">
                  <c:v>-0.43452922464622756</c:v>
                </c:pt>
                <c:pt idx="189">
                  <c:v>0.25418330188548233</c:v>
                </c:pt>
                <c:pt idx="190">
                  <c:v>0.43452922464622756</c:v>
                </c:pt>
                <c:pt idx="191">
                  <c:v>-0.43452922464622756</c:v>
                </c:pt>
                <c:pt idx="192">
                  <c:v>0.43452922464622756</c:v>
                </c:pt>
                <c:pt idx="193">
                  <c:v>0.68871252653170989</c:v>
                </c:pt>
                <c:pt idx="194">
                  <c:v>-0.43452922464622756</c:v>
                </c:pt>
                <c:pt idx="195">
                  <c:v>-0.43452922464622756</c:v>
                </c:pt>
                <c:pt idx="196">
                  <c:v>1.173419976927726</c:v>
                </c:pt>
                <c:pt idx="197">
                  <c:v>0.43452922464622756</c:v>
                </c:pt>
                <c:pt idx="198">
                  <c:v>-0.43452922464622756</c:v>
                </c:pt>
                <c:pt idx="199">
                  <c:v>1.4740610594739436</c:v>
                </c:pt>
                <c:pt idx="200">
                  <c:v>-0.43452922464622756</c:v>
                </c:pt>
                <c:pt idx="201">
                  <c:v>-0.43452922464622756</c:v>
                </c:pt>
                <c:pt idx="202">
                  <c:v>-0.43452922464622756</c:v>
                </c:pt>
                <c:pt idx="203">
                  <c:v>1.8621325034594358</c:v>
                </c:pt>
                <c:pt idx="204">
                  <c:v>-0.43452922464622756</c:v>
                </c:pt>
                <c:pt idx="205">
                  <c:v>0.78534853294223383</c:v>
                </c:pt>
                <c:pt idx="206">
                  <c:v>-0.43452922464622756</c:v>
                </c:pt>
                <c:pt idx="207">
                  <c:v>0.68871252653170989</c:v>
                </c:pt>
                <c:pt idx="208">
                  <c:v>-0.43452922464622756</c:v>
                </c:pt>
                <c:pt idx="209">
                  <c:v>-0.43452922464622756</c:v>
                </c:pt>
                <c:pt idx="210">
                  <c:v>-0.43452922464622756</c:v>
                </c:pt>
                <c:pt idx="211">
                  <c:v>1.4434748394019254</c:v>
                </c:pt>
                <c:pt idx="212">
                  <c:v>1.2631289166411803</c:v>
                </c:pt>
                <c:pt idx="213">
                  <c:v>-0.43452922464622756</c:v>
                </c:pt>
                <c:pt idx="214">
                  <c:v>0.78534853294223383</c:v>
                </c:pt>
                <c:pt idx="215">
                  <c:v>-0.43452922464622756</c:v>
                </c:pt>
                <c:pt idx="216">
                  <c:v>-0.43452922464622756</c:v>
                </c:pt>
                <c:pt idx="217">
                  <c:v>-0.43452922464622756</c:v>
                </c:pt>
                <c:pt idx="218">
                  <c:v>1.8119542777096473</c:v>
                </c:pt>
                <c:pt idx="219">
                  <c:v>-0.43452922464622756</c:v>
                </c:pt>
                <c:pt idx="220">
                  <c:v>-0.43452922464622756</c:v>
                </c:pt>
                <c:pt idx="221">
                  <c:v>1.1232417511779376</c:v>
                </c:pt>
                <c:pt idx="222">
                  <c:v>1.8291305071512005</c:v>
                </c:pt>
                <c:pt idx="223">
                  <c:v>1.173419976927726</c:v>
                </c:pt>
                <c:pt idx="224">
                  <c:v>0</c:v>
                </c:pt>
                <c:pt idx="225">
                  <c:v>0</c:v>
                </c:pt>
                <c:pt idx="226">
                  <c:v>-0.43452922464622756</c:v>
                </c:pt>
                <c:pt idx="227">
                  <c:v>-0.43452922464622756</c:v>
                </c:pt>
                <c:pt idx="228">
                  <c:v>-0.43452922464622756</c:v>
                </c:pt>
                <c:pt idx="229">
                  <c:v>0</c:v>
                </c:pt>
                <c:pt idx="230">
                  <c:v>-0.43452922464622756</c:v>
                </c:pt>
                <c:pt idx="231">
                  <c:v>0.43452922464622756</c:v>
                </c:pt>
                <c:pt idx="232">
                  <c:v>0.94289582841719233</c:v>
                </c:pt>
                <c:pt idx="233">
                  <c:v>-0.43452922464622756</c:v>
                </c:pt>
                <c:pt idx="234">
                  <c:v>1.6079492015739536</c:v>
                </c:pt>
                <c:pt idx="235">
                  <c:v>-0.43452922464622756</c:v>
                </c:pt>
                <c:pt idx="236">
                  <c:v>0.68871252653170989</c:v>
                </c:pt>
                <c:pt idx="237">
                  <c:v>-0.43452922464622756</c:v>
                </c:pt>
                <c:pt idx="238">
                  <c:v>0.57441639010947043</c:v>
                </c:pt>
                <c:pt idx="239">
                  <c:v>-0.43452922464622756</c:v>
                </c:pt>
                <c:pt idx="240">
                  <c:v>0.68871252653170989</c:v>
                </c:pt>
                <c:pt idx="241">
                  <c:v>1.6976581412874077</c:v>
                </c:pt>
                <c:pt idx="242">
                  <c:v>1.5310906447583987</c:v>
                </c:pt>
                <c:pt idx="243">
                  <c:v>-0.43452922464622756</c:v>
                </c:pt>
                <c:pt idx="244">
                  <c:v>0.43452922464622756</c:v>
                </c:pt>
                <c:pt idx="245">
                  <c:v>1.2631289166411803</c:v>
                </c:pt>
                <c:pt idx="246">
                  <c:v>0.25418330188548233</c:v>
                </c:pt>
                <c:pt idx="247">
                  <c:v>-0.43452922464622756</c:v>
                </c:pt>
                <c:pt idx="248">
                  <c:v>-0.43452922464622756</c:v>
                </c:pt>
                <c:pt idx="249">
                  <c:v>-0.43452922464622756</c:v>
                </c:pt>
                <c:pt idx="250">
                  <c:v>-0.43452922464622756</c:v>
                </c:pt>
                <c:pt idx="251">
                  <c:v>-0.43452922464622756</c:v>
                </c:pt>
                <c:pt idx="252">
                  <c:v>1.7761220591787763</c:v>
                </c:pt>
                <c:pt idx="253">
                  <c:v>-0.43452922464622756</c:v>
                </c:pt>
                <c:pt idx="254">
                  <c:v>1.7182138568513825</c:v>
                </c:pt>
                <c:pt idx="255">
                  <c:v>0.68871252653170989</c:v>
                </c:pt>
                <c:pt idx="256">
                  <c:v>0</c:v>
                </c:pt>
                <c:pt idx="257">
                  <c:v>-0.43452922464622756</c:v>
                </c:pt>
                <c:pt idx="258">
                  <c:v>0.25418330188548233</c:v>
                </c:pt>
                <c:pt idx="259">
                  <c:v>0.25418330188548233</c:v>
                </c:pt>
                <c:pt idx="260">
                  <c:v>-0.43452922464622756</c:v>
                </c:pt>
                <c:pt idx="261">
                  <c:v>1.3774250530634196</c:v>
                </c:pt>
                <c:pt idx="262">
                  <c:v>-0.43452922464622756</c:v>
                </c:pt>
                <c:pt idx="263">
                  <c:v>-0.43452922464622756</c:v>
                </c:pt>
                <c:pt idx="264">
                  <c:v>1.3035876739386827</c:v>
                </c:pt>
                <c:pt idx="265">
                  <c:v>-0.43452922464622756</c:v>
                </c:pt>
                <c:pt idx="266">
                  <c:v>1.2631289166411803</c:v>
                </c:pt>
                <c:pt idx="267">
                  <c:v>1.6316083549489022</c:v>
                </c:pt>
                <c:pt idx="268">
                  <c:v>0.25418330188548233</c:v>
                </c:pt>
                <c:pt idx="269">
                  <c:v>1.6544069822346887</c:v>
                </c:pt>
                <c:pt idx="270">
                  <c:v>-0.43452922464622756</c:v>
                </c:pt>
                <c:pt idx="271">
                  <c:v>0</c:v>
                </c:pt>
                <c:pt idx="272">
                  <c:v>1.0089456147556979</c:v>
                </c:pt>
                <c:pt idx="273">
                  <c:v>1.6976581412874077</c:v>
                </c:pt>
                <c:pt idx="274">
                  <c:v>0</c:v>
                </c:pt>
                <c:pt idx="275">
                  <c:v>1.5032241389631087</c:v>
                </c:pt>
                <c:pt idx="276">
                  <c:v>-0.43452922464622756</c:v>
                </c:pt>
                <c:pt idx="277">
                  <c:v>0</c:v>
                </c:pt>
                <c:pt idx="278">
                  <c:v>2.4830066742296419</c:v>
                </c:pt>
                <c:pt idx="279">
                  <c:v>0.43452922464622756</c:v>
                </c:pt>
                <c:pt idx="280">
                  <c:v>-0.43452922464622756</c:v>
                </c:pt>
                <c:pt idx="281">
                  <c:v>0.68871252653170989</c:v>
                </c:pt>
                <c:pt idx="282">
                  <c:v>-0.43452922464622756</c:v>
                </c:pt>
                <c:pt idx="283">
                  <c:v>-0.43452922464622756</c:v>
                </c:pt>
                <c:pt idx="284">
                  <c:v>-0.43452922464622756</c:v>
                </c:pt>
                <c:pt idx="285">
                  <c:v>1.6764054905126653</c:v>
                </c:pt>
                <c:pt idx="286">
                  <c:v>1.6976581412874077</c:v>
                </c:pt>
                <c:pt idx="287">
                  <c:v>-0.43452922464622756</c:v>
                </c:pt>
                <c:pt idx="288">
                  <c:v>-0.43452922464622756</c:v>
                </c:pt>
                <c:pt idx="289">
                  <c:v>-0.43452922464622756</c:v>
                </c:pt>
                <c:pt idx="290">
                  <c:v>-0.43452922464622756</c:v>
                </c:pt>
                <c:pt idx="291">
                  <c:v>0.68871252653170989</c:v>
                </c:pt>
                <c:pt idx="292">
                  <c:v>0</c:v>
                </c:pt>
                <c:pt idx="293">
                  <c:v>0.43452922464622756</c:v>
                </c:pt>
                <c:pt idx="294">
                  <c:v>-0.43452922464622756</c:v>
                </c:pt>
                <c:pt idx="295">
                  <c:v>0</c:v>
                </c:pt>
                <c:pt idx="296">
                  <c:v>1.9377533636093363</c:v>
                </c:pt>
                <c:pt idx="297">
                  <c:v>0.25418330188548233</c:v>
                </c:pt>
                <c:pt idx="298">
                  <c:v>0</c:v>
                </c:pt>
                <c:pt idx="299">
                  <c:v>2.0303053610642583</c:v>
                </c:pt>
                <c:pt idx="300">
                  <c:v>2.9772851984370527</c:v>
                </c:pt>
                <c:pt idx="301">
                  <c:v>0.25418330188548233</c:v>
                </c:pt>
                <c:pt idx="302">
                  <c:v>0.25418330188548233</c:v>
                </c:pt>
                <c:pt idx="303">
                  <c:v>2.7391769608452128</c:v>
                </c:pt>
                <c:pt idx="304">
                  <c:v>0.94289582841719233</c:v>
                </c:pt>
                <c:pt idx="305">
                  <c:v>0.68871252653170989</c:v>
                </c:pt>
                <c:pt idx="306">
                  <c:v>1.2631289166411803</c:v>
                </c:pt>
                <c:pt idx="307">
                  <c:v>0.25418330188548233</c:v>
                </c:pt>
                <c:pt idx="308">
                  <c:v>-0.43452922464622756</c:v>
                </c:pt>
                <c:pt idx="309">
                  <c:v>0</c:v>
                </c:pt>
                <c:pt idx="310">
                  <c:v>-0.43452922464622756</c:v>
                </c:pt>
                <c:pt idx="311">
                  <c:v>0</c:v>
                </c:pt>
                <c:pt idx="312">
                  <c:v>-0.43452922464622756</c:v>
                </c:pt>
                <c:pt idx="313">
                  <c:v>1.6316083549489022</c:v>
                </c:pt>
                <c:pt idx="314">
                  <c:v>0.57441639010947043</c:v>
                </c:pt>
                <c:pt idx="315">
                  <c:v>0.43452922464622756</c:v>
                </c:pt>
                <c:pt idx="316">
                  <c:v>-0.43452922464622756</c:v>
                </c:pt>
                <c:pt idx="317">
                  <c:v>0.25418330188548233</c:v>
                </c:pt>
                <c:pt idx="318">
                  <c:v>1.6079492015739536</c:v>
                </c:pt>
                <c:pt idx="319">
                  <c:v>-0.43452922464622756</c:v>
                </c:pt>
                <c:pt idx="320">
                  <c:v>0.25418330188548233</c:v>
                </c:pt>
                <c:pt idx="321">
                  <c:v>2.2885726719053423</c:v>
                </c:pt>
                <c:pt idx="322">
                  <c:v>2.2013638079182507</c:v>
                </c:pt>
                <c:pt idx="323">
                  <c:v>1.4434748394019254</c:v>
                </c:pt>
                <c:pt idx="324">
                  <c:v>-0.43452922464622756</c:v>
                </c:pt>
                <c:pt idx="325">
                  <c:v>-0.43452922464622756</c:v>
                </c:pt>
                <c:pt idx="326">
                  <c:v>0.25418330188548233</c:v>
                </c:pt>
                <c:pt idx="327">
                  <c:v>1.4434748394019254</c:v>
                </c:pt>
                <c:pt idx="328">
                  <c:v>0.68871252653170989</c:v>
                </c:pt>
                <c:pt idx="329">
                  <c:v>-0.43452922464622756</c:v>
                </c:pt>
                <c:pt idx="330">
                  <c:v>-0.43452922464622756</c:v>
                </c:pt>
                <c:pt idx="331">
                  <c:v>-0.43452922464622756</c:v>
                </c:pt>
                <c:pt idx="332">
                  <c:v>0.57441639010947043</c:v>
                </c:pt>
                <c:pt idx="333">
                  <c:v>-0.43452922464622756</c:v>
                </c:pt>
                <c:pt idx="334">
                  <c:v>1.173419976927726</c:v>
                </c:pt>
                <c:pt idx="335">
                  <c:v>-0.43452922464622756</c:v>
                </c:pt>
                <c:pt idx="336">
                  <c:v>-0.43452922464622756</c:v>
                </c:pt>
                <c:pt idx="337">
                  <c:v>-0.43452922464622756</c:v>
                </c:pt>
                <c:pt idx="338">
                  <c:v>1.8119542777096473</c:v>
                </c:pt>
                <c:pt idx="339">
                  <c:v>-0.43452922464622756</c:v>
                </c:pt>
                <c:pt idx="340">
                  <c:v>-0.43452922464622756</c:v>
                </c:pt>
                <c:pt idx="341">
                  <c:v>1.9791019623018358</c:v>
                </c:pt>
                <c:pt idx="342">
                  <c:v>2.005226290530695</c:v>
                </c:pt>
                <c:pt idx="343">
                  <c:v>0.25418330188548233</c:v>
                </c:pt>
                <c:pt idx="344">
                  <c:v>0.25418330188548233</c:v>
                </c:pt>
                <c:pt idx="345">
                  <c:v>-0.43452922464622756</c:v>
                </c:pt>
                <c:pt idx="346">
                  <c:v>-0.43452922464622756</c:v>
                </c:pt>
                <c:pt idx="347">
                  <c:v>-0.43452922464622756</c:v>
                </c:pt>
                <c:pt idx="348">
                  <c:v>0.25418330188548233</c:v>
                </c:pt>
                <c:pt idx="349">
                  <c:v>0.94289582841719233</c:v>
                </c:pt>
                <c:pt idx="350">
                  <c:v>2.1726461232311376</c:v>
                </c:pt>
                <c:pt idx="351">
                  <c:v>0</c:v>
                </c:pt>
                <c:pt idx="352">
                  <c:v>1.5310906447583987</c:v>
                </c:pt>
                <c:pt idx="353">
                  <c:v>-0.43452922464622756</c:v>
                </c:pt>
                <c:pt idx="354">
                  <c:v>-0.43452922464622756</c:v>
                </c:pt>
                <c:pt idx="355">
                  <c:v>2.100031950655501</c:v>
                </c:pt>
                <c:pt idx="356">
                  <c:v>-0.43452922464622756</c:v>
                </c:pt>
                <c:pt idx="357">
                  <c:v>0</c:v>
                </c:pt>
                <c:pt idx="358">
                  <c:v>0.57441639010947043</c:v>
                </c:pt>
                <c:pt idx="359">
                  <c:v>0.25418330188548233</c:v>
                </c:pt>
                <c:pt idx="360">
                  <c:v>-0.43452922464622756</c:v>
                </c:pt>
                <c:pt idx="361">
                  <c:v>-0.43452922464622756</c:v>
                </c:pt>
                <c:pt idx="362">
                  <c:v>0</c:v>
                </c:pt>
                <c:pt idx="363">
                  <c:v>1.4740610594739436</c:v>
                </c:pt>
                <c:pt idx="364">
                  <c:v>0.25418330188548233</c:v>
                </c:pt>
                <c:pt idx="365">
                  <c:v>-0.43452922464622756</c:v>
                </c:pt>
                <c:pt idx="366">
                  <c:v>2.1321873659336354</c:v>
                </c:pt>
                <c:pt idx="367">
                  <c:v>-0.43452922464622756</c:v>
                </c:pt>
                <c:pt idx="368">
                  <c:v>0.57441639010947043</c:v>
                </c:pt>
                <c:pt idx="369">
                  <c:v>-0.43452922464622756</c:v>
                </c:pt>
                <c:pt idx="370">
                  <c:v>2.2106512838250039</c:v>
                </c:pt>
                <c:pt idx="371">
                  <c:v>-0.43452922464622756</c:v>
                </c:pt>
                <c:pt idx="372">
                  <c:v>0.25418330188548233</c:v>
                </c:pt>
                <c:pt idx="373">
                  <c:v>1.1232417511779376</c:v>
                </c:pt>
                <c:pt idx="374">
                  <c:v>1.4740610594739436</c:v>
                </c:pt>
                <c:pt idx="375">
                  <c:v>-0.43452922464622756</c:v>
                </c:pt>
                <c:pt idx="376">
                  <c:v>-0.43452922464622756</c:v>
                </c:pt>
                <c:pt idx="377">
                  <c:v>-0.43452922464622756</c:v>
                </c:pt>
                <c:pt idx="378">
                  <c:v>-0.43452922464622756</c:v>
                </c:pt>
                <c:pt idx="379">
                  <c:v>-0.43452922464622756</c:v>
                </c:pt>
                <c:pt idx="380">
                  <c:v>0.43452922464622756</c:v>
                </c:pt>
                <c:pt idx="381">
                  <c:v>-0.43452922464622756</c:v>
                </c:pt>
                <c:pt idx="382">
                  <c:v>-0.43452922464622756</c:v>
                </c:pt>
                <c:pt idx="383">
                  <c:v>0.86905844929245502</c:v>
                </c:pt>
                <c:pt idx="384">
                  <c:v>2.0544196093103864</c:v>
                </c:pt>
                <c:pt idx="385">
                  <c:v>-0.43452922464622756</c:v>
                </c:pt>
                <c:pt idx="386">
                  <c:v>-0.43452922464622756</c:v>
                </c:pt>
                <c:pt idx="387">
                  <c:v>0</c:v>
                </c:pt>
                <c:pt idx="388">
                  <c:v>3.7575734052079435</c:v>
                </c:pt>
                <c:pt idx="389">
                  <c:v>0.25418330188548233</c:v>
                </c:pt>
                <c:pt idx="390">
                  <c:v>1.0686949143168814</c:v>
                </c:pt>
                <c:pt idx="391">
                  <c:v>1.1232417511779376</c:v>
                </c:pt>
                <c:pt idx="392">
                  <c:v>0.57441639010947043</c:v>
                </c:pt>
                <c:pt idx="393">
                  <c:v>-0.43452922464622756</c:v>
                </c:pt>
                <c:pt idx="394">
                  <c:v>-0.43452922464622756</c:v>
                </c:pt>
                <c:pt idx="395">
                  <c:v>1.3774250530634196</c:v>
                </c:pt>
                <c:pt idx="396">
                  <c:v>0.78534853294223383</c:v>
                </c:pt>
                <c:pt idx="397">
                  <c:v>0</c:v>
                </c:pt>
                <c:pt idx="398">
                  <c:v>0</c:v>
                </c:pt>
                <c:pt idx="399">
                  <c:v>-0.43452922464622756</c:v>
                </c:pt>
                <c:pt idx="400">
                  <c:v>-0.43452922464622756</c:v>
                </c:pt>
                <c:pt idx="401">
                  <c:v>1.1232417511779376</c:v>
                </c:pt>
                <c:pt idx="402">
                  <c:v>2.5006668042413573</c:v>
                </c:pt>
                <c:pt idx="403">
                  <c:v>-0.43452922464622756</c:v>
                </c:pt>
                <c:pt idx="404">
                  <c:v>-0.43452922464622756</c:v>
                </c:pt>
                <c:pt idx="405">
                  <c:v>0</c:v>
                </c:pt>
                <c:pt idx="406">
                  <c:v>-0.43452922464622756</c:v>
                </c:pt>
                <c:pt idx="407">
                  <c:v>0.25418330188548233</c:v>
                </c:pt>
                <c:pt idx="408">
                  <c:v>0.94289582841719233</c:v>
                </c:pt>
                <c:pt idx="409">
                  <c:v>0</c:v>
                </c:pt>
                <c:pt idx="410">
                  <c:v>0.86905844929245502</c:v>
                </c:pt>
                <c:pt idx="411">
                  <c:v>1.2631289166411803</c:v>
                </c:pt>
                <c:pt idx="412">
                  <c:v>1.2631289166411803</c:v>
                </c:pt>
                <c:pt idx="413">
                  <c:v>0</c:v>
                </c:pt>
                <c:pt idx="414">
                  <c:v>0.78534853294223383</c:v>
                </c:pt>
                <c:pt idx="415">
                  <c:v>1.4434748394019254</c:v>
                </c:pt>
                <c:pt idx="416">
                  <c:v>-0.43452922464622756</c:v>
                </c:pt>
                <c:pt idx="417">
                  <c:v>2.5923076196208656</c:v>
                </c:pt>
                <c:pt idx="418">
                  <c:v>-0.43452922464622756</c:v>
                </c:pt>
                <c:pt idx="419">
                  <c:v>-0.43452922464622756</c:v>
                </c:pt>
                <c:pt idx="420">
                  <c:v>0.25418330188548233</c:v>
                </c:pt>
                <c:pt idx="421">
                  <c:v>-0.43452922464622756</c:v>
                </c:pt>
                <c:pt idx="422">
                  <c:v>0.43452922464622756</c:v>
                </c:pt>
                <c:pt idx="423">
                  <c:v>1.5310906447583987</c:v>
                </c:pt>
                <c:pt idx="424">
                  <c:v>-0.43452922464622756</c:v>
                </c:pt>
                <c:pt idx="425">
                  <c:v>0.43452922464622756</c:v>
                </c:pt>
                <c:pt idx="426">
                  <c:v>-0.43452922464622756</c:v>
                </c:pt>
                <c:pt idx="427">
                  <c:v>0</c:v>
                </c:pt>
                <c:pt idx="428">
                  <c:v>0.43452922464622756</c:v>
                </c:pt>
                <c:pt idx="429">
                  <c:v>1.173419976927726</c:v>
                </c:pt>
                <c:pt idx="430">
                  <c:v>0.25418330188548233</c:v>
                </c:pt>
                <c:pt idx="431">
                  <c:v>1.6079492015739536</c:v>
                </c:pt>
                <c:pt idx="432">
                  <c:v>1.8458486487700185</c:v>
                </c:pt>
                <c:pt idx="433">
                  <c:v>-0.43452922464622756</c:v>
                </c:pt>
                <c:pt idx="434">
                  <c:v>-0.43452922464622756</c:v>
                </c:pt>
                <c:pt idx="435">
                  <c:v>1.1232417511779376</c:v>
                </c:pt>
                <c:pt idx="436">
                  <c:v>0</c:v>
                </c:pt>
                <c:pt idx="437">
                  <c:v>1.7381168985849103</c:v>
                </c:pt>
                <c:pt idx="438">
                  <c:v>0</c:v>
                </c:pt>
                <c:pt idx="439">
                  <c:v>0</c:v>
                </c:pt>
                <c:pt idx="440">
                  <c:v>1.1232417511779376</c:v>
                </c:pt>
                <c:pt idx="441">
                  <c:v>0.94289582841719233</c:v>
                </c:pt>
                <c:pt idx="442">
                  <c:v>0</c:v>
                </c:pt>
                <c:pt idx="443">
                  <c:v>-0.43452922464622756</c:v>
                </c:pt>
                <c:pt idx="444">
                  <c:v>0</c:v>
                </c:pt>
                <c:pt idx="445">
                  <c:v>0.57441639010947043</c:v>
                </c:pt>
                <c:pt idx="446">
                  <c:v>2.100031950655501</c:v>
                </c:pt>
                <c:pt idx="447">
                  <c:v>-0.43452922464622756</c:v>
                </c:pt>
                <c:pt idx="448">
                  <c:v>-0.43452922464622756</c:v>
                </c:pt>
                <c:pt idx="449">
                  <c:v>0</c:v>
                </c:pt>
                <c:pt idx="450">
                  <c:v>-0.43452922464622756</c:v>
                </c:pt>
                <c:pt idx="451">
                  <c:v>-0.43452922464622756</c:v>
                </c:pt>
                <c:pt idx="452">
                  <c:v>1.7942941476979317</c:v>
                </c:pt>
                <c:pt idx="453">
                  <c:v>-0.43452922464622756</c:v>
                </c:pt>
                <c:pt idx="454">
                  <c:v>-0.43452922464622756</c:v>
                </c:pt>
                <c:pt idx="455">
                  <c:v>0</c:v>
                </c:pt>
                <c:pt idx="456">
                  <c:v>0.78534853294223383</c:v>
                </c:pt>
                <c:pt idx="457">
                  <c:v>-0.43452922464622756</c:v>
                </c:pt>
                <c:pt idx="458">
                  <c:v>-0.43452922464622756</c:v>
                </c:pt>
                <c:pt idx="459">
                  <c:v>-0.43452922464622756</c:v>
                </c:pt>
                <c:pt idx="460">
                  <c:v>-0.43452922464622756</c:v>
                </c:pt>
                <c:pt idx="461">
                  <c:v>0.68871252653170989</c:v>
                </c:pt>
                <c:pt idx="462">
                  <c:v>0.78534853294223383</c:v>
                </c:pt>
                <c:pt idx="463">
                  <c:v>2.304647736198985</c:v>
                </c:pt>
                <c:pt idx="464">
                  <c:v>-0.43452922464622756</c:v>
                </c:pt>
                <c:pt idx="465">
                  <c:v>-0.43452922464622756</c:v>
                </c:pt>
                <c:pt idx="466">
                  <c:v>0</c:v>
                </c:pt>
                <c:pt idx="467">
                  <c:v>0.25418330188548233</c:v>
                </c:pt>
                <c:pt idx="468">
                  <c:v>0.86905844929245502</c:v>
                </c:pt>
              </c:numCache>
            </c:numRef>
          </c:xVal>
          <c:yVal>
            <c:numRef>
              <c:f>RESULTS!$F$2:$F$470</c:f>
              <c:numCache>
                <c:formatCode>General</c:formatCode>
                <c:ptCount val="469"/>
                <c:pt idx="17">
                  <c:v>0.68309171275994329</c:v>
                </c:pt>
                <c:pt idx="18">
                  <c:v>1.2604665935056247</c:v>
                </c:pt>
                <c:pt idx="19">
                  <c:v>0.39326726738525125</c:v>
                </c:pt>
                <c:pt idx="20">
                  <c:v>0.60190134032904119</c:v>
                </c:pt>
                <c:pt idx="21">
                  <c:v>-0.14258694435527788</c:v>
                </c:pt>
                <c:pt idx="22">
                  <c:v>0.36083759898386919</c:v>
                </c:pt>
                <c:pt idx="23">
                  <c:v>0.81721036951442849</c:v>
                </c:pt>
                <c:pt idx="24">
                  <c:v>-0.33348942619201144</c:v>
                </c:pt>
                <c:pt idx="25">
                  <c:v>-0.14258694435527788</c:v>
                </c:pt>
                <c:pt idx="26">
                  <c:v>2.0269999936568133</c:v>
                </c:pt>
                <c:pt idx="27">
                  <c:v>0.60190134032904119</c:v>
                </c:pt>
                <c:pt idx="28">
                  <c:v>-0.62331387156670348</c:v>
                </c:pt>
                <c:pt idx="29">
                  <c:v>0</c:v>
                </c:pt>
                <c:pt idx="30">
                  <c:v>0.36083759898386919</c:v>
                </c:pt>
                <c:pt idx="31">
                  <c:v>-0.33348942619201144</c:v>
                </c:pt>
                <c:pt idx="32">
                  <c:v>-1.246627743133407</c:v>
                </c:pt>
                <c:pt idx="33">
                  <c:v>-1.246627743133407</c:v>
                </c:pt>
                <c:pt idx="34">
                  <c:v>0.20863407294378983</c:v>
                </c:pt>
                <c:pt idx="35">
                  <c:v>-0.85336047574815577</c:v>
                </c:pt>
                <c:pt idx="36">
                  <c:v>0.88734456905718795</c:v>
                </c:pt>
                <c:pt idx="37">
                  <c:v>0</c:v>
                </c:pt>
                <c:pt idx="38">
                  <c:v>0.53234110617301666</c:v>
                </c:pt>
                <c:pt idx="39">
                  <c:v>0.42394310212917713</c:v>
                </c:pt>
                <c:pt idx="40">
                  <c:v>1.7734604105385177</c:v>
                </c:pt>
                <c:pt idx="41">
                  <c:v>-0.4600932083629044</c:v>
                </c:pt>
                <c:pt idx="42">
                  <c:v>1.6503056647423189</c:v>
                </c:pt>
                <c:pt idx="43">
                  <c:v>0.65398970631062947</c:v>
                </c:pt>
                <c:pt idx="44">
                  <c:v>-0.10344282201055924</c:v>
                </c:pt>
                <c:pt idx="45">
                  <c:v>1.195347013923642</c:v>
                </c:pt>
                <c:pt idx="46">
                  <c:v>-0.85336047574815577</c:v>
                </c:pt>
                <c:pt idx="47">
                  <c:v>-0.85336047574815577</c:v>
                </c:pt>
                <c:pt idx="48">
                  <c:v>1.4304821251857274</c:v>
                </c:pt>
                <c:pt idx="49">
                  <c:v>0.93781023601443858</c:v>
                </c:pt>
                <c:pt idx="50">
                  <c:v>0.94975519797430175</c:v>
                </c:pt>
                <c:pt idx="51">
                  <c:v>1.4503917026004001</c:v>
                </c:pt>
                <c:pt idx="52">
                  <c:v>-0.14258694435527788</c:v>
                </c:pt>
                <c:pt idx="53">
                  <c:v>-0.39326726738525125</c:v>
                </c:pt>
                <c:pt idx="54">
                  <c:v>-6.6825940977653125E-2</c:v>
                </c:pt>
                <c:pt idx="55">
                  <c:v>-0.33348942619201144</c:v>
                </c:pt>
                <c:pt idx="56">
                  <c:v>1.3340874029595817</c:v>
                </c:pt>
                <c:pt idx="57">
                  <c:v>0.81721036951442849</c:v>
                </c:pt>
                <c:pt idx="58">
                  <c:v>0.83194794451049325</c:v>
                </c:pt>
                <c:pt idx="59">
                  <c:v>0.39326726738525125</c:v>
                </c:pt>
                <c:pt idx="60">
                  <c:v>1.163818639971369</c:v>
                </c:pt>
                <c:pt idx="61">
                  <c:v>-1.246627743133407</c:v>
                </c:pt>
                <c:pt idx="62">
                  <c:v>2.9925216413571194</c:v>
                </c:pt>
                <c:pt idx="63">
                  <c:v>0.92560837355826808</c:v>
                </c:pt>
                <c:pt idx="64">
                  <c:v>0.16322066320379922</c:v>
                </c:pt>
                <c:pt idx="65">
                  <c:v>-0.62331387156670348</c:v>
                </c:pt>
                <c:pt idx="66">
                  <c:v>0.62331387156670359</c:v>
                </c:pt>
                <c:pt idx="67">
                  <c:v>0.20863407294378983</c:v>
                </c:pt>
                <c:pt idx="68">
                  <c:v>-0.33348942619201144</c:v>
                </c:pt>
                <c:pt idx="69">
                  <c:v>-0.62331387156670348</c:v>
                </c:pt>
                <c:pt idx="70">
                  <c:v>-0.62331387156670348</c:v>
                </c:pt>
                <c:pt idx="71">
                  <c:v>0.99516860771429261</c:v>
                </c:pt>
                <c:pt idx="72">
                  <c:v>1.0059758818327487</c:v>
                </c:pt>
                <c:pt idx="73">
                  <c:v>-1.246627743133407</c:v>
                </c:pt>
                <c:pt idx="74">
                  <c:v>2.5648177468497995</c:v>
                </c:pt>
                <c:pt idx="75">
                  <c:v>-0.33348942619201144</c:v>
                </c:pt>
                <c:pt idx="76">
                  <c:v>0.28982444537469215</c:v>
                </c:pt>
                <c:pt idx="77">
                  <c:v>-0.62331387156670348</c:v>
                </c:pt>
                <c:pt idx="78">
                  <c:v>-0.14258694435527788</c:v>
                </c:pt>
                <c:pt idx="79">
                  <c:v>-1.246627743133407</c:v>
                </c:pt>
                <c:pt idx="80">
                  <c:v>-0.62331387156670348</c:v>
                </c:pt>
                <c:pt idx="81">
                  <c:v>-6.6825940977653125E-2</c:v>
                </c:pt>
                <c:pt idx="82">
                  <c:v>8.7459659826174319E-2</c:v>
                </c:pt>
                <c:pt idx="83">
                  <c:v>1.9932671763146705</c:v>
                </c:pt>
                <c:pt idx="84">
                  <c:v>0.20863407294378983</c:v>
                </c:pt>
                <c:pt idx="85">
                  <c:v>-0.62331387156670348</c:v>
                </c:pt>
                <c:pt idx="86">
                  <c:v>1.3157837273710822</c:v>
                </c:pt>
                <c:pt idx="87">
                  <c:v>-0.62331387156670348</c:v>
                </c:pt>
                <c:pt idx="88">
                  <c:v>0.11385347623421986</c:v>
                </c:pt>
                <c:pt idx="89">
                  <c:v>1.3718288923614939</c:v>
                </c:pt>
                <c:pt idx="90">
                  <c:v>2.0452896194778032</c:v>
                </c:pt>
                <c:pt idx="91">
                  <c:v>-0.33348942619201144</c:v>
                </c:pt>
                <c:pt idx="92">
                  <c:v>-0.53585421174052916</c:v>
                </c:pt>
                <c:pt idx="93">
                  <c:v>0.83194794451049325</c:v>
                </c:pt>
                <c:pt idx="94">
                  <c:v>-0.33348942619201144</c:v>
                </c:pt>
                <c:pt idx="95">
                  <c:v>-0.4600932083629044</c:v>
                </c:pt>
                <c:pt idx="96">
                  <c:v>0.36083759898386919</c:v>
                </c:pt>
                <c:pt idx="97">
                  <c:v>1.0571244352151485</c:v>
                </c:pt>
                <c:pt idx="98">
                  <c:v>0</c:v>
                </c:pt>
                <c:pt idx="99">
                  <c:v>-1.246627743133407</c:v>
                </c:pt>
                <c:pt idx="100">
                  <c:v>0.53234110617301666</c:v>
                </c:pt>
                <c:pt idx="101">
                  <c:v>0.96145385442285125</c:v>
                </c:pt>
                <c:pt idx="102">
                  <c:v>-6.6825940977653125E-2</c:v>
                </c:pt>
                <c:pt idx="103">
                  <c:v>2.3015741920409392</c:v>
                </c:pt>
                <c:pt idx="104">
                  <c:v>0.1390738387877653</c:v>
                </c:pt>
                <c:pt idx="105">
                  <c:v>0.2506803230299734</c:v>
                </c:pt>
                <c:pt idx="106">
                  <c:v>2.1100166806108787</c:v>
                </c:pt>
                <c:pt idx="107">
                  <c:v>-6.6825940977653125E-2</c:v>
                </c:pt>
                <c:pt idx="108">
                  <c:v>0.36083759898386919</c:v>
                </c:pt>
                <c:pt idx="109">
                  <c:v>-0.53585421174052916</c:v>
                </c:pt>
                <c:pt idx="110">
                  <c:v>-0.85336047574815577</c:v>
                </c:pt>
                <c:pt idx="111">
                  <c:v>-0.62331387156670348</c:v>
                </c:pt>
                <c:pt idx="112">
                  <c:v>0</c:v>
                </c:pt>
                <c:pt idx="113">
                  <c:v>-0.85336047574815577</c:v>
                </c:pt>
                <c:pt idx="114">
                  <c:v>1.0269917931756154</c:v>
                </c:pt>
                <c:pt idx="115">
                  <c:v>-0.85336047574815577</c:v>
                </c:pt>
                <c:pt idx="116">
                  <c:v>-1.246627743133407</c:v>
                </c:pt>
                <c:pt idx="117">
                  <c:v>0.49407730167193686</c:v>
                </c:pt>
                <c:pt idx="118">
                  <c:v>1.3188756409435194</c:v>
                </c:pt>
                <c:pt idx="119">
                  <c:v>1.6933335149633177</c:v>
                </c:pt>
                <c:pt idx="120">
                  <c:v>1.4405242410811323</c:v>
                </c:pt>
                <c:pt idx="121">
                  <c:v>-1.246627743133407</c:v>
                </c:pt>
                <c:pt idx="122">
                  <c:v>2.0858033616461129</c:v>
                </c:pt>
                <c:pt idx="123">
                  <c:v>0.49407730167193686</c:v>
                </c:pt>
                <c:pt idx="124">
                  <c:v>0</c:v>
                </c:pt>
                <c:pt idx="125">
                  <c:v>0.57964889074938419</c:v>
                </c:pt>
                <c:pt idx="126">
                  <c:v>-0.4600932083629044</c:v>
                </c:pt>
                <c:pt idx="127">
                  <c:v>-0.62331387156670348</c:v>
                </c:pt>
                <c:pt idx="128">
                  <c:v>0.60190134032904119</c:v>
                </c:pt>
                <c:pt idx="129">
                  <c:v>0.43868067712524217</c:v>
                </c:pt>
                <c:pt idx="130">
                  <c:v>-0.62331387156670348</c:v>
                </c:pt>
                <c:pt idx="131">
                  <c:v>3.829155971415207</c:v>
                </c:pt>
                <c:pt idx="132">
                  <c:v>2.170864012670096</c:v>
                </c:pt>
                <c:pt idx="133">
                  <c:v>-0.85336047574815577</c:v>
                </c:pt>
                <c:pt idx="134">
                  <c:v>-1.246627743133407</c:v>
                </c:pt>
                <c:pt idx="135">
                  <c:v>-1.0165811389519548</c:v>
                </c:pt>
                <c:pt idx="136">
                  <c:v>-1.246627743133407</c:v>
                </c:pt>
                <c:pt idx="137">
                  <c:v>0</c:v>
                </c:pt>
                <c:pt idx="138">
                  <c:v>1.8628935149156973</c:v>
                </c:pt>
                <c:pt idx="139">
                  <c:v>0.11385347623421986</c:v>
                </c:pt>
                <c:pt idx="140">
                  <c:v>-1.246627743133407</c:v>
                </c:pt>
                <c:pt idx="141">
                  <c:v>0.99516860771429261</c:v>
                </c:pt>
                <c:pt idx="142">
                  <c:v>-1.246627743133407</c:v>
                </c:pt>
                <c:pt idx="143">
                  <c:v>0.20863407294378983</c:v>
                </c:pt>
                <c:pt idx="144">
                  <c:v>5.9777841193239818E-2</c:v>
                </c:pt>
                <c:pt idx="145">
                  <c:v>0.16322066320379922</c:v>
                </c:pt>
                <c:pt idx="146">
                  <c:v>-0.85336047574815577</c:v>
                </c:pt>
                <c:pt idx="147">
                  <c:v>-0.4600932083629044</c:v>
                </c:pt>
                <c:pt idx="148">
                  <c:v>0.28982444537469215</c:v>
                </c:pt>
                <c:pt idx="149">
                  <c:v>0.60190134032904119</c:v>
                </c:pt>
                <c:pt idx="150">
                  <c:v>-0.7267566935772628</c:v>
                </c:pt>
                <c:pt idx="151">
                  <c:v>-0.7267566935772628</c:v>
                </c:pt>
                <c:pt idx="152">
                  <c:v>-0.4600932083629044</c:v>
                </c:pt>
                <c:pt idx="153">
                  <c:v>-0.14258694435527788</c:v>
                </c:pt>
                <c:pt idx="154">
                  <c:v>-0.4600932083629044</c:v>
                </c:pt>
                <c:pt idx="155">
                  <c:v>-0.4600932083629044</c:v>
                </c:pt>
                <c:pt idx="156">
                  <c:v>-0.4600932083629044</c:v>
                </c:pt>
                <c:pt idx="157">
                  <c:v>-0.85336047574815577</c:v>
                </c:pt>
                <c:pt idx="158">
                  <c:v>0.60190134032904119</c:v>
                </c:pt>
                <c:pt idx="159">
                  <c:v>2.402282720873127</c:v>
                </c:pt>
                <c:pt idx="160">
                  <c:v>-0.4600932083629044</c:v>
                </c:pt>
                <c:pt idx="161">
                  <c:v>-0.7267566935772628</c:v>
                </c:pt>
                <c:pt idx="162">
                  <c:v>1.1040407987781291</c:v>
                </c:pt>
                <c:pt idx="163">
                  <c:v>0.62331387156670359</c:v>
                </c:pt>
                <c:pt idx="164">
                  <c:v>-1.246627743133407</c:v>
                </c:pt>
                <c:pt idx="165">
                  <c:v>0.61270861444749769</c:v>
                </c:pt>
                <c:pt idx="166">
                  <c:v>-0.85336047574815577</c:v>
                </c:pt>
                <c:pt idx="167">
                  <c:v>-0.4600932083629044</c:v>
                </c:pt>
                <c:pt idx="168">
                  <c:v>2.1455812028393528</c:v>
                </c:pt>
                <c:pt idx="169">
                  <c:v>0.51987104955614416</c:v>
                </c:pt>
                <c:pt idx="170">
                  <c:v>-0.4600932083629044</c:v>
                </c:pt>
                <c:pt idx="171">
                  <c:v>0.11385347623421986</c:v>
                </c:pt>
                <c:pt idx="172">
                  <c:v>-0.62331387156670348</c:v>
                </c:pt>
                <c:pt idx="173">
                  <c:v>0.5071207436194709</c:v>
                </c:pt>
                <c:pt idx="174">
                  <c:v>-1.0165811389519548</c:v>
                </c:pt>
                <c:pt idx="175">
                  <c:v>-0.4600932083629044</c:v>
                </c:pt>
                <c:pt idx="176">
                  <c:v>2.1412556565786054</c:v>
                </c:pt>
                <c:pt idx="177">
                  <c:v>-1.246627743133407</c:v>
                </c:pt>
                <c:pt idx="178">
                  <c:v>1.5769954847712928</c:v>
                </c:pt>
                <c:pt idx="179">
                  <c:v>-0.33348942619201144</c:v>
                </c:pt>
                <c:pt idx="180">
                  <c:v>-0.85336047574815577</c:v>
                </c:pt>
                <c:pt idx="181">
                  <c:v>-6.6825940977653125E-2</c:v>
                </c:pt>
                <c:pt idx="182">
                  <c:v>0</c:v>
                </c:pt>
                <c:pt idx="183">
                  <c:v>1.0059758818327487</c:v>
                </c:pt>
                <c:pt idx="184">
                  <c:v>2.9353383922997924</c:v>
                </c:pt>
                <c:pt idx="185">
                  <c:v>0.90038801100472232</c:v>
                </c:pt>
                <c:pt idx="186">
                  <c:v>1.6738791038276906</c:v>
                </c:pt>
                <c:pt idx="187">
                  <c:v>1.1347166335220551</c:v>
                </c:pt>
                <c:pt idx="188">
                  <c:v>2.3496670151971015</c:v>
                </c:pt>
                <c:pt idx="189">
                  <c:v>-0.4600932083629044</c:v>
                </c:pt>
                <c:pt idx="190">
                  <c:v>0.98968678017672829</c:v>
                </c:pt>
                <c:pt idx="191">
                  <c:v>0.92560837355826808</c:v>
                </c:pt>
                <c:pt idx="192">
                  <c:v>0.45304510857849123</c:v>
                </c:pt>
                <c:pt idx="193">
                  <c:v>-1.0165811389519548</c:v>
                </c:pt>
                <c:pt idx="194">
                  <c:v>-0.85336047574815577</c:v>
                </c:pt>
                <c:pt idx="195">
                  <c:v>-0.85336047574815577</c:v>
                </c:pt>
                <c:pt idx="196">
                  <c:v>-1.246627743133407</c:v>
                </c:pt>
                <c:pt idx="197">
                  <c:v>0.51987104955614416</c:v>
                </c:pt>
                <c:pt idx="198">
                  <c:v>-0.14258694435527788</c:v>
                </c:pt>
                <c:pt idx="199">
                  <c:v>0.42394310212917713</c:v>
                </c:pt>
                <c:pt idx="200">
                  <c:v>-1.246627743133407</c:v>
                </c:pt>
                <c:pt idx="201">
                  <c:v>-0.62331387156670348</c:v>
                </c:pt>
                <c:pt idx="202">
                  <c:v>0.62331387156670359</c:v>
                </c:pt>
                <c:pt idx="203">
                  <c:v>-0.85336047574815577</c:v>
                </c:pt>
                <c:pt idx="204">
                  <c:v>-0.14258694435527788</c:v>
                </c:pt>
                <c:pt idx="205">
                  <c:v>2.0638381126478356</c:v>
                </c:pt>
                <c:pt idx="206">
                  <c:v>-0.85336047574815577</c:v>
                </c:pt>
                <c:pt idx="207">
                  <c:v>-0.33348942619201144</c:v>
                </c:pt>
                <c:pt idx="208">
                  <c:v>0.45304510857849123</c:v>
                </c:pt>
                <c:pt idx="209">
                  <c:v>1.3370814190705727</c:v>
                </c:pt>
                <c:pt idx="210">
                  <c:v>-0.33348942619201144</c:v>
                </c:pt>
                <c:pt idx="211">
                  <c:v>-0.4600932083629044</c:v>
                </c:pt>
                <c:pt idx="212">
                  <c:v>0.57964889074938419</c:v>
                </c:pt>
                <c:pt idx="213">
                  <c:v>-1.246627743133407</c:v>
                </c:pt>
                <c:pt idx="214">
                  <c:v>-0.2300466041814522</c:v>
                </c:pt>
                <c:pt idx="215">
                  <c:v>0.28982444537469215</c:v>
                </c:pt>
                <c:pt idx="216">
                  <c:v>0.71970859379284968</c:v>
                </c:pt>
                <c:pt idx="217">
                  <c:v>-0.85336047574815577</c:v>
                </c:pt>
                <c:pt idx="218">
                  <c:v>1.495052139786077</c:v>
                </c:pt>
                <c:pt idx="219">
                  <c:v>-0.62331387156670348</c:v>
                </c:pt>
                <c:pt idx="220">
                  <c:v>-0.33348942619201144</c:v>
                </c:pt>
                <c:pt idx="221">
                  <c:v>0.55648793058905033</c:v>
                </c:pt>
                <c:pt idx="222">
                  <c:v>0.2506803230299734</c:v>
                </c:pt>
                <c:pt idx="223">
                  <c:v>0.11385347623421986</c:v>
                </c:pt>
                <c:pt idx="224">
                  <c:v>-0.39326726738525125</c:v>
                </c:pt>
                <c:pt idx="225">
                  <c:v>-1.0165811389519548</c:v>
                </c:pt>
                <c:pt idx="226">
                  <c:v>0.55648793058905033</c:v>
                </c:pt>
                <c:pt idx="227">
                  <c:v>-1.246627743133407</c:v>
                </c:pt>
                <c:pt idx="228">
                  <c:v>-0.85336047574815577</c:v>
                </c:pt>
                <c:pt idx="229">
                  <c:v>0</c:v>
                </c:pt>
                <c:pt idx="230">
                  <c:v>2.3080832279022347</c:v>
                </c:pt>
                <c:pt idx="231">
                  <c:v>-0.53585421174052916</c:v>
                </c:pt>
                <c:pt idx="232">
                  <c:v>0</c:v>
                </c:pt>
                <c:pt idx="233">
                  <c:v>1.1473721337543721</c:v>
                </c:pt>
                <c:pt idx="234">
                  <c:v>8.7459659826174319E-2</c:v>
                </c:pt>
                <c:pt idx="235">
                  <c:v>-0.85336047574815577</c:v>
                </c:pt>
                <c:pt idx="236">
                  <c:v>-0.4600932083629044</c:v>
                </c:pt>
                <c:pt idx="237">
                  <c:v>0.20863407294378983</c:v>
                </c:pt>
                <c:pt idx="238">
                  <c:v>0.16322066320379922</c:v>
                </c:pt>
                <c:pt idx="239">
                  <c:v>0.78653453477050261</c:v>
                </c:pt>
                <c:pt idx="240">
                  <c:v>1.827536045579498</c:v>
                </c:pt>
                <c:pt idx="241">
                  <c:v>0</c:v>
                </c:pt>
                <c:pt idx="242">
                  <c:v>0.2506803230299734</c:v>
                </c:pt>
                <c:pt idx="243">
                  <c:v>3.8557143265361531</c:v>
                </c:pt>
                <c:pt idx="244">
                  <c:v>2.0646669875014667</c:v>
                </c:pt>
                <c:pt idx="245">
                  <c:v>0.28982444537469215</c:v>
                </c:pt>
                <c:pt idx="246">
                  <c:v>0.20863407294378983</c:v>
                </c:pt>
                <c:pt idx="247">
                  <c:v>-0.85336047574815577</c:v>
                </c:pt>
                <c:pt idx="248">
                  <c:v>-1.246627743133407</c:v>
                </c:pt>
                <c:pt idx="249">
                  <c:v>1.3661834255198868</c:v>
                </c:pt>
                <c:pt idx="250">
                  <c:v>-1.246627743133407</c:v>
                </c:pt>
                <c:pt idx="251">
                  <c:v>-0.62331387156670348</c:v>
                </c:pt>
                <c:pt idx="252">
                  <c:v>-0.4600932083629044</c:v>
                </c:pt>
                <c:pt idx="253">
                  <c:v>-0.33348942619201144</c:v>
                </c:pt>
                <c:pt idx="254">
                  <c:v>0</c:v>
                </c:pt>
                <c:pt idx="255">
                  <c:v>-0.4600932083629044</c:v>
                </c:pt>
                <c:pt idx="256">
                  <c:v>1.53434693660689</c:v>
                </c:pt>
                <c:pt idx="257">
                  <c:v>2.6326337869542393</c:v>
                </c:pt>
                <c:pt idx="258">
                  <c:v>0.42394310212917713</c:v>
                </c:pt>
                <c:pt idx="259">
                  <c:v>0.75410486636912055</c:v>
                </c:pt>
                <c:pt idx="260">
                  <c:v>-0.85336047574815577</c:v>
                </c:pt>
                <c:pt idx="261">
                  <c:v>-0.7267566935772628</c:v>
                </c:pt>
                <c:pt idx="262">
                  <c:v>-0.62331387156670348</c:v>
                </c:pt>
                <c:pt idx="263">
                  <c:v>2.8561495019144205</c:v>
                </c:pt>
                <c:pt idx="264">
                  <c:v>0.48072692721142568</c:v>
                </c:pt>
                <c:pt idx="265">
                  <c:v>-0.4600932083629044</c:v>
                </c:pt>
                <c:pt idx="266">
                  <c:v>0.36083759898386919</c:v>
                </c:pt>
                <c:pt idx="267">
                  <c:v>-6.6825940977653125E-2</c:v>
                </c:pt>
                <c:pt idx="268">
                  <c:v>-0.85336047574815577</c:v>
                </c:pt>
                <c:pt idx="269">
                  <c:v>-0.18463319444146142</c:v>
                </c:pt>
                <c:pt idx="270">
                  <c:v>-0.85336047574815577</c:v>
                </c:pt>
                <c:pt idx="271">
                  <c:v>0.79436037934620463</c:v>
                </c:pt>
                <c:pt idx="272">
                  <c:v>-0.39326726738525125</c:v>
                </c:pt>
                <c:pt idx="273">
                  <c:v>-0.14258694435527788</c:v>
                </c:pt>
                <c:pt idx="274">
                  <c:v>-0.2300466041814522</c:v>
                </c:pt>
                <c:pt idx="275">
                  <c:v>0.16322066320379922</c:v>
                </c:pt>
                <c:pt idx="276">
                  <c:v>-1.246627743133407</c:v>
                </c:pt>
                <c:pt idx="277">
                  <c:v>-0.39326726738525125</c:v>
                </c:pt>
                <c:pt idx="278">
                  <c:v>-6.6825940977653125E-2</c:v>
                </c:pt>
                <c:pt idx="279">
                  <c:v>-0.14258694435527788</c:v>
                </c:pt>
                <c:pt idx="280">
                  <c:v>-0.62331387156670348</c:v>
                </c:pt>
                <c:pt idx="281">
                  <c:v>-0.85336047574815577</c:v>
                </c:pt>
                <c:pt idx="282">
                  <c:v>0.96145385442285125</c:v>
                </c:pt>
                <c:pt idx="283">
                  <c:v>2.4661570761545919</c:v>
                </c:pt>
                <c:pt idx="284">
                  <c:v>0.39326726738525125</c:v>
                </c:pt>
                <c:pt idx="285">
                  <c:v>1.016581138951955</c:v>
                </c:pt>
                <c:pt idx="286">
                  <c:v>-6.6825940977653125E-2</c:v>
                </c:pt>
                <c:pt idx="287">
                  <c:v>-0.4600932083629044</c:v>
                </c:pt>
                <c:pt idx="288">
                  <c:v>0.28982444537469215</c:v>
                </c:pt>
                <c:pt idx="289">
                  <c:v>3.5169263597525746</c:v>
                </c:pt>
                <c:pt idx="290">
                  <c:v>-1.246627743133407</c:v>
                </c:pt>
                <c:pt idx="291">
                  <c:v>0.57964889074938419</c:v>
                </c:pt>
                <c:pt idx="292">
                  <c:v>2.3732287982186135</c:v>
                </c:pt>
                <c:pt idx="293">
                  <c:v>1.0059758818327487</c:v>
                </c:pt>
                <c:pt idx="294">
                  <c:v>-1.246627743133407</c:v>
                </c:pt>
                <c:pt idx="295">
                  <c:v>0.43868067712524217</c:v>
                </c:pt>
                <c:pt idx="296">
                  <c:v>0.63372452579036387</c:v>
                </c:pt>
                <c:pt idx="297">
                  <c:v>0.2506803230299734</c:v>
                </c:pt>
                <c:pt idx="298">
                  <c:v>-0.62331387156670348</c:v>
                </c:pt>
                <c:pt idx="299">
                  <c:v>-0.4600932083629044</c:v>
                </c:pt>
                <c:pt idx="300">
                  <c:v>0.11385347623421986</c:v>
                </c:pt>
                <c:pt idx="301">
                  <c:v>0.48072692721142568</c:v>
                </c:pt>
                <c:pt idx="302">
                  <c:v>2.1569573180197308</c:v>
                </c:pt>
                <c:pt idx="303">
                  <c:v>5.9777841193239818E-2</c:v>
                </c:pt>
                <c:pt idx="304">
                  <c:v>0.66385716782989712</c:v>
                </c:pt>
                <c:pt idx="305">
                  <c:v>0.11385347623421986</c:v>
                </c:pt>
                <c:pt idx="306">
                  <c:v>0.64394759041522476</c:v>
                </c:pt>
                <c:pt idx="307">
                  <c:v>1.0059758818327487</c:v>
                </c:pt>
                <c:pt idx="308">
                  <c:v>-1.246627743133407</c:v>
                </c:pt>
                <c:pt idx="309">
                  <c:v>1.5258469313888932</c:v>
                </c:pt>
                <c:pt idx="310">
                  <c:v>-0.2300466041814522</c:v>
                </c:pt>
                <c:pt idx="311">
                  <c:v>0.99516860771429261</c:v>
                </c:pt>
                <c:pt idx="312">
                  <c:v>-0.62331387156670348</c:v>
                </c:pt>
                <c:pt idx="313">
                  <c:v>0.98415147055057262</c:v>
                </c:pt>
                <c:pt idx="314">
                  <c:v>5.9777841193239818E-2</c:v>
                </c:pt>
                <c:pt idx="315">
                  <c:v>-0.39326726738525125</c:v>
                </c:pt>
                <c:pt idx="316">
                  <c:v>-1.246627743133407</c:v>
                </c:pt>
                <c:pt idx="317">
                  <c:v>-1.246627743133407</c:v>
                </c:pt>
                <c:pt idx="318">
                  <c:v>-0.2300466041814522</c:v>
                </c:pt>
                <c:pt idx="319">
                  <c:v>-0.85336047574815577</c:v>
                </c:pt>
                <c:pt idx="320">
                  <c:v>5.9777841193239818E-2</c:v>
                </c:pt>
                <c:pt idx="321">
                  <c:v>-0.2300466041814522</c:v>
                </c:pt>
                <c:pt idx="322">
                  <c:v>0.20863407294378983</c:v>
                </c:pt>
                <c:pt idx="323">
                  <c:v>-0.27941379115103154</c:v>
                </c:pt>
                <c:pt idx="324">
                  <c:v>0.32644132640759826</c:v>
                </c:pt>
                <c:pt idx="325">
                  <c:v>-1.246627743133407</c:v>
                </c:pt>
                <c:pt idx="326">
                  <c:v>-0.4600932083629044</c:v>
                </c:pt>
                <c:pt idx="327">
                  <c:v>-0.14258694435527788</c:v>
                </c:pt>
                <c:pt idx="328">
                  <c:v>-0.4600932083629044</c:v>
                </c:pt>
                <c:pt idx="329">
                  <c:v>-1.246627743133407</c:v>
                </c:pt>
                <c:pt idx="330">
                  <c:v>0</c:v>
                </c:pt>
                <c:pt idx="331">
                  <c:v>-0.62331387156670348</c:v>
                </c:pt>
                <c:pt idx="332">
                  <c:v>-1.246627743133407</c:v>
                </c:pt>
                <c:pt idx="333">
                  <c:v>-1.246627743133407</c:v>
                </c:pt>
                <c:pt idx="334">
                  <c:v>-6.6825940977653125E-2</c:v>
                </c:pt>
                <c:pt idx="335">
                  <c:v>-0.62331387156670348</c:v>
                </c:pt>
                <c:pt idx="336">
                  <c:v>0.57964889074938419</c:v>
                </c:pt>
                <c:pt idx="337">
                  <c:v>-0.85336047574815577</c:v>
                </c:pt>
                <c:pt idx="338">
                  <c:v>-0.4600932083629044</c:v>
                </c:pt>
                <c:pt idx="339">
                  <c:v>-6.6825940977653125E-2</c:v>
                </c:pt>
                <c:pt idx="340">
                  <c:v>1.4304821251857274</c:v>
                </c:pt>
                <c:pt idx="341">
                  <c:v>-6.6825940977653125E-2</c:v>
                </c:pt>
                <c:pt idx="342">
                  <c:v>-0.2300466041814522</c:v>
                </c:pt>
                <c:pt idx="343">
                  <c:v>0</c:v>
                </c:pt>
                <c:pt idx="344">
                  <c:v>-0.62331387156670348</c:v>
                </c:pt>
                <c:pt idx="345">
                  <c:v>-0.14258694435527788</c:v>
                </c:pt>
                <c:pt idx="346">
                  <c:v>-0.85336047574815577</c:v>
                </c:pt>
                <c:pt idx="347">
                  <c:v>-1.246627743133407</c:v>
                </c:pt>
                <c:pt idx="348">
                  <c:v>-6.6825940977653125E-2</c:v>
                </c:pt>
                <c:pt idx="349">
                  <c:v>-0.14258694435527788</c:v>
                </c:pt>
                <c:pt idx="350">
                  <c:v>-0.14258694435527788</c:v>
                </c:pt>
                <c:pt idx="351">
                  <c:v>2.0529510751720057</c:v>
                </c:pt>
                <c:pt idx="352">
                  <c:v>-6.6825940977653125E-2</c:v>
                </c:pt>
                <c:pt idx="353">
                  <c:v>-0.62331387156670348</c:v>
                </c:pt>
                <c:pt idx="354">
                  <c:v>-1.246627743133407</c:v>
                </c:pt>
                <c:pt idx="355">
                  <c:v>-6.6825940977653125E-2</c:v>
                </c:pt>
                <c:pt idx="356">
                  <c:v>0.11385347623421986</c:v>
                </c:pt>
                <c:pt idx="357">
                  <c:v>-0.27941379115103154</c:v>
                </c:pt>
                <c:pt idx="358">
                  <c:v>0.16322066320379922</c:v>
                </c:pt>
                <c:pt idx="359">
                  <c:v>2.0117497466662475</c:v>
                </c:pt>
                <c:pt idx="360">
                  <c:v>0</c:v>
                </c:pt>
                <c:pt idx="361">
                  <c:v>-6.6825940977653125E-2</c:v>
                </c:pt>
                <c:pt idx="362">
                  <c:v>-0.27941379115103154</c:v>
                </c:pt>
                <c:pt idx="363">
                  <c:v>1.7951803732312235</c:v>
                </c:pt>
                <c:pt idx="364">
                  <c:v>-0.85336047574815577</c:v>
                </c:pt>
                <c:pt idx="365">
                  <c:v>1.2178942750123489</c:v>
                </c:pt>
                <c:pt idx="366">
                  <c:v>-3.242966840138204E-2</c:v>
                </c:pt>
                <c:pt idx="367">
                  <c:v>2.2055026624959342</c:v>
                </c:pt>
                <c:pt idx="368">
                  <c:v>5.9777841193239818E-2</c:v>
                </c:pt>
                <c:pt idx="369">
                  <c:v>-0.2300466041814522</c:v>
                </c:pt>
                <c:pt idx="370">
                  <c:v>-6.6825940977653125E-2</c:v>
                </c:pt>
                <c:pt idx="371">
                  <c:v>0.60190134032904119</c:v>
                </c:pt>
                <c:pt idx="372">
                  <c:v>0.64394759041522476</c:v>
                </c:pt>
                <c:pt idx="373">
                  <c:v>0.40881247915313917</c:v>
                </c:pt>
                <c:pt idx="374">
                  <c:v>0.28982444537469215</c:v>
                </c:pt>
                <c:pt idx="375">
                  <c:v>-0.62331387156670348</c:v>
                </c:pt>
                <c:pt idx="376">
                  <c:v>-1.246627743133407</c:v>
                </c:pt>
                <c:pt idx="377">
                  <c:v>0.71970859379284968</c:v>
                </c:pt>
                <c:pt idx="378">
                  <c:v>2.5579154143197727</c:v>
                </c:pt>
                <c:pt idx="379">
                  <c:v>0.84631237596374231</c:v>
                </c:pt>
                <c:pt idx="380">
                  <c:v>-3.242966840138204E-2</c:v>
                </c:pt>
                <c:pt idx="381">
                  <c:v>2.0817993595914217</c:v>
                </c:pt>
                <c:pt idx="382">
                  <c:v>-0.33348942619201144</c:v>
                </c:pt>
                <c:pt idx="383">
                  <c:v>-0.14258694435527788</c:v>
                </c:pt>
                <c:pt idx="384">
                  <c:v>-0.33348942619201144</c:v>
                </c:pt>
                <c:pt idx="385">
                  <c:v>-0.4600932083629044</c:v>
                </c:pt>
                <c:pt idx="386">
                  <c:v>-1.246627743133407</c:v>
                </c:pt>
                <c:pt idx="387">
                  <c:v>-1.246627743133407</c:v>
                </c:pt>
                <c:pt idx="388">
                  <c:v>5.9777841193239818E-2</c:v>
                </c:pt>
                <c:pt idx="389">
                  <c:v>-0.33348942619201144</c:v>
                </c:pt>
                <c:pt idx="390">
                  <c:v>-0.14258694435527788</c:v>
                </c:pt>
                <c:pt idx="391">
                  <c:v>1.8122353951106827</c:v>
                </c:pt>
                <c:pt idx="392">
                  <c:v>0</c:v>
                </c:pt>
                <c:pt idx="393">
                  <c:v>0.7371673478009233</c:v>
                </c:pt>
                <c:pt idx="394">
                  <c:v>-0.4600932083629044</c:v>
                </c:pt>
                <c:pt idx="395">
                  <c:v>1.0059758818327487</c:v>
                </c:pt>
                <c:pt idx="396">
                  <c:v>-0.33348942619201144</c:v>
                </c:pt>
                <c:pt idx="397">
                  <c:v>-0.85336047574815577</c:v>
                </c:pt>
                <c:pt idx="398">
                  <c:v>0.11385347623421986</c:v>
                </c:pt>
                <c:pt idx="399">
                  <c:v>0.57964889074938419</c:v>
                </c:pt>
                <c:pt idx="400">
                  <c:v>0.16322066320379922</c:v>
                </c:pt>
                <c:pt idx="401">
                  <c:v>5.9777841193239818E-2</c:v>
                </c:pt>
                <c:pt idx="402">
                  <c:v>-0.14258694435527788</c:v>
                </c:pt>
                <c:pt idx="403">
                  <c:v>-1.246627743133407</c:v>
                </c:pt>
                <c:pt idx="404">
                  <c:v>-0.33348942619201144</c:v>
                </c:pt>
                <c:pt idx="405">
                  <c:v>1.3746306992227753</c:v>
                </c:pt>
                <c:pt idx="406">
                  <c:v>1.2029627623160877</c:v>
                </c:pt>
                <c:pt idx="407">
                  <c:v>-1.246627743133407</c:v>
                </c:pt>
                <c:pt idx="408">
                  <c:v>-0.4600932083629044</c:v>
                </c:pt>
                <c:pt idx="409">
                  <c:v>0.3084282345572823</c:v>
                </c:pt>
                <c:pt idx="410">
                  <c:v>0</c:v>
                </c:pt>
                <c:pt idx="411">
                  <c:v>1.1798018021557541</c:v>
                </c:pt>
                <c:pt idx="412">
                  <c:v>-1.246627743133407</c:v>
                </c:pt>
                <c:pt idx="413">
                  <c:v>0.16322066320379922</c:v>
                </c:pt>
                <c:pt idx="414">
                  <c:v>-0.4600932083629044</c:v>
                </c:pt>
                <c:pt idx="415">
                  <c:v>-0.10344282201055924</c:v>
                </c:pt>
                <c:pt idx="416">
                  <c:v>-1.246627743133407</c:v>
                </c:pt>
                <c:pt idx="417">
                  <c:v>0.16322066320379922</c:v>
                </c:pt>
                <c:pt idx="418">
                  <c:v>-6.6825940977653125E-2</c:v>
                </c:pt>
                <c:pt idx="419">
                  <c:v>1.9212511682925579</c:v>
                </c:pt>
                <c:pt idx="420">
                  <c:v>-0.2300466041814522</c:v>
                </c:pt>
                <c:pt idx="421">
                  <c:v>0.64394759041522476</c:v>
                </c:pt>
                <c:pt idx="422">
                  <c:v>-1.246627743133407</c:v>
                </c:pt>
                <c:pt idx="423">
                  <c:v>0.84631237596374231</c:v>
                </c:pt>
                <c:pt idx="424">
                  <c:v>-0.62331387156670348</c:v>
                </c:pt>
                <c:pt idx="425">
                  <c:v>-1.246627743133407</c:v>
                </c:pt>
                <c:pt idx="426">
                  <c:v>-1.246627743133407</c:v>
                </c:pt>
                <c:pt idx="427">
                  <c:v>-0.27941379115103154</c:v>
                </c:pt>
                <c:pt idx="428">
                  <c:v>-0.85336047574815577</c:v>
                </c:pt>
                <c:pt idx="429">
                  <c:v>-0.85336047574815577</c:v>
                </c:pt>
                <c:pt idx="430">
                  <c:v>0.36083759898386919</c:v>
                </c:pt>
                <c:pt idx="431">
                  <c:v>0.48072692721142568</c:v>
                </c:pt>
                <c:pt idx="432">
                  <c:v>-0.18463319444146142</c:v>
                </c:pt>
                <c:pt idx="433">
                  <c:v>2.2860895929258951</c:v>
                </c:pt>
                <c:pt idx="434">
                  <c:v>0.2506803230299734</c:v>
                </c:pt>
                <c:pt idx="435">
                  <c:v>0</c:v>
                </c:pt>
                <c:pt idx="436">
                  <c:v>2.0409881224796118</c:v>
                </c:pt>
                <c:pt idx="437">
                  <c:v>-0.85336047574815577</c:v>
                </c:pt>
                <c:pt idx="438">
                  <c:v>-0.18463319444146142</c:v>
                </c:pt>
                <c:pt idx="439">
                  <c:v>-0.85336047574815577</c:v>
                </c:pt>
                <c:pt idx="440">
                  <c:v>0</c:v>
                </c:pt>
                <c:pt idx="441">
                  <c:v>5.9777841193239818E-2</c:v>
                </c:pt>
                <c:pt idx="442">
                  <c:v>-0.7267566935772628</c:v>
                </c:pt>
                <c:pt idx="443">
                  <c:v>4.0641314153251633</c:v>
                </c:pt>
                <c:pt idx="444">
                  <c:v>-0.14258694435527788</c:v>
                </c:pt>
                <c:pt idx="445">
                  <c:v>5.9777841193239818E-2</c:v>
                </c:pt>
                <c:pt idx="446">
                  <c:v>-0.85336047574815577</c:v>
                </c:pt>
                <c:pt idx="447">
                  <c:v>2.4893506894608244</c:v>
                </c:pt>
                <c:pt idx="448">
                  <c:v>0</c:v>
                </c:pt>
                <c:pt idx="449">
                  <c:v>1.6836896895275133</c:v>
                </c:pt>
                <c:pt idx="450">
                  <c:v>-1.246627743133407</c:v>
                </c:pt>
                <c:pt idx="451">
                  <c:v>0.70169550194253372</c:v>
                </c:pt>
                <c:pt idx="452">
                  <c:v>0.42394310212917713</c:v>
                </c:pt>
                <c:pt idx="453">
                  <c:v>0.80207974653839054</c:v>
                </c:pt>
                <c:pt idx="454">
                  <c:v>0.88734456905718795</c:v>
                </c:pt>
                <c:pt idx="455">
                  <c:v>-0.2300466041814522</c:v>
                </c:pt>
                <c:pt idx="456">
                  <c:v>1.8557567574646612</c:v>
                </c:pt>
                <c:pt idx="457">
                  <c:v>2.2793217424612822</c:v>
                </c:pt>
                <c:pt idx="458">
                  <c:v>-6.6825940977653125E-2</c:v>
                </c:pt>
                <c:pt idx="459">
                  <c:v>0.16322066320379922</c:v>
                </c:pt>
                <c:pt idx="460">
                  <c:v>-1.246627743133407</c:v>
                </c:pt>
                <c:pt idx="461">
                  <c:v>-6.6825940977653125E-2</c:v>
                </c:pt>
                <c:pt idx="462">
                  <c:v>0.2506803230299734</c:v>
                </c:pt>
                <c:pt idx="463">
                  <c:v>5.9777841193239818E-2</c:v>
                </c:pt>
                <c:pt idx="464">
                  <c:v>0.68309171275994329</c:v>
                </c:pt>
                <c:pt idx="465">
                  <c:v>-1.246627743133407</c:v>
                </c:pt>
                <c:pt idx="466">
                  <c:v>2.1803997789233236</c:v>
                </c:pt>
                <c:pt idx="467">
                  <c:v>1.1473721337543721</c:v>
                </c:pt>
                <c:pt idx="468">
                  <c:v>0.1390738387877653</c:v>
                </c:pt>
              </c:numCache>
            </c:numRef>
          </c:yVal>
        </c:ser>
        <c:ser>
          <c:idx val="1"/>
          <c:order val="1"/>
          <c:spPr>
            <a:ln w="28575">
              <a:noFill/>
            </a:ln>
          </c:spPr>
          <c:xVal>
            <c:numRef>
              <c:f>RESULTS!$E$2:$E$470</c:f>
              <c:numCache>
                <c:formatCode>General</c:formatCode>
                <c:ptCount val="469"/>
                <c:pt idx="0">
                  <c:v>3.9406491936215522</c:v>
                </c:pt>
                <c:pt idx="1">
                  <c:v>3.5952059866079442</c:v>
                </c:pt>
                <c:pt idx="2">
                  <c:v>4.8169617525251525</c:v>
                </c:pt>
                <c:pt idx="3">
                  <c:v>2.4524204541576231</c:v>
                </c:pt>
                <c:pt idx="4">
                  <c:v>3.191311206439122</c:v>
                </c:pt>
                <c:pt idx="5">
                  <c:v>1.3774250530634196</c:v>
                </c:pt>
                <c:pt idx="6">
                  <c:v>2.1726461232311376</c:v>
                </c:pt>
                <c:pt idx="7">
                  <c:v>3.8990219492056584</c:v>
                </c:pt>
                <c:pt idx="8">
                  <c:v>2.6678144888335451</c:v>
                </c:pt>
                <c:pt idx="9">
                  <c:v>2.2013638079182507</c:v>
                </c:pt>
                <c:pt idx="10">
                  <c:v>-0.43452922464622756</c:v>
                </c:pt>
                <c:pt idx="11">
                  <c:v>4.2774713818953014</c:v>
                </c:pt>
                <c:pt idx="12">
                  <c:v>1.5310906447583987</c:v>
                </c:pt>
                <c:pt idx="13">
                  <c:v>3.2975182866610404</c:v>
                </c:pt>
                <c:pt idx="14">
                  <c:v>1.1232417511779376</c:v>
                </c:pt>
                <c:pt idx="15">
                  <c:v>0</c:v>
                </c:pt>
                <c:pt idx="16">
                  <c:v>3.0538305435760851</c:v>
                </c:pt>
                <c:pt idx="17">
                  <c:v>1.5032241389631087</c:v>
                </c:pt>
                <c:pt idx="18">
                  <c:v>0.86905844929245502</c:v>
                </c:pt>
                <c:pt idx="19">
                  <c:v>-0.43452922464622756</c:v>
                </c:pt>
                <c:pt idx="20">
                  <c:v>-0.43452922464622756</c:v>
                </c:pt>
                <c:pt idx="21">
                  <c:v>-0.43452922464622756</c:v>
                </c:pt>
                <c:pt idx="22">
                  <c:v>0.25418330188548233</c:v>
                </c:pt>
                <c:pt idx="23">
                  <c:v>-0.43452922464622756</c:v>
                </c:pt>
                <c:pt idx="24">
                  <c:v>0.94289582841719233</c:v>
                </c:pt>
                <c:pt idx="25">
                  <c:v>1.4740610594739436</c:v>
                </c:pt>
                <c:pt idx="26">
                  <c:v>0</c:v>
                </c:pt>
                <c:pt idx="27">
                  <c:v>-0.43452922464622756</c:v>
                </c:pt>
                <c:pt idx="28">
                  <c:v>-0.43452922464622756</c:v>
                </c:pt>
                <c:pt idx="29">
                  <c:v>1.2631289166411803</c:v>
                </c:pt>
                <c:pt idx="30">
                  <c:v>-0.43452922464622756</c:v>
                </c:pt>
                <c:pt idx="31">
                  <c:v>-0.43452922464622756</c:v>
                </c:pt>
                <c:pt idx="32">
                  <c:v>0.94289582841719233</c:v>
                </c:pt>
                <c:pt idx="33">
                  <c:v>-0.43452922464622756</c:v>
                </c:pt>
                <c:pt idx="34">
                  <c:v>0.25418330188548233</c:v>
                </c:pt>
                <c:pt idx="35">
                  <c:v>-0.43452922464622756</c:v>
                </c:pt>
                <c:pt idx="36">
                  <c:v>1.2631289166411803</c:v>
                </c:pt>
                <c:pt idx="37">
                  <c:v>2.8243729936342366</c:v>
                </c:pt>
                <c:pt idx="38">
                  <c:v>0.25418330188548233</c:v>
                </c:pt>
                <c:pt idx="39">
                  <c:v>0.43452922464622756</c:v>
                </c:pt>
                <c:pt idx="40">
                  <c:v>-0.43452922464622756</c:v>
                </c:pt>
                <c:pt idx="41">
                  <c:v>-0.43452922464622756</c:v>
                </c:pt>
                <c:pt idx="42">
                  <c:v>0</c:v>
                </c:pt>
                <c:pt idx="43">
                  <c:v>0</c:v>
                </c:pt>
                <c:pt idx="44">
                  <c:v>1.4434748394019254</c:v>
                </c:pt>
                <c:pt idx="45">
                  <c:v>-0.43452922464622756</c:v>
                </c:pt>
                <c:pt idx="46">
                  <c:v>0.25418330188548233</c:v>
                </c:pt>
                <c:pt idx="47">
                  <c:v>0</c:v>
                </c:pt>
                <c:pt idx="48">
                  <c:v>0.78534853294223383</c:v>
                </c:pt>
                <c:pt idx="49">
                  <c:v>1.0686949143168814</c:v>
                </c:pt>
                <c:pt idx="50">
                  <c:v>1.8780040640481528</c:v>
                </c:pt>
                <c:pt idx="51">
                  <c:v>0.25418330188548233</c:v>
                </c:pt>
                <c:pt idx="52">
                  <c:v>-0.43452922464622756</c:v>
                </c:pt>
                <c:pt idx="53">
                  <c:v>0</c:v>
                </c:pt>
                <c:pt idx="54">
                  <c:v>0.57441639010947043</c:v>
                </c:pt>
                <c:pt idx="55">
                  <c:v>0.25418330188548233</c:v>
                </c:pt>
                <c:pt idx="56">
                  <c:v>0</c:v>
                </c:pt>
                <c:pt idx="57">
                  <c:v>-0.43452922464622756</c:v>
                </c:pt>
                <c:pt idx="58">
                  <c:v>0.57441639010947043</c:v>
                </c:pt>
                <c:pt idx="59">
                  <c:v>2.2288233723441593</c:v>
                </c:pt>
                <c:pt idx="60">
                  <c:v>0.86905844929245502</c:v>
                </c:pt>
                <c:pt idx="61">
                  <c:v>0.25418330188548233</c:v>
                </c:pt>
                <c:pt idx="62">
                  <c:v>0</c:v>
                </c:pt>
                <c:pt idx="63">
                  <c:v>-0.43452922464622756</c:v>
                </c:pt>
                <c:pt idx="64">
                  <c:v>0.25418330188548233</c:v>
                </c:pt>
                <c:pt idx="65">
                  <c:v>-0.43452922464622756</c:v>
                </c:pt>
                <c:pt idx="66">
                  <c:v>0.25418330188548233</c:v>
                </c:pt>
                <c:pt idx="67">
                  <c:v>1.8934836939223105</c:v>
                </c:pt>
                <c:pt idx="68">
                  <c:v>0.25418330188548233</c:v>
                </c:pt>
                <c:pt idx="69">
                  <c:v>-0.43452922464622756</c:v>
                </c:pt>
                <c:pt idx="70">
                  <c:v>0.25418330188548233</c:v>
                </c:pt>
                <c:pt idx="71">
                  <c:v>1.3415928345325487</c:v>
                </c:pt>
                <c:pt idx="72">
                  <c:v>0</c:v>
                </c:pt>
                <c:pt idx="73">
                  <c:v>0.25418330188548233</c:v>
                </c:pt>
                <c:pt idx="74">
                  <c:v>-0.43452922464622756</c:v>
                </c:pt>
                <c:pt idx="75">
                  <c:v>0.25418330188548233</c:v>
                </c:pt>
                <c:pt idx="76">
                  <c:v>-0.43452922464622756</c:v>
                </c:pt>
                <c:pt idx="77">
                  <c:v>-0.43452922464622756</c:v>
                </c:pt>
                <c:pt idx="78">
                  <c:v>-0.43452922464622756</c:v>
                </c:pt>
                <c:pt idx="79">
                  <c:v>-0.43452922464622756</c:v>
                </c:pt>
                <c:pt idx="80">
                  <c:v>-0.43452922464622756</c:v>
                </c:pt>
                <c:pt idx="81">
                  <c:v>1.6079492015739536</c:v>
                </c:pt>
                <c:pt idx="82">
                  <c:v>0.43452922464622756</c:v>
                </c:pt>
                <c:pt idx="83">
                  <c:v>0.25418330188548233</c:v>
                </c:pt>
                <c:pt idx="84">
                  <c:v>0.25418330188548233</c:v>
                </c:pt>
                <c:pt idx="85">
                  <c:v>0</c:v>
                </c:pt>
                <c:pt idx="86">
                  <c:v>0.43452922464622756</c:v>
                </c:pt>
                <c:pt idx="87">
                  <c:v>0.25418330188548233</c:v>
                </c:pt>
                <c:pt idx="88">
                  <c:v>2.5973028106518812</c:v>
                </c:pt>
                <c:pt idx="89">
                  <c:v>-0.43452922464622756</c:v>
                </c:pt>
                <c:pt idx="90">
                  <c:v>0</c:v>
                </c:pt>
                <c:pt idx="91">
                  <c:v>3.0865861438282773</c:v>
                </c:pt>
                <c:pt idx="92">
                  <c:v>0</c:v>
                </c:pt>
                <c:pt idx="93">
                  <c:v>-0.43452922464622756</c:v>
                </c:pt>
                <c:pt idx="94">
                  <c:v>0.57441639010947043</c:v>
                </c:pt>
                <c:pt idx="95">
                  <c:v>-0.43452922464622756</c:v>
                </c:pt>
                <c:pt idx="96">
                  <c:v>1.411319424123791</c:v>
                </c:pt>
                <c:pt idx="97">
                  <c:v>-0.43452922464622756</c:v>
                </c:pt>
                <c:pt idx="98">
                  <c:v>0.25418330188548233</c:v>
                </c:pt>
                <c:pt idx="99">
                  <c:v>-0.43452922464622756</c:v>
                </c:pt>
                <c:pt idx="100">
                  <c:v>-0.43452922464622756</c:v>
                </c:pt>
                <c:pt idx="101">
                  <c:v>-0.43452922464622756</c:v>
                </c:pt>
                <c:pt idx="102">
                  <c:v>0.25418330188548233</c:v>
                </c:pt>
                <c:pt idx="103">
                  <c:v>-0.43452922464622756</c:v>
                </c:pt>
                <c:pt idx="104">
                  <c:v>2.06613757959513</c:v>
                </c:pt>
                <c:pt idx="105">
                  <c:v>-0.43452922464622756</c:v>
                </c:pt>
                <c:pt idx="106">
                  <c:v>-0.43452922464622756</c:v>
                </c:pt>
                <c:pt idx="107">
                  <c:v>3.0933879446327293</c:v>
                </c:pt>
                <c:pt idx="108">
                  <c:v>-0.43452922464622756</c:v>
                </c:pt>
                <c:pt idx="109">
                  <c:v>0</c:v>
                </c:pt>
                <c:pt idx="110">
                  <c:v>-0.43452922464622756</c:v>
                </c:pt>
                <c:pt idx="111">
                  <c:v>-0.43452922464622756</c:v>
                </c:pt>
                <c:pt idx="112">
                  <c:v>-0.43452922464622756</c:v>
                </c:pt>
                <c:pt idx="113">
                  <c:v>-0.43452922464622756</c:v>
                </c:pt>
                <c:pt idx="114">
                  <c:v>0.43452922464622756</c:v>
                </c:pt>
                <c:pt idx="115">
                  <c:v>-0.43452922464622756</c:v>
                </c:pt>
                <c:pt idx="116">
                  <c:v>0</c:v>
                </c:pt>
                <c:pt idx="117">
                  <c:v>1.9085902841201714</c:v>
                </c:pt>
                <c:pt idx="118">
                  <c:v>1.3774250530634196</c:v>
                </c:pt>
                <c:pt idx="119">
                  <c:v>1.4740610594739436</c:v>
                </c:pt>
                <c:pt idx="120">
                  <c:v>0</c:v>
                </c:pt>
                <c:pt idx="121">
                  <c:v>-0.43452922464622756</c:v>
                </c:pt>
                <c:pt idx="122">
                  <c:v>0</c:v>
                </c:pt>
                <c:pt idx="123">
                  <c:v>0.43452922464622756</c:v>
                </c:pt>
                <c:pt idx="124">
                  <c:v>0.25418330188548233</c:v>
                </c:pt>
                <c:pt idx="125">
                  <c:v>-0.43452922464622756</c:v>
                </c:pt>
                <c:pt idx="126">
                  <c:v>-0.43452922464622756</c:v>
                </c:pt>
                <c:pt idx="127">
                  <c:v>-0.43452922464622756</c:v>
                </c:pt>
                <c:pt idx="128">
                  <c:v>0.57441639010947043</c:v>
                </c:pt>
                <c:pt idx="129">
                  <c:v>1.8780040640481528</c:v>
                </c:pt>
                <c:pt idx="130">
                  <c:v>1.3035876739386827</c:v>
                </c:pt>
                <c:pt idx="131">
                  <c:v>-0.43452922464622756</c:v>
                </c:pt>
                <c:pt idx="132">
                  <c:v>-0.43452922464622756</c:v>
                </c:pt>
                <c:pt idx="133">
                  <c:v>-0.43452922464622756</c:v>
                </c:pt>
                <c:pt idx="134">
                  <c:v>-0.43452922464622756</c:v>
                </c:pt>
                <c:pt idx="135">
                  <c:v>0.43452922464622756</c:v>
                </c:pt>
                <c:pt idx="136">
                  <c:v>0.78534853294223383</c:v>
                </c:pt>
                <c:pt idx="137">
                  <c:v>-0.43452922464622756</c:v>
                </c:pt>
                <c:pt idx="138">
                  <c:v>-0.43452922464622756</c:v>
                </c:pt>
                <c:pt idx="139">
                  <c:v>0.94289582841719233</c:v>
                </c:pt>
                <c:pt idx="140">
                  <c:v>-0.43452922464622756</c:v>
                </c:pt>
                <c:pt idx="141">
                  <c:v>0.57441639010947043</c:v>
                </c:pt>
                <c:pt idx="142">
                  <c:v>0.25418330188548233</c:v>
                </c:pt>
                <c:pt idx="143">
                  <c:v>1.173419976927726</c:v>
                </c:pt>
                <c:pt idx="144">
                  <c:v>2.5973028106518812</c:v>
                </c:pt>
                <c:pt idx="145">
                  <c:v>-0.43452922464622756</c:v>
                </c:pt>
                <c:pt idx="146">
                  <c:v>0</c:v>
                </c:pt>
                <c:pt idx="147">
                  <c:v>-0.43452922464622756</c:v>
                </c:pt>
                <c:pt idx="148">
                  <c:v>-0.43452922464622756</c:v>
                </c:pt>
                <c:pt idx="149">
                  <c:v>0.86905844929245502</c:v>
                </c:pt>
                <c:pt idx="150">
                  <c:v>0</c:v>
                </c:pt>
                <c:pt idx="151">
                  <c:v>0.43452922464622756</c:v>
                </c:pt>
                <c:pt idx="152">
                  <c:v>-0.43452922464622756</c:v>
                </c:pt>
                <c:pt idx="153">
                  <c:v>-0.43452922464622756</c:v>
                </c:pt>
                <c:pt idx="154">
                  <c:v>0.86905844929245502</c:v>
                </c:pt>
                <c:pt idx="155">
                  <c:v>-0.43452922464622756</c:v>
                </c:pt>
                <c:pt idx="156">
                  <c:v>-0.43452922464622756</c:v>
                </c:pt>
                <c:pt idx="157">
                  <c:v>0.94289582841719233</c:v>
                </c:pt>
                <c:pt idx="158">
                  <c:v>-0.43452922464622756</c:v>
                </c:pt>
                <c:pt idx="159">
                  <c:v>0.57441639010947043</c:v>
                </c:pt>
                <c:pt idx="160">
                  <c:v>0.43452922464622756</c:v>
                </c:pt>
                <c:pt idx="161">
                  <c:v>0</c:v>
                </c:pt>
                <c:pt idx="162">
                  <c:v>-0.43452922464622756</c:v>
                </c:pt>
                <c:pt idx="163">
                  <c:v>-0.43452922464622756</c:v>
                </c:pt>
                <c:pt idx="164">
                  <c:v>1.6316083549489022</c:v>
                </c:pt>
                <c:pt idx="165">
                  <c:v>2.8547942635257164</c:v>
                </c:pt>
                <c:pt idx="166">
                  <c:v>-0.43452922464622756</c:v>
                </c:pt>
                <c:pt idx="167">
                  <c:v>-0.43452922464622756</c:v>
                </c:pt>
                <c:pt idx="168">
                  <c:v>0</c:v>
                </c:pt>
                <c:pt idx="169">
                  <c:v>0.43452922464622756</c:v>
                </c:pt>
                <c:pt idx="170">
                  <c:v>2.5006668042413573</c:v>
                </c:pt>
                <c:pt idx="171">
                  <c:v>0</c:v>
                </c:pt>
                <c:pt idx="172">
                  <c:v>0.68871252653170989</c:v>
                </c:pt>
                <c:pt idx="173">
                  <c:v>0.25418330188548233</c:v>
                </c:pt>
                <c:pt idx="174">
                  <c:v>0</c:v>
                </c:pt>
                <c:pt idx="175">
                  <c:v>1.411319424123791</c:v>
                </c:pt>
                <c:pt idx="176">
                  <c:v>-0.43452922464622756</c:v>
                </c:pt>
                <c:pt idx="177">
                  <c:v>-0.43452922464622756</c:v>
                </c:pt>
                <c:pt idx="178">
                  <c:v>0</c:v>
                </c:pt>
                <c:pt idx="179">
                  <c:v>1.7574074408485911</c:v>
                </c:pt>
                <c:pt idx="180">
                  <c:v>1.5577709758241649</c:v>
                </c:pt>
                <c:pt idx="181">
                  <c:v>1.8780040640481528</c:v>
                </c:pt>
                <c:pt idx="182">
                  <c:v>1.8291305071512005</c:v>
                </c:pt>
                <c:pt idx="183">
                  <c:v>-0.43452922464622756</c:v>
                </c:pt>
                <c:pt idx="184">
                  <c:v>-0.43452922464622756</c:v>
                </c:pt>
                <c:pt idx="185">
                  <c:v>-0.43452922464622756</c:v>
                </c:pt>
                <c:pt idx="186">
                  <c:v>-0.43452922464622756</c:v>
                </c:pt>
                <c:pt idx="187">
                  <c:v>0</c:v>
                </c:pt>
                <c:pt idx="188">
                  <c:v>-0.43452922464622756</c:v>
                </c:pt>
                <c:pt idx="189">
                  <c:v>0.25418330188548233</c:v>
                </c:pt>
                <c:pt idx="190">
                  <c:v>0.43452922464622756</c:v>
                </c:pt>
                <c:pt idx="191">
                  <c:v>-0.43452922464622756</c:v>
                </c:pt>
                <c:pt idx="192">
                  <c:v>0.43452922464622756</c:v>
                </c:pt>
                <c:pt idx="193">
                  <c:v>0.68871252653170989</c:v>
                </c:pt>
                <c:pt idx="194">
                  <c:v>-0.43452922464622756</c:v>
                </c:pt>
                <c:pt idx="195">
                  <c:v>-0.43452922464622756</c:v>
                </c:pt>
                <c:pt idx="196">
                  <c:v>1.173419976927726</c:v>
                </c:pt>
                <c:pt idx="197">
                  <c:v>0.43452922464622756</c:v>
                </c:pt>
                <c:pt idx="198">
                  <c:v>-0.43452922464622756</c:v>
                </c:pt>
                <c:pt idx="199">
                  <c:v>1.4740610594739436</c:v>
                </c:pt>
                <c:pt idx="200">
                  <c:v>-0.43452922464622756</c:v>
                </c:pt>
                <c:pt idx="201">
                  <c:v>-0.43452922464622756</c:v>
                </c:pt>
                <c:pt idx="202">
                  <c:v>-0.43452922464622756</c:v>
                </c:pt>
                <c:pt idx="203">
                  <c:v>1.8621325034594358</c:v>
                </c:pt>
                <c:pt idx="204">
                  <c:v>-0.43452922464622756</c:v>
                </c:pt>
                <c:pt idx="205">
                  <c:v>0.78534853294223383</c:v>
                </c:pt>
                <c:pt idx="206">
                  <c:v>-0.43452922464622756</c:v>
                </c:pt>
                <c:pt idx="207">
                  <c:v>0.68871252653170989</c:v>
                </c:pt>
                <c:pt idx="208">
                  <c:v>-0.43452922464622756</c:v>
                </c:pt>
                <c:pt idx="209">
                  <c:v>-0.43452922464622756</c:v>
                </c:pt>
                <c:pt idx="210">
                  <c:v>-0.43452922464622756</c:v>
                </c:pt>
                <c:pt idx="211">
                  <c:v>1.4434748394019254</c:v>
                </c:pt>
                <c:pt idx="212">
                  <c:v>1.2631289166411803</c:v>
                </c:pt>
                <c:pt idx="213">
                  <c:v>-0.43452922464622756</c:v>
                </c:pt>
                <c:pt idx="214">
                  <c:v>0.78534853294223383</c:v>
                </c:pt>
                <c:pt idx="215">
                  <c:v>-0.43452922464622756</c:v>
                </c:pt>
                <c:pt idx="216">
                  <c:v>-0.43452922464622756</c:v>
                </c:pt>
                <c:pt idx="217">
                  <c:v>-0.43452922464622756</c:v>
                </c:pt>
                <c:pt idx="218">
                  <c:v>1.8119542777096473</c:v>
                </c:pt>
                <c:pt idx="219">
                  <c:v>-0.43452922464622756</c:v>
                </c:pt>
                <c:pt idx="220">
                  <c:v>-0.43452922464622756</c:v>
                </c:pt>
                <c:pt idx="221">
                  <c:v>1.1232417511779376</c:v>
                </c:pt>
                <c:pt idx="222">
                  <c:v>1.8291305071512005</c:v>
                </c:pt>
                <c:pt idx="223">
                  <c:v>1.173419976927726</c:v>
                </c:pt>
                <c:pt idx="224">
                  <c:v>0</c:v>
                </c:pt>
                <c:pt idx="225">
                  <c:v>0</c:v>
                </c:pt>
                <c:pt idx="226">
                  <c:v>-0.43452922464622756</c:v>
                </c:pt>
                <c:pt idx="227">
                  <c:v>-0.43452922464622756</c:v>
                </c:pt>
                <c:pt idx="228">
                  <c:v>-0.43452922464622756</c:v>
                </c:pt>
                <c:pt idx="229">
                  <c:v>0</c:v>
                </c:pt>
                <c:pt idx="230">
                  <c:v>-0.43452922464622756</c:v>
                </c:pt>
                <c:pt idx="231">
                  <c:v>0.43452922464622756</c:v>
                </c:pt>
                <c:pt idx="232">
                  <c:v>0.94289582841719233</c:v>
                </c:pt>
                <c:pt idx="233">
                  <c:v>-0.43452922464622756</c:v>
                </c:pt>
                <c:pt idx="234">
                  <c:v>1.6079492015739536</c:v>
                </c:pt>
                <c:pt idx="235">
                  <c:v>-0.43452922464622756</c:v>
                </c:pt>
                <c:pt idx="236">
                  <c:v>0.68871252653170989</c:v>
                </c:pt>
                <c:pt idx="237">
                  <c:v>-0.43452922464622756</c:v>
                </c:pt>
                <c:pt idx="238">
                  <c:v>0.57441639010947043</c:v>
                </c:pt>
                <c:pt idx="239">
                  <c:v>-0.43452922464622756</c:v>
                </c:pt>
                <c:pt idx="240">
                  <c:v>0.68871252653170989</c:v>
                </c:pt>
                <c:pt idx="241">
                  <c:v>1.6976581412874077</c:v>
                </c:pt>
                <c:pt idx="242">
                  <c:v>1.5310906447583987</c:v>
                </c:pt>
                <c:pt idx="243">
                  <c:v>-0.43452922464622756</c:v>
                </c:pt>
                <c:pt idx="244">
                  <c:v>0.43452922464622756</c:v>
                </c:pt>
                <c:pt idx="245">
                  <c:v>1.2631289166411803</c:v>
                </c:pt>
                <c:pt idx="246">
                  <c:v>0.25418330188548233</c:v>
                </c:pt>
                <c:pt idx="247">
                  <c:v>-0.43452922464622756</c:v>
                </c:pt>
                <c:pt idx="248">
                  <c:v>-0.43452922464622756</c:v>
                </c:pt>
                <c:pt idx="249">
                  <c:v>-0.43452922464622756</c:v>
                </c:pt>
                <c:pt idx="250">
                  <c:v>-0.43452922464622756</c:v>
                </c:pt>
                <c:pt idx="251">
                  <c:v>-0.43452922464622756</c:v>
                </c:pt>
                <c:pt idx="252">
                  <c:v>1.7761220591787763</c:v>
                </c:pt>
                <c:pt idx="253">
                  <c:v>-0.43452922464622756</c:v>
                </c:pt>
                <c:pt idx="254">
                  <c:v>1.7182138568513825</c:v>
                </c:pt>
                <c:pt idx="255">
                  <c:v>0.68871252653170989</c:v>
                </c:pt>
                <c:pt idx="256">
                  <c:v>0</c:v>
                </c:pt>
                <c:pt idx="257">
                  <c:v>-0.43452922464622756</c:v>
                </c:pt>
                <c:pt idx="258">
                  <c:v>0.25418330188548233</c:v>
                </c:pt>
                <c:pt idx="259">
                  <c:v>0.25418330188548233</c:v>
                </c:pt>
                <c:pt idx="260">
                  <c:v>-0.43452922464622756</c:v>
                </c:pt>
                <c:pt idx="261">
                  <c:v>1.3774250530634196</c:v>
                </c:pt>
                <c:pt idx="262">
                  <c:v>-0.43452922464622756</c:v>
                </c:pt>
                <c:pt idx="263">
                  <c:v>-0.43452922464622756</c:v>
                </c:pt>
                <c:pt idx="264">
                  <c:v>1.3035876739386827</c:v>
                </c:pt>
                <c:pt idx="265">
                  <c:v>-0.43452922464622756</c:v>
                </c:pt>
                <c:pt idx="266">
                  <c:v>1.2631289166411803</c:v>
                </c:pt>
                <c:pt idx="267">
                  <c:v>1.6316083549489022</c:v>
                </c:pt>
                <c:pt idx="268">
                  <c:v>0.25418330188548233</c:v>
                </c:pt>
                <c:pt idx="269">
                  <c:v>1.6544069822346887</c:v>
                </c:pt>
                <c:pt idx="270">
                  <c:v>-0.43452922464622756</c:v>
                </c:pt>
                <c:pt idx="271">
                  <c:v>0</c:v>
                </c:pt>
                <c:pt idx="272">
                  <c:v>1.0089456147556979</c:v>
                </c:pt>
                <c:pt idx="273">
                  <c:v>1.6976581412874077</c:v>
                </c:pt>
                <c:pt idx="274">
                  <c:v>0</c:v>
                </c:pt>
                <c:pt idx="275">
                  <c:v>1.5032241389631087</c:v>
                </c:pt>
                <c:pt idx="276">
                  <c:v>-0.43452922464622756</c:v>
                </c:pt>
                <c:pt idx="277">
                  <c:v>0</c:v>
                </c:pt>
                <c:pt idx="278">
                  <c:v>2.4830066742296419</c:v>
                </c:pt>
                <c:pt idx="279">
                  <c:v>0.43452922464622756</c:v>
                </c:pt>
                <c:pt idx="280">
                  <c:v>-0.43452922464622756</c:v>
                </c:pt>
                <c:pt idx="281">
                  <c:v>0.68871252653170989</c:v>
                </c:pt>
                <c:pt idx="282">
                  <c:v>-0.43452922464622756</c:v>
                </c:pt>
                <c:pt idx="283">
                  <c:v>-0.43452922464622756</c:v>
                </c:pt>
                <c:pt idx="284">
                  <c:v>-0.43452922464622756</c:v>
                </c:pt>
                <c:pt idx="285">
                  <c:v>1.6764054905126653</c:v>
                </c:pt>
                <c:pt idx="286">
                  <c:v>1.6976581412874077</c:v>
                </c:pt>
                <c:pt idx="287">
                  <c:v>-0.43452922464622756</c:v>
                </c:pt>
                <c:pt idx="288">
                  <c:v>-0.43452922464622756</c:v>
                </c:pt>
                <c:pt idx="289">
                  <c:v>-0.43452922464622756</c:v>
                </c:pt>
                <c:pt idx="290">
                  <c:v>-0.43452922464622756</c:v>
                </c:pt>
                <c:pt idx="291">
                  <c:v>0.68871252653170989</c:v>
                </c:pt>
                <c:pt idx="292">
                  <c:v>0</c:v>
                </c:pt>
                <c:pt idx="293">
                  <c:v>0.43452922464622756</c:v>
                </c:pt>
                <c:pt idx="294">
                  <c:v>-0.43452922464622756</c:v>
                </c:pt>
                <c:pt idx="295">
                  <c:v>0</c:v>
                </c:pt>
                <c:pt idx="296">
                  <c:v>1.9377533636093363</c:v>
                </c:pt>
                <c:pt idx="297">
                  <c:v>0.25418330188548233</c:v>
                </c:pt>
                <c:pt idx="298">
                  <c:v>0</c:v>
                </c:pt>
                <c:pt idx="299">
                  <c:v>2.0303053610642583</c:v>
                </c:pt>
                <c:pt idx="300">
                  <c:v>2.9772851984370527</c:v>
                </c:pt>
                <c:pt idx="301">
                  <c:v>0.25418330188548233</c:v>
                </c:pt>
                <c:pt idx="302">
                  <c:v>0.25418330188548233</c:v>
                </c:pt>
                <c:pt idx="303">
                  <c:v>2.7391769608452128</c:v>
                </c:pt>
                <c:pt idx="304">
                  <c:v>0.94289582841719233</c:v>
                </c:pt>
                <c:pt idx="305">
                  <c:v>0.68871252653170989</c:v>
                </c:pt>
                <c:pt idx="306">
                  <c:v>1.2631289166411803</c:v>
                </c:pt>
                <c:pt idx="307">
                  <c:v>0.25418330188548233</c:v>
                </c:pt>
                <c:pt idx="308">
                  <c:v>-0.43452922464622756</c:v>
                </c:pt>
                <c:pt idx="309">
                  <c:v>0</c:v>
                </c:pt>
                <c:pt idx="310">
                  <c:v>-0.43452922464622756</c:v>
                </c:pt>
                <c:pt idx="311">
                  <c:v>0</c:v>
                </c:pt>
                <c:pt idx="312">
                  <c:v>-0.43452922464622756</c:v>
                </c:pt>
                <c:pt idx="313">
                  <c:v>1.6316083549489022</c:v>
                </c:pt>
                <c:pt idx="314">
                  <c:v>0.57441639010947043</c:v>
                </c:pt>
                <c:pt idx="315">
                  <c:v>0.43452922464622756</c:v>
                </c:pt>
                <c:pt idx="316">
                  <c:v>-0.43452922464622756</c:v>
                </c:pt>
                <c:pt idx="317">
                  <c:v>0.25418330188548233</c:v>
                </c:pt>
                <c:pt idx="318">
                  <c:v>1.6079492015739536</c:v>
                </c:pt>
                <c:pt idx="319">
                  <c:v>-0.43452922464622756</c:v>
                </c:pt>
                <c:pt idx="320">
                  <c:v>0.25418330188548233</c:v>
                </c:pt>
                <c:pt idx="321">
                  <c:v>2.2885726719053423</c:v>
                </c:pt>
                <c:pt idx="322">
                  <c:v>2.2013638079182507</c:v>
                </c:pt>
                <c:pt idx="323">
                  <c:v>1.4434748394019254</c:v>
                </c:pt>
                <c:pt idx="324">
                  <c:v>-0.43452922464622756</c:v>
                </c:pt>
                <c:pt idx="325">
                  <c:v>-0.43452922464622756</c:v>
                </c:pt>
                <c:pt idx="326">
                  <c:v>0.25418330188548233</c:v>
                </c:pt>
                <c:pt idx="327">
                  <c:v>1.4434748394019254</c:v>
                </c:pt>
                <c:pt idx="328">
                  <c:v>0.68871252653170989</c:v>
                </c:pt>
                <c:pt idx="329">
                  <c:v>-0.43452922464622756</c:v>
                </c:pt>
                <c:pt idx="330">
                  <c:v>-0.43452922464622756</c:v>
                </c:pt>
                <c:pt idx="331">
                  <c:v>-0.43452922464622756</c:v>
                </c:pt>
                <c:pt idx="332">
                  <c:v>0.57441639010947043</c:v>
                </c:pt>
                <c:pt idx="333">
                  <c:v>-0.43452922464622756</c:v>
                </c:pt>
                <c:pt idx="334">
                  <c:v>1.173419976927726</c:v>
                </c:pt>
                <c:pt idx="335">
                  <c:v>-0.43452922464622756</c:v>
                </c:pt>
                <c:pt idx="336">
                  <c:v>-0.43452922464622756</c:v>
                </c:pt>
                <c:pt idx="337">
                  <c:v>-0.43452922464622756</c:v>
                </c:pt>
                <c:pt idx="338">
                  <c:v>1.8119542777096473</c:v>
                </c:pt>
                <c:pt idx="339">
                  <c:v>-0.43452922464622756</c:v>
                </c:pt>
                <c:pt idx="340">
                  <c:v>-0.43452922464622756</c:v>
                </c:pt>
                <c:pt idx="341">
                  <c:v>1.9791019623018358</c:v>
                </c:pt>
                <c:pt idx="342">
                  <c:v>2.005226290530695</c:v>
                </c:pt>
                <c:pt idx="343">
                  <c:v>0.25418330188548233</c:v>
                </c:pt>
                <c:pt idx="344">
                  <c:v>0.25418330188548233</c:v>
                </c:pt>
                <c:pt idx="345">
                  <c:v>-0.43452922464622756</c:v>
                </c:pt>
                <c:pt idx="346">
                  <c:v>-0.43452922464622756</c:v>
                </c:pt>
                <c:pt idx="347">
                  <c:v>-0.43452922464622756</c:v>
                </c:pt>
                <c:pt idx="348">
                  <c:v>0.25418330188548233</c:v>
                </c:pt>
                <c:pt idx="349">
                  <c:v>0.94289582841719233</c:v>
                </c:pt>
                <c:pt idx="350">
                  <c:v>2.1726461232311376</c:v>
                </c:pt>
                <c:pt idx="351">
                  <c:v>0</c:v>
                </c:pt>
                <c:pt idx="352">
                  <c:v>1.5310906447583987</c:v>
                </c:pt>
                <c:pt idx="353">
                  <c:v>-0.43452922464622756</c:v>
                </c:pt>
                <c:pt idx="354">
                  <c:v>-0.43452922464622756</c:v>
                </c:pt>
                <c:pt idx="355">
                  <c:v>2.100031950655501</c:v>
                </c:pt>
                <c:pt idx="356">
                  <c:v>-0.43452922464622756</c:v>
                </c:pt>
                <c:pt idx="357">
                  <c:v>0</c:v>
                </c:pt>
                <c:pt idx="358">
                  <c:v>0.57441639010947043</c:v>
                </c:pt>
                <c:pt idx="359">
                  <c:v>0.25418330188548233</c:v>
                </c:pt>
                <c:pt idx="360">
                  <c:v>-0.43452922464622756</c:v>
                </c:pt>
                <c:pt idx="361">
                  <c:v>-0.43452922464622756</c:v>
                </c:pt>
                <c:pt idx="362">
                  <c:v>0</c:v>
                </c:pt>
                <c:pt idx="363">
                  <c:v>1.4740610594739436</c:v>
                </c:pt>
                <c:pt idx="364">
                  <c:v>0.25418330188548233</c:v>
                </c:pt>
                <c:pt idx="365">
                  <c:v>-0.43452922464622756</c:v>
                </c:pt>
                <c:pt idx="366">
                  <c:v>2.1321873659336354</c:v>
                </c:pt>
                <c:pt idx="367">
                  <c:v>-0.43452922464622756</c:v>
                </c:pt>
                <c:pt idx="368">
                  <c:v>0.57441639010947043</c:v>
                </c:pt>
                <c:pt idx="369">
                  <c:v>-0.43452922464622756</c:v>
                </c:pt>
                <c:pt idx="370">
                  <c:v>2.2106512838250039</c:v>
                </c:pt>
                <c:pt idx="371">
                  <c:v>-0.43452922464622756</c:v>
                </c:pt>
                <c:pt idx="372">
                  <c:v>0.25418330188548233</c:v>
                </c:pt>
                <c:pt idx="373">
                  <c:v>1.1232417511779376</c:v>
                </c:pt>
                <c:pt idx="374">
                  <c:v>1.4740610594739436</c:v>
                </c:pt>
                <c:pt idx="375">
                  <c:v>-0.43452922464622756</c:v>
                </c:pt>
                <c:pt idx="376">
                  <c:v>-0.43452922464622756</c:v>
                </c:pt>
                <c:pt idx="377">
                  <c:v>-0.43452922464622756</c:v>
                </c:pt>
                <c:pt idx="378">
                  <c:v>-0.43452922464622756</c:v>
                </c:pt>
                <c:pt idx="379">
                  <c:v>-0.43452922464622756</c:v>
                </c:pt>
                <c:pt idx="380">
                  <c:v>0.43452922464622756</c:v>
                </c:pt>
                <c:pt idx="381">
                  <c:v>-0.43452922464622756</c:v>
                </c:pt>
                <c:pt idx="382">
                  <c:v>-0.43452922464622756</c:v>
                </c:pt>
                <c:pt idx="383">
                  <c:v>0.86905844929245502</c:v>
                </c:pt>
                <c:pt idx="384">
                  <c:v>2.0544196093103864</c:v>
                </c:pt>
                <c:pt idx="385">
                  <c:v>-0.43452922464622756</c:v>
                </c:pt>
                <c:pt idx="386">
                  <c:v>-0.43452922464622756</c:v>
                </c:pt>
                <c:pt idx="387">
                  <c:v>0</c:v>
                </c:pt>
                <c:pt idx="388">
                  <c:v>3.7575734052079435</c:v>
                </c:pt>
                <c:pt idx="389">
                  <c:v>0.25418330188548233</c:v>
                </c:pt>
                <c:pt idx="390">
                  <c:v>1.0686949143168814</c:v>
                </c:pt>
                <c:pt idx="391">
                  <c:v>1.1232417511779376</c:v>
                </c:pt>
                <c:pt idx="392">
                  <c:v>0.57441639010947043</c:v>
                </c:pt>
                <c:pt idx="393">
                  <c:v>-0.43452922464622756</c:v>
                </c:pt>
                <c:pt idx="394">
                  <c:v>-0.43452922464622756</c:v>
                </c:pt>
                <c:pt idx="395">
                  <c:v>1.3774250530634196</c:v>
                </c:pt>
                <c:pt idx="396">
                  <c:v>0.78534853294223383</c:v>
                </c:pt>
                <c:pt idx="397">
                  <c:v>0</c:v>
                </c:pt>
                <c:pt idx="398">
                  <c:v>0</c:v>
                </c:pt>
                <c:pt idx="399">
                  <c:v>-0.43452922464622756</c:v>
                </c:pt>
                <c:pt idx="400">
                  <c:v>-0.43452922464622756</c:v>
                </c:pt>
                <c:pt idx="401">
                  <c:v>1.1232417511779376</c:v>
                </c:pt>
                <c:pt idx="402">
                  <c:v>2.5006668042413573</c:v>
                </c:pt>
                <c:pt idx="403">
                  <c:v>-0.43452922464622756</c:v>
                </c:pt>
                <c:pt idx="404">
                  <c:v>-0.43452922464622756</c:v>
                </c:pt>
                <c:pt idx="405">
                  <c:v>0</c:v>
                </c:pt>
                <c:pt idx="406">
                  <c:v>-0.43452922464622756</c:v>
                </c:pt>
                <c:pt idx="407">
                  <c:v>0.25418330188548233</c:v>
                </c:pt>
                <c:pt idx="408">
                  <c:v>0.94289582841719233</c:v>
                </c:pt>
                <c:pt idx="409">
                  <c:v>0</c:v>
                </c:pt>
                <c:pt idx="410">
                  <c:v>0.86905844929245502</c:v>
                </c:pt>
                <c:pt idx="411">
                  <c:v>1.2631289166411803</c:v>
                </c:pt>
                <c:pt idx="412">
                  <c:v>1.2631289166411803</c:v>
                </c:pt>
                <c:pt idx="413">
                  <c:v>0</c:v>
                </c:pt>
                <c:pt idx="414">
                  <c:v>0.78534853294223383</c:v>
                </c:pt>
                <c:pt idx="415">
                  <c:v>1.4434748394019254</c:v>
                </c:pt>
                <c:pt idx="416">
                  <c:v>-0.43452922464622756</c:v>
                </c:pt>
                <c:pt idx="417">
                  <c:v>2.5923076196208656</c:v>
                </c:pt>
                <c:pt idx="418">
                  <c:v>-0.43452922464622756</c:v>
                </c:pt>
                <c:pt idx="419">
                  <c:v>-0.43452922464622756</c:v>
                </c:pt>
                <c:pt idx="420">
                  <c:v>0.25418330188548233</c:v>
                </c:pt>
                <c:pt idx="421">
                  <c:v>-0.43452922464622756</c:v>
                </c:pt>
                <c:pt idx="422">
                  <c:v>0.43452922464622756</c:v>
                </c:pt>
                <c:pt idx="423">
                  <c:v>1.5310906447583987</c:v>
                </c:pt>
                <c:pt idx="424">
                  <c:v>-0.43452922464622756</c:v>
                </c:pt>
                <c:pt idx="425">
                  <c:v>0.43452922464622756</c:v>
                </c:pt>
                <c:pt idx="426">
                  <c:v>-0.43452922464622756</c:v>
                </c:pt>
                <c:pt idx="427">
                  <c:v>0</c:v>
                </c:pt>
                <c:pt idx="428">
                  <c:v>0.43452922464622756</c:v>
                </c:pt>
                <c:pt idx="429">
                  <c:v>1.173419976927726</c:v>
                </c:pt>
                <c:pt idx="430">
                  <c:v>0.25418330188548233</c:v>
                </c:pt>
                <c:pt idx="431">
                  <c:v>1.6079492015739536</c:v>
                </c:pt>
                <c:pt idx="432">
                  <c:v>1.8458486487700185</c:v>
                </c:pt>
                <c:pt idx="433">
                  <c:v>-0.43452922464622756</c:v>
                </c:pt>
                <c:pt idx="434">
                  <c:v>-0.43452922464622756</c:v>
                </c:pt>
                <c:pt idx="435">
                  <c:v>1.1232417511779376</c:v>
                </c:pt>
                <c:pt idx="436">
                  <c:v>0</c:v>
                </c:pt>
                <c:pt idx="437">
                  <c:v>1.7381168985849103</c:v>
                </c:pt>
                <c:pt idx="438">
                  <c:v>0</c:v>
                </c:pt>
                <c:pt idx="439">
                  <c:v>0</c:v>
                </c:pt>
                <c:pt idx="440">
                  <c:v>1.1232417511779376</c:v>
                </c:pt>
                <c:pt idx="441">
                  <c:v>0.94289582841719233</c:v>
                </c:pt>
                <c:pt idx="442">
                  <c:v>0</c:v>
                </c:pt>
                <c:pt idx="443">
                  <c:v>-0.43452922464622756</c:v>
                </c:pt>
                <c:pt idx="444">
                  <c:v>0</c:v>
                </c:pt>
                <c:pt idx="445">
                  <c:v>0.57441639010947043</c:v>
                </c:pt>
                <c:pt idx="446">
                  <c:v>2.100031950655501</c:v>
                </c:pt>
                <c:pt idx="447">
                  <c:v>-0.43452922464622756</c:v>
                </c:pt>
                <c:pt idx="448">
                  <c:v>-0.43452922464622756</c:v>
                </c:pt>
                <c:pt idx="449">
                  <c:v>0</c:v>
                </c:pt>
                <c:pt idx="450">
                  <c:v>-0.43452922464622756</c:v>
                </c:pt>
                <c:pt idx="451">
                  <c:v>-0.43452922464622756</c:v>
                </c:pt>
                <c:pt idx="452">
                  <c:v>1.7942941476979317</c:v>
                </c:pt>
                <c:pt idx="453">
                  <c:v>-0.43452922464622756</c:v>
                </c:pt>
                <c:pt idx="454">
                  <c:v>-0.43452922464622756</c:v>
                </c:pt>
                <c:pt idx="455">
                  <c:v>0</c:v>
                </c:pt>
                <c:pt idx="456">
                  <c:v>0.78534853294223383</c:v>
                </c:pt>
                <c:pt idx="457">
                  <c:v>-0.43452922464622756</c:v>
                </c:pt>
                <c:pt idx="458">
                  <c:v>-0.43452922464622756</c:v>
                </c:pt>
                <c:pt idx="459">
                  <c:v>-0.43452922464622756</c:v>
                </c:pt>
                <c:pt idx="460">
                  <c:v>-0.43452922464622756</c:v>
                </c:pt>
                <c:pt idx="461">
                  <c:v>0.68871252653170989</c:v>
                </c:pt>
                <c:pt idx="462">
                  <c:v>0.78534853294223383</c:v>
                </c:pt>
                <c:pt idx="463">
                  <c:v>2.304647736198985</c:v>
                </c:pt>
                <c:pt idx="464">
                  <c:v>-0.43452922464622756</c:v>
                </c:pt>
                <c:pt idx="465">
                  <c:v>-0.43452922464622756</c:v>
                </c:pt>
                <c:pt idx="466">
                  <c:v>0</c:v>
                </c:pt>
                <c:pt idx="467">
                  <c:v>0.25418330188548233</c:v>
                </c:pt>
                <c:pt idx="468">
                  <c:v>0.86905844929245502</c:v>
                </c:pt>
              </c:numCache>
            </c:numRef>
          </c:xVal>
          <c:yVal>
            <c:numRef>
              <c:f>RESULTS!$G$2:$G$470</c:f>
              <c:numCache>
                <c:formatCode>General</c:formatCode>
                <c:ptCount val="469"/>
                <c:pt idx="0">
                  <c:v>-6.6825940977653125E-2</c:v>
                </c:pt>
                <c:pt idx="1">
                  <c:v>5.9777841193239818E-2</c:v>
                </c:pt>
                <c:pt idx="2">
                  <c:v>-0.2300466041814522</c:v>
                </c:pt>
                <c:pt idx="3">
                  <c:v>0</c:v>
                </c:pt>
                <c:pt idx="4">
                  <c:v>0.2506803230299734</c:v>
                </c:pt>
                <c:pt idx="5">
                  <c:v>-0.85336047574815577</c:v>
                </c:pt>
                <c:pt idx="6">
                  <c:v>0.11385347623421986</c:v>
                </c:pt>
                <c:pt idx="7">
                  <c:v>0.28982444537469215</c:v>
                </c:pt>
                <c:pt idx="8">
                  <c:v>-0.14258694435527788</c:v>
                </c:pt>
                <c:pt idx="9">
                  <c:v>-1.246627743133407</c:v>
                </c:pt>
                <c:pt idx="10">
                  <c:v>-0.85336047574815577</c:v>
                </c:pt>
                <c:pt idx="11">
                  <c:v>0</c:v>
                </c:pt>
                <c:pt idx="12">
                  <c:v>0.20863407294378983</c:v>
                </c:pt>
                <c:pt idx="13">
                  <c:v>0</c:v>
                </c:pt>
                <c:pt idx="14">
                  <c:v>-3.242966840138204E-2</c:v>
                </c:pt>
                <c:pt idx="15">
                  <c:v>1.163818639971369</c:v>
                </c:pt>
                <c:pt idx="16">
                  <c:v>0.16322066320379922</c:v>
                </c:pt>
              </c:numCache>
            </c:numRef>
          </c:yVal>
        </c:ser>
        <c:axId val="69382144"/>
        <c:axId val="69383680"/>
      </c:scatterChart>
      <c:valAx>
        <c:axId val="69382144"/>
        <c:scaling>
          <c:orientation val="minMax"/>
        </c:scaling>
        <c:axPos val="b"/>
        <c:numFmt formatCode="General" sourceLinked="1"/>
        <c:tickLblPos val="nextTo"/>
        <c:crossAx val="69383680"/>
        <c:crosses val="autoZero"/>
        <c:crossBetween val="midCat"/>
      </c:valAx>
      <c:valAx>
        <c:axId val="69383680"/>
        <c:scaling>
          <c:orientation val="minMax"/>
        </c:scaling>
        <c:axPos val="l"/>
        <c:majorGridlines/>
        <c:numFmt formatCode="General" sourceLinked="1"/>
        <c:tickLblPos val="nextTo"/>
        <c:crossAx val="69382144"/>
        <c:crosses val="autoZero"/>
        <c:crossBetween val="midCat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title>
      <c:tx>
        <c:rich>
          <a:bodyPr/>
          <a:lstStyle/>
          <a:p>
            <a:pPr>
              <a:defRPr/>
            </a:pPr>
            <a:r>
              <a:rPr lang="en-US" altLang="en-US" dirty="0"/>
              <a:t>Linux </a:t>
            </a:r>
            <a:r>
              <a:rPr lang="en-US" altLang="en-US" dirty="0" smtClean="0"/>
              <a:t>Kernel(2003-2008)</a:t>
            </a:r>
            <a:endParaRPr lang="en-US" altLang="en-US" dirty="0"/>
          </a:p>
        </c:rich>
      </c:tx>
      <c:layout/>
    </c:title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submitterpatch!$F$2:$F$711</c:f>
              <c:numCache>
                <c:formatCode>General</c:formatCode>
                <c:ptCount val="710"/>
                <c:pt idx="0">
                  <c:v>-0.59289100046688958</c:v>
                </c:pt>
                <c:pt idx="1">
                  <c:v>-0.59289100046688958</c:v>
                </c:pt>
                <c:pt idx="2">
                  <c:v>2.2873622119834325</c:v>
                </c:pt>
                <c:pt idx="3">
                  <c:v>0.78375927072305773</c:v>
                </c:pt>
                <c:pt idx="4">
                  <c:v>2.8502374693381589</c:v>
                </c:pt>
                <c:pt idx="5">
                  <c:v>-0.59289100046688958</c:v>
                </c:pt>
                <c:pt idx="6">
                  <c:v>2.9509844734476287</c:v>
                </c:pt>
                <c:pt idx="7">
                  <c:v>0.93971000275506944</c:v>
                </c:pt>
                <c:pt idx="8">
                  <c:v>2.6631792762331963</c:v>
                </c:pt>
                <c:pt idx="9">
                  <c:v>0.59289100046688958</c:v>
                </c:pt>
                <c:pt idx="10">
                  <c:v>1.7786730014006686</c:v>
                </c:pt>
                <c:pt idx="11">
                  <c:v>1.2865290050432494</c:v>
                </c:pt>
                <c:pt idx="12">
                  <c:v>4.6096012781839661</c:v>
                </c:pt>
                <c:pt idx="13">
                  <c:v>0</c:v>
                </c:pt>
                <c:pt idx="14">
                  <c:v>1.7786730014006686</c:v>
                </c:pt>
                <c:pt idx="15">
                  <c:v>0</c:v>
                </c:pt>
                <c:pt idx="16">
                  <c:v>2.7533005423798942</c:v>
                </c:pt>
                <c:pt idx="17">
                  <c:v>-0.59289100046688958</c:v>
                </c:pt>
                <c:pt idx="18">
                  <c:v>1.1857820009337789</c:v>
                </c:pt>
                <c:pt idx="19">
                  <c:v>3.1659490105533883</c:v>
                </c:pt>
                <c:pt idx="20">
                  <c:v>-0.59289100046688958</c:v>
                </c:pt>
                <c:pt idx="21">
                  <c:v>2.6631792762331963</c:v>
                </c:pt>
                <c:pt idx="22">
                  <c:v>0.34681900228817991</c:v>
                </c:pt>
                <c:pt idx="23">
                  <c:v>-0.59289100046688958</c:v>
                </c:pt>
                <c:pt idx="24">
                  <c:v>1.3766502711899471</c:v>
                </c:pt>
                <c:pt idx="25">
                  <c:v>-0.59289100046688958</c:v>
                </c:pt>
                <c:pt idx="26">
                  <c:v>-0.59289100046688958</c:v>
                </c:pt>
                <c:pt idx="27">
                  <c:v>0</c:v>
                </c:pt>
                <c:pt idx="28">
                  <c:v>2.1939574066560867</c:v>
                </c:pt>
                <c:pt idx="29">
                  <c:v>2.7533005423798942</c:v>
                </c:pt>
                <c:pt idx="30">
                  <c:v>-0.59289100046688958</c:v>
                </c:pt>
                <c:pt idx="31">
                  <c:v>-0.59289100046688958</c:v>
                </c:pt>
                <c:pt idx="32">
                  <c:v>-0.59289100046688958</c:v>
                </c:pt>
                <c:pt idx="33">
                  <c:v>0.93971000275506944</c:v>
                </c:pt>
                <c:pt idx="34">
                  <c:v>0.93971000275506944</c:v>
                </c:pt>
                <c:pt idx="35">
                  <c:v>0.78375927072305773</c:v>
                </c:pt>
                <c:pt idx="36">
                  <c:v>0.78375927072305773</c:v>
                </c:pt>
                <c:pt idx="37">
                  <c:v>0</c:v>
                </c:pt>
                <c:pt idx="38">
                  <c:v>-0.59289100046688958</c:v>
                </c:pt>
                <c:pt idx="39">
                  <c:v>0</c:v>
                </c:pt>
                <c:pt idx="40">
                  <c:v>-0.59289100046688958</c:v>
                </c:pt>
                <c:pt idx="41">
                  <c:v>-0.59289100046688958</c:v>
                </c:pt>
                <c:pt idx="42">
                  <c:v>-0.59289100046688958</c:v>
                </c:pt>
                <c:pt idx="43">
                  <c:v>1.1857820009337789</c:v>
                </c:pt>
                <c:pt idx="44">
                  <c:v>0.59289100046688958</c:v>
                </c:pt>
                <c:pt idx="45">
                  <c:v>0.59289100046688958</c:v>
                </c:pt>
                <c:pt idx="46">
                  <c:v>4.3056306783569669</c:v>
                </c:pt>
                <c:pt idx="47">
                  <c:v>0.59289100046688958</c:v>
                </c:pt>
                <c:pt idx="48">
                  <c:v>0.59289100046688958</c:v>
                </c:pt>
                <c:pt idx="49">
                  <c:v>-0.59289100046688958</c:v>
                </c:pt>
                <c:pt idx="50">
                  <c:v>-0.59289100046688958</c:v>
                </c:pt>
                <c:pt idx="51">
                  <c:v>-0.59289100046688958</c:v>
                </c:pt>
                <c:pt idx="52">
                  <c:v>0</c:v>
                </c:pt>
                <c:pt idx="53">
                  <c:v>-0.59289100046688958</c:v>
                </c:pt>
                <c:pt idx="54">
                  <c:v>0</c:v>
                </c:pt>
                <c:pt idx="55">
                  <c:v>0</c:v>
                </c:pt>
                <c:pt idx="56">
                  <c:v>0.34681900228817991</c:v>
                </c:pt>
                <c:pt idx="57">
                  <c:v>-0.59289100046688958</c:v>
                </c:pt>
                <c:pt idx="58">
                  <c:v>0</c:v>
                </c:pt>
                <c:pt idx="59">
                  <c:v>0</c:v>
                </c:pt>
                <c:pt idx="60">
                  <c:v>2.1604095419130047</c:v>
                </c:pt>
                <c:pt idx="61">
                  <c:v>0</c:v>
                </c:pt>
                <c:pt idx="62">
                  <c:v>-0.59289100046688958</c:v>
                </c:pt>
                <c:pt idx="63">
                  <c:v>3.088638017833353</c:v>
                </c:pt>
                <c:pt idx="64">
                  <c:v>0</c:v>
                </c:pt>
                <c:pt idx="65">
                  <c:v>-0.59289100046688958</c:v>
                </c:pt>
                <c:pt idx="66">
                  <c:v>-0.59289100046688958</c:v>
                </c:pt>
                <c:pt idx="67">
                  <c:v>-0.59289100046688958</c:v>
                </c:pt>
                <c:pt idx="68">
                  <c:v>0</c:v>
                </c:pt>
                <c:pt idx="69">
                  <c:v>-0.59289100046688958</c:v>
                </c:pt>
                <c:pt idx="70">
                  <c:v>-0.59289100046688958</c:v>
                </c:pt>
                <c:pt idx="71">
                  <c:v>0</c:v>
                </c:pt>
                <c:pt idx="72">
                  <c:v>0.93971000275506944</c:v>
                </c:pt>
                <c:pt idx="73">
                  <c:v>0</c:v>
                </c:pt>
                <c:pt idx="74">
                  <c:v>-0.59289100046688958</c:v>
                </c:pt>
                <c:pt idx="75">
                  <c:v>2.2873622119834325</c:v>
                </c:pt>
                <c:pt idx="76">
                  <c:v>-0.59289100046688958</c:v>
                </c:pt>
                <c:pt idx="77">
                  <c:v>-0.59289100046688958</c:v>
                </c:pt>
                <c:pt idx="78">
                  <c:v>2.9509844734476287</c:v>
                </c:pt>
                <c:pt idx="79">
                  <c:v>0.34681900228817991</c:v>
                </c:pt>
                <c:pt idx="80">
                  <c:v>0.93971000275506944</c:v>
                </c:pt>
                <c:pt idx="81">
                  <c:v>0.34681900228817991</c:v>
                </c:pt>
                <c:pt idx="82">
                  <c:v>0</c:v>
                </c:pt>
                <c:pt idx="83">
                  <c:v>-0.59289100046688958</c:v>
                </c:pt>
                <c:pt idx="84">
                  <c:v>0.59289100046688958</c:v>
                </c:pt>
                <c:pt idx="85">
                  <c:v>-0.59289100046688958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0.59289100046688958</c:v>
                </c:pt>
                <c:pt idx="91">
                  <c:v>-0.59289100046688958</c:v>
                </c:pt>
                <c:pt idx="92">
                  <c:v>-0.59289100046688958</c:v>
                </c:pt>
                <c:pt idx="93">
                  <c:v>0.59289100046688958</c:v>
                </c:pt>
                <c:pt idx="94">
                  <c:v>1.1857820009337789</c:v>
                </c:pt>
                <c:pt idx="95">
                  <c:v>0.78375927072305773</c:v>
                </c:pt>
                <c:pt idx="96">
                  <c:v>0</c:v>
                </c:pt>
                <c:pt idx="97">
                  <c:v>-0.59289100046688958</c:v>
                </c:pt>
                <c:pt idx="98">
                  <c:v>-0.59289100046688958</c:v>
                </c:pt>
                <c:pt idx="99">
                  <c:v>-0.59289100046688958</c:v>
                </c:pt>
                <c:pt idx="100">
                  <c:v>-0.59289100046688958</c:v>
                </c:pt>
                <c:pt idx="101">
                  <c:v>-0.59289100046688958</c:v>
                </c:pt>
                <c:pt idx="102">
                  <c:v>0.34681900228817991</c:v>
                </c:pt>
                <c:pt idx="103">
                  <c:v>2.4723110059770286</c:v>
                </c:pt>
                <c:pt idx="104">
                  <c:v>-0.59289100046688958</c:v>
                </c:pt>
                <c:pt idx="105">
                  <c:v>0.78375927072305773</c:v>
                </c:pt>
                <c:pt idx="106">
                  <c:v>0.59289100046688958</c:v>
                </c:pt>
                <c:pt idx="107">
                  <c:v>1.3766502711899471</c:v>
                </c:pt>
                <c:pt idx="108">
                  <c:v>2.624292538746658</c:v>
                </c:pt>
                <c:pt idx="109">
                  <c:v>0</c:v>
                </c:pt>
                <c:pt idx="110">
                  <c:v>0.93971000275506944</c:v>
                </c:pt>
                <c:pt idx="111">
                  <c:v>0.59289100046688958</c:v>
                </c:pt>
                <c:pt idx="112">
                  <c:v>0.59289100046688958</c:v>
                </c:pt>
                <c:pt idx="113">
                  <c:v>-0.59289100046688958</c:v>
                </c:pt>
                <c:pt idx="114">
                  <c:v>-0.59289100046688958</c:v>
                </c:pt>
                <c:pt idx="115">
                  <c:v>0.59289100046688958</c:v>
                </c:pt>
                <c:pt idx="116">
                  <c:v>0</c:v>
                </c:pt>
                <c:pt idx="117">
                  <c:v>-0.59289100046688958</c:v>
                </c:pt>
                <c:pt idx="118">
                  <c:v>0</c:v>
                </c:pt>
                <c:pt idx="119">
                  <c:v>0.59289100046688958</c:v>
                </c:pt>
                <c:pt idx="120">
                  <c:v>-0.59289100046688958</c:v>
                </c:pt>
                <c:pt idx="121">
                  <c:v>0</c:v>
                </c:pt>
                <c:pt idx="122">
                  <c:v>-0.59289100046688958</c:v>
                </c:pt>
                <c:pt idx="123">
                  <c:v>-0.59289100046688958</c:v>
                </c:pt>
                <c:pt idx="124">
                  <c:v>0.34681900228817991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-0.59289100046688958</c:v>
                </c:pt>
                <c:pt idx="129">
                  <c:v>-0.59289100046688958</c:v>
                </c:pt>
                <c:pt idx="130">
                  <c:v>1.6010664061891973</c:v>
                </c:pt>
                <c:pt idx="131">
                  <c:v>0</c:v>
                </c:pt>
                <c:pt idx="132">
                  <c:v>0.34681900228817991</c:v>
                </c:pt>
                <c:pt idx="133">
                  <c:v>0</c:v>
                </c:pt>
                <c:pt idx="134">
                  <c:v>-0.59289100046688958</c:v>
                </c:pt>
                <c:pt idx="135">
                  <c:v>0.78375927072305773</c:v>
                </c:pt>
                <c:pt idx="136">
                  <c:v>0.34681900228817991</c:v>
                </c:pt>
                <c:pt idx="137">
                  <c:v>1.1857820009337789</c:v>
                </c:pt>
                <c:pt idx="138">
                  <c:v>0.93971000275506944</c:v>
                </c:pt>
                <c:pt idx="139">
                  <c:v>-0.59289100046688958</c:v>
                </c:pt>
                <c:pt idx="140">
                  <c:v>-0.59289100046688958</c:v>
                </c:pt>
                <c:pt idx="141">
                  <c:v>0</c:v>
                </c:pt>
                <c:pt idx="142">
                  <c:v>0.34681900228817991</c:v>
                </c:pt>
                <c:pt idx="143">
                  <c:v>0</c:v>
                </c:pt>
                <c:pt idx="144">
                  <c:v>-0.59289100046688958</c:v>
                </c:pt>
                <c:pt idx="145">
                  <c:v>0.59289100046688958</c:v>
                </c:pt>
                <c:pt idx="146">
                  <c:v>0.34681900228817991</c:v>
                </c:pt>
                <c:pt idx="147">
                  <c:v>-0.59289100046688958</c:v>
                </c:pt>
                <c:pt idx="148">
                  <c:v>-0.59289100046688958</c:v>
                </c:pt>
                <c:pt idx="149">
                  <c:v>-0.59289100046688958</c:v>
                </c:pt>
                <c:pt idx="150">
                  <c:v>0.34681900228817991</c:v>
                </c:pt>
                <c:pt idx="151">
                  <c:v>-0.59289100046688958</c:v>
                </c:pt>
                <c:pt idx="152">
                  <c:v>-0.59289100046688958</c:v>
                </c:pt>
                <c:pt idx="153">
                  <c:v>-0.59289100046688958</c:v>
                </c:pt>
                <c:pt idx="154">
                  <c:v>-0.59289100046688958</c:v>
                </c:pt>
                <c:pt idx="155">
                  <c:v>0</c:v>
                </c:pt>
                <c:pt idx="156">
                  <c:v>-0.59289100046688958</c:v>
                </c:pt>
                <c:pt idx="157">
                  <c:v>-0.59289100046688958</c:v>
                </c:pt>
                <c:pt idx="158">
                  <c:v>1.2865290050432494</c:v>
                </c:pt>
                <c:pt idx="159">
                  <c:v>1.2865290050432494</c:v>
                </c:pt>
                <c:pt idx="160">
                  <c:v>0.78375927072305773</c:v>
                </c:pt>
                <c:pt idx="161">
                  <c:v>0</c:v>
                </c:pt>
                <c:pt idx="162">
                  <c:v>-0.59289100046688958</c:v>
                </c:pt>
                <c:pt idx="163">
                  <c:v>-0.59289100046688958</c:v>
                </c:pt>
                <c:pt idx="164">
                  <c:v>0.59289100046688958</c:v>
                </c:pt>
                <c:pt idx="165">
                  <c:v>0.34681900228817991</c:v>
                </c:pt>
                <c:pt idx="166">
                  <c:v>1.0715644679374903</c:v>
                </c:pt>
                <c:pt idx="167">
                  <c:v>0</c:v>
                </c:pt>
                <c:pt idx="168">
                  <c:v>-0.59289100046688958</c:v>
                </c:pt>
                <c:pt idx="169">
                  <c:v>0.59289100046688958</c:v>
                </c:pt>
                <c:pt idx="170">
                  <c:v>2.2873622119834325</c:v>
                </c:pt>
                <c:pt idx="171">
                  <c:v>-0.59289100046688958</c:v>
                </c:pt>
                <c:pt idx="172">
                  <c:v>3.5771621996214829</c:v>
                </c:pt>
                <c:pt idx="173">
                  <c:v>0.59289100046688958</c:v>
                </c:pt>
                <c:pt idx="174">
                  <c:v>1.0715644679374903</c:v>
                </c:pt>
                <c:pt idx="175">
                  <c:v>0.93971000275506944</c:v>
                </c:pt>
                <c:pt idx="176">
                  <c:v>-0.59289100046688958</c:v>
                </c:pt>
                <c:pt idx="177">
                  <c:v>0.93971000275506944</c:v>
                </c:pt>
                <c:pt idx="178">
                  <c:v>-0.59289100046688958</c:v>
                </c:pt>
                <c:pt idx="179">
                  <c:v>-0.59289100046688958</c:v>
                </c:pt>
                <c:pt idx="180">
                  <c:v>1.4581748729537689</c:v>
                </c:pt>
                <c:pt idx="181">
                  <c:v>0.78375927072305773</c:v>
                </c:pt>
                <c:pt idx="182">
                  <c:v>-0.59289100046688958</c:v>
                </c:pt>
                <c:pt idx="183">
                  <c:v>0</c:v>
                </c:pt>
                <c:pt idx="184">
                  <c:v>0.34681900228817991</c:v>
                </c:pt>
                <c:pt idx="185">
                  <c:v>-0.59289100046688958</c:v>
                </c:pt>
                <c:pt idx="186">
                  <c:v>-0.59289100046688958</c:v>
                </c:pt>
                <c:pt idx="187">
                  <c:v>2.3715640018675583</c:v>
                </c:pt>
                <c:pt idx="188">
                  <c:v>1.7234692734781272</c:v>
                </c:pt>
                <c:pt idx="189">
                  <c:v>0.59289100046688958</c:v>
                </c:pt>
                <c:pt idx="190">
                  <c:v>0</c:v>
                </c:pt>
                <c:pt idx="191">
                  <c:v>-0.59289100046688958</c:v>
                </c:pt>
                <c:pt idx="192">
                  <c:v>3.4354570201215333</c:v>
                </c:pt>
                <c:pt idx="193">
                  <c:v>-0.59289100046688958</c:v>
                </c:pt>
                <c:pt idx="194">
                  <c:v>-0.59289100046688958</c:v>
                </c:pt>
                <c:pt idx="195">
                  <c:v>-0.59289100046688958</c:v>
                </c:pt>
                <c:pt idx="196">
                  <c:v>-0.59289100046688958</c:v>
                </c:pt>
                <c:pt idx="197">
                  <c:v>-0.59289100046688958</c:v>
                </c:pt>
                <c:pt idx="198">
                  <c:v>0</c:v>
                </c:pt>
                <c:pt idx="199">
                  <c:v>0.78375927072305773</c:v>
                </c:pt>
                <c:pt idx="200">
                  <c:v>-0.59289100046688958</c:v>
                </c:pt>
                <c:pt idx="201">
                  <c:v>-0.59289100046688958</c:v>
                </c:pt>
                <c:pt idx="202">
                  <c:v>0</c:v>
                </c:pt>
                <c:pt idx="203">
                  <c:v>-0.59289100046688958</c:v>
                </c:pt>
                <c:pt idx="204">
                  <c:v>1.1857820009337789</c:v>
                </c:pt>
                <c:pt idx="205">
                  <c:v>0.34681900228817991</c:v>
                </c:pt>
                <c:pt idx="206">
                  <c:v>0</c:v>
                </c:pt>
                <c:pt idx="207">
                  <c:v>-0.59289100046688958</c:v>
                </c:pt>
                <c:pt idx="208">
                  <c:v>-0.59289100046688958</c:v>
                </c:pt>
                <c:pt idx="209">
                  <c:v>-0.59289100046688958</c:v>
                </c:pt>
                <c:pt idx="210">
                  <c:v>0.59289100046688958</c:v>
                </c:pt>
                <c:pt idx="211">
                  <c:v>0.34681900228817991</c:v>
                </c:pt>
                <c:pt idx="212">
                  <c:v>-0.59289100046688958</c:v>
                </c:pt>
                <c:pt idx="213">
                  <c:v>0</c:v>
                </c:pt>
                <c:pt idx="214">
                  <c:v>-0.59289100046688958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-0.59289100046688958</c:v>
                </c:pt>
                <c:pt idx="219">
                  <c:v>-0.59289100046688958</c:v>
                </c:pt>
                <c:pt idx="220">
                  <c:v>1.0715644679374903</c:v>
                </c:pt>
                <c:pt idx="221">
                  <c:v>0</c:v>
                </c:pt>
                <c:pt idx="222">
                  <c:v>-0.59289100046688958</c:v>
                </c:pt>
                <c:pt idx="223">
                  <c:v>0.78375927072305773</c:v>
                </c:pt>
                <c:pt idx="224">
                  <c:v>-0.59289100046688958</c:v>
                </c:pt>
                <c:pt idx="225">
                  <c:v>0</c:v>
                </c:pt>
                <c:pt idx="226">
                  <c:v>1.3766502711899471</c:v>
                </c:pt>
                <c:pt idx="227">
                  <c:v>-0.59289100046688958</c:v>
                </c:pt>
                <c:pt idx="228">
                  <c:v>0.78375927072305773</c:v>
                </c:pt>
                <c:pt idx="229">
                  <c:v>1.1857820009337789</c:v>
                </c:pt>
                <c:pt idx="230">
                  <c:v>-0.59289100046688958</c:v>
                </c:pt>
                <c:pt idx="231">
                  <c:v>-0.59289100046688958</c:v>
                </c:pt>
                <c:pt idx="232">
                  <c:v>0</c:v>
                </c:pt>
                <c:pt idx="233">
                  <c:v>-0.59289100046688958</c:v>
                </c:pt>
                <c:pt idx="234">
                  <c:v>-0.59289100046688958</c:v>
                </c:pt>
                <c:pt idx="235">
                  <c:v>0</c:v>
                </c:pt>
                <c:pt idx="236">
                  <c:v>-0.59289100046688958</c:v>
                </c:pt>
                <c:pt idx="237">
                  <c:v>-0.59289100046688958</c:v>
                </c:pt>
                <c:pt idx="238">
                  <c:v>-0.59289100046688958</c:v>
                </c:pt>
                <c:pt idx="239">
                  <c:v>-0.59289100046688958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-0.59289100046688958</c:v>
                </c:pt>
                <c:pt idx="244">
                  <c:v>-0.59289100046688958</c:v>
                </c:pt>
                <c:pt idx="245">
                  <c:v>-0.59289100046688958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-0.59289100046688958</c:v>
                </c:pt>
                <c:pt idx="250">
                  <c:v>-0.59289100046688958</c:v>
                </c:pt>
                <c:pt idx="251">
                  <c:v>-0.59289100046688958</c:v>
                </c:pt>
                <c:pt idx="252">
                  <c:v>0.34681900228817991</c:v>
                </c:pt>
                <c:pt idx="253">
                  <c:v>0</c:v>
                </c:pt>
                <c:pt idx="254">
                  <c:v>1.7786730014006686</c:v>
                </c:pt>
                <c:pt idx="255">
                  <c:v>1.2865290050432494</c:v>
                </c:pt>
                <c:pt idx="256">
                  <c:v>-0.59289100046688958</c:v>
                </c:pt>
                <c:pt idx="257">
                  <c:v>-0.59289100046688958</c:v>
                </c:pt>
                <c:pt idx="258">
                  <c:v>0</c:v>
                </c:pt>
                <c:pt idx="259">
                  <c:v>-0.59289100046688958</c:v>
                </c:pt>
                <c:pt idx="260">
                  <c:v>-0.59289100046688958</c:v>
                </c:pt>
                <c:pt idx="261">
                  <c:v>-0.59289100046688958</c:v>
                </c:pt>
                <c:pt idx="262">
                  <c:v>-0.59289100046688958</c:v>
                </c:pt>
                <c:pt idx="263">
                  <c:v>1.0715644679374903</c:v>
                </c:pt>
                <c:pt idx="264">
                  <c:v>0</c:v>
                </c:pt>
                <c:pt idx="265">
                  <c:v>0</c:v>
                </c:pt>
                <c:pt idx="266">
                  <c:v>2.7702389356083281</c:v>
                </c:pt>
                <c:pt idx="267">
                  <c:v>-0.59289100046688958</c:v>
                </c:pt>
                <c:pt idx="268">
                  <c:v>1.4581748729537689</c:v>
                </c:pt>
                <c:pt idx="269">
                  <c:v>-0.59289100046688958</c:v>
                </c:pt>
                <c:pt idx="270">
                  <c:v>-0.59289100046688958</c:v>
                </c:pt>
                <c:pt idx="271">
                  <c:v>1.532601003221959</c:v>
                </c:pt>
                <c:pt idx="272">
                  <c:v>0.78375927072305773</c:v>
                </c:pt>
                <c:pt idx="273">
                  <c:v>0.93971000275506944</c:v>
                </c:pt>
                <c:pt idx="274">
                  <c:v>0</c:v>
                </c:pt>
                <c:pt idx="275">
                  <c:v>-0.59289100046688958</c:v>
                </c:pt>
                <c:pt idx="276">
                  <c:v>-0.59289100046688958</c:v>
                </c:pt>
                <c:pt idx="277">
                  <c:v>0</c:v>
                </c:pt>
                <c:pt idx="278">
                  <c:v>1.1857820009337789</c:v>
                </c:pt>
                <c:pt idx="279">
                  <c:v>-0.59289100046688958</c:v>
                </c:pt>
                <c:pt idx="280">
                  <c:v>0.59289100046688958</c:v>
                </c:pt>
                <c:pt idx="281">
                  <c:v>0</c:v>
                </c:pt>
                <c:pt idx="282">
                  <c:v>1.0715644679374903</c:v>
                </c:pt>
                <c:pt idx="283">
                  <c:v>0.59289100046688958</c:v>
                </c:pt>
                <c:pt idx="284">
                  <c:v>0</c:v>
                </c:pt>
                <c:pt idx="285">
                  <c:v>-0.59289100046688958</c:v>
                </c:pt>
                <c:pt idx="286">
                  <c:v>0</c:v>
                </c:pt>
                <c:pt idx="287">
                  <c:v>0</c:v>
                </c:pt>
                <c:pt idx="288">
                  <c:v>-0.59289100046688958</c:v>
                </c:pt>
                <c:pt idx="289">
                  <c:v>1.0715644679374903</c:v>
                </c:pt>
                <c:pt idx="290">
                  <c:v>0.59289100046688958</c:v>
                </c:pt>
                <c:pt idx="291">
                  <c:v>3.100119544668074</c:v>
                </c:pt>
                <c:pt idx="292">
                  <c:v>-0.59289100046688958</c:v>
                </c:pt>
                <c:pt idx="293">
                  <c:v>0</c:v>
                </c:pt>
                <c:pt idx="294">
                  <c:v>0.59289100046688958</c:v>
                </c:pt>
                <c:pt idx="295">
                  <c:v>-0.59289100046688958</c:v>
                </c:pt>
                <c:pt idx="296">
                  <c:v>0.59289100046688958</c:v>
                </c:pt>
                <c:pt idx="297">
                  <c:v>0.59289100046688958</c:v>
                </c:pt>
                <c:pt idx="298">
                  <c:v>1.1857820009337789</c:v>
                </c:pt>
                <c:pt idx="299">
                  <c:v>0.93971000275506944</c:v>
                </c:pt>
                <c:pt idx="300">
                  <c:v>0</c:v>
                </c:pt>
                <c:pt idx="301">
                  <c:v>-0.59289100046688958</c:v>
                </c:pt>
                <c:pt idx="302">
                  <c:v>1.6644554684043795</c:v>
                </c:pt>
                <c:pt idx="303">
                  <c:v>2.562432272123726</c:v>
                </c:pt>
                <c:pt idx="304">
                  <c:v>0.59289100046688958</c:v>
                </c:pt>
                <c:pt idx="305">
                  <c:v>0.78375927072305773</c:v>
                </c:pt>
                <c:pt idx="306">
                  <c:v>0</c:v>
                </c:pt>
                <c:pt idx="307">
                  <c:v>1.6010664061891973</c:v>
                </c:pt>
                <c:pt idx="308">
                  <c:v>-0.59289100046688958</c:v>
                </c:pt>
                <c:pt idx="309">
                  <c:v>-0.59289100046688958</c:v>
                </c:pt>
                <c:pt idx="310">
                  <c:v>1.4581748729537689</c:v>
                </c:pt>
                <c:pt idx="311">
                  <c:v>2.9233897931071069</c:v>
                </c:pt>
                <c:pt idx="312">
                  <c:v>-0.59289100046688958</c:v>
                </c:pt>
                <c:pt idx="313">
                  <c:v>-0.59289100046688958</c:v>
                </c:pt>
                <c:pt idx="314">
                  <c:v>-0.59289100046688958</c:v>
                </c:pt>
                <c:pt idx="315">
                  <c:v>-0.59289100046688958</c:v>
                </c:pt>
                <c:pt idx="316">
                  <c:v>0.34681900228817991</c:v>
                </c:pt>
                <c:pt idx="317">
                  <c:v>1.2865290050432494</c:v>
                </c:pt>
                <c:pt idx="318">
                  <c:v>0.34681900228817991</c:v>
                </c:pt>
                <c:pt idx="319">
                  <c:v>-0.59289100046688958</c:v>
                </c:pt>
                <c:pt idx="320">
                  <c:v>0.78375927072305773</c:v>
                </c:pt>
                <c:pt idx="321">
                  <c:v>1.3766502711899471</c:v>
                </c:pt>
                <c:pt idx="322">
                  <c:v>-0.59289100046688958</c:v>
                </c:pt>
                <c:pt idx="323">
                  <c:v>0.34681900228817991</c:v>
                </c:pt>
                <c:pt idx="324">
                  <c:v>-0.59289100046688958</c:v>
                </c:pt>
                <c:pt idx="325">
                  <c:v>0.34681900228817991</c:v>
                </c:pt>
                <c:pt idx="326">
                  <c:v>2.3444074065077576</c:v>
                </c:pt>
                <c:pt idx="327">
                  <c:v>1.4581748729537689</c:v>
                </c:pt>
                <c:pt idx="328">
                  <c:v>-0.59289100046688958</c:v>
                </c:pt>
                <c:pt idx="329">
                  <c:v>-0.59289100046688958</c:v>
                </c:pt>
                <c:pt idx="330">
                  <c:v>0.34681900228817991</c:v>
                </c:pt>
                <c:pt idx="331">
                  <c:v>0</c:v>
                </c:pt>
                <c:pt idx="332">
                  <c:v>0.34681900228817991</c:v>
                </c:pt>
                <c:pt idx="333">
                  <c:v>0.59289100046688958</c:v>
                </c:pt>
                <c:pt idx="334">
                  <c:v>-0.59289100046688958</c:v>
                </c:pt>
                <c:pt idx="335">
                  <c:v>-0.59289100046688958</c:v>
                </c:pt>
                <c:pt idx="336">
                  <c:v>-0.59289100046688958</c:v>
                </c:pt>
                <c:pt idx="337">
                  <c:v>0.93971000275506944</c:v>
                </c:pt>
                <c:pt idx="338">
                  <c:v>0.34681900228817991</c:v>
                </c:pt>
                <c:pt idx="339">
                  <c:v>-0.59289100046688958</c:v>
                </c:pt>
                <c:pt idx="340">
                  <c:v>2.7360199363418696</c:v>
                </c:pt>
                <c:pt idx="341">
                  <c:v>-0.59289100046688958</c:v>
                </c:pt>
                <c:pt idx="342">
                  <c:v>-0.59289100046688958</c:v>
                </c:pt>
                <c:pt idx="343">
                  <c:v>-0.59289100046688958</c:v>
                </c:pt>
                <c:pt idx="344">
                  <c:v>-0.59289100046688958</c:v>
                </c:pt>
                <c:pt idx="345">
                  <c:v>-0.59289100046688958</c:v>
                </c:pt>
                <c:pt idx="346">
                  <c:v>-0.59289100046688958</c:v>
                </c:pt>
                <c:pt idx="347">
                  <c:v>-0.59289100046688958</c:v>
                </c:pt>
                <c:pt idx="348">
                  <c:v>-0.59289100046688958</c:v>
                </c:pt>
                <c:pt idx="349">
                  <c:v>-0.59289100046688958</c:v>
                </c:pt>
                <c:pt idx="350">
                  <c:v>-0.59289100046688958</c:v>
                </c:pt>
                <c:pt idx="351">
                  <c:v>-0.59289100046688958</c:v>
                </c:pt>
                <c:pt idx="352">
                  <c:v>-0.59289100046688958</c:v>
                </c:pt>
                <c:pt idx="353">
                  <c:v>0</c:v>
                </c:pt>
                <c:pt idx="354">
                  <c:v>-0.59289100046688958</c:v>
                </c:pt>
                <c:pt idx="355">
                  <c:v>-0.59289100046688958</c:v>
                </c:pt>
                <c:pt idx="356">
                  <c:v>-0.59289100046688958</c:v>
                </c:pt>
                <c:pt idx="357">
                  <c:v>-0.59289100046688958</c:v>
                </c:pt>
                <c:pt idx="358">
                  <c:v>-0.59289100046688958</c:v>
                </c:pt>
                <c:pt idx="359">
                  <c:v>0</c:v>
                </c:pt>
                <c:pt idx="360">
                  <c:v>-0.59289100046688958</c:v>
                </c:pt>
                <c:pt idx="361">
                  <c:v>1.0715644679374903</c:v>
                </c:pt>
                <c:pt idx="362">
                  <c:v>-0.59289100046688958</c:v>
                </c:pt>
                <c:pt idx="363">
                  <c:v>0.59289100046688958</c:v>
                </c:pt>
                <c:pt idx="364">
                  <c:v>1.532601003221959</c:v>
                </c:pt>
                <c:pt idx="365">
                  <c:v>-0.59289100046688958</c:v>
                </c:pt>
                <c:pt idx="366">
                  <c:v>-0.59289100046688958</c:v>
                </c:pt>
                <c:pt idx="367">
                  <c:v>-0.59289100046688958</c:v>
                </c:pt>
                <c:pt idx="368">
                  <c:v>-0.59289100046688958</c:v>
                </c:pt>
                <c:pt idx="369">
                  <c:v>0.34681900228817991</c:v>
                </c:pt>
                <c:pt idx="370">
                  <c:v>0.59289100046688958</c:v>
                </c:pt>
                <c:pt idx="371">
                  <c:v>-0.59289100046688958</c:v>
                </c:pt>
                <c:pt idx="372">
                  <c:v>2.834825144143716</c:v>
                </c:pt>
                <c:pt idx="373">
                  <c:v>-0.59289100046688958</c:v>
                </c:pt>
                <c:pt idx="374">
                  <c:v>0</c:v>
                </c:pt>
                <c:pt idx="375">
                  <c:v>-0.59289100046688958</c:v>
                </c:pt>
                <c:pt idx="376">
                  <c:v>-0.59289100046688958</c:v>
                </c:pt>
                <c:pt idx="377">
                  <c:v>-0.59289100046688958</c:v>
                </c:pt>
                <c:pt idx="378">
                  <c:v>-0.59289100046688958</c:v>
                </c:pt>
                <c:pt idx="379">
                  <c:v>-0.59289100046688958</c:v>
                </c:pt>
                <c:pt idx="380">
                  <c:v>-0.59289100046688958</c:v>
                </c:pt>
                <c:pt idx="381">
                  <c:v>0.59289100046688958</c:v>
                </c:pt>
                <c:pt idx="382">
                  <c:v>-0.59289100046688958</c:v>
                </c:pt>
                <c:pt idx="383">
                  <c:v>-0.59289100046688958</c:v>
                </c:pt>
                <c:pt idx="384">
                  <c:v>0</c:v>
                </c:pt>
                <c:pt idx="385">
                  <c:v>1.532601003221959</c:v>
                </c:pt>
                <c:pt idx="386">
                  <c:v>-0.59289100046688958</c:v>
                </c:pt>
                <c:pt idx="387">
                  <c:v>2.624292538746658</c:v>
                </c:pt>
                <c:pt idx="388">
                  <c:v>-0.59289100046688958</c:v>
                </c:pt>
                <c:pt idx="389">
                  <c:v>0</c:v>
                </c:pt>
                <c:pt idx="390">
                  <c:v>-0.59289100046688958</c:v>
                </c:pt>
                <c:pt idx="391">
                  <c:v>0</c:v>
                </c:pt>
                <c:pt idx="392">
                  <c:v>-0.59289100046688958</c:v>
                </c:pt>
                <c:pt idx="393">
                  <c:v>0.34681900228817991</c:v>
                </c:pt>
                <c:pt idx="394">
                  <c:v>-0.59289100046688958</c:v>
                </c:pt>
                <c:pt idx="395">
                  <c:v>1.3766502711899471</c:v>
                </c:pt>
                <c:pt idx="396">
                  <c:v>-0.59289100046688958</c:v>
                </c:pt>
                <c:pt idx="397">
                  <c:v>-0.59289100046688958</c:v>
                </c:pt>
                <c:pt idx="398">
                  <c:v>-0.59289100046688958</c:v>
                </c:pt>
                <c:pt idx="399">
                  <c:v>4.0360194702719374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-0.59289100046688958</c:v>
                </c:pt>
                <c:pt idx="404">
                  <c:v>-0.59289100046688958</c:v>
                </c:pt>
                <c:pt idx="405">
                  <c:v>0.59289100046688958</c:v>
                </c:pt>
                <c:pt idx="406">
                  <c:v>0.59289100046688958</c:v>
                </c:pt>
                <c:pt idx="407">
                  <c:v>-0.59289100046688958</c:v>
                </c:pt>
                <c:pt idx="408">
                  <c:v>-0.59289100046688958</c:v>
                </c:pt>
                <c:pt idx="409">
                  <c:v>1.0715644679374903</c:v>
                </c:pt>
                <c:pt idx="410">
                  <c:v>0</c:v>
                </c:pt>
                <c:pt idx="411">
                  <c:v>-0.59289100046688958</c:v>
                </c:pt>
                <c:pt idx="412">
                  <c:v>-0.59289100046688958</c:v>
                </c:pt>
                <c:pt idx="413">
                  <c:v>0</c:v>
                </c:pt>
                <c:pt idx="414">
                  <c:v>-0.59289100046688958</c:v>
                </c:pt>
                <c:pt idx="415">
                  <c:v>0</c:v>
                </c:pt>
                <c:pt idx="416">
                  <c:v>0.34681900228817991</c:v>
                </c:pt>
                <c:pt idx="417">
                  <c:v>0.93971000275506944</c:v>
                </c:pt>
                <c:pt idx="418">
                  <c:v>-0.59289100046688958</c:v>
                </c:pt>
                <c:pt idx="419">
                  <c:v>0.78375927072305773</c:v>
                </c:pt>
                <c:pt idx="420">
                  <c:v>-0.59289100046688958</c:v>
                </c:pt>
                <c:pt idx="421">
                  <c:v>-0.59289100046688958</c:v>
                </c:pt>
                <c:pt idx="422">
                  <c:v>-0.59289100046688958</c:v>
                </c:pt>
                <c:pt idx="423">
                  <c:v>-0.59289100046688958</c:v>
                </c:pt>
                <c:pt idx="424">
                  <c:v>-0.59289100046688958</c:v>
                </c:pt>
                <c:pt idx="425">
                  <c:v>0.59289100046688958</c:v>
                </c:pt>
                <c:pt idx="426">
                  <c:v>-0.59289100046688958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-0.59289100046688958</c:v>
                </c:pt>
                <c:pt idx="431">
                  <c:v>0</c:v>
                </c:pt>
                <c:pt idx="432">
                  <c:v>-0.59289100046688958</c:v>
                </c:pt>
                <c:pt idx="433">
                  <c:v>0.59289100046688958</c:v>
                </c:pt>
                <c:pt idx="434">
                  <c:v>1.6010664061891973</c:v>
                </c:pt>
                <c:pt idx="435">
                  <c:v>-0.59289100046688958</c:v>
                </c:pt>
                <c:pt idx="436">
                  <c:v>1.2865290050432494</c:v>
                </c:pt>
                <c:pt idx="437">
                  <c:v>-0.59289100046688958</c:v>
                </c:pt>
                <c:pt idx="438">
                  <c:v>0.34681900228817991</c:v>
                </c:pt>
                <c:pt idx="439">
                  <c:v>-0.59289100046688958</c:v>
                </c:pt>
                <c:pt idx="440">
                  <c:v>-0.59289100046688958</c:v>
                </c:pt>
                <c:pt idx="441">
                  <c:v>0</c:v>
                </c:pt>
                <c:pt idx="442">
                  <c:v>0.78375927072305773</c:v>
                </c:pt>
                <c:pt idx="443">
                  <c:v>0.59289100046688958</c:v>
                </c:pt>
                <c:pt idx="444">
                  <c:v>-0.59289100046688958</c:v>
                </c:pt>
                <c:pt idx="445">
                  <c:v>0.34681900228817991</c:v>
                </c:pt>
                <c:pt idx="446">
                  <c:v>-0.59289100046688958</c:v>
                </c:pt>
                <c:pt idx="447">
                  <c:v>0.59289100046688958</c:v>
                </c:pt>
                <c:pt idx="448">
                  <c:v>0</c:v>
                </c:pt>
                <c:pt idx="449">
                  <c:v>0.93971000275506944</c:v>
                </c:pt>
                <c:pt idx="450">
                  <c:v>0</c:v>
                </c:pt>
                <c:pt idx="451">
                  <c:v>-0.59289100046688958</c:v>
                </c:pt>
                <c:pt idx="452">
                  <c:v>-0.59289100046688958</c:v>
                </c:pt>
                <c:pt idx="453">
                  <c:v>-0.59289100046688958</c:v>
                </c:pt>
                <c:pt idx="454">
                  <c:v>0</c:v>
                </c:pt>
                <c:pt idx="455">
                  <c:v>-0.59289100046688958</c:v>
                </c:pt>
                <c:pt idx="456">
                  <c:v>-0.59289100046688958</c:v>
                </c:pt>
                <c:pt idx="457">
                  <c:v>0.93971000275506944</c:v>
                </c:pt>
                <c:pt idx="458">
                  <c:v>0</c:v>
                </c:pt>
                <c:pt idx="459">
                  <c:v>-0.59289100046688958</c:v>
                </c:pt>
                <c:pt idx="460">
                  <c:v>-0.59289100046688958</c:v>
                </c:pt>
                <c:pt idx="461">
                  <c:v>-0.59289100046688958</c:v>
                </c:pt>
                <c:pt idx="462">
                  <c:v>-0.59289100046688958</c:v>
                </c:pt>
                <c:pt idx="463">
                  <c:v>1.6010664061891973</c:v>
                </c:pt>
                <c:pt idx="464">
                  <c:v>2.0112744706925594</c:v>
                </c:pt>
                <c:pt idx="465">
                  <c:v>0.59289100046688958</c:v>
                </c:pt>
                <c:pt idx="466">
                  <c:v>-0.59289100046688958</c:v>
                </c:pt>
                <c:pt idx="467">
                  <c:v>0.34681900228817991</c:v>
                </c:pt>
                <c:pt idx="468">
                  <c:v>-0.59289100046688958</c:v>
                </c:pt>
                <c:pt idx="469">
                  <c:v>0</c:v>
                </c:pt>
                <c:pt idx="470">
                  <c:v>-0.59289100046688958</c:v>
                </c:pt>
                <c:pt idx="471">
                  <c:v>1.1857820009337789</c:v>
                </c:pt>
                <c:pt idx="472">
                  <c:v>1.6644554684043795</c:v>
                </c:pt>
                <c:pt idx="473">
                  <c:v>0.78375927072305773</c:v>
                </c:pt>
                <c:pt idx="474">
                  <c:v>1.7234692734781272</c:v>
                </c:pt>
                <c:pt idx="475">
                  <c:v>0</c:v>
                </c:pt>
                <c:pt idx="476">
                  <c:v>-0.59289100046688958</c:v>
                </c:pt>
                <c:pt idx="477">
                  <c:v>0.59289100046688958</c:v>
                </c:pt>
                <c:pt idx="478">
                  <c:v>-0.59289100046688958</c:v>
                </c:pt>
                <c:pt idx="479">
                  <c:v>0.59289100046688958</c:v>
                </c:pt>
                <c:pt idx="480">
                  <c:v>-0.59289100046688958</c:v>
                </c:pt>
                <c:pt idx="481">
                  <c:v>1.7786730014006686</c:v>
                </c:pt>
                <c:pt idx="482">
                  <c:v>-0.59289100046688958</c:v>
                </c:pt>
                <c:pt idx="483">
                  <c:v>0.93971000275506944</c:v>
                </c:pt>
                <c:pt idx="484">
                  <c:v>-0.59289100046688958</c:v>
                </c:pt>
                <c:pt idx="485">
                  <c:v>-0.59289100046688958</c:v>
                </c:pt>
                <c:pt idx="486">
                  <c:v>-0.59289100046688958</c:v>
                </c:pt>
                <c:pt idx="487">
                  <c:v>0</c:v>
                </c:pt>
                <c:pt idx="488">
                  <c:v>-0.59289100046688958</c:v>
                </c:pt>
                <c:pt idx="489">
                  <c:v>1.1857820009337789</c:v>
                </c:pt>
                <c:pt idx="490">
                  <c:v>0.34681900228817991</c:v>
                </c:pt>
                <c:pt idx="491">
                  <c:v>-0.59289100046688958</c:v>
                </c:pt>
                <c:pt idx="492">
                  <c:v>1.8794200055101387</c:v>
                </c:pt>
                <c:pt idx="493">
                  <c:v>0.34681900228817991</c:v>
                </c:pt>
                <c:pt idx="494">
                  <c:v>0</c:v>
                </c:pt>
                <c:pt idx="495">
                  <c:v>0.78375927072305773</c:v>
                </c:pt>
                <c:pt idx="496">
                  <c:v>0.34681900228817991</c:v>
                </c:pt>
                <c:pt idx="497">
                  <c:v>0.59289100046688958</c:v>
                </c:pt>
                <c:pt idx="498">
                  <c:v>0.93971000275506944</c:v>
                </c:pt>
                <c:pt idx="499">
                  <c:v>-0.59289100046688958</c:v>
                </c:pt>
                <c:pt idx="500">
                  <c:v>-0.59289100046688958</c:v>
                </c:pt>
                <c:pt idx="501">
                  <c:v>-0.59289100046688958</c:v>
                </c:pt>
                <c:pt idx="502">
                  <c:v>-0.59289100046688958</c:v>
                </c:pt>
                <c:pt idx="503">
                  <c:v>0</c:v>
                </c:pt>
                <c:pt idx="504">
                  <c:v>0</c:v>
                </c:pt>
                <c:pt idx="505">
                  <c:v>-0.59289100046688958</c:v>
                </c:pt>
                <c:pt idx="506">
                  <c:v>-0.59289100046688958</c:v>
                </c:pt>
                <c:pt idx="507">
                  <c:v>1.1857820009337789</c:v>
                </c:pt>
                <c:pt idx="508">
                  <c:v>0.34681900228817991</c:v>
                </c:pt>
                <c:pt idx="509">
                  <c:v>-0.59289100046688958</c:v>
                </c:pt>
                <c:pt idx="510">
                  <c:v>-0.59289100046688958</c:v>
                </c:pt>
                <c:pt idx="511">
                  <c:v>-0.59289100046688958</c:v>
                </c:pt>
                <c:pt idx="512">
                  <c:v>0</c:v>
                </c:pt>
                <c:pt idx="513">
                  <c:v>-0.59289100046688958</c:v>
                </c:pt>
                <c:pt idx="514">
                  <c:v>-0.59289100046688958</c:v>
                </c:pt>
                <c:pt idx="515">
                  <c:v>0</c:v>
                </c:pt>
                <c:pt idx="516">
                  <c:v>-0.59289100046688958</c:v>
                </c:pt>
                <c:pt idx="517">
                  <c:v>-0.59289100046688958</c:v>
                </c:pt>
                <c:pt idx="518">
                  <c:v>1.3766502711899471</c:v>
                </c:pt>
                <c:pt idx="519">
                  <c:v>-0.59289100046688958</c:v>
                </c:pt>
                <c:pt idx="520">
                  <c:v>0.34681900228817991</c:v>
                </c:pt>
                <c:pt idx="521">
                  <c:v>-0.59289100046688958</c:v>
                </c:pt>
                <c:pt idx="522">
                  <c:v>0</c:v>
                </c:pt>
                <c:pt idx="523">
                  <c:v>0.59289100046688958</c:v>
                </c:pt>
                <c:pt idx="524">
                  <c:v>1.2865290050432494</c:v>
                </c:pt>
                <c:pt idx="525">
                  <c:v>-0.59289100046688958</c:v>
                </c:pt>
                <c:pt idx="526">
                  <c:v>-0.59289100046688958</c:v>
                </c:pt>
                <c:pt idx="527">
                  <c:v>0</c:v>
                </c:pt>
                <c:pt idx="528">
                  <c:v>-0.59289100046688958</c:v>
                </c:pt>
                <c:pt idx="529">
                  <c:v>-0.59289100046688958</c:v>
                </c:pt>
                <c:pt idx="530">
                  <c:v>-0.59289100046688958</c:v>
                </c:pt>
                <c:pt idx="531">
                  <c:v>-0.59289100046688958</c:v>
                </c:pt>
                <c:pt idx="532">
                  <c:v>0.34681900228817991</c:v>
                </c:pt>
                <c:pt idx="533">
                  <c:v>-0.59289100046688958</c:v>
                </c:pt>
                <c:pt idx="534">
                  <c:v>0.78375927072305773</c:v>
                </c:pt>
                <c:pt idx="535">
                  <c:v>-0.59289100046688958</c:v>
                </c:pt>
                <c:pt idx="536">
                  <c:v>-0.59289100046688958</c:v>
                </c:pt>
                <c:pt idx="537">
                  <c:v>-0.59289100046688958</c:v>
                </c:pt>
                <c:pt idx="538">
                  <c:v>0</c:v>
                </c:pt>
                <c:pt idx="539">
                  <c:v>3.6815290183002429</c:v>
                </c:pt>
                <c:pt idx="540">
                  <c:v>0</c:v>
                </c:pt>
                <c:pt idx="541">
                  <c:v>-0.59289100046688958</c:v>
                </c:pt>
                <c:pt idx="542">
                  <c:v>-0.59289100046688958</c:v>
                </c:pt>
                <c:pt idx="543">
                  <c:v>1.2865290050432494</c:v>
                </c:pt>
                <c:pt idx="544">
                  <c:v>1.3766502711899471</c:v>
                </c:pt>
                <c:pt idx="545">
                  <c:v>-0.59289100046688958</c:v>
                </c:pt>
                <c:pt idx="546">
                  <c:v>1.1857820009337789</c:v>
                </c:pt>
                <c:pt idx="547">
                  <c:v>-0.59289100046688958</c:v>
                </c:pt>
                <c:pt idx="548">
                  <c:v>-0.59289100046688958</c:v>
                </c:pt>
                <c:pt idx="549">
                  <c:v>-0.59289100046688958</c:v>
                </c:pt>
                <c:pt idx="550">
                  <c:v>1.0715644679374903</c:v>
                </c:pt>
                <c:pt idx="551">
                  <c:v>0.59289100046688958</c:v>
                </c:pt>
                <c:pt idx="552">
                  <c:v>1.2865290050432494</c:v>
                </c:pt>
                <c:pt idx="553">
                  <c:v>-0.59289100046688958</c:v>
                </c:pt>
                <c:pt idx="554">
                  <c:v>1.4581748729537689</c:v>
                </c:pt>
                <c:pt idx="555">
                  <c:v>-0.59289100046688958</c:v>
                </c:pt>
                <c:pt idx="556">
                  <c:v>-0.59289100046688958</c:v>
                </c:pt>
                <c:pt idx="557">
                  <c:v>-0.59289100046688958</c:v>
                </c:pt>
                <c:pt idx="558">
                  <c:v>-0.59289100046688958</c:v>
                </c:pt>
                <c:pt idx="559">
                  <c:v>0</c:v>
                </c:pt>
                <c:pt idx="560">
                  <c:v>0.34681900228817991</c:v>
                </c:pt>
                <c:pt idx="561">
                  <c:v>-0.59289100046688958</c:v>
                </c:pt>
                <c:pt idx="562">
                  <c:v>0.78375927072305773</c:v>
                </c:pt>
                <c:pt idx="563">
                  <c:v>0</c:v>
                </c:pt>
                <c:pt idx="564">
                  <c:v>0.59289100046688958</c:v>
                </c:pt>
                <c:pt idx="565">
                  <c:v>-0.59289100046688958</c:v>
                </c:pt>
                <c:pt idx="566">
                  <c:v>-0.59289100046688958</c:v>
                </c:pt>
                <c:pt idx="567">
                  <c:v>0</c:v>
                </c:pt>
                <c:pt idx="568">
                  <c:v>-0.59289100046688958</c:v>
                </c:pt>
                <c:pt idx="569">
                  <c:v>-0.59289100046688958</c:v>
                </c:pt>
                <c:pt idx="570">
                  <c:v>0.59289100046688958</c:v>
                </c:pt>
                <c:pt idx="571">
                  <c:v>0</c:v>
                </c:pt>
                <c:pt idx="572">
                  <c:v>-0.59289100046688958</c:v>
                </c:pt>
                <c:pt idx="573">
                  <c:v>0.34681900228817991</c:v>
                </c:pt>
                <c:pt idx="574">
                  <c:v>-0.59289100046688958</c:v>
                </c:pt>
                <c:pt idx="575">
                  <c:v>-0.59289100046688958</c:v>
                </c:pt>
                <c:pt idx="576">
                  <c:v>-0.59289100046688958</c:v>
                </c:pt>
                <c:pt idx="577">
                  <c:v>1.2865290050432494</c:v>
                </c:pt>
                <c:pt idx="578">
                  <c:v>0</c:v>
                </c:pt>
                <c:pt idx="579">
                  <c:v>-0.59289100046688958</c:v>
                </c:pt>
                <c:pt idx="580">
                  <c:v>-0.59289100046688958</c:v>
                </c:pt>
                <c:pt idx="581">
                  <c:v>0.34681900228817991</c:v>
                </c:pt>
                <c:pt idx="582">
                  <c:v>0</c:v>
                </c:pt>
                <c:pt idx="583">
                  <c:v>0.59289100046688958</c:v>
                </c:pt>
                <c:pt idx="584">
                  <c:v>-0.59289100046688958</c:v>
                </c:pt>
                <c:pt idx="585">
                  <c:v>-0.59289100046688958</c:v>
                </c:pt>
                <c:pt idx="586">
                  <c:v>0.34681900228817991</c:v>
                </c:pt>
                <c:pt idx="587">
                  <c:v>0.78375927072305773</c:v>
                </c:pt>
                <c:pt idx="588">
                  <c:v>0.59289100046688958</c:v>
                </c:pt>
                <c:pt idx="589">
                  <c:v>1.3766502711899471</c:v>
                </c:pt>
                <c:pt idx="590">
                  <c:v>-0.59289100046688958</c:v>
                </c:pt>
                <c:pt idx="591">
                  <c:v>4.3194494103449355</c:v>
                </c:pt>
                <c:pt idx="592">
                  <c:v>0.59289100046688958</c:v>
                </c:pt>
                <c:pt idx="593">
                  <c:v>-0.59289100046688958</c:v>
                </c:pt>
                <c:pt idx="594">
                  <c:v>2.257346468871269</c:v>
                </c:pt>
                <c:pt idx="595">
                  <c:v>0.34681900228817991</c:v>
                </c:pt>
                <c:pt idx="596">
                  <c:v>-0.59289100046688958</c:v>
                </c:pt>
                <c:pt idx="597">
                  <c:v>0.59289100046688958</c:v>
                </c:pt>
                <c:pt idx="598">
                  <c:v>-0.59289100046688958</c:v>
                </c:pt>
                <c:pt idx="599">
                  <c:v>-0.59289100046688958</c:v>
                </c:pt>
                <c:pt idx="600">
                  <c:v>0.34681900228817991</c:v>
                </c:pt>
                <c:pt idx="601">
                  <c:v>3.4120210087320983</c:v>
                </c:pt>
                <c:pt idx="602">
                  <c:v>0</c:v>
                </c:pt>
                <c:pt idx="603">
                  <c:v>-0.59289100046688958</c:v>
                </c:pt>
                <c:pt idx="604">
                  <c:v>-0.59289100046688958</c:v>
                </c:pt>
                <c:pt idx="605">
                  <c:v>0</c:v>
                </c:pt>
                <c:pt idx="606">
                  <c:v>0</c:v>
                </c:pt>
                <c:pt idx="607">
                  <c:v>-0.59289100046688958</c:v>
                </c:pt>
                <c:pt idx="608">
                  <c:v>2.4234199333201487</c:v>
                </c:pt>
                <c:pt idx="609">
                  <c:v>-0.59289100046688958</c:v>
                </c:pt>
                <c:pt idx="610">
                  <c:v>-0.59289100046688958</c:v>
                </c:pt>
                <c:pt idx="611">
                  <c:v>0.34681900228817991</c:v>
                </c:pt>
                <c:pt idx="612">
                  <c:v>-0.59289100046688958</c:v>
                </c:pt>
                <c:pt idx="613">
                  <c:v>-0.59289100046688958</c:v>
                </c:pt>
                <c:pt idx="614">
                  <c:v>-0.59289100046688958</c:v>
                </c:pt>
                <c:pt idx="615">
                  <c:v>-0.59289100046688958</c:v>
                </c:pt>
                <c:pt idx="616">
                  <c:v>-0.59289100046688958</c:v>
                </c:pt>
                <c:pt idx="617">
                  <c:v>-0.59289100046688958</c:v>
                </c:pt>
                <c:pt idx="618">
                  <c:v>0.78375927072305773</c:v>
                </c:pt>
                <c:pt idx="619">
                  <c:v>-0.59289100046688958</c:v>
                </c:pt>
                <c:pt idx="620">
                  <c:v>0</c:v>
                </c:pt>
                <c:pt idx="621">
                  <c:v>1.4581748729537689</c:v>
                </c:pt>
                <c:pt idx="622">
                  <c:v>0.34681900228817991</c:v>
                </c:pt>
                <c:pt idx="623">
                  <c:v>-0.59289100046688958</c:v>
                </c:pt>
                <c:pt idx="624">
                  <c:v>0.59289100046688958</c:v>
                </c:pt>
                <c:pt idx="625">
                  <c:v>-0.59289100046688958</c:v>
                </c:pt>
                <c:pt idx="626">
                  <c:v>1.925666992889504</c:v>
                </c:pt>
                <c:pt idx="627">
                  <c:v>2.8031414884338459</c:v>
                </c:pt>
                <c:pt idx="628">
                  <c:v>0.59289100046688958</c:v>
                </c:pt>
                <c:pt idx="629">
                  <c:v>-0.59289100046688958</c:v>
                </c:pt>
                <c:pt idx="630">
                  <c:v>0</c:v>
                </c:pt>
                <c:pt idx="631">
                  <c:v>-0.59289100046688958</c:v>
                </c:pt>
                <c:pt idx="632">
                  <c:v>4.2052318773486466</c:v>
                </c:pt>
                <c:pt idx="633">
                  <c:v>-0.59289100046688958</c:v>
                </c:pt>
                <c:pt idx="634">
                  <c:v>0</c:v>
                </c:pt>
                <c:pt idx="635">
                  <c:v>-0.59289100046688958</c:v>
                </c:pt>
                <c:pt idx="636">
                  <c:v>-0.59289100046688958</c:v>
                </c:pt>
                <c:pt idx="637">
                  <c:v>-0.59289100046688958</c:v>
                </c:pt>
                <c:pt idx="638">
                  <c:v>0.34681900228817991</c:v>
                </c:pt>
                <c:pt idx="639">
                  <c:v>0.59289100046688958</c:v>
                </c:pt>
                <c:pt idx="640">
                  <c:v>-0.59289100046688958</c:v>
                </c:pt>
                <c:pt idx="641">
                  <c:v>2.1254920036888483</c:v>
                </c:pt>
                <c:pt idx="642">
                  <c:v>-0.59289100046688958</c:v>
                </c:pt>
                <c:pt idx="643">
                  <c:v>-0.59289100046688958</c:v>
                </c:pt>
                <c:pt idx="644">
                  <c:v>-0.59289100046688958</c:v>
                </c:pt>
                <c:pt idx="645">
                  <c:v>3.100119544668074</c:v>
                </c:pt>
                <c:pt idx="646">
                  <c:v>-0.59289100046688958</c:v>
                </c:pt>
                <c:pt idx="647">
                  <c:v>0</c:v>
                </c:pt>
                <c:pt idx="648">
                  <c:v>-0.59289100046688958</c:v>
                </c:pt>
                <c:pt idx="649">
                  <c:v>-0.59289100046688958</c:v>
                </c:pt>
                <c:pt idx="650">
                  <c:v>0.93971000275506944</c:v>
                </c:pt>
                <c:pt idx="651">
                  <c:v>-0.59289100046688958</c:v>
                </c:pt>
                <c:pt idx="652">
                  <c:v>-0.59289100046688958</c:v>
                </c:pt>
                <c:pt idx="653">
                  <c:v>2.226239007798319</c:v>
                </c:pt>
                <c:pt idx="654">
                  <c:v>-0.59289100046688958</c:v>
                </c:pt>
                <c:pt idx="655">
                  <c:v>-0.59289100046688958</c:v>
                </c:pt>
                <c:pt idx="656">
                  <c:v>0</c:v>
                </c:pt>
                <c:pt idx="657">
                  <c:v>-0.59289100046688958</c:v>
                </c:pt>
                <c:pt idx="658">
                  <c:v>-0.59289100046688958</c:v>
                </c:pt>
                <c:pt idx="659">
                  <c:v>0</c:v>
                </c:pt>
                <c:pt idx="660">
                  <c:v>1.1857820009337789</c:v>
                </c:pt>
                <c:pt idx="661">
                  <c:v>0.93971000275506944</c:v>
                </c:pt>
                <c:pt idx="662">
                  <c:v>0.34681900228817991</c:v>
                </c:pt>
                <c:pt idx="663">
                  <c:v>-0.59289100046688958</c:v>
                </c:pt>
                <c:pt idx="664">
                  <c:v>-0.59289100046688958</c:v>
                </c:pt>
                <c:pt idx="665">
                  <c:v>-0.59289100046688958</c:v>
                </c:pt>
                <c:pt idx="666">
                  <c:v>0</c:v>
                </c:pt>
                <c:pt idx="667">
                  <c:v>0.93971000275506944</c:v>
                </c:pt>
                <c:pt idx="668">
                  <c:v>0.34681900228817991</c:v>
                </c:pt>
                <c:pt idx="669">
                  <c:v>-0.59289100046688958</c:v>
                </c:pt>
                <c:pt idx="670">
                  <c:v>-0.59289100046688958</c:v>
                </c:pt>
                <c:pt idx="671">
                  <c:v>-0.59289100046688958</c:v>
                </c:pt>
                <c:pt idx="672">
                  <c:v>3.1445638740437505</c:v>
                </c:pt>
                <c:pt idx="673">
                  <c:v>-0.59289100046688958</c:v>
                </c:pt>
                <c:pt idx="674">
                  <c:v>-0.59289100046688958</c:v>
                </c:pt>
                <c:pt idx="675">
                  <c:v>4.126522508755329</c:v>
                </c:pt>
                <c:pt idx="676">
                  <c:v>-0.59289100046688958</c:v>
                </c:pt>
                <c:pt idx="677">
                  <c:v>-0.59289100046688958</c:v>
                </c:pt>
                <c:pt idx="678">
                  <c:v>0</c:v>
                </c:pt>
                <c:pt idx="679">
                  <c:v>0</c:v>
                </c:pt>
                <c:pt idx="680">
                  <c:v>2.9509844734476287</c:v>
                </c:pt>
                <c:pt idx="681">
                  <c:v>0.34681900228817991</c:v>
                </c:pt>
                <c:pt idx="682">
                  <c:v>-0.59289100046688958</c:v>
                </c:pt>
                <c:pt idx="683">
                  <c:v>1.4581748729537689</c:v>
                </c:pt>
                <c:pt idx="684">
                  <c:v>2.7533005423798942</c:v>
                </c:pt>
                <c:pt idx="685">
                  <c:v>-0.59289100046688958</c:v>
                </c:pt>
                <c:pt idx="686">
                  <c:v>0</c:v>
                </c:pt>
                <c:pt idx="687">
                  <c:v>-0.59289100046688958</c:v>
                </c:pt>
                <c:pt idx="688">
                  <c:v>-0.59289100046688958</c:v>
                </c:pt>
                <c:pt idx="689">
                  <c:v>0</c:v>
                </c:pt>
                <c:pt idx="690">
                  <c:v>0</c:v>
                </c:pt>
                <c:pt idx="691">
                  <c:v>-0.59289100046688958</c:v>
                </c:pt>
                <c:pt idx="692">
                  <c:v>-0.59289100046688958</c:v>
                </c:pt>
                <c:pt idx="693">
                  <c:v>1.4581748729537689</c:v>
                </c:pt>
                <c:pt idx="694">
                  <c:v>-0.59289100046688958</c:v>
                </c:pt>
                <c:pt idx="695">
                  <c:v>1.6010664061891973</c:v>
                </c:pt>
                <c:pt idx="696">
                  <c:v>1.6644554684043795</c:v>
                </c:pt>
                <c:pt idx="697">
                  <c:v>3.693010545134964</c:v>
                </c:pt>
                <c:pt idx="698">
                  <c:v>-0.59289100046688958</c:v>
                </c:pt>
                <c:pt idx="699">
                  <c:v>-0.59289100046688958</c:v>
                </c:pt>
                <c:pt idx="700">
                  <c:v>-0.59289100046688958</c:v>
                </c:pt>
                <c:pt idx="701">
                  <c:v>-0.59289100046688958</c:v>
                </c:pt>
                <c:pt idx="702">
                  <c:v>-0.59289100046688958</c:v>
                </c:pt>
                <c:pt idx="703">
                  <c:v>0</c:v>
                </c:pt>
                <c:pt idx="704">
                  <c:v>0.93971000275506944</c:v>
                </c:pt>
                <c:pt idx="705">
                  <c:v>1.0715644679374903</c:v>
                </c:pt>
                <c:pt idx="706">
                  <c:v>1.925666992889504</c:v>
                </c:pt>
                <c:pt idx="707">
                  <c:v>0.34681900228817991</c:v>
                </c:pt>
                <c:pt idx="708">
                  <c:v>2.0510658734206579</c:v>
                </c:pt>
                <c:pt idx="709">
                  <c:v>0.59289100046688958</c:v>
                </c:pt>
              </c:numCache>
            </c:numRef>
          </c:xVal>
          <c:yVal>
            <c:numRef>
              <c:f>submitterpatch!$G$2:$G$711</c:f>
              <c:numCache>
                <c:formatCode>General</c:formatCode>
                <c:ptCount val="710"/>
                <c:pt idx="23">
                  <c:v>2.3999156067742655</c:v>
                </c:pt>
                <c:pt idx="24">
                  <c:v>0</c:v>
                </c:pt>
                <c:pt idx="25">
                  <c:v>-0.99425320522027827</c:v>
                </c:pt>
                <c:pt idx="26">
                  <c:v>2.0356677073131859</c:v>
                </c:pt>
                <c:pt idx="27">
                  <c:v>1.0565320697250509</c:v>
                </c:pt>
                <c:pt idx="28">
                  <c:v>5.475607544150201E-2</c:v>
                </c:pt>
                <c:pt idx="29">
                  <c:v>5.475607544150201E-2</c:v>
                </c:pt>
                <c:pt idx="30">
                  <c:v>-0.99425320522027827</c:v>
                </c:pt>
                <c:pt idx="31">
                  <c:v>-0.99425320522027827</c:v>
                </c:pt>
                <c:pt idx="32">
                  <c:v>-0.44413812096866967</c:v>
                </c:pt>
                <c:pt idx="33">
                  <c:v>-5.8815666410309837E-2</c:v>
                </c:pt>
                <c:pt idx="34">
                  <c:v>-0.44413812096866967</c:v>
                </c:pt>
                <c:pt idx="35">
                  <c:v>-0.26704061992674843</c:v>
                </c:pt>
                <c:pt idx="36">
                  <c:v>0.19945526976783121</c:v>
                </c:pt>
                <c:pt idx="37">
                  <c:v>-0.81715570417835703</c:v>
                </c:pt>
                <c:pt idx="38">
                  <c:v>-0.26704061992674843</c:v>
                </c:pt>
                <c:pt idx="39">
                  <c:v>0.74957035401943961</c:v>
                </c:pt>
                <c:pt idx="40">
                  <c:v>-0.26704061992674843</c:v>
                </c:pt>
                <c:pt idx="41">
                  <c:v>-0.99425320522027827</c:v>
                </c:pt>
                <c:pt idx="42">
                  <c:v>0.10597696328293875</c:v>
                </c:pt>
                <c:pt idx="43">
                  <c:v>-5.8815666410309837E-2</c:v>
                </c:pt>
                <c:pt idx="44">
                  <c:v>-0.99425320522027827</c:v>
                </c:pt>
                <c:pt idx="45">
                  <c:v>1.7926788766145625</c:v>
                </c:pt>
                <c:pt idx="46">
                  <c:v>0.19945526976783121</c:v>
                </c:pt>
                <c:pt idx="47">
                  <c:v>-0.26704061992674843</c:v>
                </c:pt>
                <c:pt idx="48">
                  <c:v>-0.26704061992674843</c:v>
                </c:pt>
                <c:pt idx="49">
                  <c:v>0.10597696328293875</c:v>
                </c:pt>
                <c:pt idx="50">
                  <c:v>-0.99425320522027827</c:v>
                </c:pt>
                <c:pt idx="51">
                  <c:v>-0.67245650985202776</c:v>
                </c:pt>
                <c:pt idx="52">
                  <c:v>0.94411137710178794</c:v>
                </c:pt>
                <c:pt idx="53">
                  <c:v>-0.99425320522027827</c:v>
                </c:pt>
                <c:pt idx="54">
                  <c:v>0.10597696328293875</c:v>
                </c:pt>
                <c:pt idx="55">
                  <c:v>0.52125196513608163</c:v>
                </c:pt>
                <c:pt idx="56">
                  <c:v>-0.99425320522027827</c:v>
                </c:pt>
                <c:pt idx="57">
                  <c:v>-1.5443682894718866</c:v>
                </c:pt>
                <c:pt idx="58">
                  <c:v>-0.35065981448377725</c:v>
                </c:pt>
                <c:pt idx="59">
                  <c:v>-0.99425320522027827</c:v>
                </c:pt>
                <c:pt idx="60">
                  <c:v>0.70420667581786278</c:v>
                </c:pt>
                <c:pt idx="61">
                  <c:v>-0.99425320522027827</c:v>
                </c:pt>
                <c:pt idx="62">
                  <c:v>0.55011508425160849</c:v>
                </c:pt>
                <c:pt idx="63">
                  <c:v>0.39399629285017929</c:v>
                </c:pt>
                <c:pt idx="64">
                  <c:v>-0.67245650985202776</c:v>
                </c:pt>
                <c:pt idx="65">
                  <c:v>-0.99425320522027827</c:v>
                </c:pt>
                <c:pt idx="66">
                  <c:v>0.35871722687744867</c:v>
                </c:pt>
                <c:pt idx="67">
                  <c:v>0.87191177961985911</c:v>
                </c:pt>
                <c:pt idx="68">
                  <c:v>0.28307446432486</c:v>
                </c:pt>
                <c:pt idx="69">
                  <c:v>1.0713670493876903</c:v>
                </c:pt>
                <c:pt idx="70">
                  <c:v>0.55011508425160849</c:v>
                </c:pt>
                <c:pt idx="71">
                  <c:v>0</c:v>
                </c:pt>
                <c:pt idx="72">
                  <c:v>-0.35065981448377725</c:v>
                </c:pt>
                <c:pt idx="73">
                  <c:v>2.5127521486624613</c:v>
                </c:pt>
                <c:pt idx="74">
                  <c:v>-0.99425320522027827</c:v>
                </c:pt>
                <c:pt idx="75">
                  <c:v>-0.26704061992674843</c:v>
                </c:pt>
                <c:pt idx="76">
                  <c:v>0.10597696328293875</c:v>
                </c:pt>
                <c:pt idx="77">
                  <c:v>-0.67245650985202776</c:v>
                </c:pt>
                <c:pt idx="78">
                  <c:v>-0.12234142560041925</c:v>
                </c:pt>
                <c:pt idx="79">
                  <c:v>1.100230168503217</c:v>
                </c:pt>
                <c:pt idx="80">
                  <c:v>1.0260033711861134</c:v>
                </c:pt>
                <c:pt idx="81">
                  <c:v>-0.26704061992674843</c:v>
                </c:pt>
                <c:pt idx="82">
                  <c:v>1.4942264613533967</c:v>
                </c:pt>
                <c:pt idx="83">
                  <c:v>-0.12234142560041925</c:v>
                </c:pt>
                <c:pt idx="84">
                  <c:v>0.35871722687744867</c:v>
                </c:pt>
                <c:pt idx="85">
                  <c:v>0.28307446432486</c:v>
                </c:pt>
                <c:pt idx="86">
                  <c:v>-0.26704061992674843</c:v>
                </c:pt>
                <c:pt idx="87">
                  <c:v>-0.99425320522027827</c:v>
                </c:pt>
                <c:pt idx="88">
                  <c:v>0.87191177961985911</c:v>
                </c:pt>
                <c:pt idx="89">
                  <c:v>0.39399629285017929</c:v>
                </c:pt>
                <c:pt idx="90">
                  <c:v>-0.12234142560041925</c:v>
                </c:pt>
                <c:pt idx="91">
                  <c:v>-0.12234142560041925</c:v>
                </c:pt>
                <c:pt idx="92">
                  <c:v>-1.5443682894718866</c:v>
                </c:pt>
                <c:pt idx="93">
                  <c:v>-0.81715570417835703</c:v>
                </c:pt>
                <c:pt idx="94">
                  <c:v>2.7767132929706144</c:v>
                </c:pt>
                <c:pt idx="95">
                  <c:v>-0.44413812096866967</c:v>
                </c:pt>
                <c:pt idx="96">
                  <c:v>0.70420667581786278</c:v>
                </c:pt>
                <c:pt idx="97">
                  <c:v>-0.99425320522027827</c:v>
                </c:pt>
                <c:pt idx="98">
                  <c:v>-0.99425320522027827</c:v>
                </c:pt>
                <c:pt idx="99">
                  <c:v>2.0698083820259958</c:v>
                </c:pt>
                <c:pt idx="100">
                  <c:v>-1.5443682894718866</c:v>
                </c:pt>
                <c:pt idx="101">
                  <c:v>-0.99425320522027827</c:v>
                </c:pt>
                <c:pt idx="102">
                  <c:v>1.7051013281963274</c:v>
                </c:pt>
                <c:pt idx="103">
                  <c:v>-0.99425320522027827</c:v>
                </c:pt>
                <c:pt idx="104">
                  <c:v>1.4767829393129694</c:v>
                </c:pt>
                <c:pt idx="105">
                  <c:v>-0.67245650985202776</c:v>
                </c:pt>
                <c:pt idx="106">
                  <c:v>-0.12234142560041925</c:v>
                </c:pt>
                <c:pt idx="107">
                  <c:v>1.8160231567216467</c:v>
                </c:pt>
                <c:pt idx="108">
                  <c:v>0.10597696328293875</c:v>
                </c:pt>
                <c:pt idx="109">
                  <c:v>-0.44413812096866967</c:v>
                </c:pt>
                <c:pt idx="110">
                  <c:v>-0.19139785737415996</c:v>
                </c:pt>
                <c:pt idx="111">
                  <c:v>0.15409159156625438</c:v>
                </c:pt>
                <c:pt idx="112">
                  <c:v>-5.8815666410309837E-2</c:v>
                </c:pt>
                <c:pt idx="113">
                  <c:v>0</c:v>
                </c:pt>
                <c:pt idx="114">
                  <c:v>0.10597696328293875</c:v>
                </c:pt>
                <c:pt idx="115">
                  <c:v>0.46017196536678123</c:v>
                </c:pt>
                <c:pt idx="116">
                  <c:v>0.46017196536678123</c:v>
                </c:pt>
                <c:pt idx="117">
                  <c:v>3.0435089975107656</c:v>
                </c:pt>
                <c:pt idx="118">
                  <c:v>3.5636715344675918</c:v>
                </c:pt>
                <c:pt idx="119">
                  <c:v>-0.35065981448377725</c:v>
                </c:pt>
                <c:pt idx="120">
                  <c:v>-1.5443682894718866</c:v>
                </c:pt>
                <c:pt idx="121">
                  <c:v>2.4760592518325724</c:v>
                </c:pt>
                <c:pt idx="122">
                  <c:v>-0.44413812096866967</c:v>
                </c:pt>
                <c:pt idx="123">
                  <c:v>-0.12234142560041925</c:v>
                </c:pt>
                <c:pt idx="124">
                  <c:v>-0.67245650985202776</c:v>
                </c:pt>
                <c:pt idx="125">
                  <c:v>0.57796525070382199</c:v>
                </c:pt>
                <c:pt idx="126">
                  <c:v>-1.5443682894718866</c:v>
                </c:pt>
                <c:pt idx="127">
                  <c:v>-1.2225715941036364</c:v>
                </c:pt>
                <c:pt idx="128">
                  <c:v>1.3214305876659085</c:v>
                </c:pt>
                <c:pt idx="129">
                  <c:v>0.35871722687744867</c:v>
                </c:pt>
                <c:pt idx="130">
                  <c:v>0.4912994178412986</c:v>
                </c:pt>
                <c:pt idx="131">
                  <c:v>-0.26704061992674843</c:v>
                </c:pt>
                <c:pt idx="132">
                  <c:v>-0.12234142560041925</c:v>
                </c:pt>
                <c:pt idx="133">
                  <c:v>-0.44413812096866967</c:v>
                </c:pt>
                <c:pt idx="134">
                  <c:v>-0.44413812096866967</c:v>
                </c:pt>
                <c:pt idx="135">
                  <c:v>-0.44413812096866967</c:v>
                </c:pt>
                <c:pt idx="136">
                  <c:v>0.19945526976783121</c:v>
                </c:pt>
                <c:pt idx="137">
                  <c:v>5.475607544150201E-2</c:v>
                </c:pt>
                <c:pt idx="138">
                  <c:v>0.10597696328293875</c:v>
                </c:pt>
                <c:pt idx="139">
                  <c:v>-0.99425320522027827</c:v>
                </c:pt>
                <c:pt idx="140">
                  <c:v>0.4912994178412986</c:v>
                </c:pt>
                <c:pt idx="141">
                  <c:v>-1.5443682894718866</c:v>
                </c:pt>
                <c:pt idx="142">
                  <c:v>2.0944833737234956</c:v>
                </c:pt>
                <c:pt idx="143">
                  <c:v>2.6220092711679599</c:v>
                </c:pt>
                <c:pt idx="144">
                  <c:v>-0.67245650985202776</c:v>
                </c:pt>
                <c:pt idx="145">
                  <c:v>1.6287969163315799</c:v>
                </c:pt>
                <c:pt idx="146">
                  <c:v>-0.12234142560041925</c:v>
                </c:pt>
                <c:pt idx="147">
                  <c:v>-1.5443682894718866</c:v>
                </c:pt>
                <c:pt idx="148">
                  <c:v>-0.12234142560041925</c:v>
                </c:pt>
                <c:pt idx="149">
                  <c:v>-0.99425320522027827</c:v>
                </c:pt>
                <c:pt idx="150">
                  <c:v>0.65609204753454742</c:v>
                </c:pt>
                <c:pt idx="151">
                  <c:v>-1.5443682894718866</c:v>
                </c:pt>
                <c:pt idx="152">
                  <c:v>1.4029018829309645</c:v>
                </c:pt>
                <c:pt idx="153">
                  <c:v>-0.44413812096866967</c:v>
                </c:pt>
                <c:pt idx="154">
                  <c:v>0.35871722687744867</c:v>
                </c:pt>
                <c:pt idx="155">
                  <c:v>-0.99425320522027827</c:v>
                </c:pt>
                <c:pt idx="156">
                  <c:v>-0.99425320522027827</c:v>
                </c:pt>
                <c:pt idx="157">
                  <c:v>-0.99425320522027827</c:v>
                </c:pt>
                <c:pt idx="158">
                  <c:v>0</c:v>
                </c:pt>
                <c:pt idx="159">
                  <c:v>0.10597696328293875</c:v>
                </c:pt>
                <c:pt idx="160">
                  <c:v>0</c:v>
                </c:pt>
                <c:pt idx="161">
                  <c:v>-0.44413812096866967</c:v>
                </c:pt>
                <c:pt idx="162">
                  <c:v>0</c:v>
                </c:pt>
                <c:pt idx="163">
                  <c:v>2.7068773224798757</c:v>
                </c:pt>
                <c:pt idx="164">
                  <c:v>1.3425957967324658</c:v>
                </c:pt>
                <c:pt idx="165">
                  <c:v>0.79248071248085705</c:v>
                </c:pt>
                <c:pt idx="166">
                  <c:v>-0.67245650985202776</c:v>
                </c:pt>
                <c:pt idx="167">
                  <c:v>0.77131550341429989</c:v>
                </c:pt>
                <c:pt idx="168">
                  <c:v>-0.44413812096866967</c:v>
                </c:pt>
                <c:pt idx="169">
                  <c:v>-0.35065981448377725</c:v>
                </c:pt>
                <c:pt idx="170">
                  <c:v>-0.12234142560041925</c:v>
                </c:pt>
                <c:pt idx="171">
                  <c:v>2.1789120005831886</c:v>
                </c:pt>
                <c:pt idx="172">
                  <c:v>0.42777365865118938</c:v>
                </c:pt>
                <c:pt idx="173">
                  <c:v>-0.99425320522027827</c:v>
                </c:pt>
                <c:pt idx="174">
                  <c:v>-0.44413812096866967</c:v>
                </c:pt>
                <c:pt idx="175">
                  <c:v>-0.26704061992674843</c:v>
                </c:pt>
                <c:pt idx="176">
                  <c:v>1.2996854382710483</c:v>
                </c:pt>
                <c:pt idx="177">
                  <c:v>0.65609204753454742</c:v>
                </c:pt>
                <c:pt idx="178">
                  <c:v>1.01028704961839</c:v>
                </c:pt>
                <c:pt idx="179">
                  <c:v>0.74957035401943961</c:v>
                </c:pt>
                <c:pt idx="180">
                  <c:v>1.0713670493876903</c:v>
                </c:pt>
                <c:pt idx="181">
                  <c:v>-0.99425320522027827</c:v>
                </c:pt>
                <c:pt idx="182">
                  <c:v>1.9133262817127659</c:v>
                </c:pt>
                <c:pt idx="183">
                  <c:v>-0.55011508425160849</c:v>
                </c:pt>
                <c:pt idx="184">
                  <c:v>0.4912994178412986</c:v>
                </c:pt>
                <c:pt idx="185">
                  <c:v>-0.67245650985202776</c:v>
                </c:pt>
                <c:pt idx="186">
                  <c:v>0.4912994178412986</c:v>
                </c:pt>
                <c:pt idx="187">
                  <c:v>-0.19139785737415996</c:v>
                </c:pt>
                <c:pt idx="188">
                  <c:v>0.28307446432486</c:v>
                </c:pt>
                <c:pt idx="189">
                  <c:v>0.32179669536825045</c:v>
                </c:pt>
                <c:pt idx="190">
                  <c:v>0.63089474696398851</c:v>
                </c:pt>
                <c:pt idx="191">
                  <c:v>-0.26704061992674843</c:v>
                </c:pt>
                <c:pt idx="192">
                  <c:v>0.10597696328293875</c:v>
                </c:pt>
                <c:pt idx="193">
                  <c:v>-1.5443682894718866</c:v>
                </c:pt>
                <c:pt idx="194">
                  <c:v>-0.67245650985202776</c:v>
                </c:pt>
                <c:pt idx="195">
                  <c:v>-0.99425320522027827</c:v>
                </c:pt>
                <c:pt idx="196">
                  <c:v>1.1810098312155972</c:v>
                </c:pt>
                <c:pt idx="197">
                  <c:v>0.4912994178412986</c:v>
                </c:pt>
                <c:pt idx="198">
                  <c:v>-0.35065981448377725</c:v>
                </c:pt>
                <c:pt idx="199">
                  <c:v>0.42777365865118938</c:v>
                </c:pt>
                <c:pt idx="200">
                  <c:v>-0.44413812096866967</c:v>
                </c:pt>
                <c:pt idx="201">
                  <c:v>1.5280038271544063</c:v>
                </c:pt>
                <c:pt idx="202">
                  <c:v>1.1142774078491078</c:v>
                </c:pt>
                <c:pt idx="203">
                  <c:v>-0.44413812096866967</c:v>
                </c:pt>
                <c:pt idx="204">
                  <c:v>0</c:v>
                </c:pt>
                <c:pt idx="205">
                  <c:v>-0.67245650985202776</c:v>
                </c:pt>
                <c:pt idx="206">
                  <c:v>0.77131550341429989</c:v>
                </c:pt>
                <c:pt idx="207">
                  <c:v>0.4912994178412986</c:v>
                </c:pt>
                <c:pt idx="208">
                  <c:v>0.28307446432486</c:v>
                </c:pt>
                <c:pt idx="209">
                  <c:v>-0.67245650985202776</c:v>
                </c:pt>
                <c:pt idx="210">
                  <c:v>0.10597696328293875</c:v>
                </c:pt>
                <c:pt idx="211">
                  <c:v>-0.44413812096866967</c:v>
                </c:pt>
                <c:pt idx="212">
                  <c:v>1.100230168503217</c:v>
                </c:pt>
                <c:pt idx="213">
                  <c:v>-0.99425320522027827</c:v>
                </c:pt>
                <c:pt idx="214">
                  <c:v>-0.99425320522027827</c:v>
                </c:pt>
                <c:pt idx="215">
                  <c:v>0.28307446432486</c:v>
                </c:pt>
                <c:pt idx="216">
                  <c:v>0.15409159156625438</c:v>
                </c:pt>
                <c:pt idx="217">
                  <c:v>1.7374996349119194</c:v>
                </c:pt>
                <c:pt idx="218">
                  <c:v>-0.99425320522027827</c:v>
                </c:pt>
                <c:pt idx="219">
                  <c:v>-0.99425320522027827</c:v>
                </c:pt>
                <c:pt idx="220">
                  <c:v>0.79248071248085705</c:v>
                </c:pt>
                <c:pt idx="221">
                  <c:v>-0.99425320522027827</c:v>
                </c:pt>
                <c:pt idx="222">
                  <c:v>0.65609204753454742</c:v>
                </c:pt>
                <c:pt idx="223">
                  <c:v>-0.12234142560041925</c:v>
                </c:pt>
                <c:pt idx="224">
                  <c:v>1.01028704961839</c:v>
                </c:pt>
                <c:pt idx="225">
                  <c:v>0.42777365865118938</c:v>
                </c:pt>
                <c:pt idx="226">
                  <c:v>-0.55011508425160849</c:v>
                </c:pt>
                <c:pt idx="227">
                  <c:v>-0.99425320522027827</c:v>
                </c:pt>
                <c:pt idx="228">
                  <c:v>-0.67245650985202776</c:v>
                </c:pt>
                <c:pt idx="229">
                  <c:v>1.0260033711861134</c:v>
                </c:pt>
                <c:pt idx="230">
                  <c:v>1.8498005225226568</c:v>
                </c:pt>
                <c:pt idx="231">
                  <c:v>0.65609204753454742</c:v>
                </c:pt>
                <c:pt idx="232">
                  <c:v>1.2885852810489096</c:v>
                </c:pt>
                <c:pt idx="233">
                  <c:v>-0.99425320522027827</c:v>
                </c:pt>
                <c:pt idx="234">
                  <c:v>2.1416446705961238</c:v>
                </c:pt>
                <c:pt idx="235">
                  <c:v>0.55011508425160849</c:v>
                </c:pt>
                <c:pt idx="236">
                  <c:v>1.1810098312155972</c:v>
                </c:pt>
                <c:pt idx="237">
                  <c:v>-0.44413812096866967</c:v>
                </c:pt>
                <c:pt idx="238">
                  <c:v>-0.67245650985202776</c:v>
                </c:pt>
                <c:pt idx="239">
                  <c:v>-0.67245650985202776</c:v>
                </c:pt>
                <c:pt idx="240">
                  <c:v>-0.12234142560041925</c:v>
                </c:pt>
                <c:pt idx="241">
                  <c:v>-0.12234142560041925</c:v>
                </c:pt>
                <c:pt idx="242">
                  <c:v>2.009062479632274</c:v>
                </c:pt>
                <c:pt idx="243">
                  <c:v>0.35871722687744867</c:v>
                </c:pt>
                <c:pt idx="244">
                  <c:v>4.6740120091732704</c:v>
                </c:pt>
                <c:pt idx="245">
                  <c:v>0.19945526976783121</c:v>
                </c:pt>
                <c:pt idx="246">
                  <c:v>0.10597696328293875</c:v>
                </c:pt>
                <c:pt idx="247">
                  <c:v>1.1416473029983334</c:v>
                </c:pt>
                <c:pt idx="248">
                  <c:v>-0.55011508425160849</c:v>
                </c:pt>
                <c:pt idx="249">
                  <c:v>-0.26704061992674843</c:v>
                </c:pt>
                <c:pt idx="250">
                  <c:v>0.19945526976783121</c:v>
                </c:pt>
                <c:pt idx="251">
                  <c:v>0.19945526976783121</c:v>
                </c:pt>
                <c:pt idx="252">
                  <c:v>-1.5443682894718866</c:v>
                </c:pt>
                <c:pt idx="253">
                  <c:v>0.10597696328293875</c:v>
                </c:pt>
                <c:pt idx="254">
                  <c:v>1.5028065265838477</c:v>
                </c:pt>
                <c:pt idx="255">
                  <c:v>-0.12234142560041925</c:v>
                </c:pt>
                <c:pt idx="256">
                  <c:v>-0.44413812096866967</c:v>
                </c:pt>
                <c:pt idx="257">
                  <c:v>0.28307446432486</c:v>
                </c:pt>
                <c:pt idx="258">
                  <c:v>0.81309611320954922</c:v>
                </c:pt>
                <c:pt idx="259">
                  <c:v>-0.12234142560041925</c:v>
                </c:pt>
                <c:pt idx="260">
                  <c:v>3.3620329117300005</c:v>
                </c:pt>
                <c:pt idx="261">
                  <c:v>2.5681454367467595</c:v>
                </c:pt>
                <c:pt idx="262">
                  <c:v>-0.99425320522027827</c:v>
                </c:pt>
                <c:pt idx="263">
                  <c:v>0.55011508425160849</c:v>
                </c:pt>
                <c:pt idx="264">
                  <c:v>-0.99425320522027827</c:v>
                </c:pt>
                <c:pt idx="265">
                  <c:v>0.77131550341429989</c:v>
                </c:pt>
                <c:pt idx="266">
                  <c:v>-0.26704061992674843</c:v>
                </c:pt>
                <c:pt idx="267">
                  <c:v>2.4270052093887151</c:v>
                </c:pt>
                <c:pt idx="268">
                  <c:v>0.10597696328293875</c:v>
                </c:pt>
                <c:pt idx="269">
                  <c:v>0.4912994178412986</c:v>
                </c:pt>
                <c:pt idx="270">
                  <c:v>1.2306290064973076</c:v>
                </c:pt>
                <c:pt idx="271">
                  <c:v>1.2885852810489096</c:v>
                </c:pt>
                <c:pt idx="272">
                  <c:v>0.83318954857646865</c:v>
                </c:pt>
                <c:pt idx="273">
                  <c:v>3.7325870217647781</c:v>
                </c:pt>
                <c:pt idx="274">
                  <c:v>-0.12234142560041925</c:v>
                </c:pt>
                <c:pt idx="275">
                  <c:v>1.1280803349554307</c:v>
                </c:pt>
                <c:pt idx="276">
                  <c:v>0.19945526976783121</c:v>
                </c:pt>
                <c:pt idx="277">
                  <c:v>-0.26704061992674843</c:v>
                </c:pt>
                <c:pt idx="278">
                  <c:v>1.3931637447559406</c:v>
                </c:pt>
                <c:pt idx="279">
                  <c:v>-1.5443682894718866</c:v>
                </c:pt>
                <c:pt idx="280">
                  <c:v>0.19945526976783121</c:v>
                </c:pt>
                <c:pt idx="281">
                  <c:v>0.94411137710178794</c:v>
                </c:pt>
                <c:pt idx="282">
                  <c:v>-0.12234142560041925</c:v>
                </c:pt>
                <c:pt idx="283">
                  <c:v>2.6405388670062955</c:v>
                </c:pt>
                <c:pt idx="284">
                  <c:v>1.7985796346812197</c:v>
                </c:pt>
                <c:pt idx="285">
                  <c:v>-0.67245650985202776</c:v>
                </c:pt>
                <c:pt idx="286">
                  <c:v>5.475607544150201E-2</c:v>
                </c:pt>
                <c:pt idx="287">
                  <c:v>-0.26704061992674843</c:v>
                </c:pt>
                <c:pt idx="288">
                  <c:v>-0.44413812096866967</c:v>
                </c:pt>
                <c:pt idx="289">
                  <c:v>0.19945526976783121</c:v>
                </c:pt>
                <c:pt idx="290">
                  <c:v>-1.2225715941036364</c:v>
                </c:pt>
                <c:pt idx="291">
                  <c:v>-0.44413812096866967</c:v>
                </c:pt>
                <c:pt idx="292">
                  <c:v>-0.99425320522027827</c:v>
                </c:pt>
                <c:pt idx="293">
                  <c:v>1.4125219801592448</c:v>
                </c:pt>
                <c:pt idx="294">
                  <c:v>0.35871722687744867</c:v>
                </c:pt>
                <c:pt idx="295">
                  <c:v>-0.67245650985202776</c:v>
                </c:pt>
                <c:pt idx="296">
                  <c:v>0.79248071248085705</c:v>
                </c:pt>
                <c:pt idx="297">
                  <c:v>0.4912994178412986</c:v>
                </c:pt>
                <c:pt idx="298">
                  <c:v>1.6360448964225869</c:v>
                </c:pt>
                <c:pt idx="299">
                  <c:v>-5.8815666410309837E-2</c:v>
                </c:pt>
                <c:pt idx="300">
                  <c:v>0.35871722687744867</c:v>
                </c:pt>
                <c:pt idx="301">
                  <c:v>-0.67245650985202776</c:v>
                </c:pt>
                <c:pt idx="302">
                  <c:v>1.1142774078491078</c:v>
                </c:pt>
                <c:pt idx="303">
                  <c:v>-0.26704061992674843</c:v>
                </c:pt>
                <c:pt idx="304">
                  <c:v>-0.99425320522027827</c:v>
                </c:pt>
                <c:pt idx="305">
                  <c:v>0.55011508425160849</c:v>
                </c:pt>
                <c:pt idx="306">
                  <c:v>1.6432272830341592</c:v>
                </c:pt>
                <c:pt idx="307">
                  <c:v>-0.44413812096866967</c:v>
                </c:pt>
                <c:pt idx="308">
                  <c:v>-0.67245650985202776</c:v>
                </c:pt>
                <c:pt idx="309">
                  <c:v>-1.5443682894718866</c:v>
                </c:pt>
                <c:pt idx="310">
                  <c:v>0.28307446432486</c:v>
                </c:pt>
                <c:pt idx="311">
                  <c:v>0</c:v>
                </c:pt>
                <c:pt idx="312">
                  <c:v>-0.12234142560041925</c:v>
                </c:pt>
                <c:pt idx="313">
                  <c:v>1.2543217600694714</c:v>
                </c:pt>
                <c:pt idx="314">
                  <c:v>0.60487115969311067</c:v>
                </c:pt>
                <c:pt idx="315">
                  <c:v>0.4912994178412986</c:v>
                </c:pt>
                <c:pt idx="316">
                  <c:v>1.892710880984074</c:v>
                </c:pt>
                <c:pt idx="317">
                  <c:v>-0.67245650985202776</c:v>
                </c:pt>
                <c:pt idx="318">
                  <c:v>-0.99425320522027827</c:v>
                </c:pt>
                <c:pt idx="319">
                  <c:v>-1.5443682894718866</c:v>
                </c:pt>
                <c:pt idx="320">
                  <c:v>-0.12234142560041925</c:v>
                </c:pt>
                <c:pt idx="321">
                  <c:v>0.55011508425160849</c:v>
                </c:pt>
                <c:pt idx="322">
                  <c:v>-1.5443682894718866</c:v>
                </c:pt>
                <c:pt idx="323">
                  <c:v>-0.26704061992674843</c:v>
                </c:pt>
                <c:pt idx="324">
                  <c:v>2.1933423672857675</c:v>
                </c:pt>
                <c:pt idx="325">
                  <c:v>1.2773276695451383</c:v>
                </c:pt>
                <c:pt idx="326">
                  <c:v>0.60487115969311067</c:v>
                </c:pt>
                <c:pt idx="327">
                  <c:v>0.10597696328293875</c:v>
                </c:pt>
                <c:pt idx="328">
                  <c:v>0.74957035401943961</c:v>
                </c:pt>
                <c:pt idx="329">
                  <c:v>-0.99425320522027827</c:v>
                </c:pt>
                <c:pt idx="330">
                  <c:v>-0.99425320522027827</c:v>
                </c:pt>
                <c:pt idx="331">
                  <c:v>0.55011508425160849</c:v>
                </c:pt>
                <c:pt idx="332">
                  <c:v>0.42777365865118938</c:v>
                </c:pt>
                <c:pt idx="333">
                  <c:v>0.15409159156625438</c:v>
                </c:pt>
                <c:pt idx="334">
                  <c:v>2.5079566760424457</c:v>
                </c:pt>
                <c:pt idx="335">
                  <c:v>-0.67245650985202776</c:v>
                </c:pt>
                <c:pt idx="336">
                  <c:v>-1.5443682894718866</c:v>
                </c:pt>
                <c:pt idx="337">
                  <c:v>1.2185120031348284</c:v>
                </c:pt>
                <c:pt idx="338">
                  <c:v>-0.12234142560041925</c:v>
                </c:pt>
                <c:pt idx="339">
                  <c:v>0.90883231112905694</c:v>
                </c:pt>
                <c:pt idx="340">
                  <c:v>0</c:v>
                </c:pt>
                <c:pt idx="341">
                  <c:v>2.6763486239409389</c:v>
                </c:pt>
                <c:pt idx="342">
                  <c:v>-0.12234142560041925</c:v>
                </c:pt>
                <c:pt idx="343">
                  <c:v>1.8274427537967468</c:v>
                </c:pt>
                <c:pt idx="344">
                  <c:v>-1.5443682894718866</c:v>
                </c:pt>
                <c:pt idx="345">
                  <c:v>0.10597696328293875</c:v>
                </c:pt>
                <c:pt idx="346">
                  <c:v>-1.5443682894718866</c:v>
                </c:pt>
                <c:pt idx="347">
                  <c:v>1.1280803349554307</c:v>
                </c:pt>
                <c:pt idx="348">
                  <c:v>-1.5443682894718866</c:v>
                </c:pt>
                <c:pt idx="349">
                  <c:v>0.74957035401943961</c:v>
                </c:pt>
                <c:pt idx="350">
                  <c:v>1.560402133869998</c:v>
                </c:pt>
                <c:pt idx="351">
                  <c:v>-1.5443682894718866</c:v>
                </c:pt>
                <c:pt idx="352">
                  <c:v>0</c:v>
                </c:pt>
                <c:pt idx="353">
                  <c:v>3.3870508422738768</c:v>
                </c:pt>
                <c:pt idx="354">
                  <c:v>-0.67245650985202776</c:v>
                </c:pt>
                <c:pt idx="355">
                  <c:v>0.42777365865118938</c:v>
                </c:pt>
                <c:pt idx="356">
                  <c:v>-0.99425320522027827</c:v>
                </c:pt>
                <c:pt idx="357">
                  <c:v>0.4912994178412986</c:v>
                </c:pt>
                <c:pt idx="358">
                  <c:v>2.1715972178909073</c:v>
                </c:pt>
                <c:pt idx="359">
                  <c:v>-0.67245650985202776</c:v>
                </c:pt>
                <c:pt idx="360">
                  <c:v>-0.26704061992674843</c:v>
                </c:pt>
                <c:pt idx="361">
                  <c:v>0.10597696328293875</c:v>
                </c:pt>
                <c:pt idx="362">
                  <c:v>0.60487115969311067</c:v>
                </c:pt>
                <c:pt idx="363">
                  <c:v>0.24236562822924859</c:v>
                </c:pt>
                <c:pt idx="364">
                  <c:v>0.46017196536678123</c:v>
                </c:pt>
                <c:pt idx="365">
                  <c:v>-0.12234142560041925</c:v>
                </c:pt>
                <c:pt idx="366">
                  <c:v>1.3214305876659085</c:v>
                </c:pt>
                <c:pt idx="367">
                  <c:v>-0.26704061992674843</c:v>
                </c:pt>
                <c:pt idx="368">
                  <c:v>-0.12234142560041925</c:v>
                </c:pt>
                <c:pt idx="369">
                  <c:v>0.55011508425160849</c:v>
                </c:pt>
                <c:pt idx="370">
                  <c:v>0.32179669536825045</c:v>
                </c:pt>
                <c:pt idx="371">
                  <c:v>-0.12234142560041925</c:v>
                </c:pt>
                <c:pt idx="372">
                  <c:v>0.65609204753454742</c:v>
                </c:pt>
                <c:pt idx="373">
                  <c:v>-0.67245650985202776</c:v>
                </c:pt>
                <c:pt idx="374">
                  <c:v>-0.19139785737415996</c:v>
                </c:pt>
                <c:pt idx="375">
                  <c:v>-0.99425320522027827</c:v>
                </c:pt>
                <c:pt idx="376">
                  <c:v>-0.99425320522027827</c:v>
                </c:pt>
                <c:pt idx="377">
                  <c:v>-0.67245650985202776</c:v>
                </c:pt>
                <c:pt idx="378">
                  <c:v>-0.99425320522027827</c:v>
                </c:pt>
                <c:pt idx="379">
                  <c:v>-0.99425320522027827</c:v>
                </c:pt>
                <c:pt idx="380">
                  <c:v>0.4912994178412986</c:v>
                </c:pt>
                <c:pt idx="381">
                  <c:v>-0.99425320522027827</c:v>
                </c:pt>
                <c:pt idx="382">
                  <c:v>-0.12234142560041925</c:v>
                </c:pt>
                <c:pt idx="383">
                  <c:v>1.0414145020929073</c:v>
                </c:pt>
                <c:pt idx="384">
                  <c:v>-0.44413812096866967</c:v>
                </c:pt>
                <c:pt idx="385">
                  <c:v>0</c:v>
                </c:pt>
                <c:pt idx="386">
                  <c:v>-0.12234142560041925</c:v>
                </c:pt>
                <c:pt idx="387">
                  <c:v>-0.12234142560041925</c:v>
                </c:pt>
                <c:pt idx="388">
                  <c:v>0.90883231112905694</c:v>
                </c:pt>
                <c:pt idx="389">
                  <c:v>-0.55011508425160849</c:v>
                </c:pt>
                <c:pt idx="390">
                  <c:v>-0.99425320522027827</c:v>
                </c:pt>
                <c:pt idx="391">
                  <c:v>2.9119282556437902</c:v>
                </c:pt>
                <c:pt idx="392">
                  <c:v>0.28307446432486</c:v>
                </c:pt>
                <c:pt idx="393">
                  <c:v>-0.67245650985202776</c:v>
                </c:pt>
                <c:pt idx="394">
                  <c:v>0.74957035401943961</c:v>
                </c:pt>
                <c:pt idx="395">
                  <c:v>0.10597696328293875</c:v>
                </c:pt>
                <c:pt idx="396">
                  <c:v>-0.67245650985202776</c:v>
                </c:pt>
                <c:pt idx="397">
                  <c:v>-0.99425320522027827</c:v>
                </c:pt>
                <c:pt idx="398">
                  <c:v>1.3425957967324658</c:v>
                </c:pt>
                <c:pt idx="399">
                  <c:v>0.19945526976783121</c:v>
                </c:pt>
                <c:pt idx="400">
                  <c:v>1.6503452527548257</c:v>
                </c:pt>
                <c:pt idx="401">
                  <c:v>0.10597696328293875</c:v>
                </c:pt>
                <c:pt idx="402">
                  <c:v>-0.26704061992674843</c:v>
                </c:pt>
                <c:pt idx="403">
                  <c:v>-0.99425320522027827</c:v>
                </c:pt>
                <c:pt idx="404">
                  <c:v>-0.99425320522027827</c:v>
                </c:pt>
                <c:pt idx="405">
                  <c:v>1.1681046964040724</c:v>
                </c:pt>
                <c:pt idx="406">
                  <c:v>-5.8815666410309837E-2</c:v>
                </c:pt>
                <c:pt idx="407">
                  <c:v>-0.99425320522027827</c:v>
                </c:pt>
                <c:pt idx="408">
                  <c:v>-0.99425320522027827</c:v>
                </c:pt>
                <c:pt idx="409">
                  <c:v>0.60487115969311067</c:v>
                </c:pt>
                <c:pt idx="410">
                  <c:v>-0.99425320522027827</c:v>
                </c:pt>
                <c:pt idx="411">
                  <c:v>0.19945526976783121</c:v>
                </c:pt>
                <c:pt idx="412">
                  <c:v>-1.5443682894718866</c:v>
                </c:pt>
                <c:pt idx="413">
                  <c:v>1.4767829393129694</c:v>
                </c:pt>
                <c:pt idx="414">
                  <c:v>-1.5443682894718866</c:v>
                </c:pt>
                <c:pt idx="415">
                  <c:v>0.24236562822924859</c:v>
                </c:pt>
                <c:pt idx="416">
                  <c:v>1.0414145020929073</c:v>
                </c:pt>
                <c:pt idx="417">
                  <c:v>0.42777365865118938</c:v>
                </c:pt>
                <c:pt idx="418">
                  <c:v>2.2283105034586477</c:v>
                </c:pt>
                <c:pt idx="419">
                  <c:v>-0.44413812096866967</c:v>
                </c:pt>
                <c:pt idx="420">
                  <c:v>-0.99425320522027827</c:v>
                </c:pt>
                <c:pt idx="421">
                  <c:v>-0.12234142560041925</c:v>
                </c:pt>
                <c:pt idx="422">
                  <c:v>-0.67245650985202776</c:v>
                </c:pt>
                <c:pt idx="423">
                  <c:v>-1.5443682894718866</c:v>
                </c:pt>
                <c:pt idx="424">
                  <c:v>0.60487115969311067</c:v>
                </c:pt>
                <c:pt idx="425">
                  <c:v>0.10597696328293875</c:v>
                </c:pt>
                <c:pt idx="426">
                  <c:v>-0.99425320522027827</c:v>
                </c:pt>
                <c:pt idx="427">
                  <c:v>0.89058671898098329</c:v>
                </c:pt>
                <c:pt idx="428">
                  <c:v>0.85278679867935581</c:v>
                </c:pt>
                <c:pt idx="429">
                  <c:v>2.6645906562344215</c:v>
                </c:pt>
                <c:pt idx="430">
                  <c:v>-0.99425320522027827</c:v>
                </c:pt>
                <c:pt idx="431">
                  <c:v>-0.44413812096866967</c:v>
                </c:pt>
                <c:pt idx="432">
                  <c:v>-0.12234142560041925</c:v>
                </c:pt>
                <c:pt idx="433">
                  <c:v>1.01028704961839</c:v>
                </c:pt>
                <c:pt idx="434">
                  <c:v>-0.99425320522027827</c:v>
                </c:pt>
                <c:pt idx="435">
                  <c:v>0</c:v>
                </c:pt>
                <c:pt idx="436">
                  <c:v>0.19945526976783121</c:v>
                </c:pt>
                <c:pt idx="437">
                  <c:v>-0.99425320522027827</c:v>
                </c:pt>
                <c:pt idx="438">
                  <c:v>2.468512618388162</c:v>
                </c:pt>
                <c:pt idx="439">
                  <c:v>-1.5443682894718866</c:v>
                </c:pt>
                <c:pt idx="440">
                  <c:v>0.19945526976783121</c:v>
                </c:pt>
                <c:pt idx="441">
                  <c:v>0.79248071248085705</c:v>
                </c:pt>
                <c:pt idx="442">
                  <c:v>1.0414145020929073</c:v>
                </c:pt>
                <c:pt idx="443">
                  <c:v>-0.99425320522027827</c:v>
                </c:pt>
                <c:pt idx="444">
                  <c:v>-0.99425320522027827</c:v>
                </c:pt>
                <c:pt idx="445">
                  <c:v>-0.12234142560041925</c:v>
                </c:pt>
                <c:pt idx="446">
                  <c:v>-0.99425320522027827</c:v>
                </c:pt>
                <c:pt idx="447">
                  <c:v>-0.99425320522027827</c:v>
                </c:pt>
                <c:pt idx="448">
                  <c:v>1.4942264613533967</c:v>
                </c:pt>
                <c:pt idx="449">
                  <c:v>1.2306290064973076</c:v>
                </c:pt>
                <c:pt idx="450">
                  <c:v>2.2452332832834783</c:v>
                </c:pt>
                <c:pt idx="451">
                  <c:v>-0.99425320522027827</c:v>
                </c:pt>
                <c:pt idx="452">
                  <c:v>-1.5443682894718866</c:v>
                </c:pt>
                <c:pt idx="453">
                  <c:v>-0.99425320522027827</c:v>
                </c:pt>
                <c:pt idx="454">
                  <c:v>0.68051392224569895</c:v>
                </c:pt>
                <c:pt idx="455">
                  <c:v>-0.12234142560041925</c:v>
                </c:pt>
                <c:pt idx="456">
                  <c:v>-0.44413812096866967</c:v>
                </c:pt>
                <c:pt idx="457">
                  <c:v>1.2185120031348284</c:v>
                </c:pt>
                <c:pt idx="458">
                  <c:v>0.72721258529352972</c:v>
                </c:pt>
                <c:pt idx="459">
                  <c:v>-0.26704061992674843</c:v>
                </c:pt>
                <c:pt idx="460">
                  <c:v>0.35871722687744867</c:v>
                </c:pt>
                <c:pt idx="461">
                  <c:v>0.28307446432486</c:v>
                </c:pt>
                <c:pt idx="462">
                  <c:v>1.2773276695451383</c:v>
                </c:pt>
                <c:pt idx="463">
                  <c:v>-0.12234142560041925</c:v>
                </c:pt>
                <c:pt idx="464">
                  <c:v>2.1416446705961238</c:v>
                </c:pt>
                <c:pt idx="465">
                  <c:v>-0.55011508425160849</c:v>
                </c:pt>
                <c:pt idx="466">
                  <c:v>0.94411137710178794</c:v>
                </c:pt>
                <c:pt idx="467">
                  <c:v>-0.12234142560041925</c:v>
                </c:pt>
                <c:pt idx="468">
                  <c:v>0</c:v>
                </c:pt>
                <c:pt idx="469">
                  <c:v>-0.26704061992674843</c:v>
                </c:pt>
                <c:pt idx="470">
                  <c:v>0.55011508425160849</c:v>
                </c:pt>
                <c:pt idx="471">
                  <c:v>-0.26704061992674843</c:v>
                </c:pt>
                <c:pt idx="472">
                  <c:v>0.68051392224569895</c:v>
                </c:pt>
                <c:pt idx="473">
                  <c:v>-0.99425320522027827</c:v>
                </c:pt>
                <c:pt idx="474">
                  <c:v>0</c:v>
                </c:pt>
                <c:pt idx="475">
                  <c:v>-0.99425320522027827</c:v>
                </c:pt>
                <c:pt idx="476">
                  <c:v>0.60487115969311067</c:v>
                </c:pt>
                <c:pt idx="477">
                  <c:v>-0.81715570417835703</c:v>
                </c:pt>
                <c:pt idx="478">
                  <c:v>0.65609204753454742</c:v>
                </c:pt>
                <c:pt idx="479">
                  <c:v>1.5028065265838477</c:v>
                </c:pt>
                <c:pt idx="480">
                  <c:v>0.70420667581786278</c:v>
                </c:pt>
                <c:pt idx="481">
                  <c:v>-0.19139785737415996</c:v>
                </c:pt>
                <c:pt idx="482">
                  <c:v>2.7715541308985348</c:v>
                </c:pt>
                <c:pt idx="483">
                  <c:v>-0.26704061992674843</c:v>
                </c:pt>
                <c:pt idx="484">
                  <c:v>0.10597696328293875</c:v>
                </c:pt>
                <c:pt idx="485">
                  <c:v>2.3999156067742655</c:v>
                </c:pt>
                <c:pt idx="486">
                  <c:v>-0.26704061992674843</c:v>
                </c:pt>
                <c:pt idx="487">
                  <c:v>-0.12234142560041925</c:v>
                </c:pt>
                <c:pt idx="488">
                  <c:v>0.10597696328293875</c:v>
                </c:pt>
                <c:pt idx="489">
                  <c:v>0.4912994178412986</c:v>
                </c:pt>
                <c:pt idx="490">
                  <c:v>0.35871722687744867</c:v>
                </c:pt>
                <c:pt idx="491">
                  <c:v>-0.26704061992674843</c:v>
                </c:pt>
                <c:pt idx="492">
                  <c:v>0.55011508425160849</c:v>
                </c:pt>
                <c:pt idx="493">
                  <c:v>0.35871722687744867</c:v>
                </c:pt>
                <c:pt idx="494">
                  <c:v>-0.26704061992674843</c:v>
                </c:pt>
                <c:pt idx="495">
                  <c:v>1.2543217600694714</c:v>
                </c:pt>
                <c:pt idx="496">
                  <c:v>-0.99425320522027827</c:v>
                </c:pt>
                <c:pt idx="497">
                  <c:v>-1.5443682894718866</c:v>
                </c:pt>
                <c:pt idx="498">
                  <c:v>0.60487115969311067</c:v>
                </c:pt>
                <c:pt idx="499">
                  <c:v>0.28307446432486</c:v>
                </c:pt>
                <c:pt idx="500">
                  <c:v>-0.44413812096866967</c:v>
                </c:pt>
                <c:pt idx="501">
                  <c:v>-0.99425320522027827</c:v>
                </c:pt>
                <c:pt idx="502">
                  <c:v>0.42777365865118938</c:v>
                </c:pt>
                <c:pt idx="503">
                  <c:v>0.52125196513608163</c:v>
                </c:pt>
                <c:pt idx="504">
                  <c:v>0.89058671898098329</c:v>
                </c:pt>
                <c:pt idx="505">
                  <c:v>0.19945526976783121</c:v>
                </c:pt>
                <c:pt idx="506">
                  <c:v>-0.67245650985202776</c:v>
                </c:pt>
                <c:pt idx="507">
                  <c:v>-0.12234142560041925</c:v>
                </c:pt>
                <c:pt idx="508">
                  <c:v>-0.99425320522027827</c:v>
                </c:pt>
                <c:pt idx="509">
                  <c:v>-0.12234142560041925</c:v>
                </c:pt>
                <c:pt idx="510">
                  <c:v>0.55011508425160849</c:v>
                </c:pt>
                <c:pt idx="511">
                  <c:v>-0.99425320522027827</c:v>
                </c:pt>
                <c:pt idx="512">
                  <c:v>-0.26704061992674843</c:v>
                </c:pt>
                <c:pt idx="513">
                  <c:v>0.28307446432486</c:v>
                </c:pt>
                <c:pt idx="514">
                  <c:v>0.55011508425160849</c:v>
                </c:pt>
                <c:pt idx="515">
                  <c:v>0.24236562822924859</c:v>
                </c:pt>
                <c:pt idx="516">
                  <c:v>1.2996854382710483</c:v>
                </c:pt>
                <c:pt idx="517">
                  <c:v>0.55011508425160849</c:v>
                </c:pt>
                <c:pt idx="518">
                  <c:v>1.4498770303236812</c:v>
                </c:pt>
                <c:pt idx="519">
                  <c:v>0.4912994178412986</c:v>
                </c:pt>
                <c:pt idx="520">
                  <c:v>0.19945526976783121</c:v>
                </c:pt>
                <c:pt idx="521">
                  <c:v>0.10597696328293875</c:v>
                </c:pt>
                <c:pt idx="522">
                  <c:v>0.72721258529352972</c:v>
                </c:pt>
                <c:pt idx="523">
                  <c:v>1.8102511436149553</c:v>
                </c:pt>
                <c:pt idx="524">
                  <c:v>0.35871722687744867</c:v>
                </c:pt>
                <c:pt idx="525">
                  <c:v>-0.12234142560041925</c:v>
                </c:pt>
                <c:pt idx="526">
                  <c:v>1.4589473953806655</c:v>
                </c:pt>
                <c:pt idx="527">
                  <c:v>-0.44413812096866967</c:v>
                </c:pt>
                <c:pt idx="528">
                  <c:v>-0.99425320522027827</c:v>
                </c:pt>
                <c:pt idx="529">
                  <c:v>-0.12234142560041925</c:v>
                </c:pt>
                <c:pt idx="530">
                  <c:v>-0.26704061992674843</c:v>
                </c:pt>
                <c:pt idx="531">
                  <c:v>-0.99425320522027827</c:v>
                </c:pt>
                <c:pt idx="532">
                  <c:v>-0.12234142560041925</c:v>
                </c:pt>
                <c:pt idx="533">
                  <c:v>-0.67245650985202776</c:v>
                </c:pt>
                <c:pt idx="534">
                  <c:v>-0.67245650985202776</c:v>
                </c:pt>
                <c:pt idx="535">
                  <c:v>-1.5443682894718866</c:v>
                </c:pt>
                <c:pt idx="536">
                  <c:v>0.10597696328293875</c:v>
                </c:pt>
                <c:pt idx="537">
                  <c:v>1.0713670493876903</c:v>
                </c:pt>
                <c:pt idx="538">
                  <c:v>-0.35065981448377725</c:v>
                </c:pt>
                <c:pt idx="539">
                  <c:v>-5.8815666410309837E-2</c:v>
                </c:pt>
                <c:pt idx="540">
                  <c:v>0.15409159156625438</c:v>
                </c:pt>
                <c:pt idx="541">
                  <c:v>-1.5443682894718866</c:v>
                </c:pt>
                <c:pt idx="542">
                  <c:v>1.9334197170796856</c:v>
                </c:pt>
                <c:pt idx="543">
                  <c:v>-0.99425320522027827</c:v>
                </c:pt>
                <c:pt idx="544">
                  <c:v>-0.99425320522027827</c:v>
                </c:pt>
                <c:pt idx="545">
                  <c:v>0</c:v>
                </c:pt>
                <c:pt idx="546">
                  <c:v>-0.67245650985202776</c:v>
                </c:pt>
                <c:pt idx="547">
                  <c:v>-0.99425320522027827</c:v>
                </c:pt>
                <c:pt idx="548">
                  <c:v>0.42777365865118938</c:v>
                </c:pt>
                <c:pt idx="549">
                  <c:v>-1.5443682894718866</c:v>
                </c:pt>
                <c:pt idx="550">
                  <c:v>-0.12234142560041925</c:v>
                </c:pt>
                <c:pt idx="551">
                  <c:v>5.475607544150201E-2</c:v>
                </c:pt>
                <c:pt idx="552">
                  <c:v>1.7311249154672057</c:v>
                </c:pt>
                <c:pt idx="553">
                  <c:v>0.35871722687744867</c:v>
                </c:pt>
                <c:pt idx="554">
                  <c:v>0.42777365865118938</c:v>
                </c:pt>
                <c:pt idx="555">
                  <c:v>0.19945526976783121</c:v>
                </c:pt>
                <c:pt idx="556">
                  <c:v>0.4912994178412986</c:v>
                </c:pt>
                <c:pt idx="557">
                  <c:v>0.28307446432486</c:v>
                </c:pt>
                <c:pt idx="558">
                  <c:v>-0.67245650985202776</c:v>
                </c:pt>
                <c:pt idx="559">
                  <c:v>2.2283105034586477</c:v>
                </c:pt>
                <c:pt idx="560">
                  <c:v>0.60487115969311067</c:v>
                </c:pt>
                <c:pt idx="561">
                  <c:v>-0.67245650985202776</c:v>
                </c:pt>
                <c:pt idx="562">
                  <c:v>-0.99425320522027827</c:v>
                </c:pt>
                <c:pt idx="563">
                  <c:v>0.90883231112905694</c:v>
                </c:pt>
                <c:pt idx="564">
                  <c:v>-0.26704061992674843</c:v>
                </c:pt>
                <c:pt idx="565">
                  <c:v>0.83318954857646865</c:v>
                </c:pt>
                <c:pt idx="566">
                  <c:v>0.28307446432486</c:v>
                </c:pt>
                <c:pt idx="567">
                  <c:v>-0.99425320522027827</c:v>
                </c:pt>
                <c:pt idx="568">
                  <c:v>-0.44413812096866967</c:v>
                </c:pt>
                <c:pt idx="569">
                  <c:v>-0.26704061992674843</c:v>
                </c:pt>
                <c:pt idx="570">
                  <c:v>0.57796525070382199</c:v>
                </c:pt>
                <c:pt idx="571">
                  <c:v>0.28307446432486</c:v>
                </c:pt>
                <c:pt idx="572">
                  <c:v>0.10597696328293875</c:v>
                </c:pt>
                <c:pt idx="573">
                  <c:v>-0.67245650985202776</c:v>
                </c:pt>
                <c:pt idx="574">
                  <c:v>0.28307446432486</c:v>
                </c:pt>
                <c:pt idx="575">
                  <c:v>-1.5443682894718866</c:v>
                </c:pt>
                <c:pt idx="576">
                  <c:v>-1.5443682894718866</c:v>
                </c:pt>
                <c:pt idx="577">
                  <c:v>-0.67245650985202776</c:v>
                </c:pt>
                <c:pt idx="578">
                  <c:v>1.242563792362954</c:v>
                </c:pt>
                <c:pt idx="579">
                  <c:v>-1.5443682894718866</c:v>
                </c:pt>
                <c:pt idx="580">
                  <c:v>-0.99425320522027827</c:v>
                </c:pt>
                <c:pt idx="581">
                  <c:v>-0.99425320522027827</c:v>
                </c:pt>
                <c:pt idx="582">
                  <c:v>1.0565320697250509</c:v>
                </c:pt>
                <c:pt idx="583">
                  <c:v>0.19945526976783121</c:v>
                </c:pt>
                <c:pt idx="584">
                  <c:v>1.0414145020929073</c:v>
                </c:pt>
                <c:pt idx="585">
                  <c:v>-0.44413812096866967</c:v>
                </c:pt>
                <c:pt idx="586">
                  <c:v>-0.26704061992674843</c:v>
                </c:pt>
                <c:pt idx="587">
                  <c:v>0.97788874290279759</c:v>
                </c:pt>
                <c:pt idx="588">
                  <c:v>-0.99425320522027827</c:v>
                </c:pt>
                <c:pt idx="589">
                  <c:v>1.7116876589751751</c:v>
                </c:pt>
                <c:pt idx="590">
                  <c:v>-0.67245650985202776</c:v>
                </c:pt>
                <c:pt idx="591">
                  <c:v>0</c:v>
                </c:pt>
                <c:pt idx="592">
                  <c:v>-0.12234142560041925</c:v>
                </c:pt>
                <c:pt idx="593">
                  <c:v>-0.67245650985202776</c:v>
                </c:pt>
                <c:pt idx="594">
                  <c:v>2.1105172181216068</c:v>
                </c:pt>
                <c:pt idx="595">
                  <c:v>-0.99425320522027827</c:v>
                </c:pt>
                <c:pt idx="596">
                  <c:v>0.94411137710178794</c:v>
                </c:pt>
                <c:pt idx="597">
                  <c:v>0.70420667581786278</c:v>
                </c:pt>
                <c:pt idx="598">
                  <c:v>0.4912994178412986</c:v>
                </c:pt>
                <c:pt idx="599">
                  <c:v>1.7686270873864367</c:v>
                </c:pt>
                <c:pt idx="600">
                  <c:v>-0.67245650985202776</c:v>
                </c:pt>
                <c:pt idx="601">
                  <c:v>0.19945526976783121</c:v>
                </c:pt>
                <c:pt idx="602">
                  <c:v>0.79248071248085705</c:v>
                </c:pt>
                <c:pt idx="603">
                  <c:v>-1.5443682894718866</c:v>
                </c:pt>
                <c:pt idx="604">
                  <c:v>-0.99425320522027827</c:v>
                </c:pt>
                <c:pt idx="605">
                  <c:v>0.39399629285017929</c:v>
                </c:pt>
                <c:pt idx="606">
                  <c:v>-0.67245650985202776</c:v>
                </c:pt>
                <c:pt idx="607">
                  <c:v>1.4407018032325916</c:v>
                </c:pt>
                <c:pt idx="608">
                  <c:v>0.10597696328293875</c:v>
                </c:pt>
                <c:pt idx="609">
                  <c:v>-0.12234142560041925</c:v>
                </c:pt>
                <c:pt idx="610">
                  <c:v>-0.26704061992674843</c:v>
                </c:pt>
                <c:pt idx="611">
                  <c:v>0.19945526976783121</c:v>
                </c:pt>
                <c:pt idx="612">
                  <c:v>-0.44413812096866967</c:v>
                </c:pt>
                <c:pt idx="613">
                  <c:v>0.55011508425160849</c:v>
                </c:pt>
                <c:pt idx="614">
                  <c:v>-0.99425320522027827</c:v>
                </c:pt>
                <c:pt idx="615">
                  <c:v>-0.44413812096866967</c:v>
                </c:pt>
                <c:pt idx="616">
                  <c:v>0.79248071248085705</c:v>
                </c:pt>
                <c:pt idx="617">
                  <c:v>0</c:v>
                </c:pt>
                <c:pt idx="618">
                  <c:v>-0.67245650985202776</c:v>
                </c:pt>
                <c:pt idx="619">
                  <c:v>-0.44413812096866967</c:v>
                </c:pt>
                <c:pt idx="620">
                  <c:v>0.35871722687744867</c:v>
                </c:pt>
                <c:pt idx="621">
                  <c:v>1.3632111974611574</c:v>
                </c:pt>
                <c:pt idx="622">
                  <c:v>1.1549862439447189</c:v>
                </c:pt>
                <c:pt idx="623">
                  <c:v>0.4912994178412986</c:v>
                </c:pt>
                <c:pt idx="624">
                  <c:v>-0.44413812096866967</c:v>
                </c:pt>
                <c:pt idx="625">
                  <c:v>1.560402133869998</c:v>
                </c:pt>
                <c:pt idx="626">
                  <c:v>-0.12234142560041925</c:v>
                </c:pt>
                <c:pt idx="627">
                  <c:v>0</c:v>
                </c:pt>
                <c:pt idx="628">
                  <c:v>-0.99425320522027827</c:v>
                </c:pt>
                <c:pt idx="629">
                  <c:v>-0.12234142560041925</c:v>
                </c:pt>
                <c:pt idx="630">
                  <c:v>0.39399629285017929</c:v>
                </c:pt>
                <c:pt idx="631">
                  <c:v>0.10597696328293875</c:v>
                </c:pt>
                <c:pt idx="632">
                  <c:v>0.60487115969311067</c:v>
                </c:pt>
                <c:pt idx="633">
                  <c:v>-1.5443682894718866</c:v>
                </c:pt>
                <c:pt idx="634">
                  <c:v>-0.99425320522027827</c:v>
                </c:pt>
                <c:pt idx="635">
                  <c:v>-0.12234142560041925</c:v>
                </c:pt>
                <c:pt idx="636">
                  <c:v>-0.99425320522027827</c:v>
                </c:pt>
                <c:pt idx="637">
                  <c:v>0.79248071248085705</c:v>
                </c:pt>
                <c:pt idx="638">
                  <c:v>0.19945526976783121</c:v>
                </c:pt>
                <c:pt idx="639">
                  <c:v>1.1810098312155972</c:v>
                </c:pt>
                <c:pt idx="640">
                  <c:v>0.28307446432486</c:v>
                </c:pt>
                <c:pt idx="641">
                  <c:v>0</c:v>
                </c:pt>
                <c:pt idx="642">
                  <c:v>-0.26704061992674843</c:v>
                </c:pt>
                <c:pt idx="643">
                  <c:v>-0.99425320522027827</c:v>
                </c:pt>
                <c:pt idx="644">
                  <c:v>-0.99425320522027827</c:v>
                </c:pt>
                <c:pt idx="645">
                  <c:v>0.28307446432486</c:v>
                </c:pt>
                <c:pt idx="646">
                  <c:v>1.7311249154672057</c:v>
                </c:pt>
                <c:pt idx="647">
                  <c:v>-0.99425320522027827</c:v>
                </c:pt>
                <c:pt idx="648">
                  <c:v>-0.44413812096866967</c:v>
                </c:pt>
                <c:pt idx="649">
                  <c:v>0.19945526976783121</c:v>
                </c:pt>
                <c:pt idx="650">
                  <c:v>0.83318954857646865</c:v>
                </c:pt>
                <c:pt idx="651">
                  <c:v>-1.5443682894718866</c:v>
                </c:pt>
                <c:pt idx="652">
                  <c:v>-0.99425320522027827</c:v>
                </c:pt>
                <c:pt idx="653">
                  <c:v>0.42777365865118938</c:v>
                </c:pt>
                <c:pt idx="654">
                  <c:v>0.79248071248085705</c:v>
                </c:pt>
                <c:pt idx="655">
                  <c:v>-1.5443682894718866</c:v>
                </c:pt>
                <c:pt idx="656">
                  <c:v>0.4912994178412986</c:v>
                </c:pt>
                <c:pt idx="657">
                  <c:v>-0.99425320522027827</c:v>
                </c:pt>
                <c:pt idx="658">
                  <c:v>-0.99425320522027827</c:v>
                </c:pt>
                <c:pt idx="659">
                  <c:v>0.42777365865118938</c:v>
                </c:pt>
                <c:pt idx="660">
                  <c:v>0.97788874290279759</c:v>
                </c:pt>
                <c:pt idx="661">
                  <c:v>-0.12234142560041925</c:v>
                </c:pt>
                <c:pt idx="662">
                  <c:v>-0.99425320522027827</c:v>
                </c:pt>
                <c:pt idx="663">
                  <c:v>0.19945526976783121</c:v>
                </c:pt>
                <c:pt idx="664">
                  <c:v>0</c:v>
                </c:pt>
                <c:pt idx="665">
                  <c:v>-1.5443682894718866</c:v>
                </c:pt>
                <c:pt idx="666">
                  <c:v>1.0414145020929073</c:v>
                </c:pt>
                <c:pt idx="667">
                  <c:v>0.60487115969311067</c:v>
                </c:pt>
                <c:pt idx="668">
                  <c:v>-1.5443682894718866</c:v>
                </c:pt>
                <c:pt idx="669">
                  <c:v>3.0580717602940539</c:v>
                </c:pt>
                <c:pt idx="670">
                  <c:v>-0.44413812096866967</c:v>
                </c:pt>
                <c:pt idx="671">
                  <c:v>1.206207131786156</c:v>
                </c:pt>
                <c:pt idx="672">
                  <c:v>0.19945526976783121</c:v>
                </c:pt>
                <c:pt idx="673">
                  <c:v>-0.67245650985202776</c:v>
                </c:pt>
                <c:pt idx="674">
                  <c:v>0.10597696328293875</c:v>
                </c:pt>
                <c:pt idx="675">
                  <c:v>0</c:v>
                </c:pt>
                <c:pt idx="676">
                  <c:v>-0.99425320522027827</c:v>
                </c:pt>
                <c:pt idx="677">
                  <c:v>0.19945526976783121</c:v>
                </c:pt>
                <c:pt idx="678">
                  <c:v>-0.44413812096866967</c:v>
                </c:pt>
                <c:pt idx="679">
                  <c:v>-0.81715570417835703</c:v>
                </c:pt>
                <c:pt idx="680">
                  <c:v>0.65609204753454742</c:v>
                </c:pt>
                <c:pt idx="681">
                  <c:v>-0.99425320522027827</c:v>
                </c:pt>
                <c:pt idx="682">
                  <c:v>-0.99425320522027827</c:v>
                </c:pt>
                <c:pt idx="683">
                  <c:v>1.4029018829309645</c:v>
                </c:pt>
                <c:pt idx="684">
                  <c:v>0.28307446432486</c:v>
                </c:pt>
                <c:pt idx="685">
                  <c:v>0.83318954857646865</c:v>
                </c:pt>
                <c:pt idx="686">
                  <c:v>-0.67245650985202776</c:v>
                </c:pt>
                <c:pt idx="687">
                  <c:v>-0.12234142560041925</c:v>
                </c:pt>
                <c:pt idx="688">
                  <c:v>-1.5443682894718866</c:v>
                </c:pt>
                <c:pt idx="689">
                  <c:v>-0.99425320522027827</c:v>
                </c:pt>
                <c:pt idx="690">
                  <c:v>2.6051672958403875</c:v>
                </c:pt>
                <c:pt idx="691">
                  <c:v>-0.26704061992674843</c:v>
                </c:pt>
                <c:pt idx="692">
                  <c:v>-0.99425320522027827</c:v>
                </c:pt>
                <c:pt idx="693">
                  <c:v>0</c:v>
                </c:pt>
                <c:pt idx="694">
                  <c:v>-0.99425320522027827</c:v>
                </c:pt>
                <c:pt idx="695">
                  <c:v>0.10597696328293875</c:v>
                </c:pt>
                <c:pt idx="696">
                  <c:v>-0.44413812096866967</c:v>
                </c:pt>
                <c:pt idx="697">
                  <c:v>0.28307446432486</c:v>
                </c:pt>
                <c:pt idx="698">
                  <c:v>1.4220268638714677</c:v>
                </c:pt>
                <c:pt idx="699">
                  <c:v>0.4912994178412986</c:v>
                </c:pt>
                <c:pt idx="700">
                  <c:v>-0.44413812096866967</c:v>
                </c:pt>
                <c:pt idx="701">
                  <c:v>-0.99425320522027827</c:v>
                </c:pt>
                <c:pt idx="702">
                  <c:v>-0.99425320522027827</c:v>
                </c:pt>
                <c:pt idx="703">
                  <c:v>-1.2225715941036364</c:v>
                </c:pt>
                <c:pt idx="704">
                  <c:v>0.72721258529352972</c:v>
                </c:pt>
                <c:pt idx="705">
                  <c:v>0.28307446432486</c:v>
                </c:pt>
                <c:pt idx="706">
                  <c:v>0.70420667581786278</c:v>
                </c:pt>
                <c:pt idx="707">
                  <c:v>-0.67245650985202776</c:v>
                </c:pt>
                <c:pt idx="708">
                  <c:v>0.55011508425160849</c:v>
                </c:pt>
                <c:pt idx="709">
                  <c:v>-0.19139785737415996</c:v>
                </c:pt>
              </c:numCache>
            </c:numRef>
          </c:yVal>
        </c:ser>
        <c:ser>
          <c:idx val="1"/>
          <c:order val="1"/>
          <c:spPr>
            <a:ln w="28575">
              <a:noFill/>
            </a:ln>
          </c:spPr>
          <c:xVal>
            <c:numRef>
              <c:f>submitterpatch!$F$2:$F$711</c:f>
              <c:numCache>
                <c:formatCode>General</c:formatCode>
                <c:ptCount val="710"/>
                <c:pt idx="0">
                  <c:v>-0.59289100046688958</c:v>
                </c:pt>
                <c:pt idx="1">
                  <c:v>-0.59289100046688958</c:v>
                </c:pt>
                <c:pt idx="2">
                  <c:v>2.2873622119834325</c:v>
                </c:pt>
                <c:pt idx="3">
                  <c:v>0.78375927072305773</c:v>
                </c:pt>
                <c:pt idx="4">
                  <c:v>2.8502374693381589</c:v>
                </c:pt>
                <c:pt idx="5">
                  <c:v>-0.59289100046688958</c:v>
                </c:pt>
                <c:pt idx="6">
                  <c:v>2.9509844734476287</c:v>
                </c:pt>
                <c:pt idx="7">
                  <c:v>0.93971000275506944</c:v>
                </c:pt>
                <c:pt idx="8">
                  <c:v>2.6631792762331963</c:v>
                </c:pt>
                <c:pt idx="9">
                  <c:v>0.59289100046688958</c:v>
                </c:pt>
                <c:pt idx="10">
                  <c:v>1.7786730014006686</c:v>
                </c:pt>
                <c:pt idx="11">
                  <c:v>1.2865290050432494</c:v>
                </c:pt>
                <c:pt idx="12">
                  <c:v>4.6096012781839661</c:v>
                </c:pt>
                <c:pt idx="13">
                  <c:v>0</c:v>
                </c:pt>
                <c:pt idx="14">
                  <c:v>1.7786730014006686</c:v>
                </c:pt>
                <c:pt idx="15">
                  <c:v>0</c:v>
                </c:pt>
                <c:pt idx="16">
                  <c:v>2.7533005423798942</c:v>
                </c:pt>
                <c:pt idx="17">
                  <c:v>-0.59289100046688958</c:v>
                </c:pt>
                <c:pt idx="18">
                  <c:v>1.1857820009337789</c:v>
                </c:pt>
                <c:pt idx="19">
                  <c:v>3.1659490105533883</c:v>
                </c:pt>
                <c:pt idx="20">
                  <c:v>-0.59289100046688958</c:v>
                </c:pt>
                <c:pt idx="21">
                  <c:v>2.6631792762331963</c:v>
                </c:pt>
                <c:pt idx="22">
                  <c:v>0.34681900228817991</c:v>
                </c:pt>
                <c:pt idx="23">
                  <c:v>-0.59289100046688958</c:v>
                </c:pt>
                <c:pt idx="24">
                  <c:v>1.3766502711899471</c:v>
                </c:pt>
                <c:pt idx="25">
                  <c:v>-0.59289100046688958</c:v>
                </c:pt>
                <c:pt idx="26">
                  <c:v>-0.59289100046688958</c:v>
                </c:pt>
                <c:pt idx="27">
                  <c:v>0</c:v>
                </c:pt>
                <c:pt idx="28">
                  <c:v>2.1939574066560867</c:v>
                </c:pt>
                <c:pt idx="29">
                  <c:v>2.7533005423798942</c:v>
                </c:pt>
                <c:pt idx="30">
                  <c:v>-0.59289100046688958</c:v>
                </c:pt>
                <c:pt idx="31">
                  <c:v>-0.59289100046688958</c:v>
                </c:pt>
                <c:pt idx="32">
                  <c:v>-0.59289100046688958</c:v>
                </c:pt>
                <c:pt idx="33">
                  <c:v>0.93971000275506944</c:v>
                </c:pt>
                <c:pt idx="34">
                  <c:v>0.93971000275506944</c:v>
                </c:pt>
                <c:pt idx="35">
                  <c:v>0.78375927072305773</c:v>
                </c:pt>
                <c:pt idx="36">
                  <c:v>0.78375927072305773</c:v>
                </c:pt>
                <c:pt idx="37">
                  <c:v>0</c:v>
                </c:pt>
                <c:pt idx="38">
                  <c:v>-0.59289100046688958</c:v>
                </c:pt>
                <c:pt idx="39">
                  <c:v>0</c:v>
                </c:pt>
                <c:pt idx="40">
                  <c:v>-0.59289100046688958</c:v>
                </c:pt>
                <c:pt idx="41">
                  <c:v>-0.59289100046688958</c:v>
                </c:pt>
                <c:pt idx="42">
                  <c:v>-0.59289100046688958</c:v>
                </c:pt>
                <c:pt idx="43">
                  <c:v>1.1857820009337789</c:v>
                </c:pt>
                <c:pt idx="44">
                  <c:v>0.59289100046688958</c:v>
                </c:pt>
                <c:pt idx="45">
                  <c:v>0.59289100046688958</c:v>
                </c:pt>
                <c:pt idx="46">
                  <c:v>4.3056306783569669</c:v>
                </c:pt>
                <c:pt idx="47">
                  <c:v>0.59289100046688958</c:v>
                </c:pt>
                <c:pt idx="48">
                  <c:v>0.59289100046688958</c:v>
                </c:pt>
                <c:pt idx="49">
                  <c:v>-0.59289100046688958</c:v>
                </c:pt>
                <c:pt idx="50">
                  <c:v>-0.59289100046688958</c:v>
                </c:pt>
                <c:pt idx="51">
                  <c:v>-0.59289100046688958</c:v>
                </c:pt>
                <c:pt idx="52">
                  <c:v>0</c:v>
                </c:pt>
                <c:pt idx="53">
                  <c:v>-0.59289100046688958</c:v>
                </c:pt>
                <c:pt idx="54">
                  <c:v>0</c:v>
                </c:pt>
                <c:pt idx="55">
                  <c:v>0</c:v>
                </c:pt>
                <c:pt idx="56">
                  <c:v>0.34681900228817991</c:v>
                </c:pt>
                <c:pt idx="57">
                  <c:v>-0.59289100046688958</c:v>
                </c:pt>
                <c:pt idx="58">
                  <c:v>0</c:v>
                </c:pt>
                <c:pt idx="59">
                  <c:v>0</c:v>
                </c:pt>
                <c:pt idx="60">
                  <c:v>2.1604095419130047</c:v>
                </c:pt>
                <c:pt idx="61">
                  <c:v>0</c:v>
                </c:pt>
                <c:pt idx="62">
                  <c:v>-0.59289100046688958</c:v>
                </c:pt>
                <c:pt idx="63">
                  <c:v>3.088638017833353</c:v>
                </c:pt>
                <c:pt idx="64">
                  <c:v>0</c:v>
                </c:pt>
                <c:pt idx="65">
                  <c:v>-0.59289100046688958</c:v>
                </c:pt>
                <c:pt idx="66">
                  <c:v>-0.59289100046688958</c:v>
                </c:pt>
                <c:pt idx="67">
                  <c:v>-0.59289100046688958</c:v>
                </c:pt>
                <c:pt idx="68">
                  <c:v>0</c:v>
                </c:pt>
                <c:pt idx="69">
                  <c:v>-0.59289100046688958</c:v>
                </c:pt>
                <c:pt idx="70">
                  <c:v>-0.59289100046688958</c:v>
                </c:pt>
                <c:pt idx="71">
                  <c:v>0</c:v>
                </c:pt>
                <c:pt idx="72">
                  <c:v>0.93971000275506944</c:v>
                </c:pt>
                <c:pt idx="73">
                  <c:v>0</c:v>
                </c:pt>
                <c:pt idx="74">
                  <c:v>-0.59289100046688958</c:v>
                </c:pt>
                <c:pt idx="75">
                  <c:v>2.2873622119834325</c:v>
                </c:pt>
                <c:pt idx="76">
                  <c:v>-0.59289100046688958</c:v>
                </c:pt>
                <c:pt idx="77">
                  <c:v>-0.59289100046688958</c:v>
                </c:pt>
                <c:pt idx="78">
                  <c:v>2.9509844734476287</c:v>
                </c:pt>
                <c:pt idx="79">
                  <c:v>0.34681900228817991</c:v>
                </c:pt>
                <c:pt idx="80">
                  <c:v>0.93971000275506944</c:v>
                </c:pt>
                <c:pt idx="81">
                  <c:v>0.34681900228817991</c:v>
                </c:pt>
                <c:pt idx="82">
                  <c:v>0</c:v>
                </c:pt>
                <c:pt idx="83">
                  <c:v>-0.59289100046688958</c:v>
                </c:pt>
                <c:pt idx="84">
                  <c:v>0.59289100046688958</c:v>
                </c:pt>
                <c:pt idx="85">
                  <c:v>-0.59289100046688958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0.59289100046688958</c:v>
                </c:pt>
                <c:pt idx="91">
                  <c:v>-0.59289100046688958</c:v>
                </c:pt>
                <c:pt idx="92">
                  <c:v>-0.59289100046688958</c:v>
                </c:pt>
                <c:pt idx="93">
                  <c:v>0.59289100046688958</c:v>
                </c:pt>
                <c:pt idx="94">
                  <c:v>1.1857820009337789</c:v>
                </c:pt>
                <c:pt idx="95">
                  <c:v>0.78375927072305773</c:v>
                </c:pt>
                <c:pt idx="96">
                  <c:v>0</c:v>
                </c:pt>
                <c:pt idx="97">
                  <c:v>-0.59289100046688958</c:v>
                </c:pt>
                <c:pt idx="98">
                  <c:v>-0.59289100046688958</c:v>
                </c:pt>
                <c:pt idx="99">
                  <c:v>-0.59289100046688958</c:v>
                </c:pt>
                <c:pt idx="100">
                  <c:v>-0.59289100046688958</c:v>
                </c:pt>
                <c:pt idx="101">
                  <c:v>-0.59289100046688958</c:v>
                </c:pt>
                <c:pt idx="102">
                  <c:v>0.34681900228817991</c:v>
                </c:pt>
                <c:pt idx="103">
                  <c:v>2.4723110059770286</c:v>
                </c:pt>
                <c:pt idx="104">
                  <c:v>-0.59289100046688958</c:v>
                </c:pt>
                <c:pt idx="105">
                  <c:v>0.78375927072305773</c:v>
                </c:pt>
                <c:pt idx="106">
                  <c:v>0.59289100046688958</c:v>
                </c:pt>
                <c:pt idx="107">
                  <c:v>1.3766502711899471</c:v>
                </c:pt>
                <c:pt idx="108">
                  <c:v>2.624292538746658</c:v>
                </c:pt>
                <c:pt idx="109">
                  <c:v>0</c:v>
                </c:pt>
                <c:pt idx="110">
                  <c:v>0.93971000275506944</c:v>
                </c:pt>
                <c:pt idx="111">
                  <c:v>0.59289100046688958</c:v>
                </c:pt>
                <c:pt idx="112">
                  <c:v>0.59289100046688958</c:v>
                </c:pt>
                <c:pt idx="113">
                  <c:v>-0.59289100046688958</c:v>
                </c:pt>
                <c:pt idx="114">
                  <c:v>-0.59289100046688958</c:v>
                </c:pt>
                <c:pt idx="115">
                  <c:v>0.59289100046688958</c:v>
                </c:pt>
                <c:pt idx="116">
                  <c:v>0</c:v>
                </c:pt>
                <c:pt idx="117">
                  <c:v>-0.59289100046688958</c:v>
                </c:pt>
                <c:pt idx="118">
                  <c:v>0</c:v>
                </c:pt>
                <c:pt idx="119">
                  <c:v>0.59289100046688958</c:v>
                </c:pt>
                <c:pt idx="120">
                  <c:v>-0.59289100046688958</c:v>
                </c:pt>
                <c:pt idx="121">
                  <c:v>0</c:v>
                </c:pt>
                <c:pt idx="122">
                  <c:v>-0.59289100046688958</c:v>
                </c:pt>
                <c:pt idx="123">
                  <c:v>-0.59289100046688958</c:v>
                </c:pt>
                <c:pt idx="124">
                  <c:v>0.34681900228817991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-0.59289100046688958</c:v>
                </c:pt>
                <c:pt idx="129">
                  <c:v>-0.59289100046688958</c:v>
                </c:pt>
                <c:pt idx="130">
                  <c:v>1.6010664061891973</c:v>
                </c:pt>
                <c:pt idx="131">
                  <c:v>0</c:v>
                </c:pt>
                <c:pt idx="132">
                  <c:v>0.34681900228817991</c:v>
                </c:pt>
                <c:pt idx="133">
                  <c:v>0</c:v>
                </c:pt>
                <c:pt idx="134">
                  <c:v>-0.59289100046688958</c:v>
                </c:pt>
                <c:pt idx="135">
                  <c:v>0.78375927072305773</c:v>
                </c:pt>
                <c:pt idx="136">
                  <c:v>0.34681900228817991</c:v>
                </c:pt>
                <c:pt idx="137">
                  <c:v>1.1857820009337789</c:v>
                </c:pt>
                <c:pt idx="138">
                  <c:v>0.93971000275506944</c:v>
                </c:pt>
                <c:pt idx="139">
                  <c:v>-0.59289100046688958</c:v>
                </c:pt>
                <c:pt idx="140">
                  <c:v>-0.59289100046688958</c:v>
                </c:pt>
                <c:pt idx="141">
                  <c:v>0</c:v>
                </c:pt>
                <c:pt idx="142">
                  <c:v>0.34681900228817991</c:v>
                </c:pt>
                <c:pt idx="143">
                  <c:v>0</c:v>
                </c:pt>
                <c:pt idx="144">
                  <c:v>-0.59289100046688958</c:v>
                </c:pt>
                <c:pt idx="145">
                  <c:v>0.59289100046688958</c:v>
                </c:pt>
                <c:pt idx="146">
                  <c:v>0.34681900228817991</c:v>
                </c:pt>
                <c:pt idx="147">
                  <c:v>-0.59289100046688958</c:v>
                </c:pt>
                <c:pt idx="148">
                  <c:v>-0.59289100046688958</c:v>
                </c:pt>
                <c:pt idx="149">
                  <c:v>-0.59289100046688958</c:v>
                </c:pt>
                <c:pt idx="150">
                  <c:v>0.34681900228817991</c:v>
                </c:pt>
                <c:pt idx="151">
                  <c:v>-0.59289100046688958</c:v>
                </c:pt>
                <c:pt idx="152">
                  <c:v>-0.59289100046688958</c:v>
                </c:pt>
                <c:pt idx="153">
                  <c:v>-0.59289100046688958</c:v>
                </c:pt>
                <c:pt idx="154">
                  <c:v>-0.59289100046688958</c:v>
                </c:pt>
                <c:pt idx="155">
                  <c:v>0</c:v>
                </c:pt>
                <c:pt idx="156">
                  <c:v>-0.59289100046688958</c:v>
                </c:pt>
                <c:pt idx="157">
                  <c:v>-0.59289100046688958</c:v>
                </c:pt>
                <c:pt idx="158">
                  <c:v>1.2865290050432494</c:v>
                </c:pt>
                <c:pt idx="159">
                  <c:v>1.2865290050432494</c:v>
                </c:pt>
                <c:pt idx="160">
                  <c:v>0.78375927072305773</c:v>
                </c:pt>
                <c:pt idx="161">
                  <c:v>0</c:v>
                </c:pt>
                <c:pt idx="162">
                  <c:v>-0.59289100046688958</c:v>
                </c:pt>
                <c:pt idx="163">
                  <c:v>-0.59289100046688958</c:v>
                </c:pt>
                <c:pt idx="164">
                  <c:v>0.59289100046688958</c:v>
                </c:pt>
                <c:pt idx="165">
                  <c:v>0.34681900228817991</c:v>
                </c:pt>
                <c:pt idx="166">
                  <c:v>1.0715644679374903</c:v>
                </c:pt>
                <c:pt idx="167">
                  <c:v>0</c:v>
                </c:pt>
                <c:pt idx="168">
                  <c:v>-0.59289100046688958</c:v>
                </c:pt>
                <c:pt idx="169">
                  <c:v>0.59289100046688958</c:v>
                </c:pt>
                <c:pt idx="170">
                  <c:v>2.2873622119834325</c:v>
                </c:pt>
                <c:pt idx="171">
                  <c:v>-0.59289100046688958</c:v>
                </c:pt>
                <c:pt idx="172">
                  <c:v>3.5771621996214829</c:v>
                </c:pt>
                <c:pt idx="173">
                  <c:v>0.59289100046688958</c:v>
                </c:pt>
                <c:pt idx="174">
                  <c:v>1.0715644679374903</c:v>
                </c:pt>
                <c:pt idx="175">
                  <c:v>0.93971000275506944</c:v>
                </c:pt>
                <c:pt idx="176">
                  <c:v>-0.59289100046688958</c:v>
                </c:pt>
                <c:pt idx="177">
                  <c:v>0.93971000275506944</c:v>
                </c:pt>
                <c:pt idx="178">
                  <c:v>-0.59289100046688958</c:v>
                </c:pt>
                <c:pt idx="179">
                  <c:v>-0.59289100046688958</c:v>
                </c:pt>
                <c:pt idx="180">
                  <c:v>1.4581748729537689</c:v>
                </c:pt>
                <c:pt idx="181">
                  <c:v>0.78375927072305773</c:v>
                </c:pt>
                <c:pt idx="182">
                  <c:v>-0.59289100046688958</c:v>
                </c:pt>
                <c:pt idx="183">
                  <c:v>0</c:v>
                </c:pt>
                <c:pt idx="184">
                  <c:v>0.34681900228817991</c:v>
                </c:pt>
                <c:pt idx="185">
                  <c:v>-0.59289100046688958</c:v>
                </c:pt>
                <c:pt idx="186">
                  <c:v>-0.59289100046688958</c:v>
                </c:pt>
                <c:pt idx="187">
                  <c:v>2.3715640018675583</c:v>
                </c:pt>
                <c:pt idx="188">
                  <c:v>1.7234692734781272</c:v>
                </c:pt>
                <c:pt idx="189">
                  <c:v>0.59289100046688958</c:v>
                </c:pt>
                <c:pt idx="190">
                  <c:v>0</c:v>
                </c:pt>
                <c:pt idx="191">
                  <c:v>-0.59289100046688958</c:v>
                </c:pt>
                <c:pt idx="192">
                  <c:v>3.4354570201215333</c:v>
                </c:pt>
                <c:pt idx="193">
                  <c:v>-0.59289100046688958</c:v>
                </c:pt>
                <c:pt idx="194">
                  <c:v>-0.59289100046688958</c:v>
                </c:pt>
                <c:pt idx="195">
                  <c:v>-0.59289100046688958</c:v>
                </c:pt>
                <c:pt idx="196">
                  <c:v>-0.59289100046688958</c:v>
                </c:pt>
                <c:pt idx="197">
                  <c:v>-0.59289100046688958</c:v>
                </c:pt>
                <c:pt idx="198">
                  <c:v>0</c:v>
                </c:pt>
                <c:pt idx="199">
                  <c:v>0.78375927072305773</c:v>
                </c:pt>
                <c:pt idx="200">
                  <c:v>-0.59289100046688958</c:v>
                </c:pt>
                <c:pt idx="201">
                  <c:v>-0.59289100046688958</c:v>
                </c:pt>
                <c:pt idx="202">
                  <c:v>0</c:v>
                </c:pt>
                <c:pt idx="203">
                  <c:v>-0.59289100046688958</c:v>
                </c:pt>
                <c:pt idx="204">
                  <c:v>1.1857820009337789</c:v>
                </c:pt>
                <c:pt idx="205">
                  <c:v>0.34681900228817991</c:v>
                </c:pt>
                <c:pt idx="206">
                  <c:v>0</c:v>
                </c:pt>
                <c:pt idx="207">
                  <c:v>-0.59289100046688958</c:v>
                </c:pt>
                <c:pt idx="208">
                  <c:v>-0.59289100046688958</c:v>
                </c:pt>
                <c:pt idx="209">
                  <c:v>-0.59289100046688958</c:v>
                </c:pt>
                <c:pt idx="210">
                  <c:v>0.59289100046688958</c:v>
                </c:pt>
                <c:pt idx="211">
                  <c:v>0.34681900228817991</c:v>
                </c:pt>
                <c:pt idx="212">
                  <c:v>-0.59289100046688958</c:v>
                </c:pt>
                <c:pt idx="213">
                  <c:v>0</c:v>
                </c:pt>
                <c:pt idx="214">
                  <c:v>-0.59289100046688958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-0.59289100046688958</c:v>
                </c:pt>
                <c:pt idx="219">
                  <c:v>-0.59289100046688958</c:v>
                </c:pt>
                <c:pt idx="220">
                  <c:v>1.0715644679374903</c:v>
                </c:pt>
                <c:pt idx="221">
                  <c:v>0</c:v>
                </c:pt>
                <c:pt idx="222">
                  <c:v>-0.59289100046688958</c:v>
                </c:pt>
                <c:pt idx="223">
                  <c:v>0.78375927072305773</c:v>
                </c:pt>
                <c:pt idx="224">
                  <c:v>-0.59289100046688958</c:v>
                </c:pt>
                <c:pt idx="225">
                  <c:v>0</c:v>
                </c:pt>
                <c:pt idx="226">
                  <c:v>1.3766502711899471</c:v>
                </c:pt>
                <c:pt idx="227">
                  <c:v>-0.59289100046688958</c:v>
                </c:pt>
                <c:pt idx="228">
                  <c:v>0.78375927072305773</c:v>
                </c:pt>
                <c:pt idx="229">
                  <c:v>1.1857820009337789</c:v>
                </c:pt>
                <c:pt idx="230">
                  <c:v>-0.59289100046688958</c:v>
                </c:pt>
                <c:pt idx="231">
                  <c:v>-0.59289100046688958</c:v>
                </c:pt>
                <c:pt idx="232">
                  <c:v>0</c:v>
                </c:pt>
                <c:pt idx="233">
                  <c:v>-0.59289100046688958</c:v>
                </c:pt>
                <c:pt idx="234">
                  <c:v>-0.59289100046688958</c:v>
                </c:pt>
                <c:pt idx="235">
                  <c:v>0</c:v>
                </c:pt>
                <c:pt idx="236">
                  <c:v>-0.59289100046688958</c:v>
                </c:pt>
                <c:pt idx="237">
                  <c:v>-0.59289100046688958</c:v>
                </c:pt>
                <c:pt idx="238">
                  <c:v>-0.59289100046688958</c:v>
                </c:pt>
                <c:pt idx="239">
                  <c:v>-0.59289100046688958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-0.59289100046688958</c:v>
                </c:pt>
                <c:pt idx="244">
                  <c:v>-0.59289100046688958</c:v>
                </c:pt>
                <c:pt idx="245">
                  <c:v>-0.59289100046688958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-0.59289100046688958</c:v>
                </c:pt>
                <c:pt idx="250">
                  <c:v>-0.59289100046688958</c:v>
                </c:pt>
                <c:pt idx="251">
                  <c:v>-0.59289100046688958</c:v>
                </c:pt>
                <c:pt idx="252">
                  <c:v>0.34681900228817991</c:v>
                </c:pt>
                <c:pt idx="253">
                  <c:v>0</c:v>
                </c:pt>
                <c:pt idx="254">
                  <c:v>1.7786730014006686</c:v>
                </c:pt>
                <c:pt idx="255">
                  <c:v>1.2865290050432494</c:v>
                </c:pt>
                <c:pt idx="256">
                  <c:v>-0.59289100046688958</c:v>
                </c:pt>
                <c:pt idx="257">
                  <c:v>-0.59289100046688958</c:v>
                </c:pt>
                <c:pt idx="258">
                  <c:v>0</c:v>
                </c:pt>
                <c:pt idx="259">
                  <c:v>-0.59289100046688958</c:v>
                </c:pt>
                <c:pt idx="260">
                  <c:v>-0.59289100046688958</c:v>
                </c:pt>
                <c:pt idx="261">
                  <c:v>-0.59289100046688958</c:v>
                </c:pt>
                <c:pt idx="262">
                  <c:v>-0.59289100046688958</c:v>
                </c:pt>
                <c:pt idx="263">
                  <c:v>1.0715644679374903</c:v>
                </c:pt>
                <c:pt idx="264">
                  <c:v>0</c:v>
                </c:pt>
                <c:pt idx="265">
                  <c:v>0</c:v>
                </c:pt>
                <c:pt idx="266">
                  <c:v>2.7702389356083281</c:v>
                </c:pt>
                <c:pt idx="267">
                  <c:v>-0.59289100046688958</c:v>
                </c:pt>
                <c:pt idx="268">
                  <c:v>1.4581748729537689</c:v>
                </c:pt>
                <c:pt idx="269">
                  <c:v>-0.59289100046688958</c:v>
                </c:pt>
                <c:pt idx="270">
                  <c:v>-0.59289100046688958</c:v>
                </c:pt>
                <c:pt idx="271">
                  <c:v>1.532601003221959</c:v>
                </c:pt>
                <c:pt idx="272">
                  <c:v>0.78375927072305773</c:v>
                </c:pt>
                <c:pt idx="273">
                  <c:v>0.93971000275506944</c:v>
                </c:pt>
                <c:pt idx="274">
                  <c:v>0</c:v>
                </c:pt>
                <c:pt idx="275">
                  <c:v>-0.59289100046688958</c:v>
                </c:pt>
                <c:pt idx="276">
                  <c:v>-0.59289100046688958</c:v>
                </c:pt>
                <c:pt idx="277">
                  <c:v>0</c:v>
                </c:pt>
                <c:pt idx="278">
                  <c:v>1.1857820009337789</c:v>
                </c:pt>
                <c:pt idx="279">
                  <c:v>-0.59289100046688958</c:v>
                </c:pt>
                <c:pt idx="280">
                  <c:v>0.59289100046688958</c:v>
                </c:pt>
                <c:pt idx="281">
                  <c:v>0</c:v>
                </c:pt>
                <c:pt idx="282">
                  <c:v>1.0715644679374903</c:v>
                </c:pt>
                <c:pt idx="283">
                  <c:v>0.59289100046688958</c:v>
                </c:pt>
                <c:pt idx="284">
                  <c:v>0</c:v>
                </c:pt>
                <c:pt idx="285">
                  <c:v>-0.59289100046688958</c:v>
                </c:pt>
                <c:pt idx="286">
                  <c:v>0</c:v>
                </c:pt>
                <c:pt idx="287">
                  <c:v>0</c:v>
                </c:pt>
                <c:pt idx="288">
                  <c:v>-0.59289100046688958</c:v>
                </c:pt>
                <c:pt idx="289">
                  <c:v>1.0715644679374903</c:v>
                </c:pt>
                <c:pt idx="290">
                  <c:v>0.59289100046688958</c:v>
                </c:pt>
                <c:pt idx="291">
                  <c:v>3.100119544668074</c:v>
                </c:pt>
                <c:pt idx="292">
                  <c:v>-0.59289100046688958</c:v>
                </c:pt>
                <c:pt idx="293">
                  <c:v>0</c:v>
                </c:pt>
                <c:pt idx="294">
                  <c:v>0.59289100046688958</c:v>
                </c:pt>
                <c:pt idx="295">
                  <c:v>-0.59289100046688958</c:v>
                </c:pt>
                <c:pt idx="296">
                  <c:v>0.59289100046688958</c:v>
                </c:pt>
                <c:pt idx="297">
                  <c:v>0.59289100046688958</c:v>
                </c:pt>
                <c:pt idx="298">
                  <c:v>1.1857820009337789</c:v>
                </c:pt>
                <c:pt idx="299">
                  <c:v>0.93971000275506944</c:v>
                </c:pt>
                <c:pt idx="300">
                  <c:v>0</c:v>
                </c:pt>
                <c:pt idx="301">
                  <c:v>-0.59289100046688958</c:v>
                </c:pt>
                <c:pt idx="302">
                  <c:v>1.6644554684043795</c:v>
                </c:pt>
                <c:pt idx="303">
                  <c:v>2.562432272123726</c:v>
                </c:pt>
                <c:pt idx="304">
                  <c:v>0.59289100046688958</c:v>
                </c:pt>
                <c:pt idx="305">
                  <c:v>0.78375927072305773</c:v>
                </c:pt>
                <c:pt idx="306">
                  <c:v>0</c:v>
                </c:pt>
                <c:pt idx="307">
                  <c:v>1.6010664061891973</c:v>
                </c:pt>
                <c:pt idx="308">
                  <c:v>-0.59289100046688958</c:v>
                </c:pt>
                <c:pt idx="309">
                  <c:v>-0.59289100046688958</c:v>
                </c:pt>
                <c:pt idx="310">
                  <c:v>1.4581748729537689</c:v>
                </c:pt>
                <c:pt idx="311">
                  <c:v>2.9233897931071069</c:v>
                </c:pt>
                <c:pt idx="312">
                  <c:v>-0.59289100046688958</c:v>
                </c:pt>
                <c:pt idx="313">
                  <c:v>-0.59289100046688958</c:v>
                </c:pt>
                <c:pt idx="314">
                  <c:v>-0.59289100046688958</c:v>
                </c:pt>
                <c:pt idx="315">
                  <c:v>-0.59289100046688958</c:v>
                </c:pt>
                <c:pt idx="316">
                  <c:v>0.34681900228817991</c:v>
                </c:pt>
                <c:pt idx="317">
                  <c:v>1.2865290050432494</c:v>
                </c:pt>
                <c:pt idx="318">
                  <c:v>0.34681900228817991</c:v>
                </c:pt>
                <c:pt idx="319">
                  <c:v>-0.59289100046688958</c:v>
                </c:pt>
                <c:pt idx="320">
                  <c:v>0.78375927072305773</c:v>
                </c:pt>
                <c:pt idx="321">
                  <c:v>1.3766502711899471</c:v>
                </c:pt>
                <c:pt idx="322">
                  <c:v>-0.59289100046688958</c:v>
                </c:pt>
                <c:pt idx="323">
                  <c:v>0.34681900228817991</c:v>
                </c:pt>
                <c:pt idx="324">
                  <c:v>-0.59289100046688958</c:v>
                </c:pt>
                <c:pt idx="325">
                  <c:v>0.34681900228817991</c:v>
                </c:pt>
                <c:pt idx="326">
                  <c:v>2.3444074065077576</c:v>
                </c:pt>
                <c:pt idx="327">
                  <c:v>1.4581748729537689</c:v>
                </c:pt>
                <c:pt idx="328">
                  <c:v>-0.59289100046688958</c:v>
                </c:pt>
                <c:pt idx="329">
                  <c:v>-0.59289100046688958</c:v>
                </c:pt>
                <c:pt idx="330">
                  <c:v>0.34681900228817991</c:v>
                </c:pt>
                <c:pt idx="331">
                  <c:v>0</c:v>
                </c:pt>
                <c:pt idx="332">
                  <c:v>0.34681900228817991</c:v>
                </c:pt>
                <c:pt idx="333">
                  <c:v>0.59289100046688958</c:v>
                </c:pt>
                <c:pt idx="334">
                  <c:v>-0.59289100046688958</c:v>
                </c:pt>
                <c:pt idx="335">
                  <c:v>-0.59289100046688958</c:v>
                </c:pt>
                <c:pt idx="336">
                  <c:v>-0.59289100046688958</c:v>
                </c:pt>
                <c:pt idx="337">
                  <c:v>0.93971000275506944</c:v>
                </c:pt>
                <c:pt idx="338">
                  <c:v>0.34681900228817991</c:v>
                </c:pt>
                <c:pt idx="339">
                  <c:v>-0.59289100046688958</c:v>
                </c:pt>
                <c:pt idx="340">
                  <c:v>2.7360199363418696</c:v>
                </c:pt>
                <c:pt idx="341">
                  <c:v>-0.59289100046688958</c:v>
                </c:pt>
                <c:pt idx="342">
                  <c:v>-0.59289100046688958</c:v>
                </c:pt>
                <c:pt idx="343">
                  <c:v>-0.59289100046688958</c:v>
                </c:pt>
                <c:pt idx="344">
                  <c:v>-0.59289100046688958</c:v>
                </c:pt>
                <c:pt idx="345">
                  <c:v>-0.59289100046688958</c:v>
                </c:pt>
                <c:pt idx="346">
                  <c:v>-0.59289100046688958</c:v>
                </c:pt>
                <c:pt idx="347">
                  <c:v>-0.59289100046688958</c:v>
                </c:pt>
                <c:pt idx="348">
                  <c:v>-0.59289100046688958</c:v>
                </c:pt>
                <c:pt idx="349">
                  <c:v>-0.59289100046688958</c:v>
                </c:pt>
                <c:pt idx="350">
                  <c:v>-0.59289100046688958</c:v>
                </c:pt>
                <c:pt idx="351">
                  <c:v>-0.59289100046688958</c:v>
                </c:pt>
                <c:pt idx="352">
                  <c:v>-0.59289100046688958</c:v>
                </c:pt>
                <c:pt idx="353">
                  <c:v>0</c:v>
                </c:pt>
                <c:pt idx="354">
                  <c:v>-0.59289100046688958</c:v>
                </c:pt>
                <c:pt idx="355">
                  <c:v>-0.59289100046688958</c:v>
                </c:pt>
                <c:pt idx="356">
                  <c:v>-0.59289100046688958</c:v>
                </c:pt>
                <c:pt idx="357">
                  <c:v>-0.59289100046688958</c:v>
                </c:pt>
                <c:pt idx="358">
                  <c:v>-0.59289100046688958</c:v>
                </c:pt>
                <c:pt idx="359">
                  <c:v>0</c:v>
                </c:pt>
                <c:pt idx="360">
                  <c:v>-0.59289100046688958</c:v>
                </c:pt>
                <c:pt idx="361">
                  <c:v>1.0715644679374903</c:v>
                </c:pt>
                <c:pt idx="362">
                  <c:v>-0.59289100046688958</c:v>
                </c:pt>
                <c:pt idx="363">
                  <c:v>0.59289100046688958</c:v>
                </c:pt>
                <c:pt idx="364">
                  <c:v>1.532601003221959</c:v>
                </c:pt>
                <c:pt idx="365">
                  <c:v>-0.59289100046688958</c:v>
                </c:pt>
                <c:pt idx="366">
                  <c:v>-0.59289100046688958</c:v>
                </c:pt>
                <c:pt idx="367">
                  <c:v>-0.59289100046688958</c:v>
                </c:pt>
                <c:pt idx="368">
                  <c:v>-0.59289100046688958</c:v>
                </c:pt>
                <c:pt idx="369">
                  <c:v>0.34681900228817991</c:v>
                </c:pt>
                <c:pt idx="370">
                  <c:v>0.59289100046688958</c:v>
                </c:pt>
                <c:pt idx="371">
                  <c:v>-0.59289100046688958</c:v>
                </c:pt>
                <c:pt idx="372">
                  <c:v>2.834825144143716</c:v>
                </c:pt>
                <c:pt idx="373">
                  <c:v>-0.59289100046688958</c:v>
                </c:pt>
                <c:pt idx="374">
                  <c:v>0</c:v>
                </c:pt>
                <c:pt idx="375">
                  <c:v>-0.59289100046688958</c:v>
                </c:pt>
                <c:pt idx="376">
                  <c:v>-0.59289100046688958</c:v>
                </c:pt>
                <c:pt idx="377">
                  <c:v>-0.59289100046688958</c:v>
                </c:pt>
                <c:pt idx="378">
                  <c:v>-0.59289100046688958</c:v>
                </c:pt>
                <c:pt idx="379">
                  <c:v>-0.59289100046688958</c:v>
                </c:pt>
                <c:pt idx="380">
                  <c:v>-0.59289100046688958</c:v>
                </c:pt>
                <c:pt idx="381">
                  <c:v>0.59289100046688958</c:v>
                </c:pt>
                <c:pt idx="382">
                  <c:v>-0.59289100046688958</c:v>
                </c:pt>
                <c:pt idx="383">
                  <c:v>-0.59289100046688958</c:v>
                </c:pt>
                <c:pt idx="384">
                  <c:v>0</c:v>
                </c:pt>
                <c:pt idx="385">
                  <c:v>1.532601003221959</c:v>
                </c:pt>
                <c:pt idx="386">
                  <c:v>-0.59289100046688958</c:v>
                </c:pt>
                <c:pt idx="387">
                  <c:v>2.624292538746658</c:v>
                </c:pt>
                <c:pt idx="388">
                  <c:v>-0.59289100046688958</c:v>
                </c:pt>
                <c:pt idx="389">
                  <c:v>0</c:v>
                </c:pt>
                <c:pt idx="390">
                  <c:v>-0.59289100046688958</c:v>
                </c:pt>
                <c:pt idx="391">
                  <c:v>0</c:v>
                </c:pt>
                <c:pt idx="392">
                  <c:v>-0.59289100046688958</c:v>
                </c:pt>
                <c:pt idx="393">
                  <c:v>0.34681900228817991</c:v>
                </c:pt>
                <c:pt idx="394">
                  <c:v>-0.59289100046688958</c:v>
                </c:pt>
                <c:pt idx="395">
                  <c:v>1.3766502711899471</c:v>
                </c:pt>
                <c:pt idx="396">
                  <c:v>-0.59289100046688958</c:v>
                </c:pt>
                <c:pt idx="397">
                  <c:v>-0.59289100046688958</c:v>
                </c:pt>
                <c:pt idx="398">
                  <c:v>-0.59289100046688958</c:v>
                </c:pt>
                <c:pt idx="399">
                  <c:v>4.0360194702719374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-0.59289100046688958</c:v>
                </c:pt>
                <c:pt idx="404">
                  <c:v>-0.59289100046688958</c:v>
                </c:pt>
                <c:pt idx="405">
                  <c:v>0.59289100046688958</c:v>
                </c:pt>
                <c:pt idx="406">
                  <c:v>0.59289100046688958</c:v>
                </c:pt>
                <c:pt idx="407">
                  <c:v>-0.59289100046688958</c:v>
                </c:pt>
                <c:pt idx="408">
                  <c:v>-0.59289100046688958</c:v>
                </c:pt>
                <c:pt idx="409">
                  <c:v>1.0715644679374903</c:v>
                </c:pt>
                <c:pt idx="410">
                  <c:v>0</c:v>
                </c:pt>
                <c:pt idx="411">
                  <c:v>-0.59289100046688958</c:v>
                </c:pt>
                <c:pt idx="412">
                  <c:v>-0.59289100046688958</c:v>
                </c:pt>
                <c:pt idx="413">
                  <c:v>0</c:v>
                </c:pt>
                <c:pt idx="414">
                  <c:v>-0.59289100046688958</c:v>
                </c:pt>
                <c:pt idx="415">
                  <c:v>0</c:v>
                </c:pt>
                <c:pt idx="416">
                  <c:v>0.34681900228817991</c:v>
                </c:pt>
                <c:pt idx="417">
                  <c:v>0.93971000275506944</c:v>
                </c:pt>
                <c:pt idx="418">
                  <c:v>-0.59289100046688958</c:v>
                </c:pt>
                <c:pt idx="419">
                  <c:v>0.78375927072305773</c:v>
                </c:pt>
                <c:pt idx="420">
                  <c:v>-0.59289100046688958</c:v>
                </c:pt>
                <c:pt idx="421">
                  <c:v>-0.59289100046688958</c:v>
                </c:pt>
                <c:pt idx="422">
                  <c:v>-0.59289100046688958</c:v>
                </c:pt>
                <c:pt idx="423">
                  <c:v>-0.59289100046688958</c:v>
                </c:pt>
                <c:pt idx="424">
                  <c:v>-0.59289100046688958</c:v>
                </c:pt>
                <c:pt idx="425">
                  <c:v>0.59289100046688958</c:v>
                </c:pt>
                <c:pt idx="426">
                  <c:v>-0.59289100046688958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-0.59289100046688958</c:v>
                </c:pt>
                <c:pt idx="431">
                  <c:v>0</c:v>
                </c:pt>
                <c:pt idx="432">
                  <c:v>-0.59289100046688958</c:v>
                </c:pt>
                <c:pt idx="433">
                  <c:v>0.59289100046688958</c:v>
                </c:pt>
                <c:pt idx="434">
                  <c:v>1.6010664061891973</c:v>
                </c:pt>
                <c:pt idx="435">
                  <c:v>-0.59289100046688958</c:v>
                </c:pt>
                <c:pt idx="436">
                  <c:v>1.2865290050432494</c:v>
                </c:pt>
                <c:pt idx="437">
                  <c:v>-0.59289100046688958</c:v>
                </c:pt>
                <c:pt idx="438">
                  <c:v>0.34681900228817991</c:v>
                </c:pt>
                <c:pt idx="439">
                  <c:v>-0.59289100046688958</c:v>
                </c:pt>
                <c:pt idx="440">
                  <c:v>-0.59289100046688958</c:v>
                </c:pt>
                <c:pt idx="441">
                  <c:v>0</c:v>
                </c:pt>
                <c:pt idx="442">
                  <c:v>0.78375927072305773</c:v>
                </c:pt>
                <c:pt idx="443">
                  <c:v>0.59289100046688958</c:v>
                </c:pt>
                <c:pt idx="444">
                  <c:v>-0.59289100046688958</c:v>
                </c:pt>
                <c:pt idx="445">
                  <c:v>0.34681900228817991</c:v>
                </c:pt>
                <c:pt idx="446">
                  <c:v>-0.59289100046688958</c:v>
                </c:pt>
                <c:pt idx="447">
                  <c:v>0.59289100046688958</c:v>
                </c:pt>
                <c:pt idx="448">
                  <c:v>0</c:v>
                </c:pt>
                <c:pt idx="449">
                  <c:v>0.93971000275506944</c:v>
                </c:pt>
                <c:pt idx="450">
                  <c:v>0</c:v>
                </c:pt>
                <c:pt idx="451">
                  <c:v>-0.59289100046688958</c:v>
                </c:pt>
                <c:pt idx="452">
                  <c:v>-0.59289100046688958</c:v>
                </c:pt>
                <c:pt idx="453">
                  <c:v>-0.59289100046688958</c:v>
                </c:pt>
                <c:pt idx="454">
                  <c:v>0</c:v>
                </c:pt>
                <c:pt idx="455">
                  <c:v>-0.59289100046688958</c:v>
                </c:pt>
                <c:pt idx="456">
                  <c:v>-0.59289100046688958</c:v>
                </c:pt>
                <c:pt idx="457">
                  <c:v>0.93971000275506944</c:v>
                </c:pt>
                <c:pt idx="458">
                  <c:v>0</c:v>
                </c:pt>
                <c:pt idx="459">
                  <c:v>-0.59289100046688958</c:v>
                </c:pt>
                <c:pt idx="460">
                  <c:v>-0.59289100046688958</c:v>
                </c:pt>
                <c:pt idx="461">
                  <c:v>-0.59289100046688958</c:v>
                </c:pt>
                <c:pt idx="462">
                  <c:v>-0.59289100046688958</c:v>
                </c:pt>
                <c:pt idx="463">
                  <c:v>1.6010664061891973</c:v>
                </c:pt>
                <c:pt idx="464">
                  <c:v>2.0112744706925594</c:v>
                </c:pt>
                <c:pt idx="465">
                  <c:v>0.59289100046688958</c:v>
                </c:pt>
                <c:pt idx="466">
                  <c:v>-0.59289100046688958</c:v>
                </c:pt>
                <c:pt idx="467">
                  <c:v>0.34681900228817991</c:v>
                </c:pt>
                <c:pt idx="468">
                  <c:v>-0.59289100046688958</c:v>
                </c:pt>
                <c:pt idx="469">
                  <c:v>0</c:v>
                </c:pt>
                <c:pt idx="470">
                  <c:v>-0.59289100046688958</c:v>
                </c:pt>
                <c:pt idx="471">
                  <c:v>1.1857820009337789</c:v>
                </c:pt>
                <c:pt idx="472">
                  <c:v>1.6644554684043795</c:v>
                </c:pt>
                <c:pt idx="473">
                  <c:v>0.78375927072305773</c:v>
                </c:pt>
                <c:pt idx="474">
                  <c:v>1.7234692734781272</c:v>
                </c:pt>
                <c:pt idx="475">
                  <c:v>0</c:v>
                </c:pt>
                <c:pt idx="476">
                  <c:v>-0.59289100046688958</c:v>
                </c:pt>
                <c:pt idx="477">
                  <c:v>0.59289100046688958</c:v>
                </c:pt>
                <c:pt idx="478">
                  <c:v>-0.59289100046688958</c:v>
                </c:pt>
                <c:pt idx="479">
                  <c:v>0.59289100046688958</c:v>
                </c:pt>
                <c:pt idx="480">
                  <c:v>-0.59289100046688958</c:v>
                </c:pt>
                <c:pt idx="481">
                  <c:v>1.7786730014006686</c:v>
                </c:pt>
                <c:pt idx="482">
                  <c:v>-0.59289100046688958</c:v>
                </c:pt>
                <c:pt idx="483">
                  <c:v>0.93971000275506944</c:v>
                </c:pt>
                <c:pt idx="484">
                  <c:v>-0.59289100046688958</c:v>
                </c:pt>
                <c:pt idx="485">
                  <c:v>-0.59289100046688958</c:v>
                </c:pt>
                <c:pt idx="486">
                  <c:v>-0.59289100046688958</c:v>
                </c:pt>
                <c:pt idx="487">
                  <c:v>0</c:v>
                </c:pt>
                <c:pt idx="488">
                  <c:v>-0.59289100046688958</c:v>
                </c:pt>
                <c:pt idx="489">
                  <c:v>1.1857820009337789</c:v>
                </c:pt>
                <c:pt idx="490">
                  <c:v>0.34681900228817991</c:v>
                </c:pt>
                <c:pt idx="491">
                  <c:v>-0.59289100046688958</c:v>
                </c:pt>
                <c:pt idx="492">
                  <c:v>1.8794200055101387</c:v>
                </c:pt>
                <c:pt idx="493">
                  <c:v>0.34681900228817991</c:v>
                </c:pt>
                <c:pt idx="494">
                  <c:v>0</c:v>
                </c:pt>
                <c:pt idx="495">
                  <c:v>0.78375927072305773</c:v>
                </c:pt>
                <c:pt idx="496">
                  <c:v>0.34681900228817991</c:v>
                </c:pt>
                <c:pt idx="497">
                  <c:v>0.59289100046688958</c:v>
                </c:pt>
                <c:pt idx="498">
                  <c:v>0.93971000275506944</c:v>
                </c:pt>
                <c:pt idx="499">
                  <c:v>-0.59289100046688958</c:v>
                </c:pt>
                <c:pt idx="500">
                  <c:v>-0.59289100046688958</c:v>
                </c:pt>
                <c:pt idx="501">
                  <c:v>-0.59289100046688958</c:v>
                </c:pt>
                <c:pt idx="502">
                  <c:v>-0.59289100046688958</c:v>
                </c:pt>
                <c:pt idx="503">
                  <c:v>0</c:v>
                </c:pt>
                <c:pt idx="504">
                  <c:v>0</c:v>
                </c:pt>
                <c:pt idx="505">
                  <c:v>-0.59289100046688958</c:v>
                </c:pt>
                <c:pt idx="506">
                  <c:v>-0.59289100046688958</c:v>
                </c:pt>
                <c:pt idx="507">
                  <c:v>1.1857820009337789</c:v>
                </c:pt>
                <c:pt idx="508">
                  <c:v>0.34681900228817991</c:v>
                </c:pt>
                <c:pt idx="509">
                  <c:v>-0.59289100046688958</c:v>
                </c:pt>
                <c:pt idx="510">
                  <c:v>-0.59289100046688958</c:v>
                </c:pt>
                <c:pt idx="511">
                  <c:v>-0.59289100046688958</c:v>
                </c:pt>
                <c:pt idx="512">
                  <c:v>0</c:v>
                </c:pt>
                <c:pt idx="513">
                  <c:v>-0.59289100046688958</c:v>
                </c:pt>
                <c:pt idx="514">
                  <c:v>-0.59289100046688958</c:v>
                </c:pt>
                <c:pt idx="515">
                  <c:v>0</c:v>
                </c:pt>
                <c:pt idx="516">
                  <c:v>-0.59289100046688958</c:v>
                </c:pt>
                <c:pt idx="517">
                  <c:v>-0.59289100046688958</c:v>
                </c:pt>
                <c:pt idx="518">
                  <c:v>1.3766502711899471</c:v>
                </c:pt>
                <c:pt idx="519">
                  <c:v>-0.59289100046688958</c:v>
                </c:pt>
                <c:pt idx="520">
                  <c:v>0.34681900228817991</c:v>
                </c:pt>
                <c:pt idx="521">
                  <c:v>-0.59289100046688958</c:v>
                </c:pt>
                <c:pt idx="522">
                  <c:v>0</c:v>
                </c:pt>
                <c:pt idx="523">
                  <c:v>0.59289100046688958</c:v>
                </c:pt>
                <c:pt idx="524">
                  <c:v>1.2865290050432494</c:v>
                </c:pt>
                <c:pt idx="525">
                  <c:v>-0.59289100046688958</c:v>
                </c:pt>
                <c:pt idx="526">
                  <c:v>-0.59289100046688958</c:v>
                </c:pt>
                <c:pt idx="527">
                  <c:v>0</c:v>
                </c:pt>
                <c:pt idx="528">
                  <c:v>-0.59289100046688958</c:v>
                </c:pt>
                <c:pt idx="529">
                  <c:v>-0.59289100046688958</c:v>
                </c:pt>
                <c:pt idx="530">
                  <c:v>-0.59289100046688958</c:v>
                </c:pt>
                <c:pt idx="531">
                  <c:v>-0.59289100046688958</c:v>
                </c:pt>
                <c:pt idx="532">
                  <c:v>0.34681900228817991</c:v>
                </c:pt>
                <c:pt idx="533">
                  <c:v>-0.59289100046688958</c:v>
                </c:pt>
                <c:pt idx="534">
                  <c:v>0.78375927072305773</c:v>
                </c:pt>
                <c:pt idx="535">
                  <c:v>-0.59289100046688958</c:v>
                </c:pt>
                <c:pt idx="536">
                  <c:v>-0.59289100046688958</c:v>
                </c:pt>
                <c:pt idx="537">
                  <c:v>-0.59289100046688958</c:v>
                </c:pt>
                <c:pt idx="538">
                  <c:v>0</c:v>
                </c:pt>
                <c:pt idx="539">
                  <c:v>3.6815290183002429</c:v>
                </c:pt>
                <c:pt idx="540">
                  <c:v>0</c:v>
                </c:pt>
                <c:pt idx="541">
                  <c:v>-0.59289100046688958</c:v>
                </c:pt>
                <c:pt idx="542">
                  <c:v>-0.59289100046688958</c:v>
                </c:pt>
                <c:pt idx="543">
                  <c:v>1.2865290050432494</c:v>
                </c:pt>
                <c:pt idx="544">
                  <c:v>1.3766502711899471</c:v>
                </c:pt>
                <c:pt idx="545">
                  <c:v>-0.59289100046688958</c:v>
                </c:pt>
                <c:pt idx="546">
                  <c:v>1.1857820009337789</c:v>
                </c:pt>
                <c:pt idx="547">
                  <c:v>-0.59289100046688958</c:v>
                </c:pt>
                <c:pt idx="548">
                  <c:v>-0.59289100046688958</c:v>
                </c:pt>
                <c:pt idx="549">
                  <c:v>-0.59289100046688958</c:v>
                </c:pt>
                <c:pt idx="550">
                  <c:v>1.0715644679374903</c:v>
                </c:pt>
                <c:pt idx="551">
                  <c:v>0.59289100046688958</c:v>
                </c:pt>
                <c:pt idx="552">
                  <c:v>1.2865290050432494</c:v>
                </c:pt>
                <c:pt idx="553">
                  <c:v>-0.59289100046688958</c:v>
                </c:pt>
                <c:pt idx="554">
                  <c:v>1.4581748729537689</c:v>
                </c:pt>
                <c:pt idx="555">
                  <c:v>-0.59289100046688958</c:v>
                </c:pt>
                <c:pt idx="556">
                  <c:v>-0.59289100046688958</c:v>
                </c:pt>
                <c:pt idx="557">
                  <c:v>-0.59289100046688958</c:v>
                </c:pt>
                <c:pt idx="558">
                  <c:v>-0.59289100046688958</c:v>
                </c:pt>
                <c:pt idx="559">
                  <c:v>0</c:v>
                </c:pt>
                <c:pt idx="560">
                  <c:v>0.34681900228817991</c:v>
                </c:pt>
                <c:pt idx="561">
                  <c:v>-0.59289100046688958</c:v>
                </c:pt>
                <c:pt idx="562">
                  <c:v>0.78375927072305773</c:v>
                </c:pt>
                <c:pt idx="563">
                  <c:v>0</c:v>
                </c:pt>
                <c:pt idx="564">
                  <c:v>0.59289100046688958</c:v>
                </c:pt>
                <c:pt idx="565">
                  <c:v>-0.59289100046688958</c:v>
                </c:pt>
                <c:pt idx="566">
                  <c:v>-0.59289100046688958</c:v>
                </c:pt>
                <c:pt idx="567">
                  <c:v>0</c:v>
                </c:pt>
                <c:pt idx="568">
                  <c:v>-0.59289100046688958</c:v>
                </c:pt>
                <c:pt idx="569">
                  <c:v>-0.59289100046688958</c:v>
                </c:pt>
                <c:pt idx="570">
                  <c:v>0.59289100046688958</c:v>
                </c:pt>
                <c:pt idx="571">
                  <c:v>0</c:v>
                </c:pt>
                <c:pt idx="572">
                  <c:v>-0.59289100046688958</c:v>
                </c:pt>
                <c:pt idx="573">
                  <c:v>0.34681900228817991</c:v>
                </c:pt>
                <c:pt idx="574">
                  <c:v>-0.59289100046688958</c:v>
                </c:pt>
                <c:pt idx="575">
                  <c:v>-0.59289100046688958</c:v>
                </c:pt>
                <c:pt idx="576">
                  <c:v>-0.59289100046688958</c:v>
                </c:pt>
                <c:pt idx="577">
                  <c:v>1.2865290050432494</c:v>
                </c:pt>
                <c:pt idx="578">
                  <c:v>0</c:v>
                </c:pt>
                <c:pt idx="579">
                  <c:v>-0.59289100046688958</c:v>
                </c:pt>
                <c:pt idx="580">
                  <c:v>-0.59289100046688958</c:v>
                </c:pt>
                <c:pt idx="581">
                  <c:v>0.34681900228817991</c:v>
                </c:pt>
                <c:pt idx="582">
                  <c:v>0</c:v>
                </c:pt>
                <c:pt idx="583">
                  <c:v>0.59289100046688958</c:v>
                </c:pt>
                <c:pt idx="584">
                  <c:v>-0.59289100046688958</c:v>
                </c:pt>
                <c:pt idx="585">
                  <c:v>-0.59289100046688958</c:v>
                </c:pt>
                <c:pt idx="586">
                  <c:v>0.34681900228817991</c:v>
                </c:pt>
                <c:pt idx="587">
                  <c:v>0.78375927072305773</c:v>
                </c:pt>
                <c:pt idx="588">
                  <c:v>0.59289100046688958</c:v>
                </c:pt>
                <c:pt idx="589">
                  <c:v>1.3766502711899471</c:v>
                </c:pt>
                <c:pt idx="590">
                  <c:v>-0.59289100046688958</c:v>
                </c:pt>
                <c:pt idx="591">
                  <c:v>4.3194494103449355</c:v>
                </c:pt>
                <c:pt idx="592">
                  <c:v>0.59289100046688958</c:v>
                </c:pt>
                <c:pt idx="593">
                  <c:v>-0.59289100046688958</c:v>
                </c:pt>
                <c:pt idx="594">
                  <c:v>2.257346468871269</c:v>
                </c:pt>
                <c:pt idx="595">
                  <c:v>0.34681900228817991</c:v>
                </c:pt>
                <c:pt idx="596">
                  <c:v>-0.59289100046688958</c:v>
                </c:pt>
                <c:pt idx="597">
                  <c:v>0.59289100046688958</c:v>
                </c:pt>
                <c:pt idx="598">
                  <c:v>-0.59289100046688958</c:v>
                </c:pt>
                <c:pt idx="599">
                  <c:v>-0.59289100046688958</c:v>
                </c:pt>
                <c:pt idx="600">
                  <c:v>0.34681900228817991</c:v>
                </c:pt>
                <c:pt idx="601">
                  <c:v>3.4120210087320983</c:v>
                </c:pt>
                <c:pt idx="602">
                  <c:v>0</c:v>
                </c:pt>
                <c:pt idx="603">
                  <c:v>-0.59289100046688958</c:v>
                </c:pt>
                <c:pt idx="604">
                  <c:v>-0.59289100046688958</c:v>
                </c:pt>
                <c:pt idx="605">
                  <c:v>0</c:v>
                </c:pt>
                <c:pt idx="606">
                  <c:v>0</c:v>
                </c:pt>
                <c:pt idx="607">
                  <c:v>-0.59289100046688958</c:v>
                </c:pt>
                <c:pt idx="608">
                  <c:v>2.4234199333201487</c:v>
                </c:pt>
                <c:pt idx="609">
                  <c:v>-0.59289100046688958</c:v>
                </c:pt>
                <c:pt idx="610">
                  <c:v>-0.59289100046688958</c:v>
                </c:pt>
                <c:pt idx="611">
                  <c:v>0.34681900228817991</c:v>
                </c:pt>
                <c:pt idx="612">
                  <c:v>-0.59289100046688958</c:v>
                </c:pt>
                <c:pt idx="613">
                  <c:v>-0.59289100046688958</c:v>
                </c:pt>
                <c:pt idx="614">
                  <c:v>-0.59289100046688958</c:v>
                </c:pt>
                <c:pt idx="615">
                  <c:v>-0.59289100046688958</c:v>
                </c:pt>
                <c:pt idx="616">
                  <c:v>-0.59289100046688958</c:v>
                </c:pt>
                <c:pt idx="617">
                  <c:v>-0.59289100046688958</c:v>
                </c:pt>
                <c:pt idx="618">
                  <c:v>0.78375927072305773</c:v>
                </c:pt>
                <c:pt idx="619">
                  <c:v>-0.59289100046688958</c:v>
                </c:pt>
                <c:pt idx="620">
                  <c:v>0</c:v>
                </c:pt>
                <c:pt idx="621">
                  <c:v>1.4581748729537689</c:v>
                </c:pt>
                <c:pt idx="622">
                  <c:v>0.34681900228817991</c:v>
                </c:pt>
                <c:pt idx="623">
                  <c:v>-0.59289100046688958</c:v>
                </c:pt>
                <c:pt idx="624">
                  <c:v>0.59289100046688958</c:v>
                </c:pt>
                <c:pt idx="625">
                  <c:v>-0.59289100046688958</c:v>
                </c:pt>
                <c:pt idx="626">
                  <c:v>1.925666992889504</c:v>
                </c:pt>
                <c:pt idx="627">
                  <c:v>2.8031414884338459</c:v>
                </c:pt>
                <c:pt idx="628">
                  <c:v>0.59289100046688958</c:v>
                </c:pt>
                <c:pt idx="629">
                  <c:v>-0.59289100046688958</c:v>
                </c:pt>
                <c:pt idx="630">
                  <c:v>0</c:v>
                </c:pt>
                <c:pt idx="631">
                  <c:v>-0.59289100046688958</c:v>
                </c:pt>
                <c:pt idx="632">
                  <c:v>4.2052318773486466</c:v>
                </c:pt>
                <c:pt idx="633">
                  <c:v>-0.59289100046688958</c:v>
                </c:pt>
                <c:pt idx="634">
                  <c:v>0</c:v>
                </c:pt>
                <c:pt idx="635">
                  <c:v>-0.59289100046688958</c:v>
                </c:pt>
                <c:pt idx="636">
                  <c:v>-0.59289100046688958</c:v>
                </c:pt>
                <c:pt idx="637">
                  <c:v>-0.59289100046688958</c:v>
                </c:pt>
                <c:pt idx="638">
                  <c:v>0.34681900228817991</c:v>
                </c:pt>
                <c:pt idx="639">
                  <c:v>0.59289100046688958</c:v>
                </c:pt>
                <c:pt idx="640">
                  <c:v>-0.59289100046688958</c:v>
                </c:pt>
                <c:pt idx="641">
                  <c:v>2.1254920036888483</c:v>
                </c:pt>
                <c:pt idx="642">
                  <c:v>-0.59289100046688958</c:v>
                </c:pt>
                <c:pt idx="643">
                  <c:v>-0.59289100046688958</c:v>
                </c:pt>
                <c:pt idx="644">
                  <c:v>-0.59289100046688958</c:v>
                </c:pt>
                <c:pt idx="645">
                  <c:v>3.100119544668074</c:v>
                </c:pt>
                <c:pt idx="646">
                  <c:v>-0.59289100046688958</c:v>
                </c:pt>
                <c:pt idx="647">
                  <c:v>0</c:v>
                </c:pt>
                <c:pt idx="648">
                  <c:v>-0.59289100046688958</c:v>
                </c:pt>
                <c:pt idx="649">
                  <c:v>-0.59289100046688958</c:v>
                </c:pt>
                <c:pt idx="650">
                  <c:v>0.93971000275506944</c:v>
                </c:pt>
                <c:pt idx="651">
                  <c:v>-0.59289100046688958</c:v>
                </c:pt>
                <c:pt idx="652">
                  <c:v>-0.59289100046688958</c:v>
                </c:pt>
                <c:pt idx="653">
                  <c:v>2.226239007798319</c:v>
                </c:pt>
                <c:pt idx="654">
                  <c:v>-0.59289100046688958</c:v>
                </c:pt>
                <c:pt idx="655">
                  <c:v>-0.59289100046688958</c:v>
                </c:pt>
                <c:pt idx="656">
                  <c:v>0</c:v>
                </c:pt>
                <c:pt idx="657">
                  <c:v>-0.59289100046688958</c:v>
                </c:pt>
                <c:pt idx="658">
                  <c:v>-0.59289100046688958</c:v>
                </c:pt>
                <c:pt idx="659">
                  <c:v>0</c:v>
                </c:pt>
                <c:pt idx="660">
                  <c:v>1.1857820009337789</c:v>
                </c:pt>
                <c:pt idx="661">
                  <c:v>0.93971000275506944</c:v>
                </c:pt>
                <c:pt idx="662">
                  <c:v>0.34681900228817991</c:v>
                </c:pt>
                <c:pt idx="663">
                  <c:v>-0.59289100046688958</c:v>
                </c:pt>
                <c:pt idx="664">
                  <c:v>-0.59289100046688958</c:v>
                </c:pt>
                <c:pt idx="665">
                  <c:v>-0.59289100046688958</c:v>
                </c:pt>
                <c:pt idx="666">
                  <c:v>0</c:v>
                </c:pt>
                <c:pt idx="667">
                  <c:v>0.93971000275506944</c:v>
                </c:pt>
                <c:pt idx="668">
                  <c:v>0.34681900228817991</c:v>
                </c:pt>
                <c:pt idx="669">
                  <c:v>-0.59289100046688958</c:v>
                </c:pt>
                <c:pt idx="670">
                  <c:v>-0.59289100046688958</c:v>
                </c:pt>
                <c:pt idx="671">
                  <c:v>-0.59289100046688958</c:v>
                </c:pt>
                <c:pt idx="672">
                  <c:v>3.1445638740437505</c:v>
                </c:pt>
                <c:pt idx="673">
                  <c:v>-0.59289100046688958</c:v>
                </c:pt>
                <c:pt idx="674">
                  <c:v>-0.59289100046688958</c:v>
                </c:pt>
                <c:pt idx="675">
                  <c:v>4.126522508755329</c:v>
                </c:pt>
                <c:pt idx="676">
                  <c:v>-0.59289100046688958</c:v>
                </c:pt>
                <c:pt idx="677">
                  <c:v>-0.59289100046688958</c:v>
                </c:pt>
                <c:pt idx="678">
                  <c:v>0</c:v>
                </c:pt>
                <c:pt idx="679">
                  <c:v>0</c:v>
                </c:pt>
                <c:pt idx="680">
                  <c:v>2.9509844734476287</c:v>
                </c:pt>
                <c:pt idx="681">
                  <c:v>0.34681900228817991</c:v>
                </c:pt>
                <c:pt idx="682">
                  <c:v>-0.59289100046688958</c:v>
                </c:pt>
                <c:pt idx="683">
                  <c:v>1.4581748729537689</c:v>
                </c:pt>
                <c:pt idx="684">
                  <c:v>2.7533005423798942</c:v>
                </c:pt>
                <c:pt idx="685">
                  <c:v>-0.59289100046688958</c:v>
                </c:pt>
                <c:pt idx="686">
                  <c:v>0</c:v>
                </c:pt>
                <c:pt idx="687">
                  <c:v>-0.59289100046688958</c:v>
                </c:pt>
                <c:pt idx="688">
                  <c:v>-0.59289100046688958</c:v>
                </c:pt>
                <c:pt idx="689">
                  <c:v>0</c:v>
                </c:pt>
                <c:pt idx="690">
                  <c:v>0</c:v>
                </c:pt>
                <c:pt idx="691">
                  <c:v>-0.59289100046688958</c:v>
                </c:pt>
                <c:pt idx="692">
                  <c:v>-0.59289100046688958</c:v>
                </c:pt>
                <c:pt idx="693">
                  <c:v>1.4581748729537689</c:v>
                </c:pt>
                <c:pt idx="694">
                  <c:v>-0.59289100046688958</c:v>
                </c:pt>
                <c:pt idx="695">
                  <c:v>1.6010664061891973</c:v>
                </c:pt>
                <c:pt idx="696">
                  <c:v>1.6644554684043795</c:v>
                </c:pt>
                <c:pt idx="697">
                  <c:v>3.693010545134964</c:v>
                </c:pt>
                <c:pt idx="698">
                  <c:v>-0.59289100046688958</c:v>
                </c:pt>
                <c:pt idx="699">
                  <c:v>-0.59289100046688958</c:v>
                </c:pt>
                <c:pt idx="700">
                  <c:v>-0.59289100046688958</c:v>
                </c:pt>
                <c:pt idx="701">
                  <c:v>-0.59289100046688958</c:v>
                </c:pt>
                <c:pt idx="702">
                  <c:v>-0.59289100046688958</c:v>
                </c:pt>
                <c:pt idx="703">
                  <c:v>0</c:v>
                </c:pt>
                <c:pt idx="704">
                  <c:v>0.93971000275506944</c:v>
                </c:pt>
                <c:pt idx="705">
                  <c:v>1.0715644679374903</c:v>
                </c:pt>
                <c:pt idx="706">
                  <c:v>1.925666992889504</c:v>
                </c:pt>
                <c:pt idx="707">
                  <c:v>0.34681900228817991</c:v>
                </c:pt>
                <c:pt idx="708">
                  <c:v>2.0510658734206579</c:v>
                </c:pt>
                <c:pt idx="709">
                  <c:v>0.59289100046688958</c:v>
                </c:pt>
              </c:numCache>
            </c:numRef>
          </c:xVal>
          <c:yVal>
            <c:numRef>
              <c:f>submitterpatch!$H$2:$H$711</c:f>
              <c:numCache>
                <c:formatCode>General</c:formatCode>
                <c:ptCount val="710"/>
                <c:pt idx="0">
                  <c:v>-0.44413812096866967</c:v>
                </c:pt>
                <c:pt idx="1">
                  <c:v>1.6214821336392988</c:v>
                </c:pt>
                <c:pt idx="2">
                  <c:v>0.10597696328293875</c:v>
                </c:pt>
                <c:pt idx="3">
                  <c:v>-0.26704061992674843</c:v>
                </c:pt>
                <c:pt idx="4">
                  <c:v>0</c:v>
                </c:pt>
                <c:pt idx="5">
                  <c:v>0</c:v>
                </c:pt>
                <c:pt idx="6">
                  <c:v>0.70420667581786278</c:v>
                </c:pt>
                <c:pt idx="7">
                  <c:v>0.15409159156625438</c:v>
                </c:pt>
                <c:pt idx="8">
                  <c:v>-0.26704061992674843</c:v>
                </c:pt>
                <c:pt idx="9">
                  <c:v>-0.67245650985202776</c:v>
                </c:pt>
                <c:pt idx="10">
                  <c:v>5.475607544150201E-2</c:v>
                </c:pt>
                <c:pt idx="11">
                  <c:v>-0.44413812096866967</c:v>
                </c:pt>
                <c:pt idx="12">
                  <c:v>0.10597696328293875</c:v>
                </c:pt>
                <c:pt idx="13">
                  <c:v>0.39399629285017929</c:v>
                </c:pt>
                <c:pt idx="14">
                  <c:v>-0.44413812096866967</c:v>
                </c:pt>
                <c:pt idx="15">
                  <c:v>-1.2225715941036364</c:v>
                </c:pt>
                <c:pt idx="16">
                  <c:v>0.24236562822924859</c:v>
                </c:pt>
                <c:pt idx="17">
                  <c:v>-0.99425320522027827</c:v>
                </c:pt>
                <c:pt idx="18">
                  <c:v>0.94411137710178794</c:v>
                </c:pt>
                <c:pt idx="19">
                  <c:v>0</c:v>
                </c:pt>
                <c:pt idx="20">
                  <c:v>-0.99425320522027827</c:v>
                </c:pt>
                <c:pt idx="21">
                  <c:v>0</c:v>
                </c:pt>
                <c:pt idx="22">
                  <c:v>0.35871722687744867</c:v>
                </c:pt>
              </c:numCache>
            </c:numRef>
          </c:yVal>
        </c:ser>
        <c:axId val="69444352"/>
        <c:axId val="69447040"/>
      </c:scatterChart>
      <c:valAx>
        <c:axId val="69444352"/>
        <c:scaling>
          <c:orientation val="minMax"/>
        </c:scaling>
        <c:axPos val="b"/>
        <c:numFmt formatCode="General" sourceLinked="1"/>
        <c:tickLblPos val="nextTo"/>
        <c:crossAx val="69447040"/>
        <c:crosses val="autoZero"/>
        <c:crossBetween val="midCat"/>
      </c:valAx>
      <c:valAx>
        <c:axId val="69447040"/>
        <c:scaling>
          <c:orientation val="minMax"/>
        </c:scaling>
        <c:axPos val="l"/>
        <c:majorGridlines/>
        <c:numFmt formatCode="General" sourceLinked="1"/>
        <c:tickLblPos val="nextTo"/>
        <c:crossAx val="69444352"/>
        <c:crosses val="autoZero"/>
        <c:crossBetween val="midCat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title>
      <c:tx>
        <c:rich>
          <a:bodyPr/>
          <a:lstStyle/>
          <a:p>
            <a:pPr>
              <a:defRPr/>
            </a:pPr>
            <a:r>
              <a:rPr lang="en-US" altLang="en-US" dirty="0"/>
              <a:t>Eclipse </a:t>
            </a:r>
            <a:r>
              <a:rPr lang="en-US" altLang="en-US" dirty="0" smtClean="0"/>
              <a:t>Platform(2003-2009)</a:t>
            </a:r>
            <a:endParaRPr lang="en-US" altLang="en-US" dirty="0"/>
          </a:p>
        </c:rich>
      </c:tx>
      <c:layout/>
    </c:title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submitterpatch!$F$2:$F$162</c:f>
              <c:numCache>
                <c:formatCode>General</c:formatCode>
                <c:ptCount val="161"/>
                <c:pt idx="0">
                  <c:v>-0.46722254034726679</c:v>
                </c:pt>
                <c:pt idx="1">
                  <c:v>0.84483931735041762</c:v>
                </c:pt>
                <c:pt idx="2">
                  <c:v>-0.2336112701736334</c:v>
                </c:pt>
                <c:pt idx="3">
                  <c:v>1.1651511331015849</c:v>
                </c:pt>
                <c:pt idx="4">
                  <c:v>0.87365313545396617</c:v>
                </c:pt>
                <c:pt idx="5">
                  <c:v>-6.7861436198485225E-2</c:v>
                </c:pt>
                <c:pt idx="6">
                  <c:v>0.73086077209907818</c:v>
                </c:pt>
                <c:pt idx="7">
                  <c:v>0.25456471691439303</c:v>
                </c:pt>
                <c:pt idx="8">
                  <c:v>0.39936110414878156</c:v>
                </c:pt>
                <c:pt idx="9">
                  <c:v>-1.2659447486448301</c:v>
                </c:pt>
                <c:pt idx="10">
                  <c:v>0.21186694302800271</c:v>
                </c:pt>
                <c:pt idx="11">
                  <c:v>1.1025610629006897</c:v>
                </c:pt>
                <c:pt idx="12">
                  <c:v>-0.86658364449604841</c:v>
                </c:pt>
                <c:pt idx="13">
                  <c:v>2.1729636222603728</c:v>
                </c:pt>
                <c:pt idx="14">
                  <c:v>-0.33865698091653595</c:v>
                </c:pt>
                <c:pt idx="15">
                  <c:v>1.3393121571090842</c:v>
                </c:pt>
                <c:pt idx="16">
                  <c:v>-0.46722254034726679</c:v>
                </c:pt>
                <c:pt idx="17">
                  <c:v>0.76579002895280324</c:v>
                </c:pt>
                <c:pt idx="18">
                  <c:v>2.0260583150854381</c:v>
                </c:pt>
                <c:pt idx="19">
                  <c:v>0.78249138049390554</c:v>
                </c:pt>
                <c:pt idx="20">
                  <c:v>1.0833540748614705</c:v>
                </c:pt>
                <c:pt idx="21">
                  <c:v>0.61122804717678436</c:v>
                </c:pt>
                <c:pt idx="22">
                  <c:v>0.36642892480402156</c:v>
                </c:pt>
                <c:pt idx="23">
                  <c:v>6.0704123232245596E-2</c:v>
                </c:pt>
                <c:pt idx="24">
                  <c:v>0.73086077209907818</c:v>
                </c:pt>
                <c:pt idx="25">
                  <c:v>0.46006522738102729</c:v>
                </c:pt>
                <c:pt idx="26">
                  <c:v>0.84483931735041762</c:v>
                </c:pt>
                <c:pt idx="27">
                  <c:v>0.67414390550311409</c:v>
                </c:pt>
                <c:pt idx="28">
                  <c:v>1.1651511331015849</c:v>
                </c:pt>
                <c:pt idx="29">
                  <c:v>-1.2659447486448301</c:v>
                </c:pt>
                <c:pt idx="30">
                  <c:v>-0.86658364449604841</c:v>
                </c:pt>
                <c:pt idx="31">
                  <c:v>-0.63297237432241504</c:v>
                </c:pt>
                <c:pt idx="32">
                  <c:v>-1.2659447486448301</c:v>
                </c:pt>
                <c:pt idx="33">
                  <c:v>0.29431539340587914</c:v>
                </c:pt>
                <c:pt idx="34">
                  <c:v>1.706477383974311</c:v>
                </c:pt>
                <c:pt idx="35">
                  <c:v>0.65392582106317476</c:v>
                </c:pt>
                <c:pt idx="36">
                  <c:v>-6.7861436198485225E-2</c:v>
                </c:pt>
                <c:pt idx="37">
                  <c:v>0.16574983397514831</c:v>
                </c:pt>
                <c:pt idx="38">
                  <c:v>1.9907724155186979</c:v>
                </c:pt>
                <c:pt idx="39">
                  <c:v>0</c:v>
                </c:pt>
                <c:pt idx="40">
                  <c:v>1.1302218762478595</c:v>
                </c:pt>
                <c:pt idx="41">
                  <c:v>1.3004554393453991</c:v>
                </c:pt>
                <c:pt idx="42">
                  <c:v>0.43051227346798848</c:v>
                </c:pt>
                <c:pt idx="43">
                  <c:v>0</c:v>
                </c:pt>
                <c:pt idx="44">
                  <c:v>0</c:v>
                </c:pt>
                <c:pt idx="45">
                  <c:v>1.9988025982528732</c:v>
                </c:pt>
                <c:pt idx="46">
                  <c:v>0.56511093812392965</c:v>
                </c:pt>
                <c:pt idx="47">
                  <c:v>0.29431539340587914</c:v>
                </c:pt>
                <c:pt idx="48">
                  <c:v>0.65392582106317476</c:v>
                </c:pt>
                <c:pt idx="49">
                  <c:v>1.2216031611341731</c:v>
                </c:pt>
                <c:pt idx="50">
                  <c:v>0.36642892480402156</c:v>
                </c:pt>
                <c:pt idx="51">
                  <c:v>-1.2659447486448301</c:v>
                </c:pt>
                <c:pt idx="52">
                  <c:v>0.88753709123680824</c:v>
                </c:pt>
                <c:pt idx="53">
                  <c:v>-0.14479638723438851</c:v>
                </c:pt>
                <c:pt idx="54">
                  <c:v>1.5066255097763814</c:v>
                </c:pt>
                <c:pt idx="55">
                  <c:v>2.9264889521502839</c:v>
                </c:pt>
                <c:pt idx="56">
                  <c:v>-1.2659447486448301</c:v>
                </c:pt>
                <c:pt idx="57">
                  <c:v>-0.86658364449604841</c:v>
                </c:pt>
                <c:pt idx="58">
                  <c:v>-0.33865698091653595</c:v>
                </c:pt>
                <c:pt idx="59">
                  <c:v>-0.46722254034726679</c:v>
                </c:pt>
                <c:pt idx="60">
                  <c:v>-1.2659447486448301</c:v>
                </c:pt>
                <c:pt idx="61">
                  <c:v>-1.2659447486448301</c:v>
                </c:pt>
                <c:pt idx="62">
                  <c:v>0.36642892480402156</c:v>
                </c:pt>
                <c:pt idx="63">
                  <c:v>0.79872220829756324</c:v>
                </c:pt>
                <c:pt idx="64">
                  <c:v>1.1302218762478595</c:v>
                </c:pt>
                <c:pt idx="65">
                  <c:v>-0.2336112701736334</c:v>
                </c:pt>
                <c:pt idx="66">
                  <c:v>-1.2659447486448301</c:v>
                </c:pt>
                <c:pt idx="67">
                  <c:v>-1.2659447486448301</c:v>
                </c:pt>
                <c:pt idx="68">
                  <c:v>0.46006522738102729</c:v>
                </c:pt>
                <c:pt idx="69">
                  <c:v>0.36642892480402156</c:v>
                </c:pt>
                <c:pt idx="70">
                  <c:v>-0.63297237432241504</c:v>
                </c:pt>
                <c:pt idx="71">
                  <c:v>-0.86658364449604841</c:v>
                </c:pt>
                <c:pt idx="72">
                  <c:v>-1.2659447486448301</c:v>
                </c:pt>
                <c:pt idx="73">
                  <c:v>-0.86658364449604841</c:v>
                </c:pt>
                <c:pt idx="74">
                  <c:v>-0.63297237432241504</c:v>
                </c:pt>
                <c:pt idx="75">
                  <c:v>-0.86658364449604841</c:v>
                </c:pt>
                <c:pt idx="76">
                  <c:v>0.71256856004109237</c:v>
                </c:pt>
                <c:pt idx="77">
                  <c:v>-1.2659447486448301</c:v>
                </c:pt>
                <c:pt idx="78">
                  <c:v>0.88753709123680824</c:v>
                </c:pt>
                <c:pt idx="79">
                  <c:v>0.9010943351966173</c:v>
                </c:pt>
                <c:pt idx="80">
                  <c:v>-0.2336112701736334</c:v>
                </c:pt>
                <c:pt idx="81">
                  <c:v>-1.2659447486448301</c:v>
                </c:pt>
                <c:pt idx="82">
                  <c:v>-0.46722254034726679</c:v>
                </c:pt>
                <c:pt idx="83">
                  <c:v>-1.2659447486448301</c:v>
                </c:pt>
                <c:pt idx="84">
                  <c:v>-0.33865698091653595</c:v>
                </c:pt>
                <c:pt idx="85">
                  <c:v>-0.86658364449604841</c:v>
                </c:pt>
                <c:pt idx="86">
                  <c:v>0.87365313545396617</c:v>
                </c:pt>
                <c:pt idx="87">
                  <c:v>0.65392582106317476</c:v>
                </c:pt>
                <c:pt idx="88">
                  <c:v>-0.86658364449604841</c:v>
                </c:pt>
                <c:pt idx="89">
                  <c:v>1.1735623231339358</c:v>
                </c:pt>
                <c:pt idx="90">
                  <c:v>1.9266890668547305</c:v>
                </c:pt>
                <c:pt idx="91">
                  <c:v>-0.46722254034726679</c:v>
                </c:pt>
                <c:pt idx="92">
                  <c:v>-0.46722254034726679</c:v>
                </c:pt>
                <c:pt idx="93">
                  <c:v>-1.2659447486448301</c:v>
                </c:pt>
                <c:pt idx="94">
                  <c:v>-0.86658364449604841</c:v>
                </c:pt>
                <c:pt idx="95">
                  <c:v>1.4209249927147023</c:v>
                </c:pt>
                <c:pt idx="96">
                  <c:v>-1.2659447486448301</c:v>
                </c:pt>
                <c:pt idx="97">
                  <c:v>1.4316945826199785</c:v>
                </c:pt>
                <c:pt idx="98">
                  <c:v>-1.2659447486448301</c:v>
                </c:pt>
                <c:pt idx="99">
                  <c:v>0.61122804717678436</c:v>
                </c:pt>
                <c:pt idx="100">
                  <c:v>0.92728776772829402</c:v>
                </c:pt>
                <c:pt idx="101">
                  <c:v>0</c:v>
                </c:pt>
                <c:pt idx="102">
                  <c:v>-1.2659447486448301</c:v>
                </c:pt>
                <c:pt idx="103">
                  <c:v>-1.2659447486448301</c:v>
                </c:pt>
                <c:pt idx="104">
                  <c:v>1.7952922669135558</c:v>
                </c:pt>
                <c:pt idx="105">
                  <c:v>0.63297237432241504</c:v>
                </c:pt>
                <c:pt idx="106">
                  <c:v>0.16574983397514831</c:v>
                </c:pt>
                <c:pt idx="107">
                  <c:v>0.46006522738102729</c:v>
                </c:pt>
                <c:pt idx="108">
                  <c:v>0.76579002895280324</c:v>
                </c:pt>
                <c:pt idx="109">
                  <c:v>-1.2659447486448301</c:v>
                </c:pt>
                <c:pt idx="110">
                  <c:v>-1.2659447486448301</c:v>
                </c:pt>
                <c:pt idx="111">
                  <c:v>0.11561768230136794</c:v>
                </c:pt>
                <c:pt idx="112">
                  <c:v>-1.2659447486448301</c:v>
                </c:pt>
                <c:pt idx="113">
                  <c:v>-0.2336112701736334</c:v>
                </c:pt>
                <c:pt idx="114">
                  <c:v>1.1119296641898742</c:v>
                </c:pt>
                <c:pt idx="115">
                  <c:v>6.0704123232245596E-2</c:v>
                </c:pt>
                <c:pt idx="116">
                  <c:v>6.0704123232245596E-2</c:v>
                </c:pt>
                <c:pt idx="117">
                  <c:v>-0.86658364449604841</c:v>
                </c:pt>
                <c:pt idx="118">
                  <c:v>0.98799189096053952</c:v>
                </c:pt>
                <c:pt idx="119">
                  <c:v>-0.2336112701736334</c:v>
                </c:pt>
                <c:pt idx="120">
                  <c:v>-1.2659447486448301</c:v>
                </c:pt>
                <c:pt idx="121">
                  <c:v>-0.2336112701736334</c:v>
                </c:pt>
                <c:pt idx="122">
                  <c:v>-0.63297237432241504</c:v>
                </c:pt>
                <c:pt idx="123">
                  <c:v>6.0704123232245596E-2</c:v>
                </c:pt>
                <c:pt idx="124">
                  <c:v>-1.2659447486448301</c:v>
                </c:pt>
                <c:pt idx="125">
                  <c:v>-0.2336112701736334</c:v>
                </c:pt>
                <c:pt idx="126">
                  <c:v>-0.86658364449604841</c:v>
                </c:pt>
                <c:pt idx="127">
                  <c:v>1.3873529951093213</c:v>
                </c:pt>
                <c:pt idx="128">
                  <c:v>-0.63297237432241504</c:v>
                </c:pt>
                <c:pt idx="129">
                  <c:v>-1.2659447486448301</c:v>
                </c:pt>
                <c:pt idx="130">
                  <c:v>-0.86658364449604841</c:v>
                </c:pt>
                <c:pt idx="131">
                  <c:v>2.9571365983572777</c:v>
                </c:pt>
                <c:pt idx="132">
                  <c:v>0.8145082994643339</c:v>
                </c:pt>
                <c:pt idx="133">
                  <c:v>1.4099502554743477</c:v>
                </c:pt>
                <c:pt idx="134">
                  <c:v>0.63297237432241504</c:v>
                </c:pt>
                <c:pt idx="135">
                  <c:v>0.74859005662378286</c:v>
                </c:pt>
                <c:pt idx="136">
                  <c:v>0.82987337761677016</c:v>
                </c:pt>
                <c:pt idx="137">
                  <c:v>-1.2659447486448301</c:v>
                </c:pt>
                <c:pt idx="138">
                  <c:v>0.11561768230136794</c:v>
                </c:pt>
                <c:pt idx="139">
                  <c:v>-1.2659447486448301</c:v>
                </c:pt>
                <c:pt idx="140">
                  <c:v>-1.2659447486448301</c:v>
                </c:pt>
                <c:pt idx="141">
                  <c:v>0</c:v>
                </c:pt>
                <c:pt idx="142">
                  <c:v>-1.2659447486448301</c:v>
                </c:pt>
                <c:pt idx="143">
                  <c:v>-0.46722254034726679</c:v>
                </c:pt>
                <c:pt idx="144">
                  <c:v>-0.86658364449604841</c:v>
                </c:pt>
                <c:pt idx="145">
                  <c:v>1.3757130783248346</c:v>
                </c:pt>
                <c:pt idx="146">
                  <c:v>-1.2659447486448301</c:v>
                </c:pt>
                <c:pt idx="147">
                  <c:v>-0.2336112701736334</c:v>
                </c:pt>
                <c:pt idx="148">
                  <c:v>-0.14479638723438851</c:v>
                </c:pt>
                <c:pt idx="149">
                  <c:v>1.0833540748614705</c:v>
                </c:pt>
                <c:pt idx="150">
                  <c:v>-0.86658364449604841</c:v>
                </c:pt>
                <c:pt idx="151">
                  <c:v>-0.86658364449604841</c:v>
                </c:pt>
                <c:pt idx="152">
                  <c:v>0.46006522738102729</c:v>
                </c:pt>
                <c:pt idx="153">
                  <c:v>-0.86658364449604841</c:v>
                </c:pt>
                <c:pt idx="154">
                  <c:v>0.93995105296030257</c:v>
                </c:pt>
                <c:pt idx="155">
                  <c:v>0.58863078681175807</c:v>
                </c:pt>
                <c:pt idx="156">
                  <c:v>1.741796067192628</c:v>
                </c:pt>
                <c:pt idx="157">
                  <c:v>-0.86658364449604841</c:v>
                </c:pt>
                <c:pt idx="158">
                  <c:v>-6.7861436198485225E-2</c:v>
                </c:pt>
                <c:pt idx="159">
                  <c:v>-0.86658364449604841</c:v>
                </c:pt>
                <c:pt idx="160">
                  <c:v>-1.2659447486448301</c:v>
                </c:pt>
              </c:numCache>
            </c:numRef>
          </c:xVal>
          <c:yVal>
            <c:numRef>
              <c:f>submitterpatch!$G$2:$G$162</c:f>
              <c:numCache>
                <c:formatCode>General</c:formatCode>
                <c:ptCount val="161"/>
                <c:pt idx="59">
                  <c:v>0.14973867017168943</c:v>
                </c:pt>
                <c:pt idx="60">
                  <c:v>0.95275653779826586</c:v>
                </c:pt>
                <c:pt idx="61">
                  <c:v>-0.74032652989899239</c:v>
                </c:pt>
                <c:pt idx="62">
                  <c:v>0.49620507465850072</c:v>
                </c:pt>
                <c:pt idx="63">
                  <c:v>0.60629013331145509</c:v>
                </c:pt>
                <c:pt idx="64">
                  <c:v>-0.25809836675292491</c:v>
                </c:pt>
                <c:pt idx="65">
                  <c:v>-0.49620507465850094</c:v>
                </c:pt>
                <c:pt idx="66">
                  <c:v>-0.13900509586602769</c:v>
                </c:pt>
                <c:pt idx="67">
                  <c:v>1.1887492544647076</c:v>
                </c:pt>
                <c:pt idx="68">
                  <c:v>0.2794482061930425</c:v>
                </c:pt>
                <c:pt idx="69">
                  <c:v>-0.89006520007068213</c:v>
                </c:pt>
                <c:pt idx="70">
                  <c:v>1.5371184579752337</c:v>
                </c:pt>
                <c:pt idx="71">
                  <c:v>-1.9572336570880871</c:v>
                </c:pt>
                <c:pt idx="72">
                  <c:v>1.2795984649166789</c:v>
                </c:pt>
                <c:pt idx="73">
                  <c:v>0.22962299816331627</c:v>
                </c:pt>
                <c:pt idx="74">
                  <c:v>2.305425423646617</c:v>
                </c:pt>
                <c:pt idx="75">
                  <c:v>0.49620507465850072</c:v>
                </c:pt>
                <c:pt idx="76">
                  <c:v>0.60629013331145509</c:v>
                </c:pt>
                <c:pt idx="77">
                  <c:v>0.37203047435895015</c:v>
                </c:pt>
                <c:pt idx="78">
                  <c:v>0.30343408141908923</c:v>
                </c:pt>
                <c:pt idx="79">
                  <c:v>-1.9572336570880871</c:v>
                </c:pt>
                <c:pt idx="80">
                  <c:v>-1.2839253254828633</c:v>
                </c:pt>
                <c:pt idx="81">
                  <c:v>0</c:v>
                </c:pt>
                <c:pt idx="82">
                  <c:v>2.0359812048551871</c:v>
                </c:pt>
                <c:pt idx="83">
                  <c:v>-0.74032652989899239</c:v>
                </c:pt>
                <c:pt idx="84">
                  <c:v>1.1094089637827351</c:v>
                </c:pt>
                <c:pt idx="85">
                  <c:v>-0.49620507465850094</c:v>
                </c:pt>
                <c:pt idx="86">
                  <c:v>0.70515966349803139</c:v>
                </c:pt>
                <c:pt idx="87">
                  <c:v>-0.89006520007068213</c:v>
                </c:pt>
                <c:pt idx="88">
                  <c:v>-0.55172753415792097</c:v>
                </c:pt>
                <c:pt idx="89">
                  <c:v>-1.0671684570174051</c:v>
                </c:pt>
                <c:pt idx="90">
                  <c:v>-1.2839253254828633</c:v>
                </c:pt>
                <c:pt idx="91">
                  <c:v>-0.30127785724627326</c:v>
                </c:pt>
                <c:pt idx="92">
                  <c:v>-1.5633735316759061</c:v>
                </c:pt>
                <c:pt idx="93">
                  <c:v>1.3940103841358176</c:v>
                </c:pt>
                <c:pt idx="94">
                  <c:v>-2.2366818632811296</c:v>
                </c:pt>
                <c:pt idx="95">
                  <c:v>-6.7018198293768788E-2</c:v>
                </c:pt>
                <c:pt idx="96">
                  <c:v>0.17710325694672271</c:v>
                </c:pt>
                <c:pt idx="97">
                  <c:v>0.2794482061930425</c:v>
                </c:pt>
                <c:pt idx="98">
                  <c:v>-0.39386012541218141</c:v>
                </c:pt>
                <c:pt idx="99">
                  <c:v>0.60629013331145509</c:v>
                </c:pt>
                <c:pt idx="100">
                  <c:v>0.22962299816331627</c:v>
                </c:pt>
                <c:pt idx="101">
                  <c:v>-0.61061699387763968</c:v>
                </c:pt>
                <c:pt idx="102">
                  <c:v>-1.9572336570880871</c:v>
                </c:pt>
                <c:pt idx="103">
                  <c:v>-1.9572336570880871</c:v>
                </c:pt>
                <c:pt idx="104">
                  <c:v>-0.13900509586602769</c:v>
                </c:pt>
                <c:pt idx="105">
                  <c:v>-0.89006520007068213</c:v>
                </c:pt>
                <c:pt idx="106">
                  <c:v>-0.55172753415792097</c:v>
                </c:pt>
                <c:pt idx="107">
                  <c:v>0.51544092285948417</c:v>
                </c:pt>
                <c:pt idx="108">
                  <c:v>1.5437490543075074</c:v>
                </c:pt>
                <c:pt idx="109">
                  <c:v>-2.6305419886933108</c:v>
                </c:pt>
                <c:pt idx="110">
                  <c:v>-0.89006520007068213</c:v>
                </c:pt>
                <c:pt idx="111">
                  <c:v>-0.30127785724627326</c:v>
                </c:pt>
                <c:pt idx="112">
                  <c:v>-1.2839253254828633</c:v>
                </c:pt>
                <c:pt idx="113">
                  <c:v>-0.30127785724627326</c:v>
                </c:pt>
                <c:pt idx="114">
                  <c:v>0.51544092285948417</c:v>
                </c:pt>
                <c:pt idx="115">
                  <c:v>1.3784679951032552</c:v>
                </c:pt>
                <c:pt idx="116">
                  <c:v>6.269133772758427E-2</c:v>
                </c:pt>
                <c:pt idx="117">
                  <c:v>2.1765774208001396</c:v>
                </c:pt>
                <c:pt idx="118">
                  <c:v>-0.67330833160522385</c:v>
                </c:pt>
                <c:pt idx="119">
                  <c:v>-1.2839253254828633</c:v>
                </c:pt>
                <c:pt idx="120">
                  <c:v>-0.21675686846545822</c:v>
                </c:pt>
                <c:pt idx="121">
                  <c:v>0.78049807189707054</c:v>
                </c:pt>
                <c:pt idx="122">
                  <c:v>0.87702636549353508</c:v>
                </c:pt>
                <c:pt idx="123">
                  <c:v>-0.39386012541218141</c:v>
                </c:pt>
                <c:pt idx="124">
                  <c:v>0.60629013331145509</c:v>
                </c:pt>
                <c:pt idx="125">
                  <c:v>0.68936454164473926</c:v>
                </c:pt>
                <c:pt idx="126">
                  <c:v>1.8620575860699315</c:v>
                </c:pt>
                <c:pt idx="127">
                  <c:v>-6.7018198293768788E-2</c:v>
                </c:pt>
                <c:pt idx="128">
                  <c:v>-1.9572336570880871</c:v>
                </c:pt>
                <c:pt idx="129">
                  <c:v>-1.5633735316759061</c:v>
                </c:pt>
                <c:pt idx="130">
                  <c:v>-0.81231342747125135</c:v>
                </c:pt>
                <c:pt idx="131">
                  <c:v>-0.89006520007068213</c:v>
                </c:pt>
                <c:pt idx="132">
                  <c:v>-0.61061699387763968</c:v>
                </c:pt>
                <c:pt idx="133">
                  <c:v>0.90293132976854018</c:v>
                </c:pt>
                <c:pt idx="134">
                  <c:v>1.149888928895326</c:v>
                </c:pt>
                <c:pt idx="135">
                  <c:v>-0.30127785724627326</c:v>
                </c:pt>
                <c:pt idx="136">
                  <c:v>-3.2931241499304459E-2</c:v>
                </c:pt>
                <c:pt idx="137">
                  <c:v>1.0885182964575228</c:v>
                </c:pt>
                <c:pt idx="138">
                  <c:v>0.2794482061930425</c:v>
                </c:pt>
                <c:pt idx="139">
                  <c:v>-1.9572336570880871</c:v>
                </c:pt>
                <c:pt idx="140">
                  <c:v>-2.6305419886933108</c:v>
                </c:pt>
                <c:pt idx="141">
                  <c:v>0.17710325694672271</c:v>
                </c:pt>
                <c:pt idx="142">
                  <c:v>-1.9572336570880871</c:v>
                </c:pt>
                <c:pt idx="143">
                  <c:v>-1.1695134062637247</c:v>
                </c:pt>
                <c:pt idx="144">
                  <c:v>1.7565329986621441</c:v>
                </c:pt>
                <c:pt idx="145">
                  <c:v>-1.5633735316759061</c:v>
                </c:pt>
                <c:pt idx="146">
                  <c:v>0.37203047435895015</c:v>
                </c:pt>
                <c:pt idx="147">
                  <c:v>0.82304700177691337</c:v>
                </c:pt>
                <c:pt idx="148">
                  <c:v>0.57096338235890409</c:v>
                </c:pt>
                <c:pt idx="149">
                  <c:v>6.269133772758427E-2</c:v>
                </c:pt>
                <c:pt idx="150">
                  <c:v>1.253224575413646</c:v>
                </c:pt>
                <c:pt idx="151">
                  <c:v>2.7615997256125535</c:v>
                </c:pt>
                <c:pt idx="152">
                  <c:v>1.9529067965219025</c:v>
                </c:pt>
                <c:pt idx="153">
                  <c:v>0.25485502954615374</c:v>
                </c:pt>
                <c:pt idx="154">
                  <c:v>0.25485502954615374</c:v>
                </c:pt>
                <c:pt idx="155">
                  <c:v>-0.39386012541218141</c:v>
                </c:pt>
                <c:pt idx="156">
                  <c:v>0.415209964852299</c:v>
                </c:pt>
                <c:pt idx="157">
                  <c:v>0.2037180338883112</c:v>
                </c:pt>
                <c:pt idx="158">
                  <c:v>-0.61061699387763968</c:v>
                </c:pt>
                <c:pt idx="159">
                  <c:v>1.35467794259554</c:v>
                </c:pt>
                <c:pt idx="160">
                  <c:v>-0.89006520007068213</c:v>
                </c:pt>
              </c:numCache>
            </c:numRef>
          </c:yVal>
        </c:ser>
        <c:ser>
          <c:idx val="1"/>
          <c:order val="1"/>
          <c:spPr>
            <a:ln w="28575">
              <a:noFill/>
            </a:ln>
          </c:spPr>
          <c:xVal>
            <c:numRef>
              <c:f>submitterpatch!$F$2:$F$162</c:f>
              <c:numCache>
                <c:formatCode>General</c:formatCode>
                <c:ptCount val="161"/>
                <c:pt idx="0">
                  <c:v>-0.46722254034726679</c:v>
                </c:pt>
                <c:pt idx="1">
                  <c:v>0.84483931735041762</c:v>
                </c:pt>
                <c:pt idx="2">
                  <c:v>-0.2336112701736334</c:v>
                </c:pt>
                <c:pt idx="3">
                  <c:v>1.1651511331015849</c:v>
                </c:pt>
                <c:pt idx="4">
                  <c:v>0.87365313545396617</c:v>
                </c:pt>
                <c:pt idx="5">
                  <c:v>-6.7861436198485225E-2</c:v>
                </c:pt>
                <c:pt idx="6">
                  <c:v>0.73086077209907818</c:v>
                </c:pt>
                <c:pt idx="7">
                  <c:v>0.25456471691439303</c:v>
                </c:pt>
                <c:pt idx="8">
                  <c:v>0.39936110414878156</c:v>
                </c:pt>
                <c:pt idx="9">
                  <c:v>-1.2659447486448301</c:v>
                </c:pt>
                <c:pt idx="10">
                  <c:v>0.21186694302800271</c:v>
                </c:pt>
                <c:pt idx="11">
                  <c:v>1.1025610629006897</c:v>
                </c:pt>
                <c:pt idx="12">
                  <c:v>-0.86658364449604841</c:v>
                </c:pt>
                <c:pt idx="13">
                  <c:v>2.1729636222603728</c:v>
                </c:pt>
                <c:pt idx="14">
                  <c:v>-0.33865698091653595</c:v>
                </c:pt>
                <c:pt idx="15">
                  <c:v>1.3393121571090842</c:v>
                </c:pt>
                <c:pt idx="16">
                  <c:v>-0.46722254034726679</c:v>
                </c:pt>
                <c:pt idx="17">
                  <c:v>0.76579002895280324</c:v>
                </c:pt>
                <c:pt idx="18">
                  <c:v>2.0260583150854381</c:v>
                </c:pt>
                <c:pt idx="19">
                  <c:v>0.78249138049390554</c:v>
                </c:pt>
                <c:pt idx="20">
                  <c:v>1.0833540748614705</c:v>
                </c:pt>
                <c:pt idx="21">
                  <c:v>0.61122804717678436</c:v>
                </c:pt>
                <c:pt idx="22">
                  <c:v>0.36642892480402156</c:v>
                </c:pt>
                <c:pt idx="23">
                  <c:v>6.0704123232245596E-2</c:v>
                </c:pt>
                <c:pt idx="24">
                  <c:v>0.73086077209907818</c:v>
                </c:pt>
                <c:pt idx="25">
                  <c:v>0.46006522738102729</c:v>
                </c:pt>
                <c:pt idx="26">
                  <c:v>0.84483931735041762</c:v>
                </c:pt>
                <c:pt idx="27">
                  <c:v>0.67414390550311409</c:v>
                </c:pt>
                <c:pt idx="28">
                  <c:v>1.1651511331015849</c:v>
                </c:pt>
                <c:pt idx="29">
                  <c:v>-1.2659447486448301</c:v>
                </c:pt>
                <c:pt idx="30">
                  <c:v>-0.86658364449604841</c:v>
                </c:pt>
                <c:pt idx="31">
                  <c:v>-0.63297237432241504</c:v>
                </c:pt>
                <c:pt idx="32">
                  <c:v>-1.2659447486448301</c:v>
                </c:pt>
                <c:pt idx="33">
                  <c:v>0.29431539340587914</c:v>
                </c:pt>
                <c:pt idx="34">
                  <c:v>1.706477383974311</c:v>
                </c:pt>
                <c:pt idx="35">
                  <c:v>0.65392582106317476</c:v>
                </c:pt>
                <c:pt idx="36">
                  <c:v>-6.7861436198485225E-2</c:v>
                </c:pt>
                <c:pt idx="37">
                  <c:v>0.16574983397514831</c:v>
                </c:pt>
                <c:pt idx="38">
                  <c:v>1.9907724155186979</c:v>
                </c:pt>
                <c:pt idx="39">
                  <c:v>0</c:v>
                </c:pt>
                <c:pt idx="40">
                  <c:v>1.1302218762478595</c:v>
                </c:pt>
                <c:pt idx="41">
                  <c:v>1.3004554393453991</c:v>
                </c:pt>
                <c:pt idx="42">
                  <c:v>0.43051227346798848</c:v>
                </c:pt>
                <c:pt idx="43">
                  <c:v>0</c:v>
                </c:pt>
                <c:pt idx="44">
                  <c:v>0</c:v>
                </c:pt>
                <c:pt idx="45">
                  <c:v>1.9988025982528732</c:v>
                </c:pt>
                <c:pt idx="46">
                  <c:v>0.56511093812392965</c:v>
                </c:pt>
                <c:pt idx="47">
                  <c:v>0.29431539340587914</c:v>
                </c:pt>
                <c:pt idx="48">
                  <c:v>0.65392582106317476</c:v>
                </c:pt>
                <c:pt idx="49">
                  <c:v>1.2216031611341731</c:v>
                </c:pt>
                <c:pt idx="50">
                  <c:v>0.36642892480402156</c:v>
                </c:pt>
                <c:pt idx="51">
                  <c:v>-1.2659447486448301</c:v>
                </c:pt>
                <c:pt idx="52">
                  <c:v>0.88753709123680824</c:v>
                </c:pt>
                <c:pt idx="53">
                  <c:v>-0.14479638723438851</c:v>
                </c:pt>
                <c:pt idx="54">
                  <c:v>1.5066255097763814</c:v>
                </c:pt>
                <c:pt idx="55">
                  <c:v>2.9264889521502839</c:v>
                </c:pt>
                <c:pt idx="56">
                  <c:v>-1.2659447486448301</c:v>
                </c:pt>
                <c:pt idx="57">
                  <c:v>-0.86658364449604841</c:v>
                </c:pt>
                <c:pt idx="58">
                  <c:v>-0.33865698091653595</c:v>
                </c:pt>
                <c:pt idx="59">
                  <c:v>-0.46722254034726679</c:v>
                </c:pt>
                <c:pt idx="60">
                  <c:v>-1.2659447486448301</c:v>
                </c:pt>
                <c:pt idx="61">
                  <c:v>-1.2659447486448301</c:v>
                </c:pt>
                <c:pt idx="62">
                  <c:v>0.36642892480402156</c:v>
                </c:pt>
                <c:pt idx="63">
                  <c:v>0.79872220829756324</c:v>
                </c:pt>
                <c:pt idx="64">
                  <c:v>1.1302218762478595</c:v>
                </c:pt>
                <c:pt idx="65">
                  <c:v>-0.2336112701736334</c:v>
                </c:pt>
                <c:pt idx="66">
                  <c:v>-1.2659447486448301</c:v>
                </c:pt>
                <c:pt idx="67">
                  <c:v>-1.2659447486448301</c:v>
                </c:pt>
                <c:pt idx="68">
                  <c:v>0.46006522738102729</c:v>
                </c:pt>
                <c:pt idx="69">
                  <c:v>0.36642892480402156</c:v>
                </c:pt>
                <c:pt idx="70">
                  <c:v>-0.63297237432241504</c:v>
                </c:pt>
                <c:pt idx="71">
                  <c:v>-0.86658364449604841</c:v>
                </c:pt>
                <c:pt idx="72">
                  <c:v>-1.2659447486448301</c:v>
                </c:pt>
                <c:pt idx="73">
                  <c:v>-0.86658364449604841</c:v>
                </c:pt>
                <c:pt idx="74">
                  <c:v>-0.63297237432241504</c:v>
                </c:pt>
                <c:pt idx="75">
                  <c:v>-0.86658364449604841</c:v>
                </c:pt>
                <c:pt idx="76">
                  <c:v>0.71256856004109237</c:v>
                </c:pt>
                <c:pt idx="77">
                  <c:v>-1.2659447486448301</c:v>
                </c:pt>
                <c:pt idx="78">
                  <c:v>0.88753709123680824</c:v>
                </c:pt>
                <c:pt idx="79">
                  <c:v>0.9010943351966173</c:v>
                </c:pt>
                <c:pt idx="80">
                  <c:v>-0.2336112701736334</c:v>
                </c:pt>
                <c:pt idx="81">
                  <c:v>-1.2659447486448301</c:v>
                </c:pt>
                <c:pt idx="82">
                  <c:v>-0.46722254034726679</c:v>
                </c:pt>
                <c:pt idx="83">
                  <c:v>-1.2659447486448301</c:v>
                </c:pt>
                <c:pt idx="84">
                  <c:v>-0.33865698091653595</c:v>
                </c:pt>
                <c:pt idx="85">
                  <c:v>-0.86658364449604841</c:v>
                </c:pt>
                <c:pt idx="86">
                  <c:v>0.87365313545396617</c:v>
                </c:pt>
                <c:pt idx="87">
                  <c:v>0.65392582106317476</c:v>
                </c:pt>
                <c:pt idx="88">
                  <c:v>-0.86658364449604841</c:v>
                </c:pt>
                <c:pt idx="89">
                  <c:v>1.1735623231339358</c:v>
                </c:pt>
                <c:pt idx="90">
                  <c:v>1.9266890668547305</c:v>
                </c:pt>
                <c:pt idx="91">
                  <c:v>-0.46722254034726679</c:v>
                </c:pt>
                <c:pt idx="92">
                  <c:v>-0.46722254034726679</c:v>
                </c:pt>
                <c:pt idx="93">
                  <c:v>-1.2659447486448301</c:v>
                </c:pt>
                <c:pt idx="94">
                  <c:v>-0.86658364449604841</c:v>
                </c:pt>
                <c:pt idx="95">
                  <c:v>1.4209249927147023</c:v>
                </c:pt>
                <c:pt idx="96">
                  <c:v>-1.2659447486448301</c:v>
                </c:pt>
                <c:pt idx="97">
                  <c:v>1.4316945826199785</c:v>
                </c:pt>
                <c:pt idx="98">
                  <c:v>-1.2659447486448301</c:v>
                </c:pt>
                <c:pt idx="99">
                  <c:v>0.61122804717678436</c:v>
                </c:pt>
                <c:pt idx="100">
                  <c:v>0.92728776772829402</c:v>
                </c:pt>
                <c:pt idx="101">
                  <c:v>0</c:v>
                </c:pt>
                <c:pt idx="102">
                  <c:v>-1.2659447486448301</c:v>
                </c:pt>
                <c:pt idx="103">
                  <c:v>-1.2659447486448301</c:v>
                </c:pt>
                <c:pt idx="104">
                  <c:v>1.7952922669135558</c:v>
                </c:pt>
                <c:pt idx="105">
                  <c:v>0.63297237432241504</c:v>
                </c:pt>
                <c:pt idx="106">
                  <c:v>0.16574983397514831</c:v>
                </c:pt>
                <c:pt idx="107">
                  <c:v>0.46006522738102729</c:v>
                </c:pt>
                <c:pt idx="108">
                  <c:v>0.76579002895280324</c:v>
                </c:pt>
                <c:pt idx="109">
                  <c:v>-1.2659447486448301</c:v>
                </c:pt>
                <c:pt idx="110">
                  <c:v>-1.2659447486448301</c:v>
                </c:pt>
                <c:pt idx="111">
                  <c:v>0.11561768230136794</c:v>
                </c:pt>
                <c:pt idx="112">
                  <c:v>-1.2659447486448301</c:v>
                </c:pt>
                <c:pt idx="113">
                  <c:v>-0.2336112701736334</c:v>
                </c:pt>
                <c:pt idx="114">
                  <c:v>1.1119296641898742</c:v>
                </c:pt>
                <c:pt idx="115">
                  <c:v>6.0704123232245596E-2</c:v>
                </c:pt>
                <c:pt idx="116">
                  <c:v>6.0704123232245596E-2</c:v>
                </c:pt>
                <c:pt idx="117">
                  <c:v>-0.86658364449604841</c:v>
                </c:pt>
                <c:pt idx="118">
                  <c:v>0.98799189096053952</c:v>
                </c:pt>
                <c:pt idx="119">
                  <c:v>-0.2336112701736334</c:v>
                </c:pt>
                <c:pt idx="120">
                  <c:v>-1.2659447486448301</c:v>
                </c:pt>
                <c:pt idx="121">
                  <c:v>-0.2336112701736334</c:v>
                </c:pt>
                <c:pt idx="122">
                  <c:v>-0.63297237432241504</c:v>
                </c:pt>
                <c:pt idx="123">
                  <c:v>6.0704123232245596E-2</c:v>
                </c:pt>
                <c:pt idx="124">
                  <c:v>-1.2659447486448301</c:v>
                </c:pt>
                <c:pt idx="125">
                  <c:v>-0.2336112701736334</c:v>
                </c:pt>
                <c:pt idx="126">
                  <c:v>-0.86658364449604841</c:v>
                </c:pt>
                <c:pt idx="127">
                  <c:v>1.3873529951093213</c:v>
                </c:pt>
                <c:pt idx="128">
                  <c:v>-0.63297237432241504</c:v>
                </c:pt>
                <c:pt idx="129">
                  <c:v>-1.2659447486448301</c:v>
                </c:pt>
                <c:pt idx="130">
                  <c:v>-0.86658364449604841</c:v>
                </c:pt>
                <c:pt idx="131">
                  <c:v>2.9571365983572777</c:v>
                </c:pt>
                <c:pt idx="132">
                  <c:v>0.8145082994643339</c:v>
                </c:pt>
                <c:pt idx="133">
                  <c:v>1.4099502554743477</c:v>
                </c:pt>
                <c:pt idx="134">
                  <c:v>0.63297237432241504</c:v>
                </c:pt>
                <c:pt idx="135">
                  <c:v>0.74859005662378286</c:v>
                </c:pt>
                <c:pt idx="136">
                  <c:v>0.82987337761677016</c:v>
                </c:pt>
                <c:pt idx="137">
                  <c:v>-1.2659447486448301</c:v>
                </c:pt>
                <c:pt idx="138">
                  <c:v>0.11561768230136794</c:v>
                </c:pt>
                <c:pt idx="139">
                  <c:v>-1.2659447486448301</c:v>
                </c:pt>
                <c:pt idx="140">
                  <c:v>-1.2659447486448301</c:v>
                </c:pt>
                <c:pt idx="141">
                  <c:v>0</c:v>
                </c:pt>
                <c:pt idx="142">
                  <c:v>-1.2659447486448301</c:v>
                </c:pt>
                <c:pt idx="143">
                  <c:v>-0.46722254034726679</c:v>
                </c:pt>
                <c:pt idx="144">
                  <c:v>-0.86658364449604841</c:v>
                </c:pt>
                <c:pt idx="145">
                  <c:v>1.3757130783248346</c:v>
                </c:pt>
                <c:pt idx="146">
                  <c:v>-1.2659447486448301</c:v>
                </c:pt>
                <c:pt idx="147">
                  <c:v>-0.2336112701736334</c:v>
                </c:pt>
                <c:pt idx="148">
                  <c:v>-0.14479638723438851</c:v>
                </c:pt>
                <c:pt idx="149">
                  <c:v>1.0833540748614705</c:v>
                </c:pt>
                <c:pt idx="150">
                  <c:v>-0.86658364449604841</c:v>
                </c:pt>
                <c:pt idx="151">
                  <c:v>-0.86658364449604841</c:v>
                </c:pt>
                <c:pt idx="152">
                  <c:v>0.46006522738102729</c:v>
                </c:pt>
                <c:pt idx="153">
                  <c:v>-0.86658364449604841</c:v>
                </c:pt>
                <c:pt idx="154">
                  <c:v>0.93995105296030257</c:v>
                </c:pt>
                <c:pt idx="155">
                  <c:v>0.58863078681175807</c:v>
                </c:pt>
                <c:pt idx="156">
                  <c:v>1.741796067192628</c:v>
                </c:pt>
                <c:pt idx="157">
                  <c:v>-0.86658364449604841</c:v>
                </c:pt>
                <c:pt idx="158">
                  <c:v>-6.7861436198485225E-2</c:v>
                </c:pt>
                <c:pt idx="159">
                  <c:v>-0.86658364449604841</c:v>
                </c:pt>
                <c:pt idx="160">
                  <c:v>-1.2659447486448301</c:v>
                </c:pt>
              </c:numCache>
            </c:numRef>
          </c:xVal>
          <c:yVal>
            <c:numRef>
              <c:f>submitterpatch!$H$2:$H$162</c:f>
              <c:numCache>
                <c:formatCode>General</c:formatCode>
                <c:ptCount val="161"/>
                <c:pt idx="0">
                  <c:v>0.55280624453084815</c:v>
                </c:pt>
                <c:pt idx="1">
                  <c:v>-0.13900509586602769</c:v>
                </c:pt>
                <c:pt idx="2">
                  <c:v>-0.55172753415792097</c:v>
                </c:pt>
                <c:pt idx="3">
                  <c:v>-1.0671684570174051</c:v>
                </c:pt>
                <c:pt idx="4">
                  <c:v>0.64037709010591948</c:v>
                </c:pt>
                <c:pt idx="5">
                  <c:v>-0.44368533344190741</c:v>
                </c:pt>
                <c:pt idx="6">
                  <c:v>-0.39386012541218141</c:v>
                </c:pt>
                <c:pt idx="7">
                  <c:v>-0.67330833160522385</c:v>
                </c:pt>
                <c:pt idx="8">
                  <c:v>-0.17710325694672319</c:v>
                </c:pt>
                <c:pt idx="9">
                  <c:v>6.269133772758427E-2</c:v>
                </c:pt>
                <c:pt idx="10">
                  <c:v>0.45655146313976519</c:v>
                </c:pt>
                <c:pt idx="11">
                  <c:v>0</c:v>
                </c:pt>
                <c:pt idx="12">
                  <c:v>3.1851331892807457E-2</c:v>
                </c:pt>
                <c:pt idx="13">
                  <c:v>0.53430323573919625</c:v>
                </c:pt>
                <c:pt idx="14">
                  <c:v>-0.61061699387763968</c:v>
                </c:pt>
                <c:pt idx="15">
                  <c:v>0.22962299816331627</c:v>
                </c:pt>
                <c:pt idx="16">
                  <c:v>-3.2931241499304459E-2</c:v>
                </c:pt>
                <c:pt idx="17">
                  <c:v>-0.61061699387763968</c:v>
                </c:pt>
                <c:pt idx="18">
                  <c:v>0.17710325694672271</c:v>
                </c:pt>
                <c:pt idx="19">
                  <c:v>0.57096338235890409</c:v>
                </c:pt>
                <c:pt idx="20">
                  <c:v>0.12158079744730273</c:v>
                </c:pt>
                <c:pt idx="21">
                  <c:v>-0.55172753415792097</c:v>
                </c:pt>
                <c:pt idx="22">
                  <c:v>6.269133772758427E-2</c:v>
                </c:pt>
                <c:pt idx="23">
                  <c:v>1.3626728732499631</c:v>
                </c:pt>
                <c:pt idx="24">
                  <c:v>-0.13900509586602769</c:v>
                </c:pt>
                <c:pt idx="25">
                  <c:v>-0.30127785724627326</c:v>
                </c:pt>
                <c:pt idx="26">
                  <c:v>-1.2839253254828633</c:v>
                </c:pt>
                <c:pt idx="27">
                  <c:v>-0.39386012541218141</c:v>
                </c:pt>
                <c:pt idx="28">
                  <c:v>-0.34646640448681126</c:v>
                </c:pt>
                <c:pt idx="29">
                  <c:v>1.1887492544647076</c:v>
                </c:pt>
                <c:pt idx="30">
                  <c:v>-0.49620507465850094</c:v>
                </c:pt>
                <c:pt idx="31">
                  <c:v>0.12158079744730273</c:v>
                </c:pt>
                <c:pt idx="32">
                  <c:v>-1.9572336570880871</c:v>
                </c:pt>
                <c:pt idx="33">
                  <c:v>6.269133772758427E-2</c:v>
                </c:pt>
                <c:pt idx="34">
                  <c:v>0.78049807189707054</c:v>
                </c:pt>
                <c:pt idx="35">
                  <c:v>0.12158079744730273</c:v>
                </c:pt>
                <c:pt idx="36">
                  <c:v>-0.55172753415792097</c:v>
                </c:pt>
                <c:pt idx="37">
                  <c:v>-0.61061699387763968</c:v>
                </c:pt>
                <c:pt idx="38">
                  <c:v>0.22962299816331627</c:v>
                </c:pt>
                <c:pt idx="39">
                  <c:v>0.2794482061930425</c:v>
                </c:pt>
                <c:pt idx="40">
                  <c:v>0.45655146313976519</c:v>
                </c:pt>
                <c:pt idx="41">
                  <c:v>-0.67330833160522385</c:v>
                </c:pt>
                <c:pt idx="42">
                  <c:v>-0.61061699387763968</c:v>
                </c:pt>
                <c:pt idx="43">
                  <c:v>-0.21675686846545822</c:v>
                </c:pt>
                <c:pt idx="44">
                  <c:v>1.1298597947449891</c:v>
                </c:pt>
                <c:pt idx="45">
                  <c:v>-0.30127785724627326</c:v>
                </c:pt>
                <c:pt idx="46">
                  <c:v>3.1851331892807457E-2</c:v>
                </c:pt>
                <c:pt idx="47">
                  <c:v>-1.2839253254828633</c:v>
                </c:pt>
                <c:pt idx="48">
                  <c:v>-0.17710325694672319</c:v>
                </c:pt>
                <c:pt idx="49">
                  <c:v>0.415209964852299</c:v>
                </c:pt>
                <c:pt idx="50">
                  <c:v>0.45655146313976519</c:v>
                </c:pt>
                <c:pt idx="51">
                  <c:v>-0.89006520007068213</c:v>
                </c:pt>
                <c:pt idx="52">
                  <c:v>0.2037180338883112</c:v>
                </c:pt>
                <c:pt idx="53">
                  <c:v>1.9869937533163673</c:v>
                </c:pt>
                <c:pt idx="54">
                  <c:v>0.12158079744730273</c:v>
                </c:pt>
                <c:pt idx="55">
                  <c:v>0.70515966349803139</c:v>
                </c:pt>
                <c:pt idx="56">
                  <c:v>1.3302905883015765</c:v>
                </c:pt>
                <c:pt idx="57">
                  <c:v>-0.61061699387763968</c:v>
                </c:pt>
                <c:pt idx="58">
                  <c:v>-1.2839253254828633</c:v>
                </c:pt>
              </c:numCache>
            </c:numRef>
          </c:yVal>
        </c:ser>
        <c:axId val="81805696"/>
        <c:axId val="81807616"/>
      </c:scatterChart>
      <c:valAx>
        <c:axId val="81805696"/>
        <c:scaling>
          <c:orientation val="minMax"/>
        </c:scaling>
        <c:axPos val="b"/>
        <c:numFmt formatCode="General" sourceLinked="1"/>
        <c:tickLblPos val="nextTo"/>
        <c:crossAx val="81807616"/>
        <c:crosses val="autoZero"/>
        <c:crossBetween val="midCat"/>
      </c:valAx>
      <c:valAx>
        <c:axId val="81807616"/>
        <c:scaling>
          <c:orientation val="minMax"/>
        </c:scaling>
        <c:axPos val="l"/>
        <c:majorGridlines/>
        <c:numFmt formatCode="General" sourceLinked="1"/>
        <c:tickLblPos val="nextTo"/>
        <c:crossAx val="81805696"/>
        <c:crosses val="autoZero"/>
        <c:crossBetween val="midCat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title>
      <c:tx>
        <c:rich>
          <a:bodyPr/>
          <a:lstStyle/>
          <a:p>
            <a:pPr>
              <a:defRPr/>
            </a:pPr>
            <a:r>
              <a:rPr lang="en-US" altLang="en-US" dirty="0"/>
              <a:t>Eclipse </a:t>
            </a:r>
            <a:r>
              <a:rPr lang="en-US" altLang="en-US" dirty="0" smtClean="0"/>
              <a:t>BIRT(2006-2008)</a:t>
            </a:r>
            <a:endParaRPr lang="en-US" altLang="en-US" dirty="0"/>
          </a:p>
        </c:rich>
      </c:tx>
      <c:layout/>
    </c:title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RESULTS.xlsx!$F$2:$F$46</c:f>
              <c:numCache>
                <c:formatCode>General</c:formatCode>
                <c:ptCount val="45"/>
                <c:pt idx="0">
                  <c:v>1.098527538292114</c:v>
                </c:pt>
                <c:pt idx="1">
                  <c:v>3.436956431486081</c:v>
                </c:pt>
                <c:pt idx="2">
                  <c:v>0.72608720793789938</c:v>
                </c:pt>
                <c:pt idx="3">
                  <c:v>0</c:v>
                </c:pt>
                <c:pt idx="4">
                  <c:v>-0.54926376914605712</c:v>
                </c:pt>
                <c:pt idx="5">
                  <c:v>3.6649214926769327</c:v>
                </c:pt>
                <c:pt idx="6">
                  <c:v>0.32129870795520538</c:v>
                </c:pt>
                <c:pt idx="7">
                  <c:v>1.5966496850391618</c:v>
                </c:pt>
                <c:pt idx="8">
                  <c:v>0</c:v>
                </c:pt>
                <c:pt idx="9">
                  <c:v>0.54926376914605712</c:v>
                </c:pt>
                <c:pt idx="10">
                  <c:v>0</c:v>
                </c:pt>
                <c:pt idx="11">
                  <c:v>-0.54926376914605712</c:v>
                </c:pt>
                <c:pt idx="12">
                  <c:v>0.32129870795520538</c:v>
                </c:pt>
                <c:pt idx="13">
                  <c:v>1.3508766808097101</c:v>
                </c:pt>
                <c:pt idx="14">
                  <c:v>0</c:v>
                </c:pt>
                <c:pt idx="15">
                  <c:v>0</c:v>
                </c:pt>
                <c:pt idx="16">
                  <c:v>-0.54926376914605712</c:v>
                </c:pt>
                <c:pt idx="17">
                  <c:v>0.54926376914605712</c:v>
                </c:pt>
                <c:pt idx="18">
                  <c:v>-0.54926376914605712</c:v>
                </c:pt>
                <c:pt idx="19">
                  <c:v>-0.54926376914605712</c:v>
                </c:pt>
                <c:pt idx="20">
                  <c:v>-0.54926376914605712</c:v>
                </c:pt>
                <c:pt idx="21">
                  <c:v>-0.54926376914605712</c:v>
                </c:pt>
                <c:pt idx="22">
                  <c:v>0.72608720793789938</c:v>
                </c:pt>
                <c:pt idx="23">
                  <c:v>-0.54926376914605712</c:v>
                </c:pt>
                <c:pt idx="24">
                  <c:v>-0.54926376914605712</c:v>
                </c:pt>
                <c:pt idx="25">
                  <c:v>-0.54926376914605712</c:v>
                </c:pt>
                <c:pt idx="26">
                  <c:v>-0.54926376914605712</c:v>
                </c:pt>
                <c:pt idx="27">
                  <c:v>-0.54926376914605712</c:v>
                </c:pt>
                <c:pt idx="28">
                  <c:v>-0.54926376914605712</c:v>
                </c:pt>
                <c:pt idx="29">
                  <c:v>-0.54926376914605712</c:v>
                </c:pt>
                <c:pt idx="30">
                  <c:v>-0.54926376914605712</c:v>
                </c:pt>
                <c:pt idx="31">
                  <c:v>1.3508766808097101</c:v>
                </c:pt>
                <c:pt idx="32">
                  <c:v>0</c:v>
                </c:pt>
                <c:pt idx="33">
                  <c:v>0.72608720793789938</c:v>
                </c:pt>
                <c:pt idx="34">
                  <c:v>0.32129870795520538</c:v>
                </c:pt>
                <c:pt idx="35">
                  <c:v>-0.54926376914605712</c:v>
                </c:pt>
                <c:pt idx="36">
                  <c:v>-0.54926376914605712</c:v>
                </c:pt>
                <c:pt idx="37">
                  <c:v>-0.54926376914605712</c:v>
                </c:pt>
                <c:pt idx="38">
                  <c:v>-0.54926376914605712</c:v>
                </c:pt>
                <c:pt idx="39">
                  <c:v>-0.54926376914605712</c:v>
                </c:pt>
                <c:pt idx="40">
                  <c:v>0</c:v>
                </c:pt>
                <c:pt idx="41">
                  <c:v>0</c:v>
                </c:pt>
                <c:pt idx="42">
                  <c:v>-0.54926376914605712</c:v>
                </c:pt>
                <c:pt idx="43">
                  <c:v>2.1459134541852185</c:v>
                </c:pt>
                <c:pt idx="44">
                  <c:v>0.54926376914605712</c:v>
                </c:pt>
              </c:numCache>
            </c:numRef>
          </c:xVal>
          <c:yVal>
            <c:numRef>
              <c:f>RESULTS.xlsx!$G$2:$G$46</c:f>
              <c:numCache>
                <c:formatCode>General</c:formatCode>
                <c:ptCount val="45"/>
                <c:pt idx="10">
                  <c:v>0.635103374839733</c:v>
                </c:pt>
                <c:pt idx="11">
                  <c:v>-0.32577093791000572</c:v>
                </c:pt>
                <c:pt idx="12">
                  <c:v>-0.48043715637486928</c:v>
                </c:pt>
                <c:pt idx="13">
                  <c:v>0.56207544086480943</c:v>
                </c:pt>
                <c:pt idx="14">
                  <c:v>-0.32577093791000572</c:v>
                </c:pt>
                <c:pt idx="15">
                  <c:v>-0.96087431274973856</c:v>
                </c:pt>
                <c:pt idx="16">
                  <c:v>1.4193056747354014</c:v>
                </c:pt>
                <c:pt idx="17">
                  <c:v>8.1638284489940191E-2</c:v>
                </c:pt>
                <c:pt idx="18">
                  <c:v>0.93886851836053187</c:v>
                </c:pt>
                <c:pt idx="19">
                  <c:v>-1.4413114691246081</c:v>
                </c:pt>
                <c:pt idx="20">
                  <c:v>0.43570393889726849</c:v>
                </c:pt>
                <c:pt idx="21">
                  <c:v>1.8229783689329315</c:v>
                </c:pt>
                <c:pt idx="22">
                  <c:v>0</c:v>
                </c:pt>
                <c:pt idx="23">
                  <c:v>-1.4413114691246081</c:v>
                </c:pt>
                <c:pt idx="24">
                  <c:v>-0.67983659231733395</c:v>
                </c:pt>
                <c:pt idx="25">
                  <c:v>-0.67983659231733395</c:v>
                </c:pt>
                <c:pt idx="26">
                  <c:v>-1.4413114691246081</c:v>
                </c:pt>
                <c:pt idx="27">
                  <c:v>-1.4413114691246081</c:v>
                </c:pt>
                <c:pt idx="28">
                  <c:v>-1.4413114691246081</c:v>
                </c:pt>
                <c:pt idx="29">
                  <c:v>-1.4413114691246081</c:v>
                </c:pt>
                <c:pt idx="30">
                  <c:v>-0.19939943594246454</c:v>
                </c:pt>
                <c:pt idx="31">
                  <c:v>1.2839324319209231</c:v>
                </c:pt>
                <c:pt idx="32">
                  <c:v>1.0229866777783425</c:v>
                </c:pt>
                <c:pt idx="33">
                  <c:v>0.28103772043240494</c:v>
                </c:pt>
                <c:pt idx="34">
                  <c:v>0</c:v>
                </c:pt>
                <c:pt idx="35">
                  <c:v>-1.4413114691246081</c:v>
                </c:pt>
                <c:pt idx="36">
                  <c:v>-0.96087431274973856</c:v>
                </c:pt>
                <c:pt idx="37">
                  <c:v>-1.4413114691246081</c:v>
                </c:pt>
                <c:pt idx="38">
                  <c:v>1.0425125972396789</c:v>
                </c:pt>
                <c:pt idx="39">
                  <c:v>1.7506439060543351</c:v>
                </c:pt>
                <c:pt idx="40">
                  <c:v>-1.4413114691246081</c:v>
                </c:pt>
                <c:pt idx="41">
                  <c:v>0.635103374839733</c:v>
                </c:pt>
                <c:pt idx="42">
                  <c:v>-1.4413114691246081</c:v>
                </c:pt>
                <c:pt idx="43">
                  <c:v>1.1326555811045851</c:v>
                </c:pt>
                <c:pt idx="44">
                  <c:v>0.68523058298677664</c:v>
                </c:pt>
              </c:numCache>
            </c:numRef>
          </c:yVal>
        </c:ser>
        <c:ser>
          <c:idx val="1"/>
          <c:order val="1"/>
          <c:spPr>
            <a:ln w="28575">
              <a:noFill/>
            </a:ln>
          </c:spPr>
          <c:xVal>
            <c:numRef>
              <c:f>RESULTS.xlsx!$F$2:$F$46</c:f>
              <c:numCache>
                <c:formatCode>General</c:formatCode>
                <c:ptCount val="45"/>
                <c:pt idx="0">
                  <c:v>1.098527538292114</c:v>
                </c:pt>
                <c:pt idx="1">
                  <c:v>3.436956431486081</c:v>
                </c:pt>
                <c:pt idx="2">
                  <c:v>0.72608720793789938</c:v>
                </c:pt>
                <c:pt idx="3">
                  <c:v>0</c:v>
                </c:pt>
                <c:pt idx="4">
                  <c:v>-0.54926376914605712</c:v>
                </c:pt>
                <c:pt idx="5">
                  <c:v>3.6649214926769327</c:v>
                </c:pt>
                <c:pt idx="6">
                  <c:v>0.32129870795520538</c:v>
                </c:pt>
                <c:pt idx="7">
                  <c:v>1.5966496850391618</c:v>
                </c:pt>
                <c:pt idx="8">
                  <c:v>0</c:v>
                </c:pt>
                <c:pt idx="9">
                  <c:v>0.54926376914605712</c:v>
                </c:pt>
                <c:pt idx="10">
                  <c:v>0</c:v>
                </c:pt>
                <c:pt idx="11">
                  <c:v>-0.54926376914605712</c:v>
                </c:pt>
                <c:pt idx="12">
                  <c:v>0.32129870795520538</c:v>
                </c:pt>
                <c:pt idx="13">
                  <c:v>1.3508766808097101</c:v>
                </c:pt>
                <c:pt idx="14">
                  <c:v>0</c:v>
                </c:pt>
                <c:pt idx="15">
                  <c:v>0</c:v>
                </c:pt>
                <c:pt idx="16">
                  <c:v>-0.54926376914605712</c:v>
                </c:pt>
                <c:pt idx="17">
                  <c:v>0.54926376914605712</c:v>
                </c:pt>
                <c:pt idx="18">
                  <c:v>-0.54926376914605712</c:v>
                </c:pt>
                <c:pt idx="19">
                  <c:v>-0.54926376914605712</c:v>
                </c:pt>
                <c:pt idx="20">
                  <c:v>-0.54926376914605712</c:v>
                </c:pt>
                <c:pt idx="21">
                  <c:v>-0.54926376914605712</c:v>
                </c:pt>
                <c:pt idx="22">
                  <c:v>0.72608720793789938</c:v>
                </c:pt>
                <c:pt idx="23">
                  <c:v>-0.54926376914605712</c:v>
                </c:pt>
                <c:pt idx="24">
                  <c:v>-0.54926376914605712</c:v>
                </c:pt>
                <c:pt idx="25">
                  <c:v>-0.54926376914605712</c:v>
                </c:pt>
                <c:pt idx="26">
                  <c:v>-0.54926376914605712</c:v>
                </c:pt>
                <c:pt idx="27">
                  <c:v>-0.54926376914605712</c:v>
                </c:pt>
                <c:pt idx="28">
                  <c:v>-0.54926376914605712</c:v>
                </c:pt>
                <c:pt idx="29">
                  <c:v>-0.54926376914605712</c:v>
                </c:pt>
                <c:pt idx="30">
                  <c:v>-0.54926376914605712</c:v>
                </c:pt>
                <c:pt idx="31">
                  <c:v>1.3508766808097101</c:v>
                </c:pt>
                <c:pt idx="32">
                  <c:v>0</c:v>
                </c:pt>
                <c:pt idx="33">
                  <c:v>0.72608720793789938</c:v>
                </c:pt>
                <c:pt idx="34">
                  <c:v>0.32129870795520538</c:v>
                </c:pt>
                <c:pt idx="35">
                  <c:v>-0.54926376914605712</c:v>
                </c:pt>
                <c:pt idx="36">
                  <c:v>-0.54926376914605712</c:v>
                </c:pt>
                <c:pt idx="37">
                  <c:v>-0.54926376914605712</c:v>
                </c:pt>
                <c:pt idx="38">
                  <c:v>-0.54926376914605712</c:v>
                </c:pt>
                <c:pt idx="39">
                  <c:v>-0.54926376914605712</c:v>
                </c:pt>
                <c:pt idx="40">
                  <c:v>0</c:v>
                </c:pt>
                <c:pt idx="41">
                  <c:v>0</c:v>
                </c:pt>
                <c:pt idx="42">
                  <c:v>-0.54926376914605712</c:v>
                </c:pt>
                <c:pt idx="43">
                  <c:v>2.1459134541852185</c:v>
                </c:pt>
                <c:pt idx="44">
                  <c:v>0.54926376914605712</c:v>
                </c:pt>
              </c:numCache>
            </c:numRef>
          </c:xVal>
          <c:yVal>
            <c:numRef>
              <c:f>RESULTS.xlsx!$H$2:$H$46</c:f>
              <c:numCache>
                <c:formatCode>General</c:formatCode>
                <c:ptCount val="45"/>
                <c:pt idx="0">
                  <c:v>0.65221842472971558</c:v>
                </c:pt>
                <c:pt idx="1">
                  <c:v>0</c:v>
                </c:pt>
                <c:pt idx="2">
                  <c:v>-0.32577093791000572</c:v>
                </c:pt>
                <c:pt idx="3">
                  <c:v>0.88058846635320265</c:v>
                </c:pt>
                <c:pt idx="4">
                  <c:v>-0.19939943594246454</c:v>
                </c:pt>
                <c:pt idx="5">
                  <c:v>0.28103772043240494</c:v>
                </c:pt>
                <c:pt idx="6">
                  <c:v>-1.4413114691246081</c:v>
                </c:pt>
                <c:pt idx="7">
                  <c:v>0.56207544086480943</c:v>
                </c:pt>
                <c:pt idx="8">
                  <c:v>1.1155405312146021</c:v>
                </c:pt>
                <c:pt idx="9">
                  <c:v>4.2020398738779781E-2</c:v>
                </c:pt>
              </c:numCache>
            </c:numRef>
          </c:yVal>
        </c:ser>
        <c:axId val="69269376"/>
        <c:axId val="69279744"/>
      </c:scatterChart>
      <c:valAx>
        <c:axId val="69269376"/>
        <c:scaling>
          <c:orientation val="minMax"/>
        </c:scaling>
        <c:axPos val="b"/>
        <c:numFmt formatCode="General" sourceLinked="1"/>
        <c:tickLblPos val="nextTo"/>
        <c:crossAx val="69279744"/>
        <c:crosses val="autoZero"/>
        <c:crossBetween val="midCat"/>
      </c:valAx>
      <c:valAx>
        <c:axId val="69279744"/>
        <c:scaling>
          <c:orientation val="minMax"/>
        </c:scaling>
        <c:axPos val="l"/>
        <c:majorGridlines/>
        <c:numFmt formatCode="General" sourceLinked="1"/>
        <c:tickLblPos val="nextTo"/>
        <c:crossAx val="69269376"/>
        <c:crosses val="autoZero"/>
        <c:crossBetween val="midCat"/>
      </c:valAx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title>
      <c:tx>
        <c:rich>
          <a:bodyPr/>
          <a:lstStyle/>
          <a:p>
            <a:pPr>
              <a:defRPr/>
            </a:pPr>
            <a:r>
              <a:rPr lang="en-US" altLang="en-US" dirty="0"/>
              <a:t>Eclipse </a:t>
            </a:r>
            <a:r>
              <a:rPr lang="en-US" altLang="en-US" dirty="0" smtClean="0"/>
              <a:t>DSDP(2005-pres)</a:t>
            </a:r>
            <a:endParaRPr lang="en-US" altLang="en-US" dirty="0"/>
          </a:p>
        </c:rich>
      </c:tx>
      <c:layout/>
    </c:title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submitterpatch!$F$2:$F$65</c:f>
              <c:numCache>
                <c:formatCode>General</c:formatCode>
                <c:ptCount val="64"/>
                <c:pt idx="0">
                  <c:v>1.680684310698719</c:v>
                </c:pt>
                <c:pt idx="1">
                  <c:v>1.0087155743533889</c:v>
                </c:pt>
                <c:pt idx="2">
                  <c:v>1.7713743365079002</c:v>
                </c:pt>
                <c:pt idx="3">
                  <c:v>2.1031370045080773</c:v>
                </c:pt>
                <c:pt idx="4">
                  <c:v>0.11108769688652968</c:v>
                </c:pt>
                <c:pt idx="5">
                  <c:v>-9.4388334776515037E-2</c:v>
                </c:pt>
                <c:pt idx="6">
                  <c:v>2.0675878535224284</c:v>
                </c:pt>
                <c:pt idx="7">
                  <c:v>0.52462633920754542</c:v>
                </c:pt>
                <c:pt idx="8">
                  <c:v>-1.2154031472703557</c:v>
                </c:pt>
                <c:pt idx="9">
                  <c:v>1.3895434255702657</c:v>
                </c:pt>
                <c:pt idx="10">
                  <c:v>0.68328778054447648</c:v>
                </c:pt>
                <c:pt idx="11">
                  <c:v>-1.7462548075781879E-2</c:v>
                </c:pt>
                <c:pt idx="12">
                  <c:v>0.16599471476398364</c:v>
                </c:pt>
                <c:pt idx="13">
                  <c:v>0.21612089479763738</c:v>
                </c:pt>
                <c:pt idx="14">
                  <c:v>1.3573513833942472</c:v>
                </c:pt>
                <c:pt idx="15">
                  <c:v>-0.98181970439693655</c:v>
                </c:pt>
                <c:pt idx="16">
                  <c:v>-0.58250617133207849</c:v>
                </c:pt>
                <c:pt idx="17">
                  <c:v>-0.13708102259076713</c:v>
                </c:pt>
                <c:pt idx="18">
                  <c:v>-1.7462548075781879E-2</c:v>
                </c:pt>
                <c:pt idx="19">
                  <c:v>-1.6147166803352138</c:v>
                </c:pt>
                <c:pt idx="20">
                  <c:v>-1.6147166803352138</c:v>
                </c:pt>
                <c:pt idx="21">
                  <c:v>-1.6147166803352138</c:v>
                </c:pt>
                <c:pt idx="22">
                  <c:v>-0.58250617133207849</c:v>
                </c:pt>
                <c:pt idx="23">
                  <c:v>0.34467113975994895</c:v>
                </c:pt>
                <c:pt idx="24">
                  <c:v>0.46548854843069748</c:v>
                </c:pt>
                <c:pt idx="25">
                  <c:v>-0.81608961420549786</c:v>
                </c:pt>
                <c:pt idx="26">
                  <c:v>-5.4642393304908825E-2</c:v>
                </c:pt>
                <c:pt idx="27">
                  <c:v>-0.1831926382672204</c:v>
                </c:pt>
                <c:pt idx="28">
                  <c:v>0.46548854843069748</c:v>
                </c:pt>
                <c:pt idx="29">
                  <c:v>1.236202794689133</c:v>
                </c:pt>
                <c:pt idx="30">
                  <c:v>-0.13708102259076713</c:v>
                </c:pt>
                <c:pt idx="31">
                  <c:v>-0.98181970439693655</c:v>
                </c:pt>
                <c:pt idx="32">
                  <c:v>0.8648020814955556</c:v>
                </c:pt>
                <c:pt idx="33">
                  <c:v>-0.98181970439693655</c:v>
                </c:pt>
                <c:pt idx="34">
                  <c:v>-1.2154031472703557</c:v>
                </c:pt>
                <c:pt idx="35">
                  <c:v>0.36356095186225307</c:v>
                </c:pt>
                <c:pt idx="36">
                  <c:v>0.6273129446524679</c:v>
                </c:pt>
                <c:pt idx="37">
                  <c:v>1.7462548075781879E-2</c:v>
                </c:pt>
                <c:pt idx="38">
                  <c:v>-0.28822583617832837</c:v>
                </c:pt>
                <c:pt idx="39">
                  <c:v>-1.2154031472703557</c:v>
                </c:pt>
                <c:pt idx="40">
                  <c:v>-1.6147166803352138</c:v>
                </c:pt>
                <c:pt idx="41">
                  <c:v>1.3864039755449686</c:v>
                </c:pt>
                <c:pt idx="42">
                  <c:v>0.79009628850126024</c:v>
                </c:pt>
                <c:pt idx="43">
                  <c:v>0.6273129446524679</c:v>
                </c:pt>
                <c:pt idx="44">
                  <c:v>-0.28822583617832837</c:v>
                </c:pt>
                <c:pt idx="45">
                  <c:v>1.7462548075781879E-2</c:v>
                </c:pt>
                <c:pt idx="46">
                  <c:v>0.52462633920754542</c:v>
                </c:pt>
                <c:pt idx="47">
                  <c:v>-0.58250617133207849</c:v>
                </c:pt>
                <c:pt idx="48">
                  <c:v>-1.6147166803352138</c:v>
                </c:pt>
                <c:pt idx="49">
                  <c:v>-0.28822583617832837</c:v>
                </c:pt>
                <c:pt idx="50">
                  <c:v>0.30492519828834302</c:v>
                </c:pt>
                <c:pt idx="51">
                  <c:v>0.16599471476398364</c:v>
                </c:pt>
                <c:pt idx="52">
                  <c:v>1.0207178345986565</c:v>
                </c:pt>
                <c:pt idx="53">
                  <c:v>0.5653082478288417</c:v>
                </c:pt>
                <c:pt idx="54">
                  <c:v>-1.6147166803352138</c:v>
                </c:pt>
                <c:pt idx="55">
                  <c:v>0.13919510809690452</c:v>
                </c:pt>
                <c:pt idx="56">
                  <c:v>-1.2154031472703557</c:v>
                </c:pt>
                <c:pt idx="57">
                  <c:v>-1.6147166803352138</c:v>
                </c:pt>
                <c:pt idx="58">
                  <c:v>-0.1831926382672204</c:v>
                </c:pt>
                <c:pt idx="59">
                  <c:v>0.16599471476398364</c:v>
                </c:pt>
                <c:pt idx="60">
                  <c:v>-1.2154031472703557</c:v>
                </c:pt>
                <c:pt idx="61">
                  <c:v>1.2602099205907453</c:v>
                </c:pt>
                <c:pt idx="62">
                  <c:v>-0.98181970439693655</c:v>
                </c:pt>
                <c:pt idx="63">
                  <c:v>-1.6147166803352138</c:v>
                </c:pt>
              </c:numCache>
            </c:numRef>
          </c:xVal>
          <c:yVal>
            <c:numRef>
              <c:f>submitterpatch!$G$2:$G$65</c:f>
              <c:numCache>
                <c:formatCode>General</c:formatCode>
                <c:ptCount val="64"/>
                <c:pt idx="17">
                  <c:v>0.90619690853546753</c:v>
                </c:pt>
                <c:pt idx="18">
                  <c:v>0.27907272741320982</c:v>
                </c:pt>
                <c:pt idx="19">
                  <c:v>-1.0193118722309191</c:v>
                </c:pt>
                <c:pt idx="20">
                  <c:v>-2.4297215610972276</c:v>
                </c:pt>
                <c:pt idx="21">
                  <c:v>-1.4669671707140344</c:v>
                </c:pt>
                <c:pt idx="22">
                  <c:v>1.2484410119204152</c:v>
                </c:pt>
                <c:pt idx="23">
                  <c:v>0.98972072763098262</c:v>
                </c:pt>
                <c:pt idx="24">
                  <c:v>0.52116373071827926</c:v>
                </c:pt>
                <c:pt idx="25">
                  <c:v>0.55087290842658088</c:v>
                </c:pt>
                <c:pt idx="26">
                  <c:v>-0.85953678043972737</c:v>
                </c:pt>
                <c:pt idx="27">
                  <c:v>1.4686770967428551</c:v>
                </c:pt>
                <c:pt idx="28">
                  <c:v>-0.32835766286109669</c:v>
                </c:pt>
                <c:pt idx="29">
                  <c:v>0.39109781663538939</c:v>
                </c:pt>
                <c:pt idx="30">
                  <c:v>0.23830552522991266</c:v>
                </c:pt>
                <c:pt idx="31">
                  <c:v>0</c:v>
                </c:pt>
                <c:pt idx="32">
                  <c:v>1.1727885344730002</c:v>
                </c:pt>
                <c:pt idx="33">
                  <c:v>-0.85953678043972737</c:v>
                </c:pt>
                <c:pt idx="34">
                  <c:v>-0.50421278033084094</c:v>
                </c:pt>
                <c:pt idx="35">
                  <c:v>-0.25210639016542036</c:v>
                </c:pt>
                <c:pt idx="36">
                  <c:v>0.1955489083176947</c:v>
                </c:pt>
                <c:pt idx="37">
                  <c:v>-0.50421278033084094</c:v>
                </c:pt>
                <c:pt idx="38">
                  <c:v>7.8530433438720723E-2</c:v>
                </c:pt>
                <c:pt idx="39">
                  <c:v>-0.9357880531354037</c:v>
                </c:pt>
                <c:pt idx="40">
                  <c:v>-1.2148607805486138</c:v>
                </c:pt>
                <c:pt idx="41">
                  <c:v>1.9194018793158929</c:v>
                </c:pt>
                <c:pt idx="42">
                  <c:v>1.2010599156131059</c:v>
                </c:pt>
                <c:pt idx="43">
                  <c:v>0.60743039027430701</c:v>
                </c:pt>
                <c:pt idx="44">
                  <c:v>-0.11701847487897396</c:v>
                </c:pt>
                <c:pt idx="45">
                  <c:v>-0.50421278033084094</c:v>
                </c:pt>
                <c:pt idx="46">
                  <c:v>-0.72444886515328066</c:v>
                </c:pt>
                <c:pt idx="47">
                  <c:v>5.3127587795193304E-2</c:v>
                </c:pt>
                <c:pt idx="48">
                  <c:v>1.9728898770736962</c:v>
                </c:pt>
                <c:pt idx="49">
                  <c:v>0.52116373071827926</c:v>
                </c:pt>
                <c:pt idx="50">
                  <c:v>-1.2148607805486138</c:v>
                </c:pt>
                <c:pt idx="51">
                  <c:v>-1.0193118722309191</c:v>
                </c:pt>
                <c:pt idx="52">
                  <c:v>0.31802744330049071</c:v>
                </c:pt>
                <c:pt idx="53">
                  <c:v>1.894539593047005</c:v>
                </c:pt>
                <c:pt idx="54">
                  <c:v>-2.4297215610972276</c:v>
                </c:pt>
                <c:pt idx="55">
                  <c:v>0.1955489083176947</c:v>
                </c:pt>
                <c:pt idx="56">
                  <c:v>-2.7822553057703828E-2</c:v>
                </c:pt>
                <c:pt idx="57">
                  <c:v>1.8084903058874127</c:v>
                </c:pt>
                <c:pt idx="58">
                  <c:v>-0.9357880531354037</c:v>
                </c:pt>
                <c:pt idx="59">
                  <c:v>-0.55430280247911345</c:v>
                </c:pt>
                <c:pt idx="60">
                  <c:v>-8.6266659556027706E-2</c:v>
                </c:pt>
                <c:pt idx="61">
                  <c:v>2.0068168292459592</c:v>
                </c:pt>
                <c:pt idx="62">
                  <c:v>0.98082383079066604</c:v>
                </c:pt>
                <c:pt idx="63">
                  <c:v>-0.50421278033084094</c:v>
                </c:pt>
              </c:numCache>
            </c:numRef>
          </c:yVal>
        </c:ser>
        <c:ser>
          <c:idx val="1"/>
          <c:order val="1"/>
          <c:spPr>
            <a:ln w="28575">
              <a:noFill/>
            </a:ln>
          </c:spPr>
          <c:xVal>
            <c:numRef>
              <c:f>submitterpatch!$F$2:$F$65</c:f>
              <c:numCache>
                <c:formatCode>General</c:formatCode>
                <c:ptCount val="64"/>
                <c:pt idx="0">
                  <c:v>1.680684310698719</c:v>
                </c:pt>
                <c:pt idx="1">
                  <c:v>1.0087155743533889</c:v>
                </c:pt>
                <c:pt idx="2">
                  <c:v>1.7713743365079002</c:v>
                </c:pt>
                <c:pt idx="3">
                  <c:v>2.1031370045080773</c:v>
                </c:pt>
                <c:pt idx="4">
                  <c:v>0.11108769688652968</c:v>
                </c:pt>
                <c:pt idx="5">
                  <c:v>-9.4388334776515037E-2</c:v>
                </c:pt>
                <c:pt idx="6">
                  <c:v>2.0675878535224284</c:v>
                </c:pt>
                <c:pt idx="7">
                  <c:v>0.52462633920754542</c:v>
                </c:pt>
                <c:pt idx="8">
                  <c:v>-1.2154031472703557</c:v>
                </c:pt>
                <c:pt idx="9">
                  <c:v>1.3895434255702657</c:v>
                </c:pt>
                <c:pt idx="10">
                  <c:v>0.68328778054447648</c:v>
                </c:pt>
                <c:pt idx="11">
                  <c:v>-1.7462548075781879E-2</c:v>
                </c:pt>
                <c:pt idx="12">
                  <c:v>0.16599471476398364</c:v>
                </c:pt>
                <c:pt idx="13">
                  <c:v>0.21612089479763738</c:v>
                </c:pt>
                <c:pt idx="14">
                  <c:v>1.3573513833942472</c:v>
                </c:pt>
                <c:pt idx="15">
                  <c:v>-0.98181970439693655</c:v>
                </c:pt>
                <c:pt idx="16">
                  <c:v>-0.58250617133207849</c:v>
                </c:pt>
                <c:pt idx="17">
                  <c:v>-0.13708102259076713</c:v>
                </c:pt>
                <c:pt idx="18">
                  <c:v>-1.7462548075781879E-2</c:v>
                </c:pt>
                <c:pt idx="19">
                  <c:v>-1.6147166803352138</c:v>
                </c:pt>
                <c:pt idx="20">
                  <c:v>-1.6147166803352138</c:v>
                </c:pt>
                <c:pt idx="21">
                  <c:v>-1.6147166803352138</c:v>
                </c:pt>
                <c:pt idx="22">
                  <c:v>-0.58250617133207849</c:v>
                </c:pt>
                <c:pt idx="23">
                  <c:v>0.34467113975994895</c:v>
                </c:pt>
                <c:pt idx="24">
                  <c:v>0.46548854843069748</c:v>
                </c:pt>
                <c:pt idx="25">
                  <c:v>-0.81608961420549786</c:v>
                </c:pt>
                <c:pt idx="26">
                  <c:v>-5.4642393304908825E-2</c:v>
                </c:pt>
                <c:pt idx="27">
                  <c:v>-0.1831926382672204</c:v>
                </c:pt>
                <c:pt idx="28">
                  <c:v>0.46548854843069748</c:v>
                </c:pt>
                <c:pt idx="29">
                  <c:v>1.236202794689133</c:v>
                </c:pt>
                <c:pt idx="30">
                  <c:v>-0.13708102259076713</c:v>
                </c:pt>
                <c:pt idx="31">
                  <c:v>-0.98181970439693655</c:v>
                </c:pt>
                <c:pt idx="32">
                  <c:v>0.8648020814955556</c:v>
                </c:pt>
                <c:pt idx="33">
                  <c:v>-0.98181970439693655</c:v>
                </c:pt>
                <c:pt idx="34">
                  <c:v>-1.2154031472703557</c:v>
                </c:pt>
                <c:pt idx="35">
                  <c:v>0.36356095186225307</c:v>
                </c:pt>
                <c:pt idx="36">
                  <c:v>0.6273129446524679</c:v>
                </c:pt>
                <c:pt idx="37">
                  <c:v>1.7462548075781879E-2</c:v>
                </c:pt>
                <c:pt idx="38">
                  <c:v>-0.28822583617832837</c:v>
                </c:pt>
                <c:pt idx="39">
                  <c:v>-1.2154031472703557</c:v>
                </c:pt>
                <c:pt idx="40">
                  <c:v>-1.6147166803352138</c:v>
                </c:pt>
                <c:pt idx="41">
                  <c:v>1.3864039755449686</c:v>
                </c:pt>
                <c:pt idx="42">
                  <c:v>0.79009628850126024</c:v>
                </c:pt>
                <c:pt idx="43">
                  <c:v>0.6273129446524679</c:v>
                </c:pt>
                <c:pt idx="44">
                  <c:v>-0.28822583617832837</c:v>
                </c:pt>
                <c:pt idx="45">
                  <c:v>1.7462548075781879E-2</c:v>
                </c:pt>
                <c:pt idx="46">
                  <c:v>0.52462633920754542</c:v>
                </c:pt>
                <c:pt idx="47">
                  <c:v>-0.58250617133207849</c:v>
                </c:pt>
                <c:pt idx="48">
                  <c:v>-1.6147166803352138</c:v>
                </c:pt>
                <c:pt idx="49">
                  <c:v>-0.28822583617832837</c:v>
                </c:pt>
                <c:pt idx="50">
                  <c:v>0.30492519828834302</c:v>
                </c:pt>
                <c:pt idx="51">
                  <c:v>0.16599471476398364</c:v>
                </c:pt>
                <c:pt idx="52">
                  <c:v>1.0207178345986565</c:v>
                </c:pt>
                <c:pt idx="53">
                  <c:v>0.5653082478288417</c:v>
                </c:pt>
                <c:pt idx="54">
                  <c:v>-1.6147166803352138</c:v>
                </c:pt>
                <c:pt idx="55">
                  <c:v>0.13919510809690452</c:v>
                </c:pt>
                <c:pt idx="56">
                  <c:v>-1.2154031472703557</c:v>
                </c:pt>
                <c:pt idx="57">
                  <c:v>-1.6147166803352138</c:v>
                </c:pt>
                <c:pt idx="58">
                  <c:v>-0.1831926382672204</c:v>
                </c:pt>
                <c:pt idx="59">
                  <c:v>0.16599471476398364</c:v>
                </c:pt>
                <c:pt idx="60">
                  <c:v>-1.2154031472703557</c:v>
                </c:pt>
                <c:pt idx="61">
                  <c:v>1.2602099205907453</c:v>
                </c:pt>
                <c:pt idx="62">
                  <c:v>-0.98181970439693655</c:v>
                </c:pt>
                <c:pt idx="63">
                  <c:v>-1.6147166803352138</c:v>
                </c:pt>
              </c:numCache>
            </c:numRef>
          </c:xVal>
          <c:yVal>
            <c:numRef>
              <c:f>submitterpatch!$H$2:$H$65</c:f>
              <c:numCache>
                <c:formatCode>General</c:formatCode>
                <c:ptCount val="64"/>
                <c:pt idx="0">
                  <c:v>0.52116373071827926</c:v>
                </c:pt>
                <c:pt idx="1">
                  <c:v>0.88650311768751677</c:v>
                </c:pt>
                <c:pt idx="2">
                  <c:v>0.10321760994346582</c:v>
                </c:pt>
                <c:pt idx="3">
                  <c:v>-5.655748184772566E-2</c:v>
                </c:pt>
                <c:pt idx="4">
                  <c:v>1.9101609837226861</c:v>
                </c:pt>
                <c:pt idx="5">
                  <c:v>0.78079237146295521</c:v>
                </c:pt>
                <c:pt idx="6">
                  <c:v>-0.32835766286109669</c:v>
                </c:pt>
                <c:pt idx="7">
                  <c:v>-1.2148607805486138</c:v>
                </c:pt>
                <c:pt idx="8">
                  <c:v>-1.4669671707140344</c:v>
                </c:pt>
                <c:pt idx="9">
                  <c:v>0</c:v>
                </c:pt>
                <c:pt idx="10">
                  <c:v>-8.6266659556027706E-2</c:v>
                </c:pt>
                <c:pt idx="11">
                  <c:v>0.88650311768751677</c:v>
                </c:pt>
                <c:pt idx="12">
                  <c:v>0</c:v>
                </c:pt>
                <c:pt idx="13">
                  <c:v>-0.50421278033084094</c:v>
                </c:pt>
                <c:pt idx="14">
                  <c:v>0.29876651826116052</c:v>
                </c:pt>
                <c:pt idx="15">
                  <c:v>-0.18196201892023786</c:v>
                </c:pt>
                <c:pt idx="16">
                  <c:v>-0.55430280247911345</c:v>
                </c:pt>
              </c:numCache>
            </c:numRef>
          </c:yVal>
        </c:ser>
        <c:axId val="95692672"/>
        <c:axId val="95721728"/>
      </c:scatterChart>
      <c:valAx>
        <c:axId val="95692672"/>
        <c:scaling>
          <c:orientation val="minMax"/>
        </c:scaling>
        <c:axPos val="b"/>
        <c:numFmt formatCode="General" sourceLinked="1"/>
        <c:tickLblPos val="nextTo"/>
        <c:crossAx val="95721728"/>
        <c:crosses val="autoZero"/>
        <c:crossBetween val="midCat"/>
      </c:valAx>
      <c:valAx>
        <c:axId val="95721728"/>
        <c:scaling>
          <c:orientation val="minMax"/>
        </c:scaling>
        <c:axPos val="l"/>
        <c:majorGridlines/>
        <c:numFmt formatCode="General" sourceLinked="1"/>
        <c:tickLblPos val="nextTo"/>
        <c:crossAx val="95692672"/>
        <c:crosses val="autoZero"/>
        <c:crossBetween val="midCat"/>
      </c:valAx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title>
      <c:tx>
        <c:rich>
          <a:bodyPr/>
          <a:lstStyle/>
          <a:p>
            <a:pPr>
              <a:defRPr/>
            </a:pPr>
            <a:r>
              <a:rPr lang="en-US" altLang="en-US" dirty="0"/>
              <a:t>Eclipse </a:t>
            </a:r>
            <a:r>
              <a:rPr lang="en-US" altLang="en-US" dirty="0" smtClean="0"/>
              <a:t>TPTP(2003-pres)</a:t>
            </a:r>
            <a:endParaRPr lang="en-US" altLang="en-US" dirty="0"/>
          </a:p>
        </c:rich>
      </c:tx>
      <c:layout/>
    </c:title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submitterpatch!$F$2:$F$114</c:f>
              <c:numCache>
                <c:formatCode>General</c:formatCode>
                <c:ptCount val="113"/>
                <c:pt idx="0">
                  <c:v>1.8818838958412998</c:v>
                </c:pt>
                <c:pt idx="1">
                  <c:v>0.97922538275726223</c:v>
                </c:pt>
                <c:pt idx="2">
                  <c:v>0.57470775783272421</c:v>
                </c:pt>
                <c:pt idx="3">
                  <c:v>1.7683738540769691</c:v>
                </c:pt>
                <c:pt idx="4">
                  <c:v>1.922337478551543</c:v>
                </c:pt>
                <c:pt idx="5">
                  <c:v>0.36014401259690221</c:v>
                </c:pt>
                <c:pt idx="6">
                  <c:v>1.2709878561016461</c:v>
                </c:pt>
                <c:pt idx="7">
                  <c:v>-0.68843284637655566</c:v>
                </c:pt>
                <c:pt idx="8">
                  <c:v>1.0697374258788293</c:v>
                </c:pt>
                <c:pt idx="9">
                  <c:v>-0.38860787277572345</c:v>
                </c:pt>
                <c:pt idx="10">
                  <c:v>0.78943247550566742</c:v>
                </c:pt>
                <c:pt idx="11">
                  <c:v>0.79269403146784423</c:v>
                </c:pt>
                <c:pt idx="12">
                  <c:v>-0.56671140967010269</c:v>
                </c:pt>
                <c:pt idx="13">
                  <c:v>0.2128025097310671</c:v>
                </c:pt>
                <c:pt idx="14">
                  <c:v>0</c:v>
                </c:pt>
                <c:pt idx="15">
                  <c:v>-0.76309406796339407</c:v>
                </c:pt>
                <c:pt idx="16">
                  <c:v>0.87609890654151323</c:v>
                </c:pt>
                <c:pt idx="17">
                  <c:v>0.30999519987472302</c:v>
                </c:pt>
                <c:pt idx="18">
                  <c:v>1.3280348009102325</c:v>
                </c:pt>
                <c:pt idx="19">
                  <c:v>-0.76309406796339407</c:v>
                </c:pt>
                <c:pt idx="20">
                  <c:v>0.86781940184928386</c:v>
                </c:pt>
                <c:pt idx="21">
                  <c:v>7.7041271732944103E-2</c:v>
                </c:pt>
                <c:pt idx="22">
                  <c:v>0.9589004748738974</c:v>
                </c:pt>
                <c:pt idx="23">
                  <c:v>-0.46951871952644658</c:v>
                </c:pt>
                <c:pt idx="24">
                  <c:v>0.26383274076765773</c:v>
                </c:pt>
                <c:pt idx="25">
                  <c:v>0.75202630390680836</c:v>
                </c:pt>
                <c:pt idx="26">
                  <c:v>0.23386405536874785</c:v>
                </c:pt>
                <c:pt idx="27">
                  <c:v>0.48538153901081726</c:v>
                </c:pt>
                <c:pt idx="28">
                  <c:v>0.32729486850284201</c:v>
                </c:pt>
                <c:pt idx="29">
                  <c:v>1.2980661155113227</c:v>
                </c:pt>
                <c:pt idx="30">
                  <c:v>1.3333866700615684</c:v>
                </c:pt>
                <c:pt idx="31">
                  <c:v>0.16771516589364432</c:v>
                </c:pt>
                <c:pt idx="32">
                  <c:v>-0.28803998270069331</c:v>
                </c:pt>
                <c:pt idx="33">
                  <c:v>0.47296190390967524</c:v>
                </c:pt>
                <c:pt idx="34">
                  <c:v>0.22344775648966592</c:v>
                </c:pt>
                <c:pt idx="35">
                  <c:v>-0.42737569618539789</c:v>
                </c:pt>
                <c:pt idx="36">
                  <c:v>0.85939589857412924</c:v>
                </c:pt>
                <c:pt idx="37">
                  <c:v>-0.17996280685551572</c:v>
                </c:pt>
                <c:pt idx="38">
                  <c:v>0.55387275066039854</c:v>
                </c:pt>
                <c:pt idx="39">
                  <c:v>-0.95947672625668545</c:v>
                </c:pt>
                <c:pt idx="40">
                  <c:v>0</c:v>
                </c:pt>
                <c:pt idx="41">
                  <c:v>-1.6309134698126777</c:v>
                </c:pt>
                <c:pt idx="42">
                  <c:v>-1.6309134698126777</c:v>
                </c:pt>
                <c:pt idx="43">
                  <c:v>-1.6309134698126777</c:v>
                </c:pt>
                <c:pt idx="44">
                  <c:v>-0.95947672625668545</c:v>
                </c:pt>
                <c:pt idx="45">
                  <c:v>-0.85139955041150794</c:v>
                </c:pt>
                <c:pt idx="46">
                  <c:v>1.118561096241967</c:v>
                </c:pt>
                <c:pt idx="47">
                  <c:v>-1.6309134698126777</c:v>
                </c:pt>
                <c:pt idx="48">
                  <c:v>-0.76309406796339407</c:v>
                </c:pt>
                <c:pt idx="49">
                  <c:v>-1.2951950980346816</c:v>
                </c:pt>
                <c:pt idx="50">
                  <c:v>-1.2951950980346816</c:v>
                </c:pt>
                <c:pt idx="51">
                  <c:v>-0.95947672625668545</c:v>
                </c:pt>
                <c:pt idx="52">
                  <c:v>-0.17996280685551572</c:v>
                </c:pt>
                <c:pt idx="53">
                  <c:v>-0.51568117863351182</c:v>
                </c:pt>
                <c:pt idx="54">
                  <c:v>-1.6309134698126777</c:v>
                </c:pt>
                <c:pt idx="55">
                  <c:v>1.5523007969116771</c:v>
                </c:pt>
                <c:pt idx="56">
                  <c:v>-7.1885631010338152E-2</c:v>
                </c:pt>
                <c:pt idx="57">
                  <c:v>-0.95947672625668545</c:v>
                </c:pt>
                <c:pt idx="58">
                  <c:v>-1.6309134698126777</c:v>
                </c:pt>
                <c:pt idx="59">
                  <c:v>-3.4610379598815084E-2</c:v>
                </c:pt>
                <c:pt idx="60">
                  <c:v>-0.1338003477484507</c:v>
                </c:pt>
                <c:pt idx="61">
                  <c:v>-1.0988124397413903</c:v>
                </c:pt>
                <c:pt idx="62">
                  <c:v>-1.2951950980346816</c:v>
                </c:pt>
                <c:pt idx="63">
                  <c:v>-0.68843284637655566</c:v>
                </c:pt>
                <c:pt idx="64">
                  <c:v>-0.68843284637655566</c:v>
                </c:pt>
                <c:pt idx="65">
                  <c:v>-1.6309134698126777</c:v>
                </c:pt>
                <c:pt idx="66">
                  <c:v>0.9254845206155583</c:v>
                </c:pt>
                <c:pt idx="67">
                  <c:v>1.0335616964607361</c:v>
                </c:pt>
                <c:pt idx="68">
                  <c:v>-0.46951871952644658</c:v>
                </c:pt>
                <c:pt idx="69">
                  <c:v>-0.95947672625668545</c:v>
                </c:pt>
                <c:pt idx="70">
                  <c:v>-1.6309134698126777</c:v>
                </c:pt>
                <c:pt idx="71">
                  <c:v>0.7484780152889362</c:v>
                </c:pt>
                <c:pt idx="72">
                  <c:v>-1.2951950980346816</c:v>
                </c:pt>
                <c:pt idx="73">
                  <c:v>-1.6309134698126777</c:v>
                </c:pt>
                <c:pt idx="74">
                  <c:v>-1.6309134698126777</c:v>
                </c:pt>
                <c:pt idx="75">
                  <c:v>0.40558411626790813</c:v>
                </c:pt>
                <c:pt idx="76">
                  <c:v>0.87609890654151323</c:v>
                </c:pt>
                <c:pt idx="77">
                  <c:v>0.14349315729556397</c:v>
                </c:pt>
                <c:pt idx="78">
                  <c:v>6.2582310544840841E-2</c:v>
                </c:pt>
                <c:pt idx="79">
                  <c:v>-0.95947672625668545</c:v>
                </c:pt>
                <c:pt idx="80">
                  <c:v>1.0295916805437597</c:v>
                </c:pt>
                <c:pt idx="81">
                  <c:v>2.2010286257721754</c:v>
                </c:pt>
                <c:pt idx="82">
                  <c:v>0.64571357165271892</c:v>
                </c:pt>
                <c:pt idx="83">
                  <c:v>-1.2951950980346816</c:v>
                </c:pt>
                <c:pt idx="84">
                  <c:v>0.74130248804590426</c:v>
                </c:pt>
                <c:pt idx="85">
                  <c:v>0.75904583590555896</c:v>
                </c:pt>
                <c:pt idx="86">
                  <c:v>1.21454595725569</c:v>
                </c:pt>
                <c:pt idx="87">
                  <c:v>-1.6309134698126777</c:v>
                </c:pt>
                <c:pt idx="88">
                  <c:v>-0.23099303789210662</c:v>
                </c:pt>
                <c:pt idx="89">
                  <c:v>-0.38860787277572345</c:v>
                </c:pt>
                <c:pt idx="90">
                  <c:v>0.90012065082824355</c:v>
                </c:pt>
                <c:pt idx="91">
                  <c:v>-0.95947672625668545</c:v>
                </c:pt>
                <c:pt idx="92">
                  <c:v>1.568946394906837</c:v>
                </c:pt>
                <c:pt idx="93">
                  <c:v>-0.51568117863351182</c:v>
                </c:pt>
                <c:pt idx="94">
                  <c:v>0.16771516589364432</c:v>
                </c:pt>
                <c:pt idx="95">
                  <c:v>1.3301826502398839</c:v>
                </c:pt>
                <c:pt idx="96">
                  <c:v>1.6419851437775565E-2</c:v>
                </c:pt>
                <c:pt idx="97">
                  <c:v>-1.6309134698126777</c:v>
                </c:pt>
                <c:pt idx="98">
                  <c:v>0.16771516589364432</c:v>
                </c:pt>
                <c:pt idx="99">
                  <c:v>-0.62375835447868944</c:v>
                </c:pt>
                <c:pt idx="100">
                  <c:v>0.77616207744188181</c:v>
                </c:pt>
                <c:pt idx="101">
                  <c:v>-1.0988124397413903</c:v>
                </c:pt>
                <c:pt idx="102">
                  <c:v>-1.6309134698126777</c:v>
                </c:pt>
                <c:pt idx="103">
                  <c:v>0.90012065082824355</c:v>
                </c:pt>
                <c:pt idx="104">
                  <c:v>0.46663058198754664</c:v>
                </c:pt>
                <c:pt idx="105">
                  <c:v>0.19078329847223788</c:v>
                </c:pt>
                <c:pt idx="106">
                  <c:v>-3.4610379598815084E-2</c:v>
                </c:pt>
                <c:pt idx="107">
                  <c:v>0.15575556492248019</c:v>
                </c:pt>
                <c:pt idx="108">
                  <c:v>-1.6309134698126777</c:v>
                </c:pt>
                <c:pt idx="109">
                  <c:v>-0.85139955041150794</c:v>
                </c:pt>
                <c:pt idx="110">
                  <c:v>0.74130248804590426</c:v>
                </c:pt>
                <c:pt idx="111">
                  <c:v>-1.6309134698126777</c:v>
                </c:pt>
                <c:pt idx="112">
                  <c:v>0</c:v>
                </c:pt>
              </c:numCache>
            </c:numRef>
          </c:xVal>
          <c:yVal>
            <c:numRef>
              <c:f>submitterpatch!$G$2:$G$114</c:f>
              <c:numCache>
                <c:formatCode>General</c:formatCode>
                <c:ptCount val="113"/>
                <c:pt idx="34">
                  <c:v>0.3652665953392869</c:v>
                </c:pt>
                <c:pt idx="35">
                  <c:v>2.8303971055911941</c:v>
                </c:pt>
                <c:pt idx="36">
                  <c:v>-6.4215630370870816E-2</c:v>
                </c:pt>
                <c:pt idx="37">
                  <c:v>-0.20565655478022341</c:v>
                </c:pt>
                <c:pt idx="38">
                  <c:v>-0.36893811894698147</c:v>
                </c:pt>
                <c:pt idx="39">
                  <c:v>-1.5326250589434074</c:v>
                </c:pt>
                <c:pt idx="40">
                  <c:v>6.0544106763175953E-2</c:v>
                </c:pt>
                <c:pt idx="41">
                  <c:v>-1.1031428332332498</c:v>
                </c:pt>
                <c:pt idx="42">
                  <c:v>-0.36893811894698147</c:v>
                </c:pt>
                <c:pt idx="43">
                  <c:v>-0.36893811894698147</c:v>
                </c:pt>
                <c:pt idx="44">
                  <c:v>1.4206163519754311</c:v>
                </c:pt>
                <c:pt idx="45">
                  <c:v>1.7171593906380256</c:v>
                </c:pt>
                <c:pt idx="46">
                  <c:v>-0.13257699401948286</c:v>
                </c:pt>
                <c:pt idx="47">
                  <c:v>-0.79842034465713896</c:v>
                </c:pt>
                <c:pt idx="48">
                  <c:v>-0.79842034465713896</c:v>
                </c:pt>
                <c:pt idx="49">
                  <c:v>2.8303971055911941</c:v>
                </c:pt>
                <c:pt idx="50">
                  <c:v>0.76490928443354333</c:v>
                </c:pt>
                <c:pt idx="51">
                  <c:v>2.8808463306344509</c:v>
                </c:pt>
                <c:pt idx="52">
                  <c:v>-0.56205921972964035</c:v>
                </c:pt>
                <c:pt idx="53">
                  <c:v>0.45005051276166402</c:v>
                </c:pt>
                <c:pt idx="54">
                  <c:v>-1.5326250589434074</c:v>
                </c:pt>
                <c:pt idx="55">
                  <c:v>-0.20565655478022341</c:v>
                </c:pt>
                <c:pt idx="56">
                  <c:v>-0.20565655478022341</c:v>
                </c:pt>
                <c:pt idx="57">
                  <c:v>-0.56205921972964035</c:v>
                </c:pt>
                <c:pt idx="58">
                  <c:v>0.27310122992480412</c:v>
                </c:pt>
                <c:pt idx="59">
                  <c:v>-0.79842034465713896</c:v>
                </c:pt>
                <c:pt idx="60">
                  <c:v>-0.56205921972964035</c:v>
                </c:pt>
                <c:pt idx="61">
                  <c:v>-1.5326250589434074</c:v>
                </c:pt>
                <c:pt idx="62">
                  <c:v>-0.79842034465713896</c:v>
                </c:pt>
                <c:pt idx="63">
                  <c:v>-0.56205921972964035</c:v>
                </c:pt>
                <c:pt idx="64">
                  <c:v>0.27310122992480412</c:v>
                </c:pt>
                <c:pt idx="65">
                  <c:v>1.9584357610458702</c:v>
                </c:pt>
                <c:pt idx="66">
                  <c:v>0</c:v>
                </c:pt>
                <c:pt idx="67">
                  <c:v>1.1427113337703949</c:v>
                </c:pt>
                <c:pt idx="68">
                  <c:v>-6.4215630370870816E-2</c:v>
                </c:pt>
                <c:pt idx="69">
                  <c:v>-1.5326250589434074</c:v>
                </c:pt>
                <c:pt idx="70">
                  <c:v>0.90635020884289619</c:v>
                </c:pt>
                <c:pt idx="71">
                  <c:v>6.0544106763175953E-2</c:v>
                </c:pt>
                <c:pt idx="72">
                  <c:v>-0.56205921972964035</c:v>
                </c:pt>
                <c:pt idx="73">
                  <c:v>-1.5326250589434074</c:v>
                </c:pt>
                <c:pt idx="74">
                  <c:v>-1.5326250589434074</c:v>
                </c:pt>
                <c:pt idx="75">
                  <c:v>-0.20565655478022341</c:v>
                </c:pt>
                <c:pt idx="76">
                  <c:v>1.2999227753060847</c:v>
                </c:pt>
                <c:pt idx="77">
                  <c:v>6.0544106763175953E-2</c:v>
                </c:pt>
                <c:pt idx="78">
                  <c:v>0.3652665953392869</c:v>
                </c:pt>
                <c:pt idx="79">
                  <c:v>-0.13257699401948286</c:v>
                </c:pt>
                <c:pt idx="80">
                  <c:v>-0.56205921972964035</c:v>
                </c:pt>
                <c:pt idx="81">
                  <c:v>0.60162772026678557</c:v>
                </c:pt>
                <c:pt idx="82">
                  <c:v>0.52854815950604472</c:v>
                </c:pt>
                <c:pt idx="83">
                  <c:v>2.4757153727836085</c:v>
                </c:pt>
                <c:pt idx="84">
                  <c:v>-6.4215630370870816E-2</c:v>
                </c:pt>
                <c:pt idx="85">
                  <c:v>1.0994713096255548</c:v>
                </c:pt>
                <c:pt idx="86">
                  <c:v>0.3652665953392869</c:v>
                </c:pt>
                <c:pt idx="87">
                  <c:v>2.2483435535790606</c:v>
                </c:pt>
                <c:pt idx="88">
                  <c:v>-0.36893811894698147</c:v>
                </c:pt>
                <c:pt idx="89">
                  <c:v>-0.36893811894698147</c:v>
                </c:pt>
                <c:pt idx="90">
                  <c:v>0.63635979906973617</c:v>
                </c:pt>
                <c:pt idx="91">
                  <c:v>0</c:v>
                </c:pt>
                <c:pt idx="92">
                  <c:v>1.0073059442110719</c:v>
                </c:pt>
                <c:pt idx="93">
                  <c:v>1.7885954545596647</c:v>
                </c:pt>
                <c:pt idx="94">
                  <c:v>-1.5326250589434074</c:v>
                </c:pt>
                <c:pt idx="95">
                  <c:v>0.95803038521620243</c:v>
                </c:pt>
                <c:pt idx="96">
                  <c:v>0.3652665953392869</c:v>
                </c:pt>
                <c:pt idx="97">
                  <c:v>0.85201863308694992</c:v>
                </c:pt>
                <c:pt idx="98">
                  <c:v>-0.79842034465713896</c:v>
                </c:pt>
                <c:pt idx="99">
                  <c:v>0.27310122992480412</c:v>
                </c:pt>
                <c:pt idx="100">
                  <c:v>0.85201863308694992</c:v>
                </c:pt>
                <c:pt idx="101">
                  <c:v>0.27310122992480412</c:v>
                </c:pt>
                <c:pt idx="102">
                  <c:v>1.9386364275673698</c:v>
                </c:pt>
                <c:pt idx="103">
                  <c:v>-0.36893811894698147</c:v>
                </c:pt>
                <c:pt idx="104">
                  <c:v>0.95803038521620243</c:v>
                </c:pt>
                <c:pt idx="105">
                  <c:v>-0.79842034465713896</c:v>
                </c:pt>
                <c:pt idx="106">
                  <c:v>-1.1031428332332498</c:v>
                </c:pt>
                <c:pt idx="107">
                  <c:v>0.1178139188006818</c:v>
                </c:pt>
                <c:pt idx="108">
                  <c:v>-1.5326250589434074</c:v>
                </c:pt>
                <c:pt idx="109">
                  <c:v>-1.5326250589434074</c:v>
                </c:pt>
                <c:pt idx="110">
                  <c:v>1.5862233473732184</c:v>
                </c:pt>
                <c:pt idx="111">
                  <c:v>-0.36893811894698147</c:v>
                </c:pt>
                <c:pt idx="112">
                  <c:v>0.95803038521620243</c:v>
                </c:pt>
              </c:numCache>
            </c:numRef>
          </c:yVal>
        </c:ser>
        <c:ser>
          <c:idx val="1"/>
          <c:order val="1"/>
          <c:spPr>
            <a:ln w="28575">
              <a:noFill/>
            </a:ln>
          </c:spPr>
          <c:xVal>
            <c:numRef>
              <c:f>submitterpatch!$F$2:$F$114</c:f>
              <c:numCache>
                <c:formatCode>General</c:formatCode>
                <c:ptCount val="113"/>
                <c:pt idx="0">
                  <c:v>1.8818838958412998</c:v>
                </c:pt>
                <c:pt idx="1">
                  <c:v>0.97922538275726223</c:v>
                </c:pt>
                <c:pt idx="2">
                  <c:v>0.57470775783272421</c:v>
                </c:pt>
                <c:pt idx="3">
                  <c:v>1.7683738540769691</c:v>
                </c:pt>
                <c:pt idx="4">
                  <c:v>1.922337478551543</c:v>
                </c:pt>
                <c:pt idx="5">
                  <c:v>0.36014401259690221</c:v>
                </c:pt>
                <c:pt idx="6">
                  <c:v>1.2709878561016461</c:v>
                </c:pt>
                <c:pt idx="7">
                  <c:v>-0.68843284637655566</c:v>
                </c:pt>
                <c:pt idx="8">
                  <c:v>1.0697374258788293</c:v>
                </c:pt>
                <c:pt idx="9">
                  <c:v>-0.38860787277572345</c:v>
                </c:pt>
                <c:pt idx="10">
                  <c:v>0.78943247550566742</c:v>
                </c:pt>
                <c:pt idx="11">
                  <c:v>0.79269403146784423</c:v>
                </c:pt>
                <c:pt idx="12">
                  <c:v>-0.56671140967010269</c:v>
                </c:pt>
                <c:pt idx="13">
                  <c:v>0.2128025097310671</c:v>
                </c:pt>
                <c:pt idx="14">
                  <c:v>0</c:v>
                </c:pt>
                <c:pt idx="15">
                  <c:v>-0.76309406796339407</c:v>
                </c:pt>
                <c:pt idx="16">
                  <c:v>0.87609890654151323</c:v>
                </c:pt>
                <c:pt idx="17">
                  <c:v>0.30999519987472302</c:v>
                </c:pt>
                <c:pt idx="18">
                  <c:v>1.3280348009102325</c:v>
                </c:pt>
                <c:pt idx="19">
                  <c:v>-0.76309406796339407</c:v>
                </c:pt>
                <c:pt idx="20">
                  <c:v>0.86781940184928386</c:v>
                </c:pt>
                <c:pt idx="21">
                  <c:v>7.7041271732944103E-2</c:v>
                </c:pt>
                <c:pt idx="22">
                  <c:v>0.9589004748738974</c:v>
                </c:pt>
                <c:pt idx="23">
                  <c:v>-0.46951871952644658</c:v>
                </c:pt>
                <c:pt idx="24">
                  <c:v>0.26383274076765773</c:v>
                </c:pt>
                <c:pt idx="25">
                  <c:v>0.75202630390680836</c:v>
                </c:pt>
                <c:pt idx="26">
                  <c:v>0.23386405536874785</c:v>
                </c:pt>
                <c:pt idx="27">
                  <c:v>0.48538153901081726</c:v>
                </c:pt>
                <c:pt idx="28">
                  <c:v>0.32729486850284201</c:v>
                </c:pt>
                <c:pt idx="29">
                  <c:v>1.2980661155113227</c:v>
                </c:pt>
                <c:pt idx="30">
                  <c:v>1.3333866700615684</c:v>
                </c:pt>
                <c:pt idx="31">
                  <c:v>0.16771516589364432</c:v>
                </c:pt>
                <c:pt idx="32">
                  <c:v>-0.28803998270069331</c:v>
                </c:pt>
                <c:pt idx="33">
                  <c:v>0.47296190390967524</c:v>
                </c:pt>
                <c:pt idx="34">
                  <c:v>0.22344775648966592</c:v>
                </c:pt>
                <c:pt idx="35">
                  <c:v>-0.42737569618539789</c:v>
                </c:pt>
                <c:pt idx="36">
                  <c:v>0.85939589857412924</c:v>
                </c:pt>
                <c:pt idx="37">
                  <c:v>-0.17996280685551572</c:v>
                </c:pt>
                <c:pt idx="38">
                  <c:v>0.55387275066039854</c:v>
                </c:pt>
                <c:pt idx="39">
                  <c:v>-0.95947672625668545</c:v>
                </c:pt>
                <c:pt idx="40">
                  <c:v>0</c:v>
                </c:pt>
                <c:pt idx="41">
                  <c:v>-1.6309134698126777</c:v>
                </c:pt>
                <c:pt idx="42">
                  <c:v>-1.6309134698126777</c:v>
                </c:pt>
                <c:pt idx="43">
                  <c:v>-1.6309134698126777</c:v>
                </c:pt>
                <c:pt idx="44">
                  <c:v>-0.95947672625668545</c:v>
                </c:pt>
                <c:pt idx="45">
                  <c:v>-0.85139955041150794</c:v>
                </c:pt>
                <c:pt idx="46">
                  <c:v>1.118561096241967</c:v>
                </c:pt>
                <c:pt idx="47">
                  <c:v>-1.6309134698126777</c:v>
                </c:pt>
                <c:pt idx="48">
                  <c:v>-0.76309406796339407</c:v>
                </c:pt>
                <c:pt idx="49">
                  <c:v>-1.2951950980346816</c:v>
                </c:pt>
                <c:pt idx="50">
                  <c:v>-1.2951950980346816</c:v>
                </c:pt>
                <c:pt idx="51">
                  <c:v>-0.95947672625668545</c:v>
                </c:pt>
                <c:pt idx="52">
                  <c:v>-0.17996280685551572</c:v>
                </c:pt>
                <c:pt idx="53">
                  <c:v>-0.51568117863351182</c:v>
                </c:pt>
                <c:pt idx="54">
                  <c:v>-1.6309134698126777</c:v>
                </c:pt>
                <c:pt idx="55">
                  <c:v>1.5523007969116771</c:v>
                </c:pt>
                <c:pt idx="56">
                  <c:v>-7.1885631010338152E-2</c:v>
                </c:pt>
                <c:pt idx="57">
                  <c:v>-0.95947672625668545</c:v>
                </c:pt>
                <c:pt idx="58">
                  <c:v>-1.6309134698126777</c:v>
                </c:pt>
                <c:pt idx="59">
                  <c:v>-3.4610379598815084E-2</c:v>
                </c:pt>
                <c:pt idx="60">
                  <c:v>-0.1338003477484507</c:v>
                </c:pt>
                <c:pt idx="61">
                  <c:v>-1.0988124397413903</c:v>
                </c:pt>
                <c:pt idx="62">
                  <c:v>-1.2951950980346816</c:v>
                </c:pt>
                <c:pt idx="63">
                  <c:v>-0.68843284637655566</c:v>
                </c:pt>
                <c:pt idx="64">
                  <c:v>-0.68843284637655566</c:v>
                </c:pt>
                <c:pt idx="65">
                  <c:v>-1.6309134698126777</c:v>
                </c:pt>
                <c:pt idx="66">
                  <c:v>0.9254845206155583</c:v>
                </c:pt>
                <c:pt idx="67">
                  <c:v>1.0335616964607361</c:v>
                </c:pt>
                <c:pt idx="68">
                  <c:v>-0.46951871952644658</c:v>
                </c:pt>
                <c:pt idx="69">
                  <c:v>-0.95947672625668545</c:v>
                </c:pt>
                <c:pt idx="70">
                  <c:v>-1.6309134698126777</c:v>
                </c:pt>
                <c:pt idx="71">
                  <c:v>0.7484780152889362</c:v>
                </c:pt>
                <c:pt idx="72">
                  <c:v>-1.2951950980346816</c:v>
                </c:pt>
                <c:pt idx="73">
                  <c:v>-1.6309134698126777</c:v>
                </c:pt>
                <c:pt idx="74">
                  <c:v>-1.6309134698126777</c:v>
                </c:pt>
                <c:pt idx="75">
                  <c:v>0.40558411626790813</c:v>
                </c:pt>
                <c:pt idx="76">
                  <c:v>0.87609890654151323</c:v>
                </c:pt>
                <c:pt idx="77">
                  <c:v>0.14349315729556397</c:v>
                </c:pt>
                <c:pt idx="78">
                  <c:v>6.2582310544840841E-2</c:v>
                </c:pt>
                <c:pt idx="79">
                  <c:v>-0.95947672625668545</c:v>
                </c:pt>
                <c:pt idx="80">
                  <c:v>1.0295916805437597</c:v>
                </c:pt>
                <c:pt idx="81">
                  <c:v>2.2010286257721754</c:v>
                </c:pt>
                <c:pt idx="82">
                  <c:v>0.64571357165271892</c:v>
                </c:pt>
                <c:pt idx="83">
                  <c:v>-1.2951950980346816</c:v>
                </c:pt>
                <c:pt idx="84">
                  <c:v>0.74130248804590426</c:v>
                </c:pt>
                <c:pt idx="85">
                  <c:v>0.75904583590555896</c:v>
                </c:pt>
                <c:pt idx="86">
                  <c:v>1.21454595725569</c:v>
                </c:pt>
                <c:pt idx="87">
                  <c:v>-1.6309134698126777</c:v>
                </c:pt>
                <c:pt idx="88">
                  <c:v>-0.23099303789210662</c:v>
                </c:pt>
                <c:pt idx="89">
                  <c:v>-0.38860787277572345</c:v>
                </c:pt>
                <c:pt idx="90">
                  <c:v>0.90012065082824355</c:v>
                </c:pt>
                <c:pt idx="91">
                  <c:v>-0.95947672625668545</c:v>
                </c:pt>
                <c:pt idx="92">
                  <c:v>1.568946394906837</c:v>
                </c:pt>
                <c:pt idx="93">
                  <c:v>-0.51568117863351182</c:v>
                </c:pt>
                <c:pt idx="94">
                  <c:v>0.16771516589364432</c:v>
                </c:pt>
                <c:pt idx="95">
                  <c:v>1.3301826502398839</c:v>
                </c:pt>
                <c:pt idx="96">
                  <c:v>1.6419851437775565E-2</c:v>
                </c:pt>
                <c:pt idx="97">
                  <c:v>-1.6309134698126777</c:v>
                </c:pt>
                <c:pt idx="98">
                  <c:v>0.16771516589364432</c:v>
                </c:pt>
                <c:pt idx="99">
                  <c:v>-0.62375835447868944</c:v>
                </c:pt>
                <c:pt idx="100">
                  <c:v>0.77616207744188181</c:v>
                </c:pt>
                <c:pt idx="101">
                  <c:v>-1.0988124397413903</c:v>
                </c:pt>
                <c:pt idx="102">
                  <c:v>-1.6309134698126777</c:v>
                </c:pt>
                <c:pt idx="103">
                  <c:v>0.90012065082824355</c:v>
                </c:pt>
                <c:pt idx="104">
                  <c:v>0.46663058198754664</c:v>
                </c:pt>
                <c:pt idx="105">
                  <c:v>0.19078329847223788</c:v>
                </c:pt>
                <c:pt idx="106">
                  <c:v>-3.4610379598815084E-2</c:v>
                </c:pt>
                <c:pt idx="107">
                  <c:v>0.15575556492248019</c:v>
                </c:pt>
                <c:pt idx="108">
                  <c:v>-1.6309134698126777</c:v>
                </c:pt>
                <c:pt idx="109">
                  <c:v>-0.85139955041150794</c:v>
                </c:pt>
                <c:pt idx="110">
                  <c:v>0.74130248804590426</c:v>
                </c:pt>
                <c:pt idx="111">
                  <c:v>-1.6309134698126777</c:v>
                </c:pt>
                <c:pt idx="112">
                  <c:v>0</c:v>
                </c:pt>
              </c:numCache>
            </c:numRef>
          </c:xVal>
          <c:yVal>
            <c:numRef>
              <c:f>submitterpatch!$H$2:$H$114</c:f>
              <c:numCache>
                <c:formatCode>General</c:formatCode>
                <c:ptCount val="113"/>
                <c:pt idx="0">
                  <c:v>1.0073059442110719</c:v>
                </c:pt>
                <c:pt idx="1">
                  <c:v>-6.4215630370870816E-2</c:v>
                </c:pt>
                <c:pt idx="2">
                  <c:v>0.52854815950604472</c:v>
                </c:pt>
                <c:pt idx="3">
                  <c:v>-0.56205921972964035</c:v>
                </c:pt>
                <c:pt idx="4">
                  <c:v>0.45005051276166402</c:v>
                </c:pt>
                <c:pt idx="5">
                  <c:v>-1.5326250589434074</c:v>
                </c:pt>
                <c:pt idx="6">
                  <c:v>-6.4215630370870816E-2</c:v>
                </c:pt>
                <c:pt idx="7">
                  <c:v>0.52854815950604472</c:v>
                </c:pt>
                <c:pt idx="8">
                  <c:v>0.52854815950604472</c:v>
                </c:pt>
                <c:pt idx="9">
                  <c:v>0.17214549455662784</c:v>
                </c:pt>
                <c:pt idx="10">
                  <c:v>0.1178139188006818</c:v>
                </c:pt>
                <c:pt idx="11">
                  <c:v>0.3652665953392869</c:v>
                </c:pt>
                <c:pt idx="12">
                  <c:v>-1.5326250589434074</c:v>
                </c:pt>
                <c:pt idx="13">
                  <c:v>-0.20565655478022341</c:v>
                </c:pt>
                <c:pt idx="14">
                  <c:v>-6.4215630370870816E-2</c:v>
                </c:pt>
                <c:pt idx="15">
                  <c:v>-1.5326250589434074</c:v>
                </c:pt>
                <c:pt idx="16">
                  <c:v>-6.4215630370870816E-2</c:v>
                </c:pt>
                <c:pt idx="17">
                  <c:v>0.95803038521620243</c:v>
                </c:pt>
                <c:pt idx="18">
                  <c:v>6.0544106763175953E-2</c:v>
                </c:pt>
                <c:pt idx="19">
                  <c:v>1.1636869399964258</c:v>
                </c:pt>
                <c:pt idx="20">
                  <c:v>0.7342047142862681</c:v>
                </c:pt>
                <c:pt idx="21">
                  <c:v>-0.13257699401948286</c:v>
                </c:pt>
                <c:pt idx="22">
                  <c:v>0.22382567092993405</c:v>
                </c:pt>
                <c:pt idx="23">
                  <c:v>0.27310122992480412</c:v>
                </c:pt>
                <c:pt idx="24">
                  <c:v>0.82377073238329779</c:v>
                </c:pt>
                <c:pt idx="25">
                  <c:v>-0.79842034465713896</c:v>
                </c:pt>
                <c:pt idx="26">
                  <c:v>-0.36893811894698147</c:v>
                </c:pt>
                <c:pt idx="27">
                  <c:v>0.3652665953392869</c:v>
                </c:pt>
                <c:pt idx="28">
                  <c:v>0.7342047142862681</c:v>
                </c:pt>
                <c:pt idx="29">
                  <c:v>-0.79842034465713896</c:v>
                </c:pt>
                <c:pt idx="30">
                  <c:v>1.2999227753060847</c:v>
                </c:pt>
                <c:pt idx="31">
                  <c:v>-6.4215630370870816E-2</c:v>
                </c:pt>
                <c:pt idx="32">
                  <c:v>-0.13257699401948286</c:v>
                </c:pt>
                <c:pt idx="33">
                  <c:v>-0.56205921972964035</c:v>
                </c:pt>
              </c:numCache>
            </c:numRef>
          </c:yVal>
        </c:ser>
        <c:axId val="87954944"/>
        <c:axId val="87956480"/>
      </c:scatterChart>
      <c:valAx>
        <c:axId val="87954944"/>
        <c:scaling>
          <c:orientation val="minMax"/>
        </c:scaling>
        <c:axPos val="b"/>
        <c:numFmt formatCode="General" sourceLinked="1"/>
        <c:tickLblPos val="nextTo"/>
        <c:crossAx val="87956480"/>
        <c:crosses val="autoZero"/>
        <c:crossBetween val="midCat"/>
      </c:valAx>
      <c:valAx>
        <c:axId val="87956480"/>
        <c:scaling>
          <c:orientation val="minMax"/>
        </c:scaling>
        <c:axPos val="l"/>
        <c:majorGridlines/>
        <c:numFmt formatCode="General" sourceLinked="1"/>
        <c:tickLblPos val="nextTo"/>
        <c:crossAx val="87954944"/>
        <c:crosses val="autoZero"/>
        <c:crossBetween val="midCat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title>
      <c:tx>
        <c:rich>
          <a:bodyPr/>
          <a:lstStyle/>
          <a:p>
            <a:pPr>
              <a:defRPr/>
            </a:pPr>
            <a:r>
              <a:rPr lang="en-US" altLang="en-US" dirty="0"/>
              <a:t>Eclipse </a:t>
            </a:r>
            <a:r>
              <a:rPr lang="en-US" altLang="en-US" dirty="0" smtClean="0"/>
              <a:t>STP(2003-pres)</a:t>
            </a:r>
            <a:endParaRPr lang="en-US" altLang="en-US" dirty="0"/>
          </a:p>
        </c:rich>
      </c:tx>
      <c:layout/>
    </c:title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submitterpatch!$F$2:$F$67</c:f>
              <c:numCache>
                <c:formatCode>General</c:formatCode>
                <c:ptCount val="66"/>
                <c:pt idx="0">
                  <c:v>-0.37869952158634468</c:v>
                </c:pt>
                <c:pt idx="1">
                  <c:v>-0.87931305869173704</c:v>
                </c:pt>
                <c:pt idx="2">
                  <c:v>-0.2790885179363386</c:v>
                </c:pt>
                <c:pt idx="3">
                  <c:v>-1.2580125802780819</c:v>
                </c:pt>
                <c:pt idx="4">
                  <c:v>0.72937505838281991</c:v>
                </c:pt>
                <c:pt idx="5">
                  <c:v>0.45505816834689883</c:v>
                </c:pt>
                <c:pt idx="6">
                  <c:v>0.84550756046108366</c:v>
                </c:pt>
                <c:pt idx="7">
                  <c:v>1.070893711755343</c:v>
                </c:pt>
                <c:pt idx="8">
                  <c:v>-1.2580125802780819</c:v>
                </c:pt>
                <c:pt idx="9">
                  <c:v>-0.87931305869173704</c:v>
                </c:pt>
                <c:pt idx="10">
                  <c:v>1.0226552293327953</c:v>
                </c:pt>
                <c:pt idx="11">
                  <c:v>-1.2580125802780819</c:v>
                </c:pt>
                <c:pt idx="12">
                  <c:v>1.1152164845668218</c:v>
                </c:pt>
                <c:pt idx="13">
                  <c:v>0</c:v>
                </c:pt>
                <c:pt idx="14">
                  <c:v>0.91114815554964002</c:v>
                </c:pt>
                <c:pt idx="15">
                  <c:v>-0.2790885179363386</c:v>
                </c:pt>
                <c:pt idx="16">
                  <c:v>-1.2580125802780819</c:v>
                </c:pt>
                <c:pt idx="17">
                  <c:v>1.5215851043298567</c:v>
                </c:pt>
                <c:pt idx="18">
                  <c:v>0.98795481211125546</c:v>
                </c:pt>
                <c:pt idx="19">
                  <c:v>1.2064861365473432</c:v>
                </c:pt>
                <c:pt idx="20">
                  <c:v>-0.65778803952268339</c:v>
                </c:pt>
                <c:pt idx="21">
                  <c:v>-1.2580125802780819</c:v>
                </c:pt>
                <c:pt idx="22">
                  <c:v>0.25678550606729728</c:v>
                </c:pt>
                <c:pt idx="23">
                  <c:v>-1.2580125802780819</c:v>
                </c:pt>
                <c:pt idx="24">
                  <c:v>-1.2580125802780819</c:v>
                </c:pt>
                <c:pt idx="25">
                  <c:v>0.68444444431994012</c:v>
                </c:pt>
                <c:pt idx="26">
                  <c:v>0</c:v>
                </c:pt>
                <c:pt idx="27">
                  <c:v>1.2064861365473432</c:v>
                </c:pt>
                <c:pt idx="28">
                  <c:v>0.25678550606729728</c:v>
                </c:pt>
                <c:pt idx="29">
                  <c:v>-0.37869952158634468</c:v>
                </c:pt>
                <c:pt idx="30">
                  <c:v>0.22152501916905384</c:v>
                </c:pt>
                <c:pt idx="31">
                  <c:v>1.7629795103116896</c:v>
                </c:pt>
                <c:pt idx="32">
                  <c:v>-0.2790885179363386</c:v>
                </c:pt>
                <c:pt idx="33">
                  <c:v>0.18383090721454773</c:v>
                </c:pt>
                <c:pt idx="34">
                  <c:v>-0.87931305869173704</c:v>
                </c:pt>
                <c:pt idx="35">
                  <c:v>1.5881793528666537</c:v>
                </c:pt>
                <c:pt idx="36">
                  <c:v>-0.19486861437179698</c:v>
                </c:pt>
                <c:pt idx="37">
                  <c:v>-5.7563498767284893E-2</c:v>
                </c:pt>
                <c:pt idx="38">
                  <c:v>1.9314193174407726</c:v>
                </c:pt>
                <c:pt idx="39">
                  <c:v>0.86827535153448787</c:v>
                </c:pt>
                <c:pt idx="40">
                  <c:v>-0.87931305869173704</c:v>
                </c:pt>
                <c:pt idx="41">
                  <c:v>-5.7563498767284893E-2</c:v>
                </c:pt>
                <c:pt idx="42">
                  <c:v>0.72937505838281991</c:v>
                </c:pt>
                <c:pt idx="43">
                  <c:v>-1.2580125802780819</c:v>
                </c:pt>
                <c:pt idx="44">
                  <c:v>1.7966115372210638</c:v>
                </c:pt>
                <c:pt idx="45">
                  <c:v>1.7779488829182601</c:v>
                </c:pt>
                <c:pt idx="46">
                  <c:v>-0.12191401551904758</c:v>
                </c:pt>
                <c:pt idx="47">
                  <c:v>1.0552827091022972</c:v>
                </c:pt>
                <c:pt idx="48">
                  <c:v>-1.2580125802780819</c:v>
                </c:pt>
                <c:pt idx="49">
                  <c:v>-0.87931305869173704</c:v>
                </c:pt>
                <c:pt idx="50">
                  <c:v>-1.2580125802780819</c:v>
                </c:pt>
                <c:pt idx="51">
                  <c:v>1.2688317045471265</c:v>
                </c:pt>
                <c:pt idx="52">
                  <c:v>0.8217495599244522</c:v>
                </c:pt>
                <c:pt idx="53">
                  <c:v>-0.65778803952268339</c:v>
                </c:pt>
                <c:pt idx="54">
                  <c:v>-1.2580125802780819</c:v>
                </c:pt>
                <c:pt idx="55">
                  <c:v>9.9611003650006247E-2</c:v>
                </c:pt>
                <c:pt idx="56">
                  <c:v>-1.2580125802780819</c:v>
                </c:pt>
                <c:pt idx="57">
                  <c:v>0</c:v>
                </c:pt>
                <c:pt idx="58">
                  <c:v>-1.2580125802780819</c:v>
                </c:pt>
                <c:pt idx="59">
                  <c:v>-1.2580125802780819</c:v>
                </c:pt>
                <c:pt idx="60">
                  <c:v>0.22152501916905384</c:v>
                </c:pt>
                <c:pt idx="61">
                  <c:v>1.6607606357350941</c:v>
                </c:pt>
                <c:pt idx="62">
                  <c:v>1.0141845492399866</c:v>
                </c:pt>
                <c:pt idx="63">
                  <c:v>0.47831052523635081</c:v>
                </c:pt>
                <c:pt idx="64">
                  <c:v>1.252521600171334</c:v>
                </c:pt>
                <c:pt idx="65">
                  <c:v>-0.50061353710539225</c:v>
                </c:pt>
              </c:numCache>
            </c:numRef>
          </c:xVal>
          <c:yVal>
            <c:numRef>
              <c:f>submitterpatch!$G$2:$G$67</c:f>
              <c:numCache>
                <c:formatCode>General</c:formatCode>
                <c:ptCount val="66"/>
                <c:pt idx="0">
                  <c:v>0.5565093675574011</c:v>
                </c:pt>
                <c:pt idx="1">
                  <c:v>-9.3920810788290926E-2</c:v>
                </c:pt>
                <c:pt idx="2">
                  <c:v>2.9720227820394962E-2</c:v>
                </c:pt>
                <c:pt idx="3">
                  <c:v>0.13682296709771349</c:v>
                </c:pt>
                <c:pt idx="4">
                  <c:v>-0.32466458867429554</c:v>
                </c:pt>
                <c:pt idx="5">
                  <c:v>-0.97509476701998765</c:v>
                </c:pt>
                <c:pt idx="6">
                  <c:v>-0.16371081777253121</c:v>
                </c:pt>
                <c:pt idx="7">
                  <c:v>0.61382510910686361</c:v>
                </c:pt>
                <c:pt idx="8">
                  <c:v>-0.97509476701998765</c:v>
                </c:pt>
                <c:pt idx="9">
                  <c:v>1.0507393919725481</c:v>
                </c:pt>
                <c:pt idx="10">
                  <c:v>1.2973664433467016</c:v>
                </c:pt>
                <c:pt idx="11">
                  <c:v>-1.5310536340788381</c:v>
                </c:pt>
                <c:pt idx="12">
                  <c:v>1.5132289205175129</c:v>
                </c:pt>
                <c:pt idx="13">
                  <c:v>2.1044496900626832</c:v>
                </c:pt>
                <c:pt idx="14">
                  <c:v>-0.97509476701998765</c:v>
                </c:pt>
                <c:pt idx="15">
                  <c:v>0.37380863718901081</c:v>
                </c:pt>
                <c:pt idx="16">
                  <c:v>-9.3920810788290926E-2</c:v>
                </c:pt>
                <c:pt idx="17">
                  <c:v>-9.3920810788290926E-2</c:v>
                </c:pt>
                <c:pt idx="18">
                  <c:v>-2.0870125011376888</c:v>
                </c:pt>
                <c:pt idx="19">
                  <c:v>0.91089418405209188</c:v>
                </c:pt>
                <c:pt idx="20">
                  <c:v>-1.5310536340788381</c:v>
                </c:pt>
                <c:pt idx="21">
                  <c:v>-2.0870125011376888</c:v>
                </c:pt>
                <c:pt idx="22">
                  <c:v>-0.71966968483138194</c:v>
                </c:pt>
                <c:pt idx="23">
                  <c:v>-2.9720227820394962E-2</c:v>
                </c:pt>
                <c:pt idx="24">
                  <c:v>-1.5310536340788381</c:v>
                </c:pt>
                <c:pt idx="25">
                  <c:v>0.49478052491369789</c:v>
                </c:pt>
                <c:pt idx="26">
                  <c:v>1.2297181708805403</c:v>
                </c:pt>
                <c:pt idx="27">
                  <c:v>0.98386074608113661</c:v>
                </c:pt>
                <c:pt idx="28">
                  <c:v>0.69278183415656414</c:v>
                </c:pt>
                <c:pt idx="29">
                  <c:v>0.49478052491369789</c:v>
                </c:pt>
                <c:pt idx="30">
                  <c:v>-1.5310536340788381</c:v>
                </c:pt>
                <c:pt idx="31">
                  <c:v>0.23129427838455491</c:v>
                </c:pt>
                <c:pt idx="32">
                  <c:v>-0.58567909487924541</c:v>
                </c:pt>
                <c:pt idx="33">
                  <c:v>-0.24015712105314496</c:v>
                </c:pt>
                <c:pt idx="34">
                  <c:v>0.16150427140031459</c:v>
                </c:pt>
                <c:pt idx="35">
                  <c:v>1.8935814555447625</c:v>
                </c:pt>
                <c:pt idx="36">
                  <c:v>0.78725314544340552</c:v>
                </c:pt>
                <c:pt idx="37">
                  <c:v>-0.32466458867429554</c:v>
                </c:pt>
                <c:pt idx="38">
                  <c:v>0.91089418405209188</c:v>
                </c:pt>
                <c:pt idx="39">
                  <c:v>-0.32466458867429554</c:v>
                </c:pt>
                <c:pt idx="40">
                  <c:v>-0.58567909487924541</c:v>
                </c:pt>
                <c:pt idx="41">
                  <c:v>-0.97509476701998765</c:v>
                </c:pt>
                <c:pt idx="42">
                  <c:v>0.71746313845916532</c:v>
                </c:pt>
                <c:pt idx="43">
                  <c:v>-1.5310536340788381</c:v>
                </c:pt>
                <c:pt idx="44">
                  <c:v>0.49478052491369789</c:v>
                </c:pt>
                <c:pt idx="45">
                  <c:v>0.74140757628785081</c:v>
                </c:pt>
                <c:pt idx="46">
                  <c:v>-1.7617974119648427</c:v>
                </c:pt>
                <c:pt idx="47">
                  <c:v>-1.5310536340788381</c:v>
                </c:pt>
                <c:pt idx="48">
                  <c:v>0.78725314544340552</c:v>
                </c:pt>
                <c:pt idx="49">
                  <c:v>-0.58567909487924541</c:v>
                </c:pt>
                <c:pt idx="50">
                  <c:v>-1.5310536340788381</c:v>
                </c:pt>
                <c:pt idx="51">
                  <c:v>8.505796811970126E-2</c:v>
                </c:pt>
                <c:pt idx="52">
                  <c:v>0.13682296709771349</c:v>
                </c:pt>
                <c:pt idx="53">
                  <c:v>-0.97509476701998765</c:v>
                </c:pt>
                <c:pt idx="54">
                  <c:v>-0.41913589996113715</c:v>
                </c:pt>
                <c:pt idx="55">
                  <c:v>0.93904019827970986</c:v>
                </c:pt>
                <c:pt idx="56">
                  <c:v>-0.64987967784714162</c:v>
                </c:pt>
                <c:pt idx="57">
                  <c:v>0.54151679832563326</c:v>
                </c:pt>
                <c:pt idx="58">
                  <c:v>-1.5310536340788381</c:v>
                </c:pt>
                <c:pt idx="59">
                  <c:v>-2.9720227820394962E-2</c:v>
                </c:pt>
                <c:pt idx="60">
                  <c:v>1.1271856952531618</c:v>
                </c:pt>
                <c:pt idx="61">
                  <c:v>0.64101683517855157</c:v>
                </c:pt>
                <c:pt idx="62">
                  <c:v>-0.16371081777253121</c:v>
                </c:pt>
                <c:pt idx="63">
                  <c:v>0.29549486135245129</c:v>
                </c:pt>
                <c:pt idx="64">
                  <c:v>1.4572471985694466</c:v>
                </c:pt>
                <c:pt idx="65">
                  <c:v>1.1969757022374021</c:v>
                </c:pt>
              </c:numCache>
            </c:numRef>
          </c:yVal>
        </c:ser>
        <c:axId val="88153472"/>
        <c:axId val="95170560"/>
      </c:scatterChart>
      <c:valAx>
        <c:axId val="88153472"/>
        <c:scaling>
          <c:orientation val="minMax"/>
        </c:scaling>
        <c:axPos val="b"/>
        <c:numFmt formatCode="General" sourceLinked="1"/>
        <c:tickLblPos val="nextTo"/>
        <c:crossAx val="95170560"/>
        <c:crosses val="autoZero"/>
        <c:crossBetween val="midCat"/>
      </c:valAx>
      <c:valAx>
        <c:axId val="95170560"/>
        <c:scaling>
          <c:orientation val="minMax"/>
        </c:scaling>
        <c:axPos val="l"/>
        <c:majorGridlines/>
        <c:numFmt formatCode="General" sourceLinked="1"/>
        <c:tickLblPos val="nextTo"/>
        <c:crossAx val="88153472"/>
        <c:crosses val="autoZero"/>
        <c:crossBetween val="midCat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title>
      <c:tx>
        <c:rich>
          <a:bodyPr/>
          <a:lstStyle/>
          <a:p>
            <a:pPr>
              <a:defRPr/>
            </a:pPr>
            <a:r>
              <a:rPr lang="en-US" altLang="en-US" dirty="0"/>
              <a:t>Mozilla </a:t>
            </a:r>
            <a:r>
              <a:rPr lang="en-US" altLang="en-US" dirty="0" smtClean="0"/>
              <a:t>Firefox(2006-2008)</a:t>
            </a:r>
            <a:endParaRPr lang="en-US" altLang="en-US" dirty="0"/>
          </a:p>
        </c:rich>
      </c:tx>
      <c:layout/>
    </c:title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submitterpatch!$F$2:$F$436</c:f>
              <c:numCache>
                <c:formatCode>General</c:formatCode>
                <c:ptCount val="435"/>
                <c:pt idx="0">
                  <c:v>2.8456302449022504</c:v>
                </c:pt>
                <c:pt idx="1">
                  <c:v>-0.16443586951705699</c:v>
                </c:pt>
                <c:pt idx="2">
                  <c:v>1.112260575137537</c:v>
                </c:pt>
                <c:pt idx="3">
                  <c:v>2.5830486595403603</c:v>
                </c:pt>
                <c:pt idx="4">
                  <c:v>0.46351868256767192</c:v>
                </c:pt>
                <c:pt idx="5">
                  <c:v>1.8105549060723232</c:v>
                </c:pt>
                <c:pt idx="6">
                  <c:v>1.3834554735860864</c:v>
                </c:pt>
                <c:pt idx="7">
                  <c:v>2.0754308699572959</c:v>
                </c:pt>
                <c:pt idx="8">
                  <c:v>1.5285135936304073</c:v>
                </c:pt>
                <c:pt idx="9">
                  <c:v>-0.39619521080089298</c:v>
                </c:pt>
                <c:pt idx="10">
                  <c:v>2.1694593609712287</c:v>
                </c:pt>
                <c:pt idx="11">
                  <c:v>2.1976530198254873</c:v>
                </c:pt>
                <c:pt idx="12">
                  <c:v>0.71606536433664381</c:v>
                </c:pt>
                <c:pt idx="13">
                  <c:v>-0.16443586951705699</c:v>
                </c:pt>
                <c:pt idx="14">
                  <c:v>1.3574696867488676</c:v>
                </c:pt>
                <c:pt idx="15">
                  <c:v>-0.39619521080089298</c:v>
                </c:pt>
                <c:pt idx="16">
                  <c:v>1.7859666477206582</c:v>
                </c:pt>
                <c:pt idx="17">
                  <c:v>2.5223063716995284</c:v>
                </c:pt>
                <c:pt idx="18">
                  <c:v>1.2868133258548013</c:v>
                </c:pt>
                <c:pt idx="19">
                  <c:v>-0.39619521080089298</c:v>
                </c:pt>
                <c:pt idx="20">
                  <c:v>0.23175934128383596</c:v>
                </c:pt>
                <c:pt idx="21">
                  <c:v>0.31987015353575093</c:v>
                </c:pt>
                <c:pt idx="22">
                  <c:v>0.57821981779549259</c:v>
                </c:pt>
                <c:pt idx="23">
                  <c:v>1.5847808432035715</c:v>
                </c:pt>
                <c:pt idx="24">
                  <c:v>-0.39619521080089298</c:v>
                </c:pt>
                <c:pt idx="25">
                  <c:v>0.91993679101841441</c:v>
                </c:pt>
                <c:pt idx="26">
                  <c:v>0.89061811505390842</c:v>
                </c:pt>
                <c:pt idx="27">
                  <c:v>2.712150373769322</c:v>
                </c:pt>
                <c:pt idx="28">
                  <c:v>0.31987015353575093</c:v>
                </c:pt>
                <c:pt idx="29">
                  <c:v>-0.79239042160178597</c:v>
                </c:pt>
                <c:pt idx="30">
                  <c:v>-0.79239042160178597</c:v>
                </c:pt>
                <c:pt idx="31">
                  <c:v>0.23175934128383596</c:v>
                </c:pt>
                <c:pt idx="32">
                  <c:v>0.23175934128383596</c:v>
                </c:pt>
                <c:pt idx="33">
                  <c:v>2.7447524500689942</c:v>
                </c:pt>
                <c:pt idx="34">
                  <c:v>0.46351868256767192</c:v>
                </c:pt>
                <c:pt idx="35">
                  <c:v>0.91993679101841441</c:v>
                </c:pt>
                <c:pt idx="36">
                  <c:v>2.4344841678182219</c:v>
                </c:pt>
                <c:pt idx="37">
                  <c:v>0.67370607258312099</c:v>
                </c:pt>
                <c:pt idx="38">
                  <c:v>-0.79239042160178597</c:v>
                </c:pt>
                <c:pt idx="39">
                  <c:v>1.4660964941849073</c:v>
                </c:pt>
                <c:pt idx="40">
                  <c:v>-0.79239042160178597</c:v>
                </c:pt>
                <c:pt idx="41">
                  <c:v>0.39619521080089287</c:v>
                </c:pt>
                <c:pt idx="42">
                  <c:v>-0.79239042160178597</c:v>
                </c:pt>
                <c:pt idx="43">
                  <c:v>-0.79239042160178597</c:v>
                </c:pt>
                <c:pt idx="44">
                  <c:v>-0.79239042160178597</c:v>
                </c:pt>
                <c:pt idx="45">
                  <c:v>-0.39619521080089298</c:v>
                </c:pt>
                <c:pt idx="46">
                  <c:v>0.12754636941662847</c:v>
                </c:pt>
                <c:pt idx="47">
                  <c:v>0.31987015353575093</c:v>
                </c:pt>
                <c:pt idx="48">
                  <c:v>-0.16443586951705699</c:v>
                </c:pt>
                <c:pt idx="49">
                  <c:v>0</c:v>
                </c:pt>
                <c:pt idx="50">
                  <c:v>-0.39619521080089298</c:v>
                </c:pt>
                <c:pt idx="51">
                  <c:v>0.94782470562047993</c:v>
                </c:pt>
                <c:pt idx="52">
                  <c:v>-0.79239042160178597</c:v>
                </c:pt>
                <c:pt idx="53">
                  <c:v>-0.39619521080089298</c:v>
                </c:pt>
                <c:pt idx="54">
                  <c:v>0.71606536433664381</c:v>
                </c:pt>
                <c:pt idx="55">
                  <c:v>-0.39619521080089298</c:v>
                </c:pt>
                <c:pt idx="56">
                  <c:v>-0.39619521080089298</c:v>
                </c:pt>
                <c:pt idx="57">
                  <c:v>-0.39619521080089298</c:v>
                </c:pt>
                <c:pt idx="58">
                  <c:v>-0.79239042160178597</c:v>
                </c:pt>
                <c:pt idx="59">
                  <c:v>-0.16443586951705699</c:v>
                </c:pt>
                <c:pt idx="60">
                  <c:v>-0.39619521080089298</c:v>
                </c:pt>
                <c:pt idx="61">
                  <c:v>-0.79239042160178597</c:v>
                </c:pt>
                <c:pt idx="62">
                  <c:v>0.23175934128383596</c:v>
                </c:pt>
                <c:pt idx="63">
                  <c:v>-0.79239042160178597</c:v>
                </c:pt>
                <c:pt idx="64">
                  <c:v>-0.79239042160178597</c:v>
                </c:pt>
                <c:pt idx="65">
                  <c:v>0</c:v>
                </c:pt>
                <c:pt idx="66">
                  <c:v>2.6601519182406799</c:v>
                </c:pt>
                <c:pt idx="67">
                  <c:v>-0.79239042160178597</c:v>
                </c:pt>
                <c:pt idx="68">
                  <c:v>-0.79239042160178597</c:v>
                </c:pt>
                <c:pt idx="69">
                  <c:v>1.091473234652401</c:v>
                </c:pt>
                <c:pt idx="70">
                  <c:v>0.79239042160178597</c:v>
                </c:pt>
                <c:pt idx="71">
                  <c:v>3.2293937158679791</c:v>
                </c:pt>
                <c:pt idx="72">
                  <c:v>-0.79239042160178597</c:v>
                </c:pt>
                <c:pt idx="73">
                  <c:v>0.52374158021752137</c:v>
                </c:pt>
                <c:pt idx="74">
                  <c:v>-0.79239042160178597</c:v>
                </c:pt>
                <c:pt idx="75">
                  <c:v>-0.16443586951705699</c:v>
                </c:pt>
                <c:pt idx="76">
                  <c:v>-0.16443586951705699</c:v>
                </c:pt>
                <c:pt idx="77">
                  <c:v>-0.16443586951705699</c:v>
                </c:pt>
                <c:pt idx="78">
                  <c:v>-0.16443586951705699</c:v>
                </c:pt>
                <c:pt idx="79">
                  <c:v>-0.79239042160178597</c:v>
                </c:pt>
                <c:pt idx="80">
                  <c:v>0.82704278042820911</c:v>
                </c:pt>
                <c:pt idx="81">
                  <c:v>-0.39619521080089298</c:v>
                </c:pt>
                <c:pt idx="82">
                  <c:v>0.46351868256767192</c:v>
                </c:pt>
                <c:pt idx="83">
                  <c:v>0.82704278042820911</c:v>
                </c:pt>
                <c:pt idx="84">
                  <c:v>0.39619521080089287</c:v>
                </c:pt>
                <c:pt idx="85">
                  <c:v>0</c:v>
                </c:pt>
                <c:pt idx="86">
                  <c:v>0.62795455208472906</c:v>
                </c:pt>
                <c:pt idx="87">
                  <c:v>-0.16443586951705699</c:v>
                </c:pt>
                <c:pt idx="88">
                  <c:v>-0.39619521080089298</c:v>
                </c:pt>
                <c:pt idx="89">
                  <c:v>-0.79239042160178597</c:v>
                </c:pt>
                <c:pt idx="90">
                  <c:v>2.4865704317602555</c:v>
                </c:pt>
                <c:pt idx="91">
                  <c:v>-0.39619521080089298</c:v>
                </c:pt>
                <c:pt idx="92">
                  <c:v>-0.39619521080089298</c:v>
                </c:pt>
                <c:pt idx="93">
                  <c:v>-0.79239042160178597</c:v>
                </c:pt>
                <c:pt idx="94">
                  <c:v>0.79239042160178597</c:v>
                </c:pt>
                <c:pt idx="95">
                  <c:v>0</c:v>
                </c:pt>
                <c:pt idx="96">
                  <c:v>0.7555009215013575</c:v>
                </c:pt>
                <c:pt idx="97">
                  <c:v>-0.79239042160178597</c:v>
                </c:pt>
                <c:pt idx="98">
                  <c:v>-0.39619521080089298</c:v>
                </c:pt>
                <c:pt idx="99">
                  <c:v>-0.16443586951705699</c:v>
                </c:pt>
                <c:pt idx="100">
                  <c:v>-0.79239042160178597</c:v>
                </c:pt>
                <c:pt idx="101">
                  <c:v>0.46351868256767192</c:v>
                </c:pt>
                <c:pt idx="102">
                  <c:v>0.52374158021752137</c:v>
                </c:pt>
                <c:pt idx="103">
                  <c:v>0.62795455208472906</c:v>
                </c:pt>
                <c:pt idx="104">
                  <c:v>1.3440199164213731</c:v>
                </c:pt>
                <c:pt idx="105">
                  <c:v>-0.39619521080089298</c:v>
                </c:pt>
                <c:pt idx="106">
                  <c:v>1.047483160435043</c:v>
                </c:pt>
                <c:pt idx="107">
                  <c:v>0.46351868256767192</c:v>
                </c:pt>
                <c:pt idx="108">
                  <c:v>0</c:v>
                </c:pt>
                <c:pt idx="109">
                  <c:v>0</c:v>
                </c:pt>
                <c:pt idx="110">
                  <c:v>-0.79239042160178597</c:v>
                </c:pt>
                <c:pt idx="111">
                  <c:v>0.31987015353575093</c:v>
                </c:pt>
                <c:pt idx="112">
                  <c:v>-0.79239042160178597</c:v>
                </c:pt>
                <c:pt idx="113">
                  <c:v>1.047483160435043</c:v>
                </c:pt>
                <c:pt idx="114">
                  <c:v>1.3834554735860864</c:v>
                </c:pt>
                <c:pt idx="115">
                  <c:v>-0.79239042160178597</c:v>
                </c:pt>
                <c:pt idx="116">
                  <c:v>1.091473234652401</c:v>
                </c:pt>
                <c:pt idx="117">
                  <c:v>-0.79239042160178597</c:v>
                </c:pt>
                <c:pt idx="118">
                  <c:v>1.1323183828295142</c:v>
                </c:pt>
                <c:pt idx="119">
                  <c:v>0.39619521080089287</c:v>
                </c:pt>
                <c:pt idx="120">
                  <c:v>-0.16443586951705699</c:v>
                </c:pt>
                <c:pt idx="121">
                  <c:v>-0.16443586951705699</c:v>
                </c:pt>
                <c:pt idx="122">
                  <c:v>2.101332531565745</c:v>
                </c:pt>
                <c:pt idx="123">
                  <c:v>-0.79239042160178597</c:v>
                </c:pt>
                <c:pt idx="124">
                  <c:v>0.7555009215013575</c:v>
                </c:pt>
                <c:pt idx="125">
                  <c:v>0.23175934128383596</c:v>
                </c:pt>
                <c:pt idx="126">
                  <c:v>-0.79239042160178597</c:v>
                </c:pt>
                <c:pt idx="127">
                  <c:v>-0.16443586951705699</c:v>
                </c:pt>
                <c:pt idx="128">
                  <c:v>0.46351868256767192</c:v>
                </c:pt>
                <c:pt idx="129">
                  <c:v>1.2232379912291023</c:v>
                </c:pt>
                <c:pt idx="130">
                  <c:v>0</c:v>
                </c:pt>
                <c:pt idx="131">
                  <c:v>2.5559389463734723</c:v>
                </c:pt>
                <c:pt idx="132">
                  <c:v>-0.39619521080089298</c:v>
                </c:pt>
                <c:pt idx="133">
                  <c:v>0.89061811505390842</c:v>
                </c:pt>
                <c:pt idx="134">
                  <c:v>0.12754636941662847</c:v>
                </c:pt>
                <c:pt idx="135">
                  <c:v>0.12754636941662847</c:v>
                </c:pt>
                <c:pt idx="136">
                  <c:v>1.6194332020299953</c:v>
                </c:pt>
                <c:pt idx="137">
                  <c:v>-0.79239042160178597</c:v>
                </c:pt>
                <c:pt idx="138">
                  <c:v>-0.16443586951705699</c:v>
                </c:pt>
                <c:pt idx="139">
                  <c:v>-0.79239042160178597</c:v>
                </c:pt>
                <c:pt idx="140">
                  <c:v>2.763229658620824</c:v>
                </c:pt>
                <c:pt idx="141">
                  <c:v>0</c:v>
                </c:pt>
                <c:pt idx="142">
                  <c:v>-0.79239042160178597</c:v>
                </c:pt>
                <c:pt idx="143">
                  <c:v>-0.79239042160178597</c:v>
                </c:pt>
                <c:pt idx="144">
                  <c:v>0.52374158021752137</c:v>
                </c:pt>
                <c:pt idx="145">
                  <c:v>-0.79239042160178597</c:v>
                </c:pt>
                <c:pt idx="146">
                  <c:v>1.3706102393972781</c:v>
                </c:pt>
                <c:pt idx="147">
                  <c:v>0.12754636941662847</c:v>
                </c:pt>
                <c:pt idx="148">
                  <c:v>2.146527219223366</c:v>
                </c:pt>
                <c:pt idx="149">
                  <c:v>0</c:v>
                </c:pt>
                <c:pt idx="150">
                  <c:v>-0.39619521080089298</c:v>
                </c:pt>
                <c:pt idx="151">
                  <c:v>-0.39619521080089298</c:v>
                </c:pt>
                <c:pt idx="152">
                  <c:v>0.23175934128383596</c:v>
                </c:pt>
                <c:pt idx="153">
                  <c:v>0.46351868256767192</c:v>
                </c:pt>
                <c:pt idx="154">
                  <c:v>3.157717783436532</c:v>
                </c:pt>
                <c:pt idx="155">
                  <c:v>0</c:v>
                </c:pt>
                <c:pt idx="156">
                  <c:v>1.112260575137537</c:v>
                </c:pt>
                <c:pt idx="157">
                  <c:v>0.39619521080089287</c:v>
                </c:pt>
                <c:pt idx="158">
                  <c:v>0</c:v>
                </c:pt>
                <c:pt idx="159">
                  <c:v>2.4753989582574802</c:v>
                </c:pt>
                <c:pt idx="160">
                  <c:v>1.3302460242446221</c:v>
                </c:pt>
                <c:pt idx="161">
                  <c:v>0.23175934128383596</c:v>
                </c:pt>
                <c:pt idx="162">
                  <c:v>0.67370607258312099</c:v>
                </c:pt>
                <c:pt idx="163">
                  <c:v>0.91993679101841441</c:v>
                </c:pt>
                <c:pt idx="164">
                  <c:v>-0.79239042160178597</c:v>
                </c:pt>
                <c:pt idx="165">
                  <c:v>-0.79239042160178597</c:v>
                </c:pt>
                <c:pt idx="166">
                  <c:v>1.5573393080586686</c:v>
                </c:pt>
                <c:pt idx="167">
                  <c:v>-0.39619521080089298</c:v>
                </c:pt>
                <c:pt idx="168">
                  <c:v>-0.79239042160178597</c:v>
                </c:pt>
                <c:pt idx="169">
                  <c:v>-0.39619521080089298</c:v>
                </c:pt>
                <c:pt idx="170">
                  <c:v>0</c:v>
                </c:pt>
                <c:pt idx="171">
                  <c:v>0.31987015353575093</c:v>
                </c:pt>
                <c:pt idx="172">
                  <c:v>1.7264412350455152</c:v>
                </c:pt>
                <c:pt idx="173">
                  <c:v>-0.16443586951705699</c:v>
                </c:pt>
                <c:pt idx="174">
                  <c:v>1.6754377125197717</c:v>
                </c:pt>
                <c:pt idx="175">
                  <c:v>-0.16443586951705699</c:v>
                </c:pt>
                <c:pt idx="176">
                  <c:v>0.23175934128383596</c:v>
                </c:pt>
                <c:pt idx="177">
                  <c:v>1.1704384299409483</c:v>
                </c:pt>
                <c:pt idx="178">
                  <c:v>0</c:v>
                </c:pt>
                <c:pt idx="179">
                  <c:v>1.2398069445541653</c:v>
                </c:pt>
                <c:pt idx="180">
                  <c:v>-0.79239042160178597</c:v>
                </c:pt>
                <c:pt idx="181">
                  <c:v>-0.39619521080089298</c:v>
                </c:pt>
                <c:pt idx="182">
                  <c:v>-0.79239042160178597</c:v>
                </c:pt>
                <c:pt idx="183">
                  <c:v>1.1323183828295142</c:v>
                </c:pt>
                <c:pt idx="184">
                  <c:v>-0.16443586951705699</c:v>
                </c:pt>
                <c:pt idx="185">
                  <c:v>-0.16443586951705699</c:v>
                </c:pt>
                <c:pt idx="186">
                  <c:v>0.23175934128383596</c:v>
                </c:pt>
                <c:pt idx="187">
                  <c:v>-0.79239042160178597</c:v>
                </c:pt>
                <c:pt idx="188">
                  <c:v>-0.79239042160178597</c:v>
                </c:pt>
                <c:pt idx="189">
                  <c:v>0.46351868256767192</c:v>
                </c:pt>
                <c:pt idx="190">
                  <c:v>-0.79239042160178597</c:v>
                </c:pt>
                <c:pt idx="191">
                  <c:v>0.23175934128383596</c:v>
                </c:pt>
                <c:pt idx="192">
                  <c:v>-0.79239042160178597</c:v>
                </c:pt>
                <c:pt idx="193">
                  <c:v>-0.39619521080089298</c:v>
                </c:pt>
                <c:pt idx="194">
                  <c:v>-0.79239042160178597</c:v>
                </c:pt>
                <c:pt idx="195">
                  <c:v>0.31987015353575093</c:v>
                </c:pt>
                <c:pt idx="196">
                  <c:v>0.79239042160178597</c:v>
                </c:pt>
                <c:pt idx="197">
                  <c:v>-0.16443586951705699</c:v>
                </c:pt>
                <c:pt idx="198">
                  <c:v>0.57821981779549259</c:v>
                </c:pt>
                <c:pt idx="199">
                  <c:v>0.39619521080089287</c:v>
                </c:pt>
                <c:pt idx="200">
                  <c:v>-0.79239042160178597</c:v>
                </c:pt>
                <c:pt idx="201">
                  <c:v>-0.39619521080089298</c:v>
                </c:pt>
                <c:pt idx="202">
                  <c:v>0.31987015353575093</c:v>
                </c:pt>
                <c:pt idx="203">
                  <c:v>-0.39619521080089298</c:v>
                </c:pt>
                <c:pt idx="204">
                  <c:v>1.1516961323022503</c:v>
                </c:pt>
                <c:pt idx="205">
                  <c:v>2.2417562911648803</c:v>
                </c:pt>
                <c:pt idx="206">
                  <c:v>1.8398735820368286</c:v>
                </c:pt>
                <c:pt idx="207">
                  <c:v>-0.79239042160178597</c:v>
                </c:pt>
                <c:pt idx="208">
                  <c:v>1.7536648975497606</c:v>
                </c:pt>
                <c:pt idx="209">
                  <c:v>-0.39619521080089298</c:v>
                </c:pt>
                <c:pt idx="210">
                  <c:v>0.12754636941662847</c:v>
                </c:pt>
                <c:pt idx="211">
                  <c:v>-0.79239042160178597</c:v>
                </c:pt>
                <c:pt idx="212">
                  <c:v>2.4139211998053867</c:v>
                </c:pt>
                <c:pt idx="213">
                  <c:v>1.069901283384014</c:v>
                </c:pt>
                <c:pt idx="214">
                  <c:v>-0.79239042160178597</c:v>
                </c:pt>
                <c:pt idx="215">
                  <c:v>0.31987015353575093</c:v>
                </c:pt>
                <c:pt idx="216">
                  <c:v>-0.79239042160178597</c:v>
                </c:pt>
                <c:pt idx="217">
                  <c:v>-0.79239042160178597</c:v>
                </c:pt>
                <c:pt idx="218">
                  <c:v>0.85971389336856485</c:v>
                </c:pt>
                <c:pt idx="219">
                  <c:v>-0.79239042160178597</c:v>
                </c:pt>
                <c:pt idx="220">
                  <c:v>-0.79239042160178597</c:v>
                </c:pt>
                <c:pt idx="221">
                  <c:v>0.12754636941662847</c:v>
                </c:pt>
                <c:pt idx="222">
                  <c:v>0.85971389336856485</c:v>
                </c:pt>
                <c:pt idx="223">
                  <c:v>0.46351868256767192</c:v>
                </c:pt>
                <c:pt idx="224">
                  <c:v>1.2868133258548013</c:v>
                </c:pt>
                <c:pt idx="225">
                  <c:v>-0.16443586951705699</c:v>
                </c:pt>
                <c:pt idx="226">
                  <c:v>-0.16443586951705699</c:v>
                </c:pt>
                <c:pt idx="227">
                  <c:v>-0.79239042160178597</c:v>
                </c:pt>
                <c:pt idx="228">
                  <c:v>-0.79239042160178597</c:v>
                </c:pt>
                <c:pt idx="229">
                  <c:v>-0.79239042160178597</c:v>
                </c:pt>
                <c:pt idx="230">
                  <c:v>0</c:v>
                </c:pt>
                <c:pt idx="231">
                  <c:v>0.62795455208472906</c:v>
                </c:pt>
                <c:pt idx="232">
                  <c:v>1.6754377125197717</c:v>
                </c:pt>
                <c:pt idx="233">
                  <c:v>0.39619521080089287</c:v>
                </c:pt>
                <c:pt idx="234">
                  <c:v>-0.39619521080089298</c:v>
                </c:pt>
                <c:pt idx="235">
                  <c:v>0.85971389336856485</c:v>
                </c:pt>
                <c:pt idx="236">
                  <c:v>1.091473234652401</c:v>
                </c:pt>
                <c:pt idx="237">
                  <c:v>-0.79239042160178597</c:v>
                </c:pt>
                <c:pt idx="238">
                  <c:v>-0.79239042160178597</c:v>
                </c:pt>
                <c:pt idx="239">
                  <c:v>0.57821981779549259</c:v>
                </c:pt>
                <c:pt idx="240">
                  <c:v>-0.79239042160178597</c:v>
                </c:pt>
                <c:pt idx="241">
                  <c:v>0.97441502859638529</c:v>
                </c:pt>
                <c:pt idx="242">
                  <c:v>-0.39619521080089298</c:v>
                </c:pt>
                <c:pt idx="243">
                  <c:v>-0.79239042160178597</c:v>
                </c:pt>
                <c:pt idx="244">
                  <c:v>-0.39619521080089298</c:v>
                </c:pt>
                <c:pt idx="245">
                  <c:v>-0.39619521080089298</c:v>
                </c:pt>
                <c:pt idx="246">
                  <c:v>0.85971389336856485</c:v>
                </c:pt>
                <c:pt idx="247">
                  <c:v>3.170119606281451</c:v>
                </c:pt>
                <c:pt idx="248">
                  <c:v>-0.16443586951705699</c:v>
                </c:pt>
                <c:pt idx="249">
                  <c:v>1.069901283384014</c:v>
                </c:pt>
                <c:pt idx="250">
                  <c:v>1.1516961323022503</c:v>
                </c:pt>
                <c:pt idx="251">
                  <c:v>0.31987015353575093</c:v>
                </c:pt>
                <c:pt idx="252">
                  <c:v>0.46351868256767192</c:v>
                </c:pt>
                <c:pt idx="253">
                  <c:v>-0.79239042160178597</c:v>
                </c:pt>
                <c:pt idx="254">
                  <c:v>1.3834554735860864</c:v>
                </c:pt>
                <c:pt idx="255">
                  <c:v>1.4660964941849073</c:v>
                </c:pt>
                <c:pt idx="256">
                  <c:v>-0.79239042160178597</c:v>
                </c:pt>
                <c:pt idx="257">
                  <c:v>-0.79239042160178597</c:v>
                </c:pt>
                <c:pt idx="258">
                  <c:v>1.2232379912291023</c:v>
                </c:pt>
                <c:pt idx="259">
                  <c:v>2.0829518845976671</c:v>
                </c:pt>
                <c:pt idx="260">
                  <c:v>-0.79239042160178597</c:v>
                </c:pt>
                <c:pt idx="261">
                  <c:v>0</c:v>
                </c:pt>
                <c:pt idx="262">
                  <c:v>-0.79239042160178597</c:v>
                </c:pt>
                <c:pt idx="263">
                  <c:v>1.7983929820256772</c:v>
                </c:pt>
                <c:pt idx="264">
                  <c:v>-0.79239042160178597</c:v>
                </c:pt>
                <c:pt idx="265">
                  <c:v>-0.79239042160178597</c:v>
                </c:pt>
                <c:pt idx="266">
                  <c:v>0.89061811505390842</c:v>
                </c:pt>
                <c:pt idx="267">
                  <c:v>0.31987015353575093</c:v>
                </c:pt>
                <c:pt idx="268">
                  <c:v>-0.39619521080089298</c:v>
                </c:pt>
                <c:pt idx="269">
                  <c:v>0.12754636941662847</c:v>
                </c:pt>
                <c:pt idx="270">
                  <c:v>-0.79239042160178597</c:v>
                </c:pt>
                <c:pt idx="271">
                  <c:v>0.89061811505390842</c:v>
                </c:pt>
                <c:pt idx="272">
                  <c:v>1.112260575137537</c:v>
                </c:pt>
                <c:pt idx="273">
                  <c:v>-0.79239042160178597</c:v>
                </c:pt>
                <c:pt idx="274">
                  <c:v>0.89061811505390842</c:v>
                </c:pt>
                <c:pt idx="275">
                  <c:v>-0.79239042160178597</c:v>
                </c:pt>
                <c:pt idx="276">
                  <c:v>-0.79239042160178597</c:v>
                </c:pt>
                <c:pt idx="277">
                  <c:v>0.31987015353575093</c:v>
                </c:pt>
                <c:pt idx="278">
                  <c:v>-0.79239042160178597</c:v>
                </c:pt>
                <c:pt idx="279">
                  <c:v>-0.39619521080089298</c:v>
                </c:pt>
                <c:pt idx="280">
                  <c:v>-0.79239042160178597</c:v>
                </c:pt>
                <c:pt idx="281">
                  <c:v>0.12754636941662847</c:v>
                </c:pt>
                <c:pt idx="282">
                  <c:v>0.89061811505390842</c:v>
                </c:pt>
                <c:pt idx="283">
                  <c:v>2.4464759824582041</c:v>
                </c:pt>
                <c:pt idx="284">
                  <c:v>1.8677614966388945</c:v>
                </c:pt>
                <c:pt idx="285">
                  <c:v>-0.16443586951705699</c:v>
                </c:pt>
                <c:pt idx="286">
                  <c:v>1.5382845814065365</c:v>
                </c:pt>
                <c:pt idx="287">
                  <c:v>-0.79239042160178597</c:v>
                </c:pt>
                <c:pt idx="288">
                  <c:v>-0.39619521080089298</c:v>
                </c:pt>
                <c:pt idx="289">
                  <c:v>0.31987015353575093</c:v>
                </c:pt>
                <c:pt idx="290">
                  <c:v>0.23175934128383596</c:v>
                </c:pt>
                <c:pt idx="291">
                  <c:v>-0.16443586951705699</c:v>
                </c:pt>
                <c:pt idx="292">
                  <c:v>-0.79239042160178597</c:v>
                </c:pt>
                <c:pt idx="293">
                  <c:v>-0.16443586951705699</c:v>
                </c:pt>
                <c:pt idx="294">
                  <c:v>-0.79239042160178597</c:v>
                </c:pt>
                <c:pt idx="295">
                  <c:v>2.9463894971024867</c:v>
                </c:pt>
                <c:pt idx="296">
                  <c:v>0.82704278042820911</c:v>
                </c:pt>
                <c:pt idx="297">
                  <c:v>-0.79239042160178597</c:v>
                </c:pt>
                <c:pt idx="298">
                  <c:v>1.7922135827509083</c:v>
                </c:pt>
                <c:pt idx="299">
                  <c:v>-0.79239042160178597</c:v>
                </c:pt>
                <c:pt idx="300">
                  <c:v>1.4769842303446274</c:v>
                </c:pt>
                <c:pt idx="301">
                  <c:v>2.1694593609712287</c:v>
                </c:pt>
                <c:pt idx="302">
                  <c:v>0.7555009215013575</c:v>
                </c:pt>
                <c:pt idx="303">
                  <c:v>-0.79239042160178597</c:v>
                </c:pt>
                <c:pt idx="304">
                  <c:v>1.3440199164213731</c:v>
                </c:pt>
                <c:pt idx="305">
                  <c:v>-0.79239042160178597</c:v>
                </c:pt>
                <c:pt idx="306">
                  <c:v>-0.79239042160178597</c:v>
                </c:pt>
                <c:pt idx="307">
                  <c:v>-0.79239042160178597</c:v>
                </c:pt>
                <c:pt idx="308">
                  <c:v>0.23175934128383596</c:v>
                </c:pt>
                <c:pt idx="309">
                  <c:v>-0.79239042160178597</c:v>
                </c:pt>
                <c:pt idx="310">
                  <c:v>1.2559091041694579</c:v>
                </c:pt>
                <c:pt idx="311">
                  <c:v>0.71606536433664381</c:v>
                </c:pt>
                <c:pt idx="312">
                  <c:v>-0.79239042160178597</c:v>
                </c:pt>
                <c:pt idx="313">
                  <c:v>-0.79239042160178597</c:v>
                </c:pt>
                <c:pt idx="314">
                  <c:v>0.91993679101841441</c:v>
                </c:pt>
                <c:pt idx="315">
                  <c:v>0</c:v>
                </c:pt>
                <c:pt idx="316">
                  <c:v>0.12754636941662847</c:v>
                </c:pt>
                <c:pt idx="317">
                  <c:v>2.4405115227812924</c:v>
                </c:pt>
                <c:pt idx="318">
                  <c:v>0.46351868256767192</c:v>
                </c:pt>
                <c:pt idx="319">
                  <c:v>-0.39619521080089298</c:v>
                </c:pt>
                <c:pt idx="320">
                  <c:v>-0.79239042160178597</c:v>
                </c:pt>
                <c:pt idx="321">
                  <c:v>-0.16443586951705699</c:v>
                </c:pt>
                <c:pt idx="322">
                  <c:v>-0.79239042160178597</c:v>
                </c:pt>
                <c:pt idx="323">
                  <c:v>0.52374158021752137</c:v>
                </c:pt>
                <c:pt idx="324">
                  <c:v>-0.79239042160178597</c:v>
                </c:pt>
                <c:pt idx="325">
                  <c:v>0.39619521080089287</c:v>
                </c:pt>
                <c:pt idx="326">
                  <c:v>-0.16443586951705699</c:v>
                </c:pt>
                <c:pt idx="327">
                  <c:v>-0.16443586951705699</c:v>
                </c:pt>
                <c:pt idx="328">
                  <c:v>0.62795455208472906</c:v>
                </c:pt>
                <c:pt idx="329">
                  <c:v>1.2398069445541653</c:v>
                </c:pt>
                <c:pt idx="330">
                  <c:v>2.2905470304156923</c:v>
                </c:pt>
                <c:pt idx="331">
                  <c:v>0</c:v>
                </c:pt>
                <c:pt idx="332">
                  <c:v>0</c:v>
                </c:pt>
                <c:pt idx="333">
                  <c:v>-0.79239042160178597</c:v>
                </c:pt>
                <c:pt idx="334">
                  <c:v>1.7922135827509083</c:v>
                </c:pt>
                <c:pt idx="335">
                  <c:v>1.069901283384014</c:v>
                </c:pt>
                <c:pt idx="336">
                  <c:v>1.7194277867371299</c:v>
                </c:pt>
                <c:pt idx="337">
                  <c:v>-0.79239042160178597</c:v>
                </c:pt>
                <c:pt idx="338">
                  <c:v>0.71606536433664381</c:v>
                </c:pt>
                <c:pt idx="339">
                  <c:v>1.4981566088139069</c:v>
                </c:pt>
                <c:pt idx="340">
                  <c:v>0.91993679101841441</c:v>
                </c:pt>
                <c:pt idx="341">
                  <c:v>1.091473234652401</c:v>
                </c:pt>
                <c:pt idx="342">
                  <c:v>-0.16443586951705699</c:v>
                </c:pt>
                <c:pt idx="343">
                  <c:v>-0.79239042160178597</c:v>
                </c:pt>
                <c:pt idx="344">
                  <c:v>0.67370607258312099</c:v>
                </c:pt>
                <c:pt idx="345">
                  <c:v>0.85971389336856485</c:v>
                </c:pt>
                <c:pt idx="346">
                  <c:v>2.4139211998053867</c:v>
                </c:pt>
                <c:pt idx="347">
                  <c:v>2.8697108432496092</c:v>
                </c:pt>
                <c:pt idx="348">
                  <c:v>-0.79239042160178597</c:v>
                </c:pt>
                <c:pt idx="349">
                  <c:v>0.39619521080089287</c:v>
                </c:pt>
                <c:pt idx="350">
                  <c:v>-0.79239042160178597</c:v>
                </c:pt>
                <c:pt idx="351">
                  <c:v>1.1704384299409483</c:v>
                </c:pt>
                <c:pt idx="352">
                  <c:v>-0.79239042160178597</c:v>
                </c:pt>
                <c:pt idx="353">
                  <c:v>-0.79239042160178597</c:v>
                </c:pt>
                <c:pt idx="354">
                  <c:v>-0.79239042160178597</c:v>
                </c:pt>
                <c:pt idx="355">
                  <c:v>2.2853270044934004</c:v>
                </c:pt>
                <c:pt idx="356">
                  <c:v>-0.79239042160178597</c:v>
                </c:pt>
                <c:pt idx="357">
                  <c:v>1.112260575137537</c:v>
                </c:pt>
                <c:pt idx="358">
                  <c:v>0.62795455208472906</c:v>
                </c:pt>
                <c:pt idx="359">
                  <c:v>1.4083110794009255</c:v>
                </c:pt>
                <c:pt idx="360">
                  <c:v>1.7602729349142432</c:v>
                </c:pt>
                <c:pt idx="361">
                  <c:v>-0.79239042160178597</c:v>
                </c:pt>
                <c:pt idx="362">
                  <c:v>-0.16443586951705699</c:v>
                </c:pt>
                <c:pt idx="363">
                  <c:v>-0.39619521080089298</c:v>
                </c:pt>
                <c:pt idx="364">
                  <c:v>1.4549973325129379</c:v>
                </c:pt>
                <c:pt idx="365">
                  <c:v>0</c:v>
                </c:pt>
                <c:pt idx="366">
                  <c:v>0.23175934128383596</c:v>
                </c:pt>
                <c:pt idx="367">
                  <c:v>0</c:v>
                </c:pt>
                <c:pt idx="368">
                  <c:v>0.57821981779549259</c:v>
                </c:pt>
                <c:pt idx="369">
                  <c:v>-0.79239042160178597</c:v>
                </c:pt>
                <c:pt idx="370">
                  <c:v>-0.79239042160178597</c:v>
                </c:pt>
                <c:pt idx="371">
                  <c:v>0.23175934128383596</c:v>
                </c:pt>
                <c:pt idx="372">
                  <c:v>0.62795455208472906</c:v>
                </c:pt>
                <c:pt idx="373">
                  <c:v>2.4263475341104059</c:v>
                </c:pt>
                <c:pt idx="374">
                  <c:v>0</c:v>
                </c:pt>
                <c:pt idx="375">
                  <c:v>-0.39619521080089298</c:v>
                </c:pt>
                <c:pt idx="376">
                  <c:v>0</c:v>
                </c:pt>
                <c:pt idx="377">
                  <c:v>2.6574235652520795</c:v>
                </c:pt>
                <c:pt idx="378">
                  <c:v>1.6023695806811142</c:v>
                </c:pt>
                <c:pt idx="379">
                  <c:v>-0.79239042160178597</c:v>
                </c:pt>
                <c:pt idx="380">
                  <c:v>0</c:v>
                </c:pt>
                <c:pt idx="381">
                  <c:v>-0.39619521080089298</c:v>
                </c:pt>
                <c:pt idx="382">
                  <c:v>0.94782470562047993</c:v>
                </c:pt>
                <c:pt idx="383">
                  <c:v>-0.79239042160178597</c:v>
                </c:pt>
                <c:pt idx="384">
                  <c:v>0.89061811505390842</c:v>
                </c:pt>
                <c:pt idx="385">
                  <c:v>-0.79239042160178597</c:v>
                </c:pt>
                <c:pt idx="386">
                  <c:v>0.39619521080089287</c:v>
                </c:pt>
                <c:pt idx="387">
                  <c:v>-0.16443586951705699</c:v>
                </c:pt>
                <c:pt idx="388">
                  <c:v>0.52374158021752137</c:v>
                </c:pt>
                <c:pt idx="389">
                  <c:v>0.23175934128383596</c:v>
                </c:pt>
                <c:pt idx="390">
                  <c:v>-0.39619521080089298</c:v>
                </c:pt>
                <c:pt idx="391">
                  <c:v>0.7555009215013575</c:v>
                </c:pt>
                <c:pt idx="392">
                  <c:v>-0.79239042160178597</c:v>
                </c:pt>
                <c:pt idx="393">
                  <c:v>1.047483160435043</c:v>
                </c:pt>
                <c:pt idx="394">
                  <c:v>-0.39619521080089298</c:v>
                </c:pt>
                <c:pt idx="395">
                  <c:v>0.67370607258312099</c:v>
                </c:pt>
                <c:pt idx="396">
                  <c:v>1.069901283384014</c:v>
                </c:pt>
                <c:pt idx="397">
                  <c:v>0.85971389336856485</c:v>
                </c:pt>
                <c:pt idx="398">
                  <c:v>-0.79239042160178597</c:v>
                </c:pt>
                <c:pt idx="399">
                  <c:v>-0.79239042160178597</c:v>
                </c:pt>
                <c:pt idx="400">
                  <c:v>-0.16443586951705699</c:v>
                </c:pt>
                <c:pt idx="401">
                  <c:v>0.7555009215013575</c:v>
                </c:pt>
                <c:pt idx="402">
                  <c:v>-0.79239042160178597</c:v>
                </c:pt>
                <c:pt idx="403">
                  <c:v>-0.79239042160178597</c:v>
                </c:pt>
                <c:pt idx="404">
                  <c:v>-0.79239042160178597</c:v>
                </c:pt>
                <c:pt idx="405">
                  <c:v>-0.79239042160178597</c:v>
                </c:pt>
                <c:pt idx="406">
                  <c:v>-0.79239042160178597</c:v>
                </c:pt>
                <c:pt idx="407">
                  <c:v>-0.16443586951705699</c:v>
                </c:pt>
                <c:pt idx="408">
                  <c:v>-0.16443586951705699</c:v>
                </c:pt>
                <c:pt idx="409">
                  <c:v>-0.39619521080089298</c:v>
                </c:pt>
                <c:pt idx="410">
                  <c:v>2.8762755127183319</c:v>
                </c:pt>
                <c:pt idx="411">
                  <c:v>-0.39619521080089298</c:v>
                </c:pt>
                <c:pt idx="412">
                  <c:v>0</c:v>
                </c:pt>
                <c:pt idx="413">
                  <c:v>-0.79239042160178597</c:v>
                </c:pt>
                <c:pt idx="414">
                  <c:v>0.12754636941662847</c:v>
                </c:pt>
                <c:pt idx="415">
                  <c:v>0.31987015353575093</c:v>
                </c:pt>
                <c:pt idx="416">
                  <c:v>-0.39619521080089298</c:v>
                </c:pt>
                <c:pt idx="417">
                  <c:v>-0.79239042160178597</c:v>
                </c:pt>
                <c:pt idx="418">
                  <c:v>-0.79239042160178597</c:v>
                </c:pt>
                <c:pt idx="419">
                  <c:v>-0.79239042160178597</c:v>
                </c:pt>
                <c:pt idx="420">
                  <c:v>-0.79239042160178597</c:v>
                </c:pt>
                <c:pt idx="421">
                  <c:v>0.12754636941662847</c:v>
                </c:pt>
                <c:pt idx="422">
                  <c:v>2.4283925769568442</c:v>
                </c:pt>
                <c:pt idx="423">
                  <c:v>0.85971389336856485</c:v>
                </c:pt>
                <c:pt idx="424">
                  <c:v>0</c:v>
                </c:pt>
                <c:pt idx="425">
                  <c:v>0.31987015353575093</c:v>
                </c:pt>
                <c:pt idx="426">
                  <c:v>1.2715700527509972</c:v>
                </c:pt>
                <c:pt idx="427">
                  <c:v>-0.16443586951705699</c:v>
                </c:pt>
                <c:pt idx="428">
                  <c:v>1.9854242388335961</c:v>
                </c:pt>
                <c:pt idx="429">
                  <c:v>1.0241497628856218</c:v>
                </c:pt>
                <c:pt idx="430">
                  <c:v>-0.79239042160178597</c:v>
                </c:pt>
                <c:pt idx="431">
                  <c:v>-0.79239042160178597</c:v>
                </c:pt>
                <c:pt idx="432">
                  <c:v>-0.39619521080089298</c:v>
                </c:pt>
                <c:pt idx="433">
                  <c:v>-0.79239042160178597</c:v>
                </c:pt>
                <c:pt idx="434">
                  <c:v>-0.39619521080089298</c:v>
                </c:pt>
              </c:numCache>
            </c:numRef>
          </c:xVal>
          <c:yVal>
            <c:numRef>
              <c:f>submitterpatch!$G$2:$G$436</c:f>
              <c:numCache>
                <c:formatCode>General</c:formatCode>
                <c:ptCount val="435"/>
                <c:pt idx="36">
                  <c:v>0.25392458320948436</c:v>
                </c:pt>
                <c:pt idx="37">
                  <c:v>0.13606217027359613</c:v>
                </c:pt>
                <c:pt idx="38">
                  <c:v>1.7586323500494272</c:v>
                </c:pt>
                <c:pt idx="39">
                  <c:v>0.25392458320948436</c:v>
                </c:pt>
                <c:pt idx="40">
                  <c:v>0.35788659927570271</c:v>
                </c:pt>
                <c:pt idx="41">
                  <c:v>1.2942726179101645</c:v>
                </c:pt>
                <c:pt idx="42">
                  <c:v>-0.16092739086746191</c:v>
                </c:pt>
                <c:pt idx="43">
                  <c:v>0.25392458320948436</c:v>
                </c:pt>
                <c:pt idx="44">
                  <c:v>1.5310576925087431</c:v>
                </c:pt>
                <c:pt idx="45">
                  <c:v>0.86573576569467159</c:v>
                </c:pt>
                <c:pt idx="46">
                  <c:v>2.3398280834021707</c:v>
                </c:pt>
                <c:pt idx="47">
                  <c:v>0.86573576569467159</c:v>
                </c:pt>
                <c:pt idx="48">
                  <c:v>-0.35788659927570271</c:v>
                </c:pt>
                <c:pt idx="49">
                  <c:v>0.53500998507905306</c:v>
                </c:pt>
                <c:pt idx="50">
                  <c:v>1.9714957177291577</c:v>
                </c:pt>
                <c:pt idx="51">
                  <c:v>0.61181118248518729</c:v>
                </c:pt>
                <c:pt idx="52">
                  <c:v>1.3906581328734891</c:v>
                </c:pt>
                <c:pt idx="53">
                  <c:v>-0.35788659927570271</c:v>
                </c:pt>
                <c:pt idx="54">
                  <c:v>1.2942726179101645</c:v>
                </c:pt>
                <c:pt idx="55">
                  <c:v>-0.16092739086746191</c:v>
                </c:pt>
                <c:pt idx="56">
                  <c:v>1.6175407817868557</c:v>
                </c:pt>
                <c:pt idx="57">
                  <c:v>0.8928965843547555</c:v>
                </c:pt>
                <c:pt idx="58">
                  <c:v>-0.35788659927570271</c:v>
                </c:pt>
                <c:pt idx="59">
                  <c:v>0.25392458320948436</c:v>
                </c:pt>
                <c:pt idx="60">
                  <c:v>0</c:v>
                </c:pt>
                <c:pt idx="61">
                  <c:v>-0.96969778176088983</c:v>
                </c:pt>
                <c:pt idx="62">
                  <c:v>-0.61181118248518718</c:v>
                </c:pt>
                <c:pt idx="63">
                  <c:v>0.68246143542497717</c:v>
                </c:pt>
                <c:pt idx="64">
                  <c:v>-0.16092739086746191</c:v>
                </c:pt>
                <c:pt idx="65">
                  <c:v>0.64784300002596595</c:v>
                </c:pt>
                <c:pt idx="66">
                  <c:v>-0.35788659927570271</c:v>
                </c:pt>
                <c:pt idx="67">
                  <c:v>-0.35788659927570271</c:v>
                </c:pt>
                <c:pt idx="68">
                  <c:v>-0.96969778176088983</c:v>
                </c:pt>
                <c:pt idx="69">
                  <c:v>0.53500998507905306</c:v>
                </c:pt>
                <c:pt idx="70">
                  <c:v>-0.96969778176088983</c:v>
                </c:pt>
                <c:pt idx="71">
                  <c:v>0.35788659927570271</c:v>
                </c:pt>
                <c:pt idx="72">
                  <c:v>0</c:v>
                </c:pt>
                <c:pt idx="73">
                  <c:v>2.380417163612333</c:v>
                </c:pt>
                <c:pt idx="74">
                  <c:v>1.955591558457668</c:v>
                </c:pt>
                <c:pt idx="75">
                  <c:v>-0.96969778176088983</c:v>
                </c:pt>
                <c:pt idx="76">
                  <c:v>0.61181118248518729</c:v>
                </c:pt>
                <c:pt idx="77">
                  <c:v>0</c:v>
                </c:pt>
                <c:pt idx="78">
                  <c:v>-0.96969778176088983</c:v>
                </c:pt>
                <c:pt idx="79">
                  <c:v>0.61181118248518729</c:v>
                </c:pt>
                <c:pt idx="80">
                  <c:v>-0.35788659927570271</c:v>
                </c:pt>
                <c:pt idx="81">
                  <c:v>-0.16092739086746191</c:v>
                </c:pt>
                <c:pt idx="82">
                  <c:v>1.2236223649703741</c:v>
                </c:pt>
                <c:pt idx="83">
                  <c:v>0.25392458320948436</c:v>
                </c:pt>
                <c:pt idx="84">
                  <c:v>-0.47574901221159088</c:v>
                </c:pt>
                <c:pt idx="85">
                  <c:v>2.032392755863802</c:v>
                </c:pt>
                <c:pt idx="86">
                  <c:v>-0.16092739086746191</c:v>
                </c:pt>
                <c:pt idx="87">
                  <c:v>-0.35788659927570271</c:v>
                </c:pt>
                <c:pt idx="88">
                  <c:v>0.80877039089342806</c:v>
                </c:pt>
                <c:pt idx="89">
                  <c:v>-0.35788659927570271</c:v>
                </c:pt>
                <c:pt idx="90">
                  <c:v>0.25392458320948436</c:v>
                </c:pt>
                <c:pt idx="91">
                  <c:v>3.0772556697636433</c:v>
                </c:pt>
                <c:pt idx="92">
                  <c:v>-0.16092739086746191</c:v>
                </c:pt>
                <c:pt idx="93">
                  <c:v>-0.96969778176088983</c:v>
                </c:pt>
                <c:pt idx="94">
                  <c:v>-0.16092739086746191</c:v>
                </c:pt>
                <c:pt idx="95">
                  <c:v>-0.47574901221159088</c:v>
                </c:pt>
                <c:pt idx="96">
                  <c:v>0</c:v>
                </c:pt>
                <c:pt idx="97">
                  <c:v>-0.96969778176088983</c:v>
                </c:pt>
                <c:pt idx="98">
                  <c:v>1.1265293093207205</c:v>
                </c:pt>
                <c:pt idx="99">
                  <c:v>-0.35788659927570271</c:v>
                </c:pt>
                <c:pt idx="100">
                  <c:v>-0.35788659927570271</c:v>
                </c:pt>
                <c:pt idx="101">
                  <c:v>-0.96969778176088983</c:v>
                </c:pt>
                <c:pt idx="102">
                  <c:v>0.74787335275878319</c:v>
                </c:pt>
                <c:pt idx="103">
                  <c:v>1.0626949741029124</c:v>
                </c:pt>
                <c:pt idx="104">
                  <c:v>0</c:v>
                </c:pt>
                <c:pt idx="105">
                  <c:v>0.91924651002355584</c:v>
                </c:pt>
                <c:pt idx="106">
                  <c:v>0.35788659927570271</c:v>
                </c:pt>
                <c:pt idx="107">
                  <c:v>0.25392458320948436</c:v>
                </c:pt>
                <c:pt idx="108">
                  <c:v>0.96969778176088972</c:v>
                </c:pt>
                <c:pt idx="109">
                  <c:v>0</c:v>
                </c:pt>
                <c:pt idx="110">
                  <c:v>-0.96969778176088983</c:v>
                </c:pt>
                <c:pt idx="111">
                  <c:v>-0.35788659927570271</c:v>
                </c:pt>
                <c:pt idx="112">
                  <c:v>0.13606217027359613</c:v>
                </c:pt>
                <c:pt idx="113">
                  <c:v>0.13606217027359613</c:v>
                </c:pt>
                <c:pt idx="114">
                  <c:v>0.91924651002355584</c:v>
                </c:pt>
                <c:pt idx="115">
                  <c:v>-0.35788659927570271</c:v>
                </c:pt>
                <c:pt idx="116">
                  <c:v>0.74787335275878319</c:v>
                </c:pt>
                <c:pt idx="117">
                  <c:v>-0.96969778176088983</c:v>
                </c:pt>
                <c:pt idx="118">
                  <c:v>-0.16092739086746191</c:v>
                </c:pt>
                <c:pt idx="119">
                  <c:v>-0.35788659927570271</c:v>
                </c:pt>
                <c:pt idx="120">
                  <c:v>1.6292317733503907</c:v>
                </c:pt>
                <c:pt idx="121">
                  <c:v>2.438002164243819</c:v>
                </c:pt>
                <c:pt idx="122">
                  <c:v>1.955591558457668</c:v>
                </c:pt>
                <c:pt idx="123">
                  <c:v>-1.5815089642460769</c:v>
                </c:pt>
                <c:pt idx="124">
                  <c:v>1.1468211675642399</c:v>
                </c:pt>
                <c:pt idx="125">
                  <c:v>0.80877039089342806</c:v>
                </c:pt>
                <c:pt idx="126">
                  <c:v>-0.61181118248518718</c:v>
                </c:pt>
                <c:pt idx="127">
                  <c:v>0.45088379161772513</c:v>
                </c:pt>
                <c:pt idx="128">
                  <c:v>0.74787335275878319</c:v>
                </c:pt>
                <c:pt idx="129">
                  <c:v>1.205039426832669</c:v>
                </c:pt>
                <c:pt idx="130">
                  <c:v>1.3275843810365926</c:v>
                </c:pt>
                <c:pt idx="131">
                  <c:v>0</c:v>
                </c:pt>
                <c:pt idx="132">
                  <c:v>-0.47574901221159088</c:v>
                </c:pt>
                <c:pt idx="133">
                  <c:v>0.53500998507905306</c:v>
                </c:pt>
                <c:pt idx="134">
                  <c:v>-0.35788659927570271</c:v>
                </c:pt>
                <c:pt idx="135">
                  <c:v>-0.96969778176088983</c:v>
                </c:pt>
                <c:pt idx="136">
                  <c:v>-0.25392458320948436</c:v>
                </c:pt>
                <c:pt idx="137">
                  <c:v>0</c:v>
                </c:pt>
                <c:pt idx="138">
                  <c:v>-0.35788659927570271</c:v>
                </c:pt>
                <c:pt idx="139">
                  <c:v>0.35788659927570271</c:v>
                </c:pt>
                <c:pt idx="140">
                  <c:v>0.35788659927570271</c:v>
                </c:pt>
                <c:pt idx="141">
                  <c:v>0.35788659927570271</c:v>
                </c:pt>
                <c:pt idx="142">
                  <c:v>-0.96969778176088983</c:v>
                </c:pt>
                <c:pt idx="143">
                  <c:v>-0.35788659927570271</c:v>
                </c:pt>
                <c:pt idx="144">
                  <c:v>-0.16092739086746191</c:v>
                </c:pt>
                <c:pt idx="145">
                  <c:v>-0.61181118248518718</c:v>
                </c:pt>
                <c:pt idx="146">
                  <c:v>0.53500998507905306</c:v>
                </c:pt>
                <c:pt idx="147">
                  <c:v>-0.61181118248518718</c:v>
                </c:pt>
                <c:pt idx="148">
                  <c:v>0</c:v>
                </c:pt>
                <c:pt idx="149">
                  <c:v>-0.16092739086746191</c:v>
                </c:pt>
                <c:pt idx="150">
                  <c:v>0</c:v>
                </c:pt>
                <c:pt idx="151">
                  <c:v>0.30743532753836883</c:v>
                </c:pt>
                <c:pt idx="152">
                  <c:v>0.40560940838001652</c:v>
                </c:pt>
                <c:pt idx="153">
                  <c:v>-0.96969778176088983</c:v>
                </c:pt>
                <c:pt idx="154">
                  <c:v>0.25392458320948436</c:v>
                </c:pt>
                <c:pt idx="155">
                  <c:v>0.19695920840824077</c:v>
                </c:pt>
                <c:pt idx="156">
                  <c:v>0.19695920840824077</c:v>
                </c:pt>
                <c:pt idx="157">
                  <c:v>0.13606217027359613</c:v>
                </c:pt>
                <c:pt idx="158">
                  <c:v>-0.96969778176088983</c:v>
                </c:pt>
                <c:pt idx="159">
                  <c:v>0.13606217027359613</c:v>
                </c:pt>
                <c:pt idx="160">
                  <c:v>0.80877039089342806</c:v>
                </c:pt>
                <c:pt idx="161">
                  <c:v>1.9393955635217799</c:v>
                </c:pt>
                <c:pt idx="162">
                  <c:v>0.80877039089342806</c:v>
                </c:pt>
                <c:pt idx="163">
                  <c:v>-0.35788659927570271</c:v>
                </c:pt>
                <c:pt idx="164">
                  <c:v>0.80877039089342806</c:v>
                </c:pt>
                <c:pt idx="165">
                  <c:v>0</c:v>
                </c:pt>
                <c:pt idx="166">
                  <c:v>-0.16092739086746191</c:v>
                </c:pt>
                <c:pt idx="167">
                  <c:v>-0.35788659927570271</c:v>
                </c:pt>
                <c:pt idx="168">
                  <c:v>-1.5815089642460769</c:v>
                </c:pt>
                <c:pt idx="169">
                  <c:v>-0.77273857335264917</c:v>
                </c:pt>
                <c:pt idx="170">
                  <c:v>1.3906581328734891</c:v>
                </c:pt>
                <c:pt idx="171">
                  <c:v>-0.96969778176088983</c:v>
                </c:pt>
                <c:pt idx="172">
                  <c:v>-0.96969778176088983</c:v>
                </c:pt>
                <c:pt idx="173">
                  <c:v>1.0174205908652036</c:v>
                </c:pt>
                <c:pt idx="174">
                  <c:v>-0.61181118248518718</c:v>
                </c:pt>
                <c:pt idx="175">
                  <c:v>0.13606217027359613</c:v>
                </c:pt>
                <c:pt idx="176">
                  <c:v>-1.5815089642460769</c:v>
                </c:pt>
                <c:pt idx="177">
                  <c:v>-0.16092739086746191</c:v>
                </c:pt>
                <c:pt idx="178">
                  <c:v>-0.96969778176088983</c:v>
                </c:pt>
                <c:pt idx="179">
                  <c:v>0.13606217027359613</c:v>
                </c:pt>
                <c:pt idx="180">
                  <c:v>0.74787335275878319</c:v>
                </c:pt>
                <c:pt idx="181">
                  <c:v>0.57424564264898292</c:v>
                </c:pt>
                <c:pt idx="182">
                  <c:v>-0.96969778176088983</c:v>
                </c:pt>
                <c:pt idx="183">
                  <c:v>-0.35788659927570271</c:v>
                </c:pt>
                <c:pt idx="184">
                  <c:v>-0.96969778176088983</c:v>
                </c:pt>
                <c:pt idx="185">
                  <c:v>1.3275843810365926</c:v>
                </c:pt>
                <c:pt idx="186">
                  <c:v>-0.96969778176088983</c:v>
                </c:pt>
                <c:pt idx="187">
                  <c:v>-0.35788659927570271</c:v>
                </c:pt>
                <c:pt idx="188">
                  <c:v>-0.35788659927570271</c:v>
                </c:pt>
                <c:pt idx="189">
                  <c:v>0.25392458320948436</c:v>
                </c:pt>
                <c:pt idx="190">
                  <c:v>1.3906581328734891</c:v>
                </c:pt>
                <c:pt idx="191">
                  <c:v>-0.25392458320948436</c:v>
                </c:pt>
                <c:pt idx="192">
                  <c:v>-1.5815089642460769</c:v>
                </c:pt>
                <c:pt idx="193">
                  <c:v>2.6368176445432288</c:v>
                </c:pt>
                <c:pt idx="194">
                  <c:v>-0.96969778176088983</c:v>
                </c:pt>
                <c:pt idx="195">
                  <c:v>-0.96969778176088983</c:v>
                </c:pt>
                <c:pt idx="196">
                  <c:v>0.74787335275878319</c:v>
                </c:pt>
                <c:pt idx="197">
                  <c:v>0.80877039089342806</c:v>
                </c:pt>
                <c:pt idx="198">
                  <c:v>0.25392458320948436</c:v>
                </c:pt>
                <c:pt idx="199">
                  <c:v>1.1057599520344861</c:v>
                </c:pt>
                <c:pt idx="200">
                  <c:v>-0.96969778176088983</c:v>
                </c:pt>
                <c:pt idx="201">
                  <c:v>0.64784300002596595</c:v>
                </c:pt>
                <c:pt idx="202">
                  <c:v>0.91924651002355584</c:v>
                </c:pt>
                <c:pt idx="203">
                  <c:v>-0.77273857335264917</c:v>
                </c:pt>
                <c:pt idx="204">
                  <c:v>-0.16092739086746191</c:v>
                </c:pt>
                <c:pt idx="205">
                  <c:v>0.25392458320948436</c:v>
                </c:pt>
                <c:pt idx="206">
                  <c:v>-7.6801197406134239E-2</c:v>
                </c:pt>
                <c:pt idx="207">
                  <c:v>-0.96969778176088983</c:v>
                </c:pt>
                <c:pt idx="208">
                  <c:v>0.35788659927570271</c:v>
                </c:pt>
                <c:pt idx="209">
                  <c:v>-0.16092739086746191</c:v>
                </c:pt>
                <c:pt idx="210">
                  <c:v>-0.35788659927570271</c:v>
                </c:pt>
                <c:pt idx="211">
                  <c:v>2.9619628567762812</c:v>
                </c:pt>
                <c:pt idx="212">
                  <c:v>0.13606217027359613</c:v>
                </c:pt>
                <c:pt idx="213">
                  <c:v>0</c:v>
                </c:pt>
                <c:pt idx="214">
                  <c:v>-0.35788659927570271</c:v>
                </c:pt>
                <c:pt idx="215">
                  <c:v>0.61181118248518729</c:v>
                </c:pt>
                <c:pt idx="216">
                  <c:v>-0.96969778176088983</c:v>
                </c:pt>
                <c:pt idx="217">
                  <c:v>1.87146536499634</c:v>
                </c:pt>
                <c:pt idx="218">
                  <c:v>-0.35788659927570271</c:v>
                </c:pt>
                <c:pt idx="219">
                  <c:v>-0.96969778176088983</c:v>
                </c:pt>
                <c:pt idx="220">
                  <c:v>-0.16092739086746191</c:v>
                </c:pt>
                <c:pt idx="221">
                  <c:v>-0.35788659927570271</c:v>
                </c:pt>
                <c:pt idx="222">
                  <c:v>0.35788659927570271</c:v>
                </c:pt>
                <c:pt idx="223">
                  <c:v>0</c:v>
                </c:pt>
                <c:pt idx="224">
                  <c:v>-0.77273857335264917</c:v>
                </c:pt>
                <c:pt idx="225">
                  <c:v>-0.96969778176088983</c:v>
                </c:pt>
                <c:pt idx="226">
                  <c:v>1.8536333047932692</c:v>
                </c:pt>
                <c:pt idx="227">
                  <c:v>3.416942511701639</c:v>
                </c:pt>
                <c:pt idx="228">
                  <c:v>-0.35788659927570271</c:v>
                </c:pt>
                <c:pt idx="229">
                  <c:v>-0.96969778176088983</c:v>
                </c:pt>
                <c:pt idx="230">
                  <c:v>0.25392458320948436</c:v>
                </c:pt>
                <c:pt idx="231">
                  <c:v>-0.35788659927570271</c:v>
                </c:pt>
                <c:pt idx="232">
                  <c:v>0.35788659927570271</c:v>
                </c:pt>
                <c:pt idx="233">
                  <c:v>2.1098066967578775</c:v>
                </c:pt>
                <c:pt idx="234">
                  <c:v>0.49394876954929884</c:v>
                </c:pt>
                <c:pt idx="235">
                  <c:v>-1.2236223649703744</c:v>
                </c:pt>
                <c:pt idx="236">
                  <c:v>-0.35788659927570271</c:v>
                </c:pt>
                <c:pt idx="237">
                  <c:v>2.0024693153586761</c:v>
                </c:pt>
                <c:pt idx="238">
                  <c:v>-0.96969778176088983</c:v>
                </c:pt>
                <c:pt idx="239">
                  <c:v>-0.96969778176088983</c:v>
                </c:pt>
                <c:pt idx="240">
                  <c:v>-0.35788659927570271</c:v>
                </c:pt>
                <c:pt idx="241">
                  <c:v>0.35788659927570271</c:v>
                </c:pt>
                <c:pt idx="242">
                  <c:v>2.900882523664563</c:v>
                </c:pt>
                <c:pt idx="243">
                  <c:v>-0.35788659927570271</c:v>
                </c:pt>
                <c:pt idx="244">
                  <c:v>0.68246143542497717</c:v>
                </c:pt>
                <c:pt idx="245">
                  <c:v>1.0403480347006799</c:v>
                </c:pt>
                <c:pt idx="246">
                  <c:v>0.13606217027359613</c:v>
                </c:pt>
                <c:pt idx="247">
                  <c:v>0.35788659927570271</c:v>
                </c:pt>
                <c:pt idx="248">
                  <c:v>0.68246143542497717</c:v>
                </c:pt>
                <c:pt idx="249">
                  <c:v>0.53500998507905306</c:v>
                </c:pt>
                <c:pt idx="250">
                  <c:v>7.065025293979009E-2</c:v>
                </c:pt>
                <c:pt idx="251">
                  <c:v>-0.35788659927570271</c:v>
                </c:pt>
                <c:pt idx="252">
                  <c:v>-0.96969778176088983</c:v>
                </c:pt>
                <c:pt idx="253">
                  <c:v>-1.5815089642460769</c:v>
                </c:pt>
                <c:pt idx="254">
                  <c:v>0</c:v>
                </c:pt>
                <c:pt idx="255">
                  <c:v>0.25392458320948436</c:v>
                </c:pt>
                <c:pt idx="256">
                  <c:v>0</c:v>
                </c:pt>
                <c:pt idx="257">
                  <c:v>0</c:v>
                </c:pt>
                <c:pt idx="258">
                  <c:v>0.19695920840824077</c:v>
                </c:pt>
                <c:pt idx="259">
                  <c:v>0.13606217027359613</c:v>
                </c:pt>
                <c:pt idx="260">
                  <c:v>-0.96969778176088983</c:v>
                </c:pt>
                <c:pt idx="261">
                  <c:v>7.065025293979009E-2</c:v>
                </c:pt>
                <c:pt idx="262">
                  <c:v>1.5047077668399427</c:v>
                </c:pt>
                <c:pt idx="263">
                  <c:v>0</c:v>
                </c:pt>
                <c:pt idx="264">
                  <c:v>-0.96969778176088983</c:v>
                </c:pt>
                <c:pt idx="265">
                  <c:v>-1.5815089642460769</c:v>
                </c:pt>
                <c:pt idx="266">
                  <c:v>0.74787335275878319</c:v>
                </c:pt>
                <c:pt idx="267">
                  <c:v>-0.96969778176088983</c:v>
                </c:pt>
                <c:pt idx="268">
                  <c:v>1.9714957177291577</c:v>
                </c:pt>
                <c:pt idx="269">
                  <c:v>-0.35788659927570271</c:v>
                </c:pt>
                <c:pt idx="270">
                  <c:v>0.86573576569467159</c:v>
                </c:pt>
                <c:pt idx="271">
                  <c:v>1.9714957177291577</c:v>
                </c:pt>
                <c:pt idx="272">
                  <c:v>-0.35788659927570271</c:v>
                </c:pt>
                <c:pt idx="273">
                  <c:v>0.13606217027359613</c:v>
                </c:pt>
                <c:pt idx="274">
                  <c:v>-0.35788659927570271</c:v>
                </c:pt>
                <c:pt idx="275">
                  <c:v>-0.35788659927570271</c:v>
                </c:pt>
                <c:pt idx="276">
                  <c:v>-0.96969778176088983</c:v>
                </c:pt>
                <c:pt idx="277">
                  <c:v>0.13606217027359613</c:v>
                </c:pt>
                <c:pt idx="278">
                  <c:v>-0.16092739086746191</c:v>
                </c:pt>
                <c:pt idx="279">
                  <c:v>-0.96969778176088983</c:v>
                </c:pt>
                <c:pt idx="280">
                  <c:v>-0.96969778176088983</c:v>
                </c:pt>
                <c:pt idx="281">
                  <c:v>-0.96969778176088983</c:v>
                </c:pt>
                <c:pt idx="282">
                  <c:v>0.45088379161772513</c:v>
                </c:pt>
                <c:pt idx="283">
                  <c:v>0.13606217027359613</c:v>
                </c:pt>
                <c:pt idx="284">
                  <c:v>0.61181118248518729</c:v>
                </c:pt>
                <c:pt idx="285">
                  <c:v>0</c:v>
                </c:pt>
                <c:pt idx="286">
                  <c:v>-0.35788659927570271</c:v>
                </c:pt>
                <c:pt idx="287">
                  <c:v>-0.96969778176088983</c:v>
                </c:pt>
                <c:pt idx="288">
                  <c:v>3.0166802410182125</c:v>
                </c:pt>
                <c:pt idx="289">
                  <c:v>3.1792139234280419</c:v>
                </c:pt>
                <c:pt idx="290">
                  <c:v>4.1224401930526993</c:v>
                </c:pt>
                <c:pt idx="291">
                  <c:v>-0.96969778176088983</c:v>
                </c:pt>
                <c:pt idx="292">
                  <c:v>0.53500998507905306</c:v>
                </c:pt>
                <c:pt idx="293">
                  <c:v>-0.35788659927570271</c:v>
                </c:pt>
                <c:pt idx="294">
                  <c:v>1.2236223649703741</c:v>
                </c:pt>
                <c:pt idx="295">
                  <c:v>0.68246143542497717</c:v>
                </c:pt>
                <c:pt idx="296">
                  <c:v>-0.61181118248518718</c:v>
                </c:pt>
                <c:pt idx="297">
                  <c:v>-0.16092739086746191</c:v>
                </c:pt>
                <c:pt idx="298">
                  <c:v>0.35788659927570271</c:v>
                </c:pt>
                <c:pt idx="299">
                  <c:v>-0.61181118248518718</c:v>
                </c:pt>
                <c:pt idx="300">
                  <c:v>-0.35788659927570271</c:v>
                </c:pt>
                <c:pt idx="301">
                  <c:v>-0.16092739086746191</c:v>
                </c:pt>
                <c:pt idx="302">
                  <c:v>0.61181118248518729</c:v>
                </c:pt>
                <c:pt idx="303">
                  <c:v>0.96969778176088972</c:v>
                </c:pt>
                <c:pt idx="304">
                  <c:v>-0.16092739086746191</c:v>
                </c:pt>
                <c:pt idx="305">
                  <c:v>-0.61181118248518718</c:v>
                </c:pt>
                <c:pt idx="306">
                  <c:v>-0.35788659927570271</c:v>
                </c:pt>
                <c:pt idx="307">
                  <c:v>0.35788659927570271</c:v>
                </c:pt>
                <c:pt idx="308">
                  <c:v>-0.61181118248518718</c:v>
                </c:pt>
                <c:pt idx="309">
                  <c:v>1.3906581328734891</c:v>
                </c:pt>
                <c:pt idx="310">
                  <c:v>-7.6801197406134239E-2</c:v>
                </c:pt>
                <c:pt idx="311">
                  <c:v>0.61181118248518729</c:v>
                </c:pt>
                <c:pt idx="312">
                  <c:v>0.13606217027359613</c:v>
                </c:pt>
                <c:pt idx="313">
                  <c:v>2.0469824592573231</c:v>
                </c:pt>
                <c:pt idx="314">
                  <c:v>0.61181118248518729</c:v>
                </c:pt>
                <c:pt idx="315">
                  <c:v>-0.16092739086746191</c:v>
                </c:pt>
                <c:pt idx="316">
                  <c:v>0</c:v>
                </c:pt>
                <c:pt idx="317">
                  <c:v>0.53500998507905306</c:v>
                </c:pt>
                <c:pt idx="318">
                  <c:v>0.91924651002355584</c:v>
                </c:pt>
                <c:pt idx="319">
                  <c:v>1.1057599520344861</c:v>
                </c:pt>
                <c:pt idx="320">
                  <c:v>0.91924651002355584</c:v>
                </c:pt>
                <c:pt idx="321">
                  <c:v>1.6745061565880992</c:v>
                </c:pt>
                <c:pt idx="322">
                  <c:v>-0.61181118248518718</c:v>
                </c:pt>
                <c:pt idx="323">
                  <c:v>-0.16092739086746191</c:v>
                </c:pt>
                <c:pt idx="324">
                  <c:v>-0.61181118248518718</c:v>
                </c:pt>
                <c:pt idx="325">
                  <c:v>-0.61181118248518718</c:v>
                </c:pt>
                <c:pt idx="326">
                  <c:v>-0.96969778176088983</c:v>
                </c:pt>
                <c:pt idx="327">
                  <c:v>-1.5815089642460769</c:v>
                </c:pt>
                <c:pt idx="328">
                  <c:v>-0.16092739086746191</c:v>
                </c:pt>
                <c:pt idx="329">
                  <c:v>-0.35788659927570271</c:v>
                </c:pt>
                <c:pt idx="330">
                  <c:v>-0.35788659927570271</c:v>
                </c:pt>
                <c:pt idx="331">
                  <c:v>-0.96969778176088983</c:v>
                </c:pt>
                <c:pt idx="332">
                  <c:v>7.065025293979009E-2</c:v>
                </c:pt>
                <c:pt idx="333">
                  <c:v>-1.5815089642460769</c:v>
                </c:pt>
                <c:pt idx="334">
                  <c:v>0</c:v>
                </c:pt>
                <c:pt idx="335">
                  <c:v>-7.6801197406134239E-2</c:v>
                </c:pt>
                <c:pt idx="336">
                  <c:v>2.1297922364285045</c:v>
                </c:pt>
                <c:pt idx="337">
                  <c:v>-0.61181118248518718</c:v>
                </c:pt>
                <c:pt idx="338">
                  <c:v>-0.96969778176088983</c:v>
                </c:pt>
                <c:pt idx="339">
                  <c:v>-0.96969778176088983</c:v>
                </c:pt>
                <c:pt idx="340">
                  <c:v>0.30743532753836883</c:v>
                </c:pt>
                <c:pt idx="341">
                  <c:v>-0.35788659927570271</c:v>
                </c:pt>
                <c:pt idx="342">
                  <c:v>1.4775469481798589</c:v>
                </c:pt>
                <c:pt idx="343">
                  <c:v>0.61181118248518729</c:v>
                </c:pt>
                <c:pt idx="344">
                  <c:v>0.13606217027359613</c:v>
                </c:pt>
                <c:pt idx="345">
                  <c:v>-0.96969778176088983</c:v>
                </c:pt>
                <c:pt idx="346">
                  <c:v>0.74787335275878319</c:v>
                </c:pt>
                <c:pt idx="347">
                  <c:v>0.53500998507905306</c:v>
                </c:pt>
                <c:pt idx="348">
                  <c:v>-0.96969778176088983</c:v>
                </c:pt>
                <c:pt idx="349">
                  <c:v>-0.96969778176088983</c:v>
                </c:pt>
                <c:pt idx="350">
                  <c:v>0</c:v>
                </c:pt>
                <c:pt idx="351">
                  <c:v>-0.16092739086746191</c:v>
                </c:pt>
                <c:pt idx="352">
                  <c:v>0</c:v>
                </c:pt>
                <c:pt idx="353">
                  <c:v>-0.35788659927570271</c:v>
                </c:pt>
                <c:pt idx="354">
                  <c:v>0.45088379161772513</c:v>
                </c:pt>
                <c:pt idx="355">
                  <c:v>0.74787335275878319</c:v>
                </c:pt>
                <c:pt idx="356">
                  <c:v>-0.61181118248518718</c:v>
                </c:pt>
                <c:pt idx="357">
                  <c:v>0.35788659927570271</c:v>
                </c:pt>
                <c:pt idx="358">
                  <c:v>0.13606217027359613</c:v>
                </c:pt>
                <c:pt idx="359">
                  <c:v>-0.96969778176088983</c:v>
                </c:pt>
                <c:pt idx="360">
                  <c:v>1.5310576925087431</c:v>
                </c:pt>
                <c:pt idx="361">
                  <c:v>-0.96969778176088983</c:v>
                </c:pt>
                <c:pt idx="362">
                  <c:v>0.96969778176088972</c:v>
                </c:pt>
                <c:pt idx="363">
                  <c:v>0.35788659927570271</c:v>
                </c:pt>
                <c:pt idx="364">
                  <c:v>-0.35788659927570271</c:v>
                </c:pt>
                <c:pt idx="365">
                  <c:v>3.0020905376246918</c:v>
                </c:pt>
                <c:pt idx="366">
                  <c:v>1.7383404918059073</c:v>
                </c:pt>
                <c:pt idx="367">
                  <c:v>1.4495237386754682</c:v>
                </c:pt>
                <c:pt idx="368">
                  <c:v>-0.35788659927570271</c:v>
                </c:pt>
                <c:pt idx="369">
                  <c:v>-1.5815089642460769</c:v>
                </c:pt>
                <c:pt idx="370">
                  <c:v>-0.16092739086746191</c:v>
                </c:pt>
                <c:pt idx="371">
                  <c:v>0.68246143542497717</c:v>
                </c:pt>
                <c:pt idx="372">
                  <c:v>-1.5815089642460769</c:v>
                </c:pt>
                <c:pt idx="373">
                  <c:v>0.61181118248518729</c:v>
                </c:pt>
                <c:pt idx="374">
                  <c:v>0.13606217027359613</c:v>
                </c:pt>
                <c:pt idx="375">
                  <c:v>0.86573576569467159</c:v>
                </c:pt>
                <c:pt idx="376">
                  <c:v>2.1557546068950599</c:v>
                </c:pt>
                <c:pt idx="377">
                  <c:v>0.68246143542497717</c:v>
                </c:pt>
                <c:pt idx="378">
                  <c:v>-0.96969778176088983</c:v>
                </c:pt>
                <c:pt idx="379">
                  <c:v>-0.96969778176088983</c:v>
                </c:pt>
                <c:pt idx="380">
                  <c:v>0</c:v>
                </c:pt>
                <c:pt idx="381">
                  <c:v>0.35788659927570271</c:v>
                </c:pt>
                <c:pt idx="382">
                  <c:v>1.3275843810365926</c:v>
                </c:pt>
                <c:pt idx="383">
                  <c:v>0</c:v>
                </c:pt>
                <c:pt idx="384">
                  <c:v>-0.61181118248518718</c:v>
                </c:pt>
                <c:pt idx="385">
                  <c:v>0.25392458320948436</c:v>
                </c:pt>
                <c:pt idx="386">
                  <c:v>2.7579191692203531</c:v>
                </c:pt>
                <c:pt idx="387">
                  <c:v>-0.35788659927570271</c:v>
                </c:pt>
                <c:pt idx="388">
                  <c:v>-0.77273857335264917</c:v>
                </c:pt>
                <c:pt idx="389">
                  <c:v>-0.96969778176088983</c:v>
                </c:pt>
                <c:pt idx="390">
                  <c:v>0.45088379161772513</c:v>
                </c:pt>
                <c:pt idx="391">
                  <c:v>-0.61181118248518718</c:v>
                </c:pt>
                <c:pt idx="392">
                  <c:v>-1.5815089642460769</c:v>
                </c:pt>
                <c:pt idx="393">
                  <c:v>-0.35788659927570271</c:v>
                </c:pt>
                <c:pt idx="394">
                  <c:v>0.74787335275878319</c:v>
                </c:pt>
                <c:pt idx="395">
                  <c:v>0</c:v>
                </c:pt>
                <c:pt idx="396">
                  <c:v>-0.61181118248518718</c:v>
                </c:pt>
                <c:pt idx="397">
                  <c:v>0.13606217027359613</c:v>
                </c:pt>
                <c:pt idx="398">
                  <c:v>4.5662676723180553</c:v>
                </c:pt>
                <c:pt idx="399">
                  <c:v>0.45088379161772513</c:v>
                </c:pt>
                <c:pt idx="400">
                  <c:v>-1.5815089642460769</c:v>
                </c:pt>
                <c:pt idx="401">
                  <c:v>1.1468211675642399</c:v>
                </c:pt>
                <c:pt idx="402">
                  <c:v>1.7383404918059073</c:v>
                </c:pt>
                <c:pt idx="403">
                  <c:v>0.35788659927570271</c:v>
                </c:pt>
                <c:pt idx="404">
                  <c:v>2.2972821627974822</c:v>
                </c:pt>
                <c:pt idx="405">
                  <c:v>-0.96969778176088983</c:v>
                </c:pt>
                <c:pt idx="406">
                  <c:v>0.53500998507905306</c:v>
                </c:pt>
                <c:pt idx="407">
                  <c:v>-0.96969778176088983</c:v>
                </c:pt>
                <c:pt idx="408">
                  <c:v>0.13606217027359613</c:v>
                </c:pt>
                <c:pt idx="409">
                  <c:v>-0.61181118248518718</c:v>
                </c:pt>
                <c:pt idx="410">
                  <c:v>0.91924651002355584</c:v>
                </c:pt>
                <c:pt idx="411">
                  <c:v>3.2010090297651406</c:v>
                </c:pt>
                <c:pt idx="412">
                  <c:v>2.5674027409428546</c:v>
                </c:pt>
                <c:pt idx="413">
                  <c:v>-0.16092739086746191</c:v>
                </c:pt>
                <c:pt idx="414">
                  <c:v>0.45088379161772513</c:v>
                </c:pt>
                <c:pt idx="415">
                  <c:v>0.53500998507905306</c:v>
                </c:pt>
                <c:pt idx="416">
                  <c:v>-0.96969778176088983</c:v>
                </c:pt>
                <c:pt idx="417">
                  <c:v>-0.35788659927570271</c:v>
                </c:pt>
                <c:pt idx="418">
                  <c:v>-1.5815089642460769</c:v>
                </c:pt>
                <c:pt idx="419">
                  <c:v>-0.96969778176088983</c:v>
                </c:pt>
                <c:pt idx="420">
                  <c:v>-1.5815089642460769</c:v>
                </c:pt>
                <c:pt idx="421">
                  <c:v>-0.61181118248518718</c:v>
                </c:pt>
                <c:pt idx="422">
                  <c:v>0.35788659927570271</c:v>
                </c:pt>
                <c:pt idx="423">
                  <c:v>-0.77273857335264917</c:v>
                </c:pt>
                <c:pt idx="424">
                  <c:v>1.1057599520344861</c:v>
                </c:pt>
                <c:pt idx="425">
                  <c:v>0.13606217027359613</c:v>
                </c:pt>
                <c:pt idx="426">
                  <c:v>1.1468211675642399</c:v>
                </c:pt>
                <c:pt idx="427">
                  <c:v>1.8536333047932692</c:v>
                </c:pt>
                <c:pt idx="428">
                  <c:v>0.25392458320948436</c:v>
                </c:pt>
                <c:pt idx="429">
                  <c:v>0.71577319855140542</c:v>
                </c:pt>
                <c:pt idx="430">
                  <c:v>-0.35788659927570271</c:v>
                </c:pt>
                <c:pt idx="431">
                  <c:v>-0.61181118248518718</c:v>
                </c:pt>
                <c:pt idx="432">
                  <c:v>0</c:v>
                </c:pt>
                <c:pt idx="433">
                  <c:v>-0.96969778176088983</c:v>
                </c:pt>
                <c:pt idx="434">
                  <c:v>2.2639703996710541</c:v>
                </c:pt>
              </c:numCache>
            </c:numRef>
          </c:yVal>
        </c:ser>
        <c:ser>
          <c:idx val="1"/>
          <c:order val="1"/>
          <c:spPr>
            <a:ln w="28575">
              <a:noFill/>
            </a:ln>
          </c:spPr>
          <c:xVal>
            <c:numRef>
              <c:f>submitterpatch!$F$2:$F$436</c:f>
              <c:numCache>
                <c:formatCode>General</c:formatCode>
                <c:ptCount val="435"/>
                <c:pt idx="0">
                  <c:v>2.8456302449022504</c:v>
                </c:pt>
                <c:pt idx="1">
                  <c:v>-0.16443586951705699</c:v>
                </c:pt>
                <c:pt idx="2">
                  <c:v>1.112260575137537</c:v>
                </c:pt>
                <c:pt idx="3">
                  <c:v>2.5830486595403603</c:v>
                </c:pt>
                <c:pt idx="4">
                  <c:v>0.46351868256767192</c:v>
                </c:pt>
                <c:pt idx="5">
                  <c:v>1.8105549060723232</c:v>
                </c:pt>
                <c:pt idx="6">
                  <c:v>1.3834554735860864</c:v>
                </c:pt>
                <c:pt idx="7">
                  <c:v>2.0754308699572959</c:v>
                </c:pt>
                <c:pt idx="8">
                  <c:v>1.5285135936304073</c:v>
                </c:pt>
                <c:pt idx="9">
                  <c:v>-0.39619521080089298</c:v>
                </c:pt>
                <c:pt idx="10">
                  <c:v>2.1694593609712287</c:v>
                </c:pt>
                <c:pt idx="11">
                  <c:v>2.1976530198254873</c:v>
                </c:pt>
                <c:pt idx="12">
                  <c:v>0.71606536433664381</c:v>
                </c:pt>
                <c:pt idx="13">
                  <c:v>-0.16443586951705699</c:v>
                </c:pt>
                <c:pt idx="14">
                  <c:v>1.3574696867488676</c:v>
                </c:pt>
                <c:pt idx="15">
                  <c:v>-0.39619521080089298</c:v>
                </c:pt>
                <c:pt idx="16">
                  <c:v>1.7859666477206582</c:v>
                </c:pt>
                <c:pt idx="17">
                  <c:v>2.5223063716995284</c:v>
                </c:pt>
                <c:pt idx="18">
                  <c:v>1.2868133258548013</c:v>
                </c:pt>
                <c:pt idx="19">
                  <c:v>-0.39619521080089298</c:v>
                </c:pt>
                <c:pt idx="20">
                  <c:v>0.23175934128383596</c:v>
                </c:pt>
                <c:pt idx="21">
                  <c:v>0.31987015353575093</c:v>
                </c:pt>
                <c:pt idx="22">
                  <c:v>0.57821981779549259</c:v>
                </c:pt>
                <c:pt idx="23">
                  <c:v>1.5847808432035715</c:v>
                </c:pt>
                <c:pt idx="24">
                  <c:v>-0.39619521080089298</c:v>
                </c:pt>
                <c:pt idx="25">
                  <c:v>0.91993679101841441</c:v>
                </c:pt>
                <c:pt idx="26">
                  <c:v>0.89061811505390842</c:v>
                </c:pt>
                <c:pt idx="27">
                  <c:v>2.712150373769322</c:v>
                </c:pt>
                <c:pt idx="28">
                  <c:v>0.31987015353575093</c:v>
                </c:pt>
                <c:pt idx="29">
                  <c:v>-0.79239042160178597</c:v>
                </c:pt>
                <c:pt idx="30">
                  <c:v>-0.79239042160178597</c:v>
                </c:pt>
                <c:pt idx="31">
                  <c:v>0.23175934128383596</c:v>
                </c:pt>
                <c:pt idx="32">
                  <c:v>0.23175934128383596</c:v>
                </c:pt>
                <c:pt idx="33">
                  <c:v>2.7447524500689942</c:v>
                </c:pt>
                <c:pt idx="34">
                  <c:v>0.46351868256767192</c:v>
                </c:pt>
                <c:pt idx="35">
                  <c:v>0.91993679101841441</c:v>
                </c:pt>
                <c:pt idx="36">
                  <c:v>2.4344841678182219</c:v>
                </c:pt>
                <c:pt idx="37">
                  <c:v>0.67370607258312099</c:v>
                </c:pt>
                <c:pt idx="38">
                  <c:v>-0.79239042160178597</c:v>
                </c:pt>
                <c:pt idx="39">
                  <c:v>1.4660964941849073</c:v>
                </c:pt>
                <c:pt idx="40">
                  <c:v>-0.79239042160178597</c:v>
                </c:pt>
                <c:pt idx="41">
                  <c:v>0.39619521080089287</c:v>
                </c:pt>
                <c:pt idx="42">
                  <c:v>-0.79239042160178597</c:v>
                </c:pt>
                <c:pt idx="43">
                  <c:v>-0.79239042160178597</c:v>
                </c:pt>
                <c:pt idx="44">
                  <c:v>-0.79239042160178597</c:v>
                </c:pt>
                <c:pt idx="45">
                  <c:v>-0.39619521080089298</c:v>
                </c:pt>
                <c:pt idx="46">
                  <c:v>0.12754636941662847</c:v>
                </c:pt>
                <c:pt idx="47">
                  <c:v>0.31987015353575093</c:v>
                </c:pt>
                <c:pt idx="48">
                  <c:v>-0.16443586951705699</c:v>
                </c:pt>
                <c:pt idx="49">
                  <c:v>0</c:v>
                </c:pt>
                <c:pt idx="50">
                  <c:v>-0.39619521080089298</c:v>
                </c:pt>
                <c:pt idx="51">
                  <c:v>0.94782470562047993</c:v>
                </c:pt>
                <c:pt idx="52">
                  <c:v>-0.79239042160178597</c:v>
                </c:pt>
                <c:pt idx="53">
                  <c:v>-0.39619521080089298</c:v>
                </c:pt>
                <c:pt idx="54">
                  <c:v>0.71606536433664381</c:v>
                </c:pt>
                <c:pt idx="55">
                  <c:v>-0.39619521080089298</c:v>
                </c:pt>
                <c:pt idx="56">
                  <c:v>-0.39619521080089298</c:v>
                </c:pt>
                <c:pt idx="57">
                  <c:v>-0.39619521080089298</c:v>
                </c:pt>
                <c:pt idx="58">
                  <c:v>-0.79239042160178597</c:v>
                </c:pt>
                <c:pt idx="59">
                  <c:v>-0.16443586951705699</c:v>
                </c:pt>
                <c:pt idx="60">
                  <c:v>-0.39619521080089298</c:v>
                </c:pt>
                <c:pt idx="61">
                  <c:v>-0.79239042160178597</c:v>
                </c:pt>
                <c:pt idx="62">
                  <c:v>0.23175934128383596</c:v>
                </c:pt>
                <c:pt idx="63">
                  <c:v>-0.79239042160178597</c:v>
                </c:pt>
                <c:pt idx="64">
                  <c:v>-0.79239042160178597</c:v>
                </c:pt>
                <c:pt idx="65">
                  <c:v>0</c:v>
                </c:pt>
                <c:pt idx="66">
                  <c:v>2.6601519182406799</c:v>
                </c:pt>
                <c:pt idx="67">
                  <c:v>-0.79239042160178597</c:v>
                </c:pt>
                <c:pt idx="68">
                  <c:v>-0.79239042160178597</c:v>
                </c:pt>
                <c:pt idx="69">
                  <c:v>1.091473234652401</c:v>
                </c:pt>
                <c:pt idx="70">
                  <c:v>0.79239042160178597</c:v>
                </c:pt>
                <c:pt idx="71">
                  <c:v>3.2293937158679791</c:v>
                </c:pt>
                <c:pt idx="72">
                  <c:v>-0.79239042160178597</c:v>
                </c:pt>
                <c:pt idx="73">
                  <c:v>0.52374158021752137</c:v>
                </c:pt>
                <c:pt idx="74">
                  <c:v>-0.79239042160178597</c:v>
                </c:pt>
                <c:pt idx="75">
                  <c:v>-0.16443586951705699</c:v>
                </c:pt>
                <c:pt idx="76">
                  <c:v>-0.16443586951705699</c:v>
                </c:pt>
                <c:pt idx="77">
                  <c:v>-0.16443586951705699</c:v>
                </c:pt>
                <c:pt idx="78">
                  <c:v>-0.16443586951705699</c:v>
                </c:pt>
                <c:pt idx="79">
                  <c:v>-0.79239042160178597</c:v>
                </c:pt>
                <c:pt idx="80">
                  <c:v>0.82704278042820911</c:v>
                </c:pt>
                <c:pt idx="81">
                  <c:v>-0.39619521080089298</c:v>
                </c:pt>
                <c:pt idx="82">
                  <c:v>0.46351868256767192</c:v>
                </c:pt>
                <c:pt idx="83">
                  <c:v>0.82704278042820911</c:v>
                </c:pt>
                <c:pt idx="84">
                  <c:v>0.39619521080089287</c:v>
                </c:pt>
                <c:pt idx="85">
                  <c:v>0</c:v>
                </c:pt>
                <c:pt idx="86">
                  <c:v>0.62795455208472906</c:v>
                </c:pt>
                <c:pt idx="87">
                  <c:v>-0.16443586951705699</c:v>
                </c:pt>
                <c:pt idx="88">
                  <c:v>-0.39619521080089298</c:v>
                </c:pt>
                <c:pt idx="89">
                  <c:v>-0.79239042160178597</c:v>
                </c:pt>
                <c:pt idx="90">
                  <c:v>2.4865704317602555</c:v>
                </c:pt>
                <c:pt idx="91">
                  <c:v>-0.39619521080089298</c:v>
                </c:pt>
                <c:pt idx="92">
                  <c:v>-0.39619521080089298</c:v>
                </c:pt>
                <c:pt idx="93">
                  <c:v>-0.79239042160178597</c:v>
                </c:pt>
                <c:pt idx="94">
                  <c:v>0.79239042160178597</c:v>
                </c:pt>
                <c:pt idx="95">
                  <c:v>0</c:v>
                </c:pt>
                <c:pt idx="96">
                  <c:v>0.7555009215013575</c:v>
                </c:pt>
                <c:pt idx="97">
                  <c:v>-0.79239042160178597</c:v>
                </c:pt>
                <c:pt idx="98">
                  <c:v>-0.39619521080089298</c:v>
                </c:pt>
                <c:pt idx="99">
                  <c:v>-0.16443586951705699</c:v>
                </c:pt>
                <c:pt idx="100">
                  <c:v>-0.79239042160178597</c:v>
                </c:pt>
                <c:pt idx="101">
                  <c:v>0.46351868256767192</c:v>
                </c:pt>
                <c:pt idx="102">
                  <c:v>0.52374158021752137</c:v>
                </c:pt>
                <c:pt idx="103">
                  <c:v>0.62795455208472906</c:v>
                </c:pt>
                <c:pt idx="104">
                  <c:v>1.3440199164213731</c:v>
                </c:pt>
                <c:pt idx="105">
                  <c:v>-0.39619521080089298</c:v>
                </c:pt>
                <c:pt idx="106">
                  <c:v>1.047483160435043</c:v>
                </c:pt>
                <c:pt idx="107">
                  <c:v>0.46351868256767192</c:v>
                </c:pt>
                <c:pt idx="108">
                  <c:v>0</c:v>
                </c:pt>
                <c:pt idx="109">
                  <c:v>0</c:v>
                </c:pt>
                <c:pt idx="110">
                  <c:v>-0.79239042160178597</c:v>
                </c:pt>
                <c:pt idx="111">
                  <c:v>0.31987015353575093</c:v>
                </c:pt>
                <c:pt idx="112">
                  <c:v>-0.79239042160178597</c:v>
                </c:pt>
                <c:pt idx="113">
                  <c:v>1.047483160435043</c:v>
                </c:pt>
                <c:pt idx="114">
                  <c:v>1.3834554735860864</c:v>
                </c:pt>
                <c:pt idx="115">
                  <c:v>-0.79239042160178597</c:v>
                </c:pt>
                <c:pt idx="116">
                  <c:v>1.091473234652401</c:v>
                </c:pt>
                <c:pt idx="117">
                  <c:v>-0.79239042160178597</c:v>
                </c:pt>
                <c:pt idx="118">
                  <c:v>1.1323183828295142</c:v>
                </c:pt>
                <c:pt idx="119">
                  <c:v>0.39619521080089287</c:v>
                </c:pt>
                <c:pt idx="120">
                  <c:v>-0.16443586951705699</c:v>
                </c:pt>
                <c:pt idx="121">
                  <c:v>-0.16443586951705699</c:v>
                </c:pt>
                <c:pt idx="122">
                  <c:v>2.101332531565745</c:v>
                </c:pt>
                <c:pt idx="123">
                  <c:v>-0.79239042160178597</c:v>
                </c:pt>
                <c:pt idx="124">
                  <c:v>0.7555009215013575</c:v>
                </c:pt>
                <c:pt idx="125">
                  <c:v>0.23175934128383596</c:v>
                </c:pt>
                <c:pt idx="126">
                  <c:v>-0.79239042160178597</c:v>
                </c:pt>
                <c:pt idx="127">
                  <c:v>-0.16443586951705699</c:v>
                </c:pt>
                <c:pt idx="128">
                  <c:v>0.46351868256767192</c:v>
                </c:pt>
                <c:pt idx="129">
                  <c:v>1.2232379912291023</c:v>
                </c:pt>
                <c:pt idx="130">
                  <c:v>0</c:v>
                </c:pt>
                <c:pt idx="131">
                  <c:v>2.5559389463734723</c:v>
                </c:pt>
                <c:pt idx="132">
                  <c:v>-0.39619521080089298</c:v>
                </c:pt>
                <c:pt idx="133">
                  <c:v>0.89061811505390842</c:v>
                </c:pt>
                <c:pt idx="134">
                  <c:v>0.12754636941662847</c:v>
                </c:pt>
                <c:pt idx="135">
                  <c:v>0.12754636941662847</c:v>
                </c:pt>
                <c:pt idx="136">
                  <c:v>1.6194332020299953</c:v>
                </c:pt>
                <c:pt idx="137">
                  <c:v>-0.79239042160178597</c:v>
                </c:pt>
                <c:pt idx="138">
                  <c:v>-0.16443586951705699</c:v>
                </c:pt>
                <c:pt idx="139">
                  <c:v>-0.79239042160178597</c:v>
                </c:pt>
                <c:pt idx="140">
                  <c:v>2.763229658620824</c:v>
                </c:pt>
                <c:pt idx="141">
                  <c:v>0</c:v>
                </c:pt>
                <c:pt idx="142">
                  <c:v>-0.79239042160178597</c:v>
                </c:pt>
                <c:pt idx="143">
                  <c:v>-0.79239042160178597</c:v>
                </c:pt>
                <c:pt idx="144">
                  <c:v>0.52374158021752137</c:v>
                </c:pt>
                <c:pt idx="145">
                  <c:v>-0.79239042160178597</c:v>
                </c:pt>
                <c:pt idx="146">
                  <c:v>1.3706102393972781</c:v>
                </c:pt>
                <c:pt idx="147">
                  <c:v>0.12754636941662847</c:v>
                </c:pt>
                <c:pt idx="148">
                  <c:v>2.146527219223366</c:v>
                </c:pt>
                <c:pt idx="149">
                  <c:v>0</c:v>
                </c:pt>
                <c:pt idx="150">
                  <c:v>-0.39619521080089298</c:v>
                </c:pt>
                <c:pt idx="151">
                  <c:v>-0.39619521080089298</c:v>
                </c:pt>
                <c:pt idx="152">
                  <c:v>0.23175934128383596</c:v>
                </c:pt>
                <c:pt idx="153">
                  <c:v>0.46351868256767192</c:v>
                </c:pt>
                <c:pt idx="154">
                  <c:v>3.157717783436532</c:v>
                </c:pt>
                <c:pt idx="155">
                  <c:v>0</c:v>
                </c:pt>
                <c:pt idx="156">
                  <c:v>1.112260575137537</c:v>
                </c:pt>
                <c:pt idx="157">
                  <c:v>0.39619521080089287</c:v>
                </c:pt>
                <c:pt idx="158">
                  <c:v>0</c:v>
                </c:pt>
                <c:pt idx="159">
                  <c:v>2.4753989582574802</c:v>
                </c:pt>
                <c:pt idx="160">
                  <c:v>1.3302460242446221</c:v>
                </c:pt>
                <c:pt idx="161">
                  <c:v>0.23175934128383596</c:v>
                </c:pt>
                <c:pt idx="162">
                  <c:v>0.67370607258312099</c:v>
                </c:pt>
                <c:pt idx="163">
                  <c:v>0.91993679101841441</c:v>
                </c:pt>
                <c:pt idx="164">
                  <c:v>-0.79239042160178597</c:v>
                </c:pt>
                <c:pt idx="165">
                  <c:v>-0.79239042160178597</c:v>
                </c:pt>
                <c:pt idx="166">
                  <c:v>1.5573393080586686</c:v>
                </c:pt>
                <c:pt idx="167">
                  <c:v>-0.39619521080089298</c:v>
                </c:pt>
                <c:pt idx="168">
                  <c:v>-0.79239042160178597</c:v>
                </c:pt>
                <c:pt idx="169">
                  <c:v>-0.39619521080089298</c:v>
                </c:pt>
                <c:pt idx="170">
                  <c:v>0</c:v>
                </c:pt>
                <c:pt idx="171">
                  <c:v>0.31987015353575093</c:v>
                </c:pt>
                <c:pt idx="172">
                  <c:v>1.7264412350455152</c:v>
                </c:pt>
                <c:pt idx="173">
                  <c:v>-0.16443586951705699</c:v>
                </c:pt>
                <c:pt idx="174">
                  <c:v>1.6754377125197717</c:v>
                </c:pt>
                <c:pt idx="175">
                  <c:v>-0.16443586951705699</c:v>
                </c:pt>
                <c:pt idx="176">
                  <c:v>0.23175934128383596</c:v>
                </c:pt>
                <c:pt idx="177">
                  <c:v>1.1704384299409483</c:v>
                </c:pt>
                <c:pt idx="178">
                  <c:v>0</c:v>
                </c:pt>
                <c:pt idx="179">
                  <c:v>1.2398069445541653</c:v>
                </c:pt>
                <c:pt idx="180">
                  <c:v>-0.79239042160178597</c:v>
                </c:pt>
                <c:pt idx="181">
                  <c:v>-0.39619521080089298</c:v>
                </c:pt>
                <c:pt idx="182">
                  <c:v>-0.79239042160178597</c:v>
                </c:pt>
                <c:pt idx="183">
                  <c:v>1.1323183828295142</c:v>
                </c:pt>
                <c:pt idx="184">
                  <c:v>-0.16443586951705699</c:v>
                </c:pt>
                <c:pt idx="185">
                  <c:v>-0.16443586951705699</c:v>
                </c:pt>
                <c:pt idx="186">
                  <c:v>0.23175934128383596</c:v>
                </c:pt>
                <c:pt idx="187">
                  <c:v>-0.79239042160178597</c:v>
                </c:pt>
                <c:pt idx="188">
                  <c:v>-0.79239042160178597</c:v>
                </c:pt>
                <c:pt idx="189">
                  <c:v>0.46351868256767192</c:v>
                </c:pt>
                <c:pt idx="190">
                  <c:v>-0.79239042160178597</c:v>
                </c:pt>
                <c:pt idx="191">
                  <c:v>0.23175934128383596</c:v>
                </c:pt>
                <c:pt idx="192">
                  <c:v>-0.79239042160178597</c:v>
                </c:pt>
                <c:pt idx="193">
                  <c:v>-0.39619521080089298</c:v>
                </c:pt>
                <c:pt idx="194">
                  <c:v>-0.79239042160178597</c:v>
                </c:pt>
                <c:pt idx="195">
                  <c:v>0.31987015353575093</c:v>
                </c:pt>
                <c:pt idx="196">
                  <c:v>0.79239042160178597</c:v>
                </c:pt>
                <c:pt idx="197">
                  <c:v>-0.16443586951705699</c:v>
                </c:pt>
                <c:pt idx="198">
                  <c:v>0.57821981779549259</c:v>
                </c:pt>
                <c:pt idx="199">
                  <c:v>0.39619521080089287</c:v>
                </c:pt>
                <c:pt idx="200">
                  <c:v>-0.79239042160178597</c:v>
                </c:pt>
                <c:pt idx="201">
                  <c:v>-0.39619521080089298</c:v>
                </c:pt>
                <c:pt idx="202">
                  <c:v>0.31987015353575093</c:v>
                </c:pt>
                <c:pt idx="203">
                  <c:v>-0.39619521080089298</c:v>
                </c:pt>
                <c:pt idx="204">
                  <c:v>1.1516961323022503</c:v>
                </c:pt>
                <c:pt idx="205">
                  <c:v>2.2417562911648803</c:v>
                </c:pt>
                <c:pt idx="206">
                  <c:v>1.8398735820368286</c:v>
                </c:pt>
                <c:pt idx="207">
                  <c:v>-0.79239042160178597</c:v>
                </c:pt>
                <c:pt idx="208">
                  <c:v>1.7536648975497606</c:v>
                </c:pt>
                <c:pt idx="209">
                  <c:v>-0.39619521080089298</c:v>
                </c:pt>
                <c:pt idx="210">
                  <c:v>0.12754636941662847</c:v>
                </c:pt>
                <c:pt idx="211">
                  <c:v>-0.79239042160178597</c:v>
                </c:pt>
                <c:pt idx="212">
                  <c:v>2.4139211998053867</c:v>
                </c:pt>
                <c:pt idx="213">
                  <c:v>1.069901283384014</c:v>
                </c:pt>
                <c:pt idx="214">
                  <c:v>-0.79239042160178597</c:v>
                </c:pt>
                <c:pt idx="215">
                  <c:v>0.31987015353575093</c:v>
                </c:pt>
                <c:pt idx="216">
                  <c:v>-0.79239042160178597</c:v>
                </c:pt>
                <c:pt idx="217">
                  <c:v>-0.79239042160178597</c:v>
                </c:pt>
                <c:pt idx="218">
                  <c:v>0.85971389336856485</c:v>
                </c:pt>
                <c:pt idx="219">
                  <c:v>-0.79239042160178597</c:v>
                </c:pt>
                <c:pt idx="220">
                  <c:v>-0.79239042160178597</c:v>
                </c:pt>
                <c:pt idx="221">
                  <c:v>0.12754636941662847</c:v>
                </c:pt>
                <c:pt idx="222">
                  <c:v>0.85971389336856485</c:v>
                </c:pt>
                <c:pt idx="223">
                  <c:v>0.46351868256767192</c:v>
                </c:pt>
                <c:pt idx="224">
                  <c:v>1.2868133258548013</c:v>
                </c:pt>
                <c:pt idx="225">
                  <c:v>-0.16443586951705699</c:v>
                </c:pt>
                <c:pt idx="226">
                  <c:v>-0.16443586951705699</c:v>
                </c:pt>
                <c:pt idx="227">
                  <c:v>-0.79239042160178597</c:v>
                </c:pt>
                <c:pt idx="228">
                  <c:v>-0.79239042160178597</c:v>
                </c:pt>
                <c:pt idx="229">
                  <c:v>-0.79239042160178597</c:v>
                </c:pt>
                <c:pt idx="230">
                  <c:v>0</c:v>
                </c:pt>
                <c:pt idx="231">
                  <c:v>0.62795455208472906</c:v>
                </c:pt>
                <c:pt idx="232">
                  <c:v>1.6754377125197717</c:v>
                </c:pt>
                <c:pt idx="233">
                  <c:v>0.39619521080089287</c:v>
                </c:pt>
                <c:pt idx="234">
                  <c:v>-0.39619521080089298</c:v>
                </c:pt>
                <c:pt idx="235">
                  <c:v>0.85971389336856485</c:v>
                </c:pt>
                <c:pt idx="236">
                  <c:v>1.091473234652401</c:v>
                </c:pt>
                <c:pt idx="237">
                  <c:v>-0.79239042160178597</c:v>
                </c:pt>
                <c:pt idx="238">
                  <c:v>-0.79239042160178597</c:v>
                </c:pt>
                <c:pt idx="239">
                  <c:v>0.57821981779549259</c:v>
                </c:pt>
                <c:pt idx="240">
                  <c:v>-0.79239042160178597</c:v>
                </c:pt>
                <c:pt idx="241">
                  <c:v>0.97441502859638529</c:v>
                </c:pt>
                <c:pt idx="242">
                  <c:v>-0.39619521080089298</c:v>
                </c:pt>
                <c:pt idx="243">
                  <c:v>-0.79239042160178597</c:v>
                </c:pt>
                <c:pt idx="244">
                  <c:v>-0.39619521080089298</c:v>
                </c:pt>
                <c:pt idx="245">
                  <c:v>-0.39619521080089298</c:v>
                </c:pt>
                <c:pt idx="246">
                  <c:v>0.85971389336856485</c:v>
                </c:pt>
                <c:pt idx="247">
                  <c:v>3.170119606281451</c:v>
                </c:pt>
                <c:pt idx="248">
                  <c:v>-0.16443586951705699</c:v>
                </c:pt>
                <c:pt idx="249">
                  <c:v>1.069901283384014</c:v>
                </c:pt>
                <c:pt idx="250">
                  <c:v>1.1516961323022503</c:v>
                </c:pt>
                <c:pt idx="251">
                  <c:v>0.31987015353575093</c:v>
                </c:pt>
                <c:pt idx="252">
                  <c:v>0.46351868256767192</c:v>
                </c:pt>
                <c:pt idx="253">
                  <c:v>-0.79239042160178597</c:v>
                </c:pt>
                <c:pt idx="254">
                  <c:v>1.3834554735860864</c:v>
                </c:pt>
                <c:pt idx="255">
                  <c:v>1.4660964941849073</c:v>
                </c:pt>
                <c:pt idx="256">
                  <c:v>-0.79239042160178597</c:v>
                </c:pt>
                <c:pt idx="257">
                  <c:v>-0.79239042160178597</c:v>
                </c:pt>
                <c:pt idx="258">
                  <c:v>1.2232379912291023</c:v>
                </c:pt>
                <c:pt idx="259">
                  <c:v>2.0829518845976671</c:v>
                </c:pt>
                <c:pt idx="260">
                  <c:v>-0.79239042160178597</c:v>
                </c:pt>
                <c:pt idx="261">
                  <c:v>0</c:v>
                </c:pt>
                <c:pt idx="262">
                  <c:v>-0.79239042160178597</c:v>
                </c:pt>
                <c:pt idx="263">
                  <c:v>1.7983929820256772</c:v>
                </c:pt>
                <c:pt idx="264">
                  <c:v>-0.79239042160178597</c:v>
                </c:pt>
                <c:pt idx="265">
                  <c:v>-0.79239042160178597</c:v>
                </c:pt>
                <c:pt idx="266">
                  <c:v>0.89061811505390842</c:v>
                </c:pt>
                <c:pt idx="267">
                  <c:v>0.31987015353575093</c:v>
                </c:pt>
                <c:pt idx="268">
                  <c:v>-0.39619521080089298</c:v>
                </c:pt>
                <c:pt idx="269">
                  <c:v>0.12754636941662847</c:v>
                </c:pt>
                <c:pt idx="270">
                  <c:v>-0.79239042160178597</c:v>
                </c:pt>
                <c:pt idx="271">
                  <c:v>0.89061811505390842</c:v>
                </c:pt>
                <c:pt idx="272">
                  <c:v>1.112260575137537</c:v>
                </c:pt>
                <c:pt idx="273">
                  <c:v>-0.79239042160178597</c:v>
                </c:pt>
                <c:pt idx="274">
                  <c:v>0.89061811505390842</c:v>
                </c:pt>
                <c:pt idx="275">
                  <c:v>-0.79239042160178597</c:v>
                </c:pt>
                <c:pt idx="276">
                  <c:v>-0.79239042160178597</c:v>
                </c:pt>
                <c:pt idx="277">
                  <c:v>0.31987015353575093</c:v>
                </c:pt>
                <c:pt idx="278">
                  <c:v>-0.79239042160178597</c:v>
                </c:pt>
                <c:pt idx="279">
                  <c:v>-0.39619521080089298</c:v>
                </c:pt>
                <c:pt idx="280">
                  <c:v>-0.79239042160178597</c:v>
                </c:pt>
                <c:pt idx="281">
                  <c:v>0.12754636941662847</c:v>
                </c:pt>
                <c:pt idx="282">
                  <c:v>0.89061811505390842</c:v>
                </c:pt>
                <c:pt idx="283">
                  <c:v>2.4464759824582041</c:v>
                </c:pt>
                <c:pt idx="284">
                  <c:v>1.8677614966388945</c:v>
                </c:pt>
                <c:pt idx="285">
                  <c:v>-0.16443586951705699</c:v>
                </c:pt>
                <c:pt idx="286">
                  <c:v>1.5382845814065365</c:v>
                </c:pt>
                <c:pt idx="287">
                  <c:v>-0.79239042160178597</c:v>
                </c:pt>
                <c:pt idx="288">
                  <c:v>-0.39619521080089298</c:v>
                </c:pt>
                <c:pt idx="289">
                  <c:v>0.31987015353575093</c:v>
                </c:pt>
                <c:pt idx="290">
                  <c:v>0.23175934128383596</c:v>
                </c:pt>
                <c:pt idx="291">
                  <c:v>-0.16443586951705699</c:v>
                </c:pt>
                <c:pt idx="292">
                  <c:v>-0.79239042160178597</c:v>
                </c:pt>
                <c:pt idx="293">
                  <c:v>-0.16443586951705699</c:v>
                </c:pt>
                <c:pt idx="294">
                  <c:v>-0.79239042160178597</c:v>
                </c:pt>
                <c:pt idx="295">
                  <c:v>2.9463894971024867</c:v>
                </c:pt>
                <c:pt idx="296">
                  <c:v>0.82704278042820911</c:v>
                </c:pt>
                <c:pt idx="297">
                  <c:v>-0.79239042160178597</c:v>
                </c:pt>
                <c:pt idx="298">
                  <c:v>1.7922135827509083</c:v>
                </c:pt>
                <c:pt idx="299">
                  <c:v>-0.79239042160178597</c:v>
                </c:pt>
                <c:pt idx="300">
                  <c:v>1.4769842303446274</c:v>
                </c:pt>
                <c:pt idx="301">
                  <c:v>2.1694593609712287</c:v>
                </c:pt>
                <c:pt idx="302">
                  <c:v>0.7555009215013575</c:v>
                </c:pt>
                <c:pt idx="303">
                  <c:v>-0.79239042160178597</c:v>
                </c:pt>
                <c:pt idx="304">
                  <c:v>1.3440199164213731</c:v>
                </c:pt>
                <c:pt idx="305">
                  <c:v>-0.79239042160178597</c:v>
                </c:pt>
                <c:pt idx="306">
                  <c:v>-0.79239042160178597</c:v>
                </c:pt>
                <c:pt idx="307">
                  <c:v>-0.79239042160178597</c:v>
                </c:pt>
                <c:pt idx="308">
                  <c:v>0.23175934128383596</c:v>
                </c:pt>
                <c:pt idx="309">
                  <c:v>-0.79239042160178597</c:v>
                </c:pt>
                <c:pt idx="310">
                  <c:v>1.2559091041694579</c:v>
                </c:pt>
                <c:pt idx="311">
                  <c:v>0.71606536433664381</c:v>
                </c:pt>
                <c:pt idx="312">
                  <c:v>-0.79239042160178597</c:v>
                </c:pt>
                <c:pt idx="313">
                  <c:v>-0.79239042160178597</c:v>
                </c:pt>
                <c:pt idx="314">
                  <c:v>0.91993679101841441</c:v>
                </c:pt>
                <c:pt idx="315">
                  <c:v>0</c:v>
                </c:pt>
                <c:pt idx="316">
                  <c:v>0.12754636941662847</c:v>
                </c:pt>
                <c:pt idx="317">
                  <c:v>2.4405115227812924</c:v>
                </c:pt>
                <c:pt idx="318">
                  <c:v>0.46351868256767192</c:v>
                </c:pt>
                <c:pt idx="319">
                  <c:v>-0.39619521080089298</c:v>
                </c:pt>
                <c:pt idx="320">
                  <c:v>-0.79239042160178597</c:v>
                </c:pt>
                <c:pt idx="321">
                  <c:v>-0.16443586951705699</c:v>
                </c:pt>
                <c:pt idx="322">
                  <c:v>-0.79239042160178597</c:v>
                </c:pt>
                <c:pt idx="323">
                  <c:v>0.52374158021752137</c:v>
                </c:pt>
                <c:pt idx="324">
                  <c:v>-0.79239042160178597</c:v>
                </c:pt>
                <c:pt idx="325">
                  <c:v>0.39619521080089287</c:v>
                </c:pt>
                <c:pt idx="326">
                  <c:v>-0.16443586951705699</c:v>
                </c:pt>
                <c:pt idx="327">
                  <c:v>-0.16443586951705699</c:v>
                </c:pt>
                <c:pt idx="328">
                  <c:v>0.62795455208472906</c:v>
                </c:pt>
                <c:pt idx="329">
                  <c:v>1.2398069445541653</c:v>
                </c:pt>
                <c:pt idx="330">
                  <c:v>2.2905470304156923</c:v>
                </c:pt>
                <c:pt idx="331">
                  <c:v>0</c:v>
                </c:pt>
                <c:pt idx="332">
                  <c:v>0</c:v>
                </c:pt>
                <c:pt idx="333">
                  <c:v>-0.79239042160178597</c:v>
                </c:pt>
                <c:pt idx="334">
                  <c:v>1.7922135827509083</c:v>
                </c:pt>
                <c:pt idx="335">
                  <c:v>1.069901283384014</c:v>
                </c:pt>
                <c:pt idx="336">
                  <c:v>1.7194277867371299</c:v>
                </c:pt>
                <c:pt idx="337">
                  <c:v>-0.79239042160178597</c:v>
                </c:pt>
                <c:pt idx="338">
                  <c:v>0.71606536433664381</c:v>
                </c:pt>
                <c:pt idx="339">
                  <c:v>1.4981566088139069</c:v>
                </c:pt>
                <c:pt idx="340">
                  <c:v>0.91993679101841441</c:v>
                </c:pt>
                <c:pt idx="341">
                  <c:v>1.091473234652401</c:v>
                </c:pt>
                <c:pt idx="342">
                  <c:v>-0.16443586951705699</c:v>
                </c:pt>
                <c:pt idx="343">
                  <c:v>-0.79239042160178597</c:v>
                </c:pt>
                <c:pt idx="344">
                  <c:v>0.67370607258312099</c:v>
                </c:pt>
                <c:pt idx="345">
                  <c:v>0.85971389336856485</c:v>
                </c:pt>
                <c:pt idx="346">
                  <c:v>2.4139211998053867</c:v>
                </c:pt>
                <c:pt idx="347">
                  <c:v>2.8697108432496092</c:v>
                </c:pt>
                <c:pt idx="348">
                  <c:v>-0.79239042160178597</c:v>
                </c:pt>
                <c:pt idx="349">
                  <c:v>0.39619521080089287</c:v>
                </c:pt>
                <c:pt idx="350">
                  <c:v>-0.79239042160178597</c:v>
                </c:pt>
                <c:pt idx="351">
                  <c:v>1.1704384299409483</c:v>
                </c:pt>
                <c:pt idx="352">
                  <c:v>-0.79239042160178597</c:v>
                </c:pt>
                <c:pt idx="353">
                  <c:v>-0.79239042160178597</c:v>
                </c:pt>
                <c:pt idx="354">
                  <c:v>-0.79239042160178597</c:v>
                </c:pt>
                <c:pt idx="355">
                  <c:v>2.2853270044934004</c:v>
                </c:pt>
                <c:pt idx="356">
                  <c:v>-0.79239042160178597</c:v>
                </c:pt>
                <c:pt idx="357">
                  <c:v>1.112260575137537</c:v>
                </c:pt>
                <c:pt idx="358">
                  <c:v>0.62795455208472906</c:v>
                </c:pt>
                <c:pt idx="359">
                  <c:v>1.4083110794009255</c:v>
                </c:pt>
                <c:pt idx="360">
                  <c:v>1.7602729349142432</c:v>
                </c:pt>
                <c:pt idx="361">
                  <c:v>-0.79239042160178597</c:v>
                </c:pt>
                <c:pt idx="362">
                  <c:v>-0.16443586951705699</c:v>
                </c:pt>
                <c:pt idx="363">
                  <c:v>-0.39619521080089298</c:v>
                </c:pt>
                <c:pt idx="364">
                  <c:v>1.4549973325129379</c:v>
                </c:pt>
                <c:pt idx="365">
                  <c:v>0</c:v>
                </c:pt>
                <c:pt idx="366">
                  <c:v>0.23175934128383596</c:v>
                </c:pt>
                <c:pt idx="367">
                  <c:v>0</c:v>
                </c:pt>
                <c:pt idx="368">
                  <c:v>0.57821981779549259</c:v>
                </c:pt>
                <c:pt idx="369">
                  <c:v>-0.79239042160178597</c:v>
                </c:pt>
                <c:pt idx="370">
                  <c:v>-0.79239042160178597</c:v>
                </c:pt>
                <c:pt idx="371">
                  <c:v>0.23175934128383596</c:v>
                </c:pt>
                <c:pt idx="372">
                  <c:v>0.62795455208472906</c:v>
                </c:pt>
                <c:pt idx="373">
                  <c:v>2.4263475341104059</c:v>
                </c:pt>
                <c:pt idx="374">
                  <c:v>0</c:v>
                </c:pt>
                <c:pt idx="375">
                  <c:v>-0.39619521080089298</c:v>
                </c:pt>
                <c:pt idx="376">
                  <c:v>0</c:v>
                </c:pt>
                <c:pt idx="377">
                  <c:v>2.6574235652520795</c:v>
                </c:pt>
                <c:pt idx="378">
                  <c:v>1.6023695806811142</c:v>
                </c:pt>
                <c:pt idx="379">
                  <c:v>-0.79239042160178597</c:v>
                </c:pt>
                <c:pt idx="380">
                  <c:v>0</c:v>
                </c:pt>
                <c:pt idx="381">
                  <c:v>-0.39619521080089298</c:v>
                </c:pt>
                <c:pt idx="382">
                  <c:v>0.94782470562047993</c:v>
                </c:pt>
                <c:pt idx="383">
                  <c:v>-0.79239042160178597</c:v>
                </c:pt>
                <c:pt idx="384">
                  <c:v>0.89061811505390842</c:v>
                </c:pt>
                <c:pt idx="385">
                  <c:v>-0.79239042160178597</c:v>
                </c:pt>
                <c:pt idx="386">
                  <c:v>0.39619521080089287</c:v>
                </c:pt>
                <c:pt idx="387">
                  <c:v>-0.16443586951705699</c:v>
                </c:pt>
                <c:pt idx="388">
                  <c:v>0.52374158021752137</c:v>
                </c:pt>
                <c:pt idx="389">
                  <c:v>0.23175934128383596</c:v>
                </c:pt>
                <c:pt idx="390">
                  <c:v>-0.39619521080089298</c:v>
                </c:pt>
                <c:pt idx="391">
                  <c:v>0.7555009215013575</c:v>
                </c:pt>
                <c:pt idx="392">
                  <c:v>-0.79239042160178597</c:v>
                </c:pt>
                <c:pt idx="393">
                  <c:v>1.047483160435043</c:v>
                </c:pt>
                <c:pt idx="394">
                  <c:v>-0.39619521080089298</c:v>
                </c:pt>
                <c:pt idx="395">
                  <c:v>0.67370607258312099</c:v>
                </c:pt>
                <c:pt idx="396">
                  <c:v>1.069901283384014</c:v>
                </c:pt>
                <c:pt idx="397">
                  <c:v>0.85971389336856485</c:v>
                </c:pt>
                <c:pt idx="398">
                  <c:v>-0.79239042160178597</c:v>
                </c:pt>
                <c:pt idx="399">
                  <c:v>-0.79239042160178597</c:v>
                </c:pt>
                <c:pt idx="400">
                  <c:v>-0.16443586951705699</c:v>
                </c:pt>
                <c:pt idx="401">
                  <c:v>0.7555009215013575</c:v>
                </c:pt>
                <c:pt idx="402">
                  <c:v>-0.79239042160178597</c:v>
                </c:pt>
                <c:pt idx="403">
                  <c:v>-0.79239042160178597</c:v>
                </c:pt>
                <c:pt idx="404">
                  <c:v>-0.79239042160178597</c:v>
                </c:pt>
                <c:pt idx="405">
                  <c:v>-0.79239042160178597</c:v>
                </c:pt>
                <c:pt idx="406">
                  <c:v>-0.79239042160178597</c:v>
                </c:pt>
                <c:pt idx="407">
                  <c:v>-0.16443586951705699</c:v>
                </c:pt>
                <c:pt idx="408">
                  <c:v>-0.16443586951705699</c:v>
                </c:pt>
                <c:pt idx="409">
                  <c:v>-0.39619521080089298</c:v>
                </c:pt>
                <c:pt idx="410">
                  <c:v>2.8762755127183319</c:v>
                </c:pt>
                <c:pt idx="411">
                  <c:v>-0.39619521080089298</c:v>
                </c:pt>
                <c:pt idx="412">
                  <c:v>0</c:v>
                </c:pt>
                <c:pt idx="413">
                  <c:v>-0.79239042160178597</c:v>
                </c:pt>
                <c:pt idx="414">
                  <c:v>0.12754636941662847</c:v>
                </c:pt>
                <c:pt idx="415">
                  <c:v>0.31987015353575093</c:v>
                </c:pt>
                <c:pt idx="416">
                  <c:v>-0.39619521080089298</c:v>
                </c:pt>
                <c:pt idx="417">
                  <c:v>-0.79239042160178597</c:v>
                </c:pt>
                <c:pt idx="418">
                  <c:v>-0.79239042160178597</c:v>
                </c:pt>
                <c:pt idx="419">
                  <c:v>-0.79239042160178597</c:v>
                </c:pt>
                <c:pt idx="420">
                  <c:v>-0.79239042160178597</c:v>
                </c:pt>
                <c:pt idx="421">
                  <c:v>0.12754636941662847</c:v>
                </c:pt>
                <c:pt idx="422">
                  <c:v>2.4283925769568442</c:v>
                </c:pt>
                <c:pt idx="423">
                  <c:v>0.85971389336856485</c:v>
                </c:pt>
                <c:pt idx="424">
                  <c:v>0</c:v>
                </c:pt>
                <c:pt idx="425">
                  <c:v>0.31987015353575093</c:v>
                </c:pt>
                <c:pt idx="426">
                  <c:v>1.2715700527509972</c:v>
                </c:pt>
                <c:pt idx="427">
                  <c:v>-0.16443586951705699</c:v>
                </c:pt>
                <c:pt idx="428">
                  <c:v>1.9854242388335961</c:v>
                </c:pt>
                <c:pt idx="429">
                  <c:v>1.0241497628856218</c:v>
                </c:pt>
                <c:pt idx="430">
                  <c:v>-0.79239042160178597</c:v>
                </c:pt>
                <c:pt idx="431">
                  <c:v>-0.79239042160178597</c:v>
                </c:pt>
                <c:pt idx="432">
                  <c:v>-0.39619521080089298</c:v>
                </c:pt>
                <c:pt idx="433">
                  <c:v>-0.79239042160178597</c:v>
                </c:pt>
                <c:pt idx="434">
                  <c:v>-0.39619521080089298</c:v>
                </c:pt>
              </c:numCache>
            </c:numRef>
          </c:xVal>
          <c:yVal>
            <c:numRef>
              <c:f>submitterpatch!$H$2:$H$436</c:f>
              <c:numCache>
                <c:formatCode>General</c:formatCode>
                <c:ptCount val="435"/>
                <c:pt idx="0">
                  <c:v>0.35788659927570271</c:v>
                </c:pt>
                <c:pt idx="1">
                  <c:v>2.0754577337953757</c:v>
                </c:pt>
                <c:pt idx="2">
                  <c:v>-0.16092739086746191</c:v>
                </c:pt>
                <c:pt idx="3">
                  <c:v>0.53500998507905306</c:v>
                </c:pt>
                <c:pt idx="4">
                  <c:v>0.74787335275878319</c:v>
                </c:pt>
                <c:pt idx="5">
                  <c:v>-0.16092739086746191</c:v>
                </c:pt>
                <c:pt idx="6">
                  <c:v>-0.35788659927570271</c:v>
                </c:pt>
                <c:pt idx="7">
                  <c:v>0</c:v>
                </c:pt>
                <c:pt idx="8">
                  <c:v>-0.16092739086746191</c:v>
                </c:pt>
                <c:pt idx="9">
                  <c:v>-0.77273857335264917</c:v>
                </c:pt>
                <c:pt idx="10">
                  <c:v>1.1860568251341701</c:v>
                </c:pt>
                <c:pt idx="11">
                  <c:v>-0.35788659927570271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2.1030430088035921</c:v>
                </c:pt>
                <c:pt idx="16">
                  <c:v>0.25392458320948436</c:v>
                </c:pt>
                <c:pt idx="17">
                  <c:v>0.96969778176088972</c:v>
                </c:pt>
                <c:pt idx="18">
                  <c:v>-0.25392458320948436</c:v>
                </c:pt>
                <c:pt idx="19">
                  <c:v>0.80877039089342806</c:v>
                </c:pt>
                <c:pt idx="20">
                  <c:v>7.065025293979009E-2</c:v>
                </c:pt>
                <c:pt idx="21">
                  <c:v>0.25392458320948436</c:v>
                </c:pt>
                <c:pt idx="22">
                  <c:v>-0.61181118248518718</c:v>
                </c:pt>
                <c:pt idx="23">
                  <c:v>0.74787335275878319</c:v>
                </c:pt>
                <c:pt idx="24">
                  <c:v>1.2236223649703741</c:v>
                </c:pt>
                <c:pt idx="25">
                  <c:v>1.3110856397561375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-0.61181118248518718</c:v>
                </c:pt>
                <c:pt idx="30">
                  <c:v>-0.16092739086746191</c:v>
                </c:pt>
                <c:pt idx="31">
                  <c:v>-0.77273857335264917</c:v>
                </c:pt>
                <c:pt idx="32">
                  <c:v>0.35788659927570271</c:v>
                </c:pt>
                <c:pt idx="33">
                  <c:v>0</c:v>
                </c:pt>
                <c:pt idx="34">
                  <c:v>0.61181118248518729</c:v>
                </c:pt>
                <c:pt idx="35">
                  <c:v>0</c:v>
                </c:pt>
              </c:numCache>
            </c:numRef>
          </c:yVal>
        </c:ser>
        <c:axId val="69384448"/>
        <c:axId val="69425024"/>
      </c:scatterChart>
      <c:valAx>
        <c:axId val="69384448"/>
        <c:scaling>
          <c:orientation val="minMax"/>
        </c:scaling>
        <c:axPos val="b"/>
        <c:numFmt formatCode="General" sourceLinked="1"/>
        <c:tickLblPos val="nextTo"/>
        <c:crossAx val="69425024"/>
        <c:crosses val="autoZero"/>
        <c:crossBetween val="midCat"/>
      </c:valAx>
      <c:valAx>
        <c:axId val="69425024"/>
        <c:scaling>
          <c:orientation val="minMax"/>
        </c:scaling>
        <c:axPos val="l"/>
        <c:majorGridlines/>
        <c:numFmt formatCode="General" sourceLinked="1"/>
        <c:tickLblPos val="nextTo"/>
        <c:crossAx val="69384448"/>
        <c:crosses val="autoZero"/>
        <c:crossBetween val="midCat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title>
      <c:tx>
        <c:rich>
          <a:bodyPr/>
          <a:lstStyle/>
          <a:p>
            <a:pPr>
              <a:defRPr/>
            </a:pPr>
            <a:r>
              <a:rPr lang="en-US" altLang="en-US" dirty="0"/>
              <a:t>Mozilla </a:t>
            </a:r>
            <a:r>
              <a:rPr lang="en-US" altLang="en-US" dirty="0" smtClean="0"/>
              <a:t>Thunderbird(2006-2008)</a:t>
            </a:r>
            <a:endParaRPr lang="en-US" altLang="en-US" dirty="0"/>
          </a:p>
        </c:rich>
      </c:tx>
      <c:layout/>
    </c:title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submitterpatch!$F$2:$F$237</c:f>
              <c:numCache>
                <c:formatCode>General</c:formatCode>
                <c:ptCount val="236"/>
                <c:pt idx="0">
                  <c:v>-0.50281020045308134</c:v>
                </c:pt>
                <c:pt idx="1">
                  <c:v>0</c:v>
                </c:pt>
                <c:pt idx="2">
                  <c:v>0.29412511224514026</c:v>
                </c:pt>
                <c:pt idx="3">
                  <c:v>-0.50281020045308134</c:v>
                </c:pt>
                <c:pt idx="4">
                  <c:v>1.357808635989985</c:v>
                </c:pt>
                <c:pt idx="5">
                  <c:v>1.091060424943362</c:v>
                </c:pt>
                <c:pt idx="6">
                  <c:v>0.79693531269822171</c:v>
                </c:pt>
                <c:pt idx="7">
                  <c:v>-0.50281020045308134</c:v>
                </c:pt>
                <c:pt idx="8">
                  <c:v>1.5524078101005232</c:v>
                </c:pt>
                <c:pt idx="9">
                  <c:v>0</c:v>
                </c:pt>
                <c:pt idx="10">
                  <c:v>-0.50281020045308134</c:v>
                </c:pt>
                <c:pt idx="11">
                  <c:v>-0.50281020045308134</c:v>
                </c:pt>
                <c:pt idx="12">
                  <c:v>1.091060424943362</c:v>
                </c:pt>
                <c:pt idx="13">
                  <c:v>-0.50281020045308134</c:v>
                </c:pt>
                <c:pt idx="14">
                  <c:v>1.2366273051676659</c:v>
                </c:pt>
                <c:pt idx="15">
                  <c:v>2.8868681663271096</c:v>
                </c:pt>
                <c:pt idx="16">
                  <c:v>0.50281020045308134</c:v>
                </c:pt>
                <c:pt idx="17">
                  <c:v>0</c:v>
                </c:pt>
                <c:pt idx="18">
                  <c:v>-0.50281020045308134</c:v>
                </c:pt>
                <c:pt idx="19">
                  <c:v>1.2366273051676659</c:v>
                </c:pt>
                <c:pt idx="20">
                  <c:v>-0.50281020045308134</c:v>
                </c:pt>
                <c:pt idx="21">
                  <c:v>0</c:v>
                </c:pt>
                <c:pt idx="22">
                  <c:v>1.5084306013592441</c:v>
                </c:pt>
                <c:pt idx="23">
                  <c:v>1.4616142430730963</c:v>
                </c:pt>
                <c:pt idx="24">
                  <c:v>0</c:v>
                </c:pt>
                <c:pt idx="25">
                  <c:v>0</c:v>
                </c:pt>
                <c:pt idx="26">
                  <c:v>2.5140510022654068</c:v>
                </c:pt>
                <c:pt idx="27">
                  <c:v>0.29412511224514026</c:v>
                </c:pt>
                <c:pt idx="28">
                  <c:v>0</c:v>
                </c:pt>
                <c:pt idx="29">
                  <c:v>-0.50281020045308134</c:v>
                </c:pt>
                <c:pt idx="30">
                  <c:v>0.29412511224514026</c:v>
                </c:pt>
                <c:pt idx="31">
                  <c:v>-0.50281020045308134</c:v>
                </c:pt>
                <c:pt idx="32">
                  <c:v>0</c:v>
                </c:pt>
                <c:pt idx="33">
                  <c:v>-0.50281020045308134</c:v>
                </c:pt>
                <c:pt idx="34">
                  <c:v>0.66467893037487469</c:v>
                </c:pt>
                <c:pt idx="35">
                  <c:v>1.771682893433878</c:v>
                </c:pt>
                <c:pt idx="36">
                  <c:v>-0.50281020045308134</c:v>
                </c:pt>
                <c:pt idx="37">
                  <c:v>-0.50281020045308134</c:v>
                </c:pt>
                <c:pt idx="38">
                  <c:v>-0.50281020045308134</c:v>
                </c:pt>
                <c:pt idx="39">
                  <c:v>-0.50281020045308134</c:v>
                </c:pt>
                <c:pt idx="40">
                  <c:v>0.50281020045308134</c:v>
                </c:pt>
                <c:pt idx="41">
                  <c:v>0.50281020045308134</c:v>
                </c:pt>
                <c:pt idx="42">
                  <c:v>0.29412511224514026</c:v>
                </c:pt>
                <c:pt idx="43">
                  <c:v>0.66467893037487469</c:v>
                </c:pt>
                <c:pt idx="44">
                  <c:v>4.2022623987390713</c:v>
                </c:pt>
                <c:pt idx="45">
                  <c:v>-0.50281020045308134</c:v>
                </c:pt>
                <c:pt idx="46">
                  <c:v>2.0966808258495244</c:v>
                </c:pt>
                <c:pt idx="47">
                  <c:v>0.29412511224514026</c:v>
                </c:pt>
                <c:pt idx="48">
                  <c:v>0.29412511224514026</c:v>
                </c:pt>
                <c:pt idx="49">
                  <c:v>0.29412511224514026</c:v>
                </c:pt>
                <c:pt idx="50">
                  <c:v>0.79693531269822171</c:v>
                </c:pt>
                <c:pt idx="51">
                  <c:v>-0.50281020045308134</c:v>
                </c:pt>
                <c:pt idx="52">
                  <c:v>1.5938706253964432</c:v>
                </c:pt>
                <c:pt idx="53">
                  <c:v>0.50281020045308134</c:v>
                </c:pt>
                <c:pt idx="54">
                  <c:v>0.66467893037487469</c:v>
                </c:pt>
                <c:pt idx="55">
                  <c:v>1.2366273051676659</c:v>
                </c:pt>
                <c:pt idx="56">
                  <c:v>0.50281020045308134</c:v>
                </c:pt>
                <c:pt idx="57">
                  <c:v>-0.50281020045308134</c:v>
                </c:pt>
                <c:pt idx="58">
                  <c:v>-0.50281020045308134</c:v>
                </c:pt>
                <c:pt idx="59">
                  <c:v>-0.50281020045308134</c:v>
                </c:pt>
                <c:pt idx="60">
                  <c:v>1.0056204009061627</c:v>
                </c:pt>
                <c:pt idx="61">
                  <c:v>0.66467893037487469</c:v>
                </c:pt>
                <c:pt idx="62">
                  <c:v>-0.50281020045308134</c:v>
                </c:pt>
                <c:pt idx="63">
                  <c:v>0.79693531269822171</c:v>
                </c:pt>
                <c:pt idx="64">
                  <c:v>2.334978261655912</c:v>
                </c:pt>
                <c:pt idx="65">
                  <c:v>0</c:v>
                </c:pt>
                <c:pt idx="66">
                  <c:v>0</c:v>
                </c:pt>
                <c:pt idx="67">
                  <c:v>0.29412511224514026</c:v>
                </c:pt>
                <c:pt idx="68">
                  <c:v>-0.50281020045308134</c:v>
                </c:pt>
                <c:pt idx="69">
                  <c:v>0.50281020045308134</c:v>
                </c:pt>
                <c:pt idx="70">
                  <c:v>-0.50281020045308134</c:v>
                </c:pt>
                <c:pt idx="71">
                  <c:v>0.29412511224514026</c:v>
                </c:pt>
                <c:pt idx="72">
                  <c:v>0.29412511224514026</c:v>
                </c:pt>
                <c:pt idx="73">
                  <c:v>1.771682893433878</c:v>
                </c:pt>
                <c:pt idx="74">
                  <c:v>1.5524078101005232</c:v>
                </c:pt>
                <c:pt idx="75">
                  <c:v>1.2366273051676659</c:v>
                </c:pt>
                <c:pt idx="76">
                  <c:v>1.8606188364430665</c:v>
                </c:pt>
                <c:pt idx="77">
                  <c:v>1.6702993312810375</c:v>
                </c:pt>
                <c:pt idx="78">
                  <c:v>-0.50281020045308134</c:v>
                </c:pt>
                <c:pt idx="79">
                  <c:v>1.0056204009061627</c:v>
                </c:pt>
                <c:pt idx="80">
                  <c:v>0.79693531269822171</c:v>
                </c:pt>
                <c:pt idx="81">
                  <c:v>-0.50281020045308134</c:v>
                </c:pt>
                <c:pt idx="82">
                  <c:v>-0.50281020045308134</c:v>
                </c:pt>
                <c:pt idx="83">
                  <c:v>0</c:v>
                </c:pt>
                <c:pt idx="84">
                  <c:v>1.7394375056207469</c:v>
                </c:pt>
                <c:pt idx="85">
                  <c:v>0.50281020045308134</c:v>
                </c:pt>
                <c:pt idx="86">
                  <c:v>1.2366273051676659</c:v>
                </c:pt>
                <c:pt idx="87">
                  <c:v>0</c:v>
                </c:pt>
                <c:pt idx="88">
                  <c:v>2.2744930938869596</c:v>
                </c:pt>
                <c:pt idx="89">
                  <c:v>-0.50281020045308134</c:v>
                </c:pt>
                <c:pt idx="90">
                  <c:v>0.66467893037487469</c:v>
                </c:pt>
                <c:pt idx="91">
                  <c:v>0.29412511224514026</c:v>
                </c:pt>
                <c:pt idx="92">
                  <c:v>0</c:v>
                </c:pt>
                <c:pt idx="93">
                  <c:v>-0.50281020045308134</c:v>
                </c:pt>
                <c:pt idx="94">
                  <c:v>-0.50281020045308134</c:v>
                </c:pt>
                <c:pt idx="95">
                  <c:v>3.3513988886070014</c:v>
                </c:pt>
                <c:pt idx="96">
                  <c:v>-0.50281020045308134</c:v>
                </c:pt>
                <c:pt idx="97">
                  <c:v>-0.50281020045308134</c:v>
                </c:pt>
                <c:pt idx="98">
                  <c:v>1.7056918033478687</c:v>
                </c:pt>
                <c:pt idx="99">
                  <c:v>-0.50281020045308134</c:v>
                </c:pt>
                <c:pt idx="100">
                  <c:v>1.2997455131513032</c:v>
                </c:pt>
                <c:pt idx="101">
                  <c:v>0.79693531269822171</c:v>
                </c:pt>
                <c:pt idx="102">
                  <c:v>0.50281020045308134</c:v>
                </c:pt>
                <c:pt idx="103">
                  <c:v>1.167489130827956</c:v>
                </c:pt>
                <c:pt idx="104">
                  <c:v>-0.50281020045308134</c:v>
                </c:pt>
                <c:pt idx="105">
                  <c:v>0</c:v>
                </c:pt>
                <c:pt idx="106">
                  <c:v>-0.50281020045308134</c:v>
                </c:pt>
                <c:pt idx="107">
                  <c:v>0</c:v>
                </c:pt>
                <c:pt idx="108">
                  <c:v>0</c:v>
                </c:pt>
                <c:pt idx="109">
                  <c:v>0.79693531269822171</c:v>
                </c:pt>
                <c:pt idx="110">
                  <c:v>0</c:v>
                </c:pt>
                <c:pt idx="111">
                  <c:v>0.90875649064964725</c:v>
                </c:pt>
                <c:pt idx="112">
                  <c:v>-0.50281020045308134</c:v>
                </c:pt>
                <c:pt idx="113">
                  <c:v>3.6701162468740463</c:v>
                </c:pt>
                <c:pt idx="114">
                  <c:v>0.29412511224514026</c:v>
                </c:pt>
                <c:pt idx="115">
                  <c:v>0.50281020045308134</c:v>
                </c:pt>
                <c:pt idx="116">
                  <c:v>1.2997455131513032</c:v>
                </c:pt>
                <c:pt idx="117">
                  <c:v>3.2519780430886938</c:v>
                </c:pt>
                <c:pt idx="118">
                  <c:v>0.29412511224514026</c:v>
                </c:pt>
                <c:pt idx="119">
                  <c:v>1.8025557136043842</c:v>
                </c:pt>
                <c:pt idx="120">
                  <c:v>-0.50281020045308134</c:v>
                </c:pt>
                <c:pt idx="121">
                  <c:v>0</c:v>
                </c:pt>
                <c:pt idx="122">
                  <c:v>1.091060424943362</c:v>
                </c:pt>
                <c:pt idx="123">
                  <c:v>0</c:v>
                </c:pt>
                <c:pt idx="124">
                  <c:v>-0.50281020045308134</c:v>
                </c:pt>
                <c:pt idx="125">
                  <c:v>-0.50281020045308134</c:v>
                </c:pt>
                <c:pt idx="126">
                  <c:v>0.29412511224514026</c:v>
                </c:pt>
                <c:pt idx="127">
                  <c:v>-0.50281020045308134</c:v>
                </c:pt>
                <c:pt idx="128">
                  <c:v>0</c:v>
                </c:pt>
                <c:pt idx="129">
                  <c:v>0.50281020045308134</c:v>
                </c:pt>
                <c:pt idx="130">
                  <c:v>-0.50281020045308134</c:v>
                </c:pt>
                <c:pt idx="131">
                  <c:v>-0.50281020045308134</c:v>
                </c:pt>
                <c:pt idx="132">
                  <c:v>0.29412511224514026</c:v>
                </c:pt>
                <c:pt idx="133">
                  <c:v>-0.50281020045308134</c:v>
                </c:pt>
                <c:pt idx="134">
                  <c:v>-0.50281020045308134</c:v>
                </c:pt>
                <c:pt idx="135">
                  <c:v>-0.50281020045308134</c:v>
                </c:pt>
                <c:pt idx="136">
                  <c:v>-0.50281020045308134</c:v>
                </c:pt>
                <c:pt idx="137">
                  <c:v>-0.50281020045308134</c:v>
                </c:pt>
                <c:pt idx="138">
                  <c:v>0</c:v>
                </c:pt>
                <c:pt idx="139">
                  <c:v>-0.50281020045308134</c:v>
                </c:pt>
                <c:pt idx="140">
                  <c:v>1.5524078101005232</c:v>
                </c:pt>
                <c:pt idx="141">
                  <c:v>2.2255710685701708</c:v>
                </c:pt>
                <c:pt idx="142">
                  <c:v>-0.50281020045308134</c:v>
                </c:pt>
                <c:pt idx="143">
                  <c:v>1.4616142430730963</c:v>
                </c:pt>
                <c:pt idx="144">
                  <c:v>-0.50281020045308134</c:v>
                </c:pt>
                <c:pt idx="145">
                  <c:v>0.90875649064964725</c:v>
                </c:pt>
                <c:pt idx="146">
                  <c:v>0.79693531269822171</c:v>
                </c:pt>
                <c:pt idx="147">
                  <c:v>1.167489130827956</c:v>
                </c:pt>
                <c:pt idx="148">
                  <c:v>0.79693531269822171</c:v>
                </c:pt>
                <c:pt idx="149">
                  <c:v>-0.50281020045308134</c:v>
                </c:pt>
                <c:pt idx="150">
                  <c:v>0.50281020045308134</c:v>
                </c:pt>
                <c:pt idx="151">
                  <c:v>2.0762456214776033</c:v>
                </c:pt>
                <c:pt idx="152">
                  <c:v>-0.50281020045308134</c:v>
                </c:pt>
                <c:pt idx="153">
                  <c:v>-0.50281020045308134</c:v>
                </c:pt>
                <c:pt idx="154">
                  <c:v>-0.50281020045308134</c:v>
                </c:pt>
                <c:pt idx="155">
                  <c:v>0</c:v>
                </c:pt>
                <c:pt idx="156">
                  <c:v>-0.50281020045308134</c:v>
                </c:pt>
                <c:pt idx="157">
                  <c:v>3.5253165817214738</c:v>
                </c:pt>
                <c:pt idx="158">
                  <c:v>1.091060424943362</c:v>
                </c:pt>
                <c:pt idx="159">
                  <c:v>-0.50281020045308134</c:v>
                </c:pt>
                <c:pt idx="160">
                  <c:v>-0.50281020045308134</c:v>
                </c:pt>
                <c:pt idx="161">
                  <c:v>-0.50281020045308134</c:v>
                </c:pt>
                <c:pt idx="162">
                  <c:v>1.357808635989985</c:v>
                </c:pt>
                <c:pt idx="163">
                  <c:v>-0.50281020045308134</c:v>
                </c:pt>
                <c:pt idx="164">
                  <c:v>3.3513988886070014</c:v>
                </c:pt>
                <c:pt idx="165">
                  <c:v>-0.50281020045308134</c:v>
                </c:pt>
                <c:pt idx="166">
                  <c:v>-0.50281020045308134</c:v>
                </c:pt>
                <c:pt idx="167">
                  <c:v>-0.50281020045308134</c:v>
                </c:pt>
                <c:pt idx="168">
                  <c:v>0</c:v>
                </c:pt>
                <c:pt idx="169">
                  <c:v>-0.50281020045308134</c:v>
                </c:pt>
                <c:pt idx="170">
                  <c:v>-0.50281020045308134</c:v>
                </c:pt>
                <c:pt idx="171">
                  <c:v>-0.50281020045308134</c:v>
                </c:pt>
                <c:pt idx="172">
                  <c:v>-0.50281020045308134</c:v>
                </c:pt>
                <c:pt idx="173">
                  <c:v>2.2744930938869596</c:v>
                </c:pt>
                <c:pt idx="174">
                  <c:v>-0.50281020045308134</c:v>
                </c:pt>
                <c:pt idx="175">
                  <c:v>-0.50281020045308134</c:v>
                </c:pt>
                <c:pt idx="176">
                  <c:v>0</c:v>
                </c:pt>
                <c:pt idx="177">
                  <c:v>0</c:v>
                </c:pt>
                <c:pt idx="178">
                  <c:v>0.29412511224514026</c:v>
                </c:pt>
                <c:pt idx="179">
                  <c:v>0.79693531269822171</c:v>
                </c:pt>
                <c:pt idx="180">
                  <c:v>0</c:v>
                </c:pt>
                <c:pt idx="181">
                  <c:v>0</c:v>
                </c:pt>
                <c:pt idx="182">
                  <c:v>2.3908059380946649</c:v>
                </c:pt>
                <c:pt idx="183">
                  <c:v>5.00799056797623</c:v>
                </c:pt>
                <c:pt idx="184">
                  <c:v>1.167489130827956</c:v>
                </c:pt>
                <c:pt idx="185">
                  <c:v>1.7056918033478687</c:v>
                </c:pt>
                <c:pt idx="186">
                  <c:v>0</c:v>
                </c:pt>
                <c:pt idx="187">
                  <c:v>0</c:v>
                </c:pt>
                <c:pt idx="188">
                  <c:v>-0.50281020045308134</c:v>
                </c:pt>
                <c:pt idx="189">
                  <c:v>-0.50281020045308134</c:v>
                </c:pt>
                <c:pt idx="190">
                  <c:v>-0.50281020045308134</c:v>
                </c:pt>
                <c:pt idx="191">
                  <c:v>0.29412511224514026</c:v>
                </c:pt>
                <c:pt idx="192">
                  <c:v>1.9398321975042727</c:v>
                </c:pt>
                <c:pt idx="193">
                  <c:v>0</c:v>
                </c:pt>
                <c:pt idx="194">
                  <c:v>1.167489130827956</c:v>
                </c:pt>
                <c:pt idx="195">
                  <c:v>0.29412511224514026</c:v>
                </c:pt>
                <c:pt idx="196">
                  <c:v>-0.50281020045308134</c:v>
                </c:pt>
                <c:pt idx="197">
                  <c:v>0.50281020045308134</c:v>
                </c:pt>
                <c:pt idx="198">
                  <c:v>0</c:v>
                </c:pt>
                <c:pt idx="199">
                  <c:v>-0.50281020045308134</c:v>
                </c:pt>
                <c:pt idx="200">
                  <c:v>0.66467893037487469</c:v>
                </c:pt>
                <c:pt idx="201">
                  <c:v>-0.50281020045308134</c:v>
                </c:pt>
                <c:pt idx="202">
                  <c:v>0.79693531269822171</c:v>
                </c:pt>
                <c:pt idx="203">
                  <c:v>-0.50281020045308134</c:v>
                </c:pt>
                <c:pt idx="204">
                  <c:v>-0.50281020045308134</c:v>
                </c:pt>
                <c:pt idx="205">
                  <c:v>0.29412511224514026</c:v>
                </c:pt>
                <c:pt idx="206">
                  <c:v>-0.50281020045308134</c:v>
                </c:pt>
                <c:pt idx="207">
                  <c:v>0.90875649064964725</c:v>
                </c:pt>
                <c:pt idx="208">
                  <c:v>-0.50281020045308134</c:v>
                </c:pt>
                <c:pt idx="209">
                  <c:v>0</c:v>
                </c:pt>
                <c:pt idx="210">
                  <c:v>-0.50281020045308134</c:v>
                </c:pt>
                <c:pt idx="211">
                  <c:v>0</c:v>
                </c:pt>
                <c:pt idx="212">
                  <c:v>0</c:v>
                </c:pt>
                <c:pt idx="213">
                  <c:v>0.50281020045308134</c:v>
                </c:pt>
                <c:pt idx="214">
                  <c:v>1.0056204009061627</c:v>
                </c:pt>
                <c:pt idx="215">
                  <c:v>-0.50281020045308134</c:v>
                </c:pt>
                <c:pt idx="216">
                  <c:v>0.50281020045308134</c:v>
                </c:pt>
                <c:pt idx="217">
                  <c:v>0.66467893037487469</c:v>
                </c:pt>
                <c:pt idx="218">
                  <c:v>-0.50281020045308134</c:v>
                </c:pt>
                <c:pt idx="219">
                  <c:v>-0.50281020045308134</c:v>
                </c:pt>
                <c:pt idx="220">
                  <c:v>1.2366273051676659</c:v>
                </c:pt>
                <c:pt idx="221">
                  <c:v>-0.50281020045308134</c:v>
                </c:pt>
                <c:pt idx="222">
                  <c:v>-0.50281020045308134</c:v>
                </c:pt>
                <c:pt idx="223">
                  <c:v>0.29412511224514026</c:v>
                </c:pt>
                <c:pt idx="224">
                  <c:v>-0.50281020045308134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1.091060424943362</c:v>
                </c:pt>
                <c:pt idx="232">
                  <c:v>-0.50281020045308134</c:v>
                </c:pt>
                <c:pt idx="233">
                  <c:v>-0.50281020045308134</c:v>
                </c:pt>
                <c:pt idx="234">
                  <c:v>0.90875649064964725</c:v>
                </c:pt>
                <c:pt idx="235">
                  <c:v>-0.50281020045308134</c:v>
                </c:pt>
              </c:numCache>
            </c:numRef>
          </c:xVal>
          <c:yVal>
            <c:numRef>
              <c:f>submitterpatch!$G$2:$G$237</c:f>
              <c:numCache>
                <c:formatCode>General</c:formatCode>
                <c:ptCount val="236"/>
                <c:pt idx="11">
                  <c:v>0.17818184709805734</c:v>
                </c:pt>
                <c:pt idx="12">
                  <c:v>-1.0114407957460341</c:v>
                </c:pt>
                <c:pt idx="13">
                  <c:v>-1.0114407957460341</c:v>
                </c:pt>
                <c:pt idx="14">
                  <c:v>0.71761064065718672</c:v>
                </c:pt>
                <c:pt idx="15">
                  <c:v>1.2220088012069434</c:v>
                </c:pt>
                <c:pt idx="16">
                  <c:v>1.5039084376020659</c:v>
                </c:pt>
                <c:pt idx="17">
                  <c:v>-1.6062521171680797</c:v>
                </c:pt>
                <c:pt idx="18">
                  <c:v>0.96447964404293707</c:v>
                </c:pt>
                <c:pt idx="19">
                  <c:v>0.17818184709805734</c:v>
                </c:pt>
                <c:pt idx="20">
                  <c:v>-1.6062521171680797</c:v>
                </c:pt>
                <c:pt idx="21">
                  <c:v>-1.6062521171680797</c:v>
                </c:pt>
                <c:pt idx="22">
                  <c:v>0.17818184709805734</c:v>
                </c:pt>
                <c:pt idx="23">
                  <c:v>-1.0114407957460341</c:v>
                </c:pt>
                <c:pt idx="24">
                  <c:v>0.36966832262089117</c:v>
                </c:pt>
                <c:pt idx="25">
                  <c:v>1.4923897231281995</c:v>
                </c:pt>
                <c:pt idx="26">
                  <c:v>0.17818184709805734</c:v>
                </c:pt>
                <c:pt idx="27">
                  <c:v>6.3594373721687913E-2</c:v>
                </c:pt>
                <c:pt idx="28">
                  <c:v>0.82501705669954406</c:v>
                </c:pt>
                <c:pt idx="29">
                  <c:v>0.77299316852010325</c:v>
                </c:pt>
                <c:pt idx="30">
                  <c:v>-6.8687156287693008E-2</c:v>
                </c:pt>
                <c:pt idx="31">
                  <c:v>-1.0114407957460341</c:v>
                </c:pt>
                <c:pt idx="32">
                  <c:v>-0.81995432022320036</c:v>
                </c:pt>
                <c:pt idx="33">
                  <c:v>6.3594373721687913E-2</c:v>
                </c:pt>
                <c:pt idx="34">
                  <c:v>1.0462682967048231</c:v>
                </c:pt>
                <c:pt idx="35">
                  <c:v>0.65840569514373359</c:v>
                </c:pt>
                <c:pt idx="36">
                  <c:v>1.4198283781215899</c:v>
                </c:pt>
                <c:pt idx="37">
                  <c:v>-1.0114407957460341</c:v>
                </c:pt>
                <c:pt idx="38">
                  <c:v>1.3405599367973609</c:v>
                </c:pt>
                <c:pt idx="39">
                  <c:v>1.1896226428440915</c:v>
                </c:pt>
                <c:pt idx="40">
                  <c:v>-6.8687156287693008E-2</c:v>
                </c:pt>
                <c:pt idx="41">
                  <c:v>-0.14335434613926806</c:v>
                </c:pt>
                <c:pt idx="42">
                  <c:v>0.96447964404293707</c:v>
                </c:pt>
                <c:pt idx="43">
                  <c:v>-0.41662947432398828</c:v>
                </c:pt>
                <c:pt idx="44">
                  <c:v>-6.8687156287693008E-2</c:v>
                </c:pt>
                <c:pt idx="45">
                  <c:v>0.71761064065718672</c:v>
                </c:pt>
                <c:pt idx="46">
                  <c:v>-0.6634984777097388</c:v>
                </c:pt>
                <c:pt idx="47">
                  <c:v>-0.6634984777097388</c:v>
                </c:pt>
                <c:pt idx="48">
                  <c:v>0.96447964404293707</c:v>
                </c:pt>
                <c:pt idx="49">
                  <c:v>-0.22514299880115449</c:v>
                </c:pt>
                <c:pt idx="50">
                  <c:v>0.27925516174860227</c:v>
                </c:pt>
                <c:pt idx="51">
                  <c:v>0.36966832262089117</c:v>
                </c:pt>
                <c:pt idx="52">
                  <c:v>0.32565193898631845</c:v>
                </c:pt>
                <c:pt idx="53">
                  <c:v>2.1752917917081782</c:v>
                </c:pt>
                <c:pt idx="54">
                  <c:v>-1.0114407957460341</c:v>
                </c:pt>
                <c:pt idx="55">
                  <c:v>-0.41662947432398828</c:v>
                </c:pt>
                <c:pt idx="56">
                  <c:v>-0.41662947432398828</c:v>
                </c:pt>
                <c:pt idx="57">
                  <c:v>-1.0114407957460341</c:v>
                </c:pt>
                <c:pt idx="58">
                  <c:v>0.17818184709805734</c:v>
                </c:pt>
                <c:pt idx="59">
                  <c:v>-6.8687156287693008E-2</c:v>
                </c:pt>
                <c:pt idx="60">
                  <c:v>-0.22514299880115449</c:v>
                </c:pt>
                <c:pt idx="61">
                  <c:v>0.65840569514373359</c:v>
                </c:pt>
                <c:pt idx="62">
                  <c:v>1.4198283781215899</c:v>
                </c:pt>
                <c:pt idx="63">
                  <c:v>0.68851865656489031</c:v>
                </c:pt>
                <c:pt idx="64">
                  <c:v>0.45145697528277778</c:v>
                </c:pt>
                <c:pt idx="65">
                  <c:v>1.2220088012069434</c:v>
                </c:pt>
                <c:pt idx="66">
                  <c:v>-1.0114407957460341</c:v>
                </c:pt>
                <c:pt idx="67">
                  <c:v>-1.0114407957460341</c:v>
                </c:pt>
                <c:pt idx="68">
                  <c:v>-0.41662947432398828</c:v>
                </c:pt>
                <c:pt idx="69">
                  <c:v>0</c:v>
                </c:pt>
                <c:pt idx="70">
                  <c:v>-0.6634984777097388</c:v>
                </c:pt>
                <c:pt idx="71">
                  <c:v>-0.41662947432398828</c:v>
                </c:pt>
                <c:pt idx="72">
                  <c:v>-6.8687156287693008E-2</c:v>
                </c:pt>
                <c:pt idx="73">
                  <c:v>-0.22514299880115449</c:v>
                </c:pt>
                <c:pt idx="74">
                  <c:v>-1.6062521171680797</c:v>
                </c:pt>
                <c:pt idx="75">
                  <c:v>0.17818184709805734</c:v>
                </c:pt>
                <c:pt idx="76">
                  <c:v>-6.8687156287693008E-2</c:v>
                </c:pt>
                <c:pt idx="77">
                  <c:v>0.36966832262089117</c:v>
                </c:pt>
                <c:pt idx="78">
                  <c:v>-1.6062521171680797</c:v>
                </c:pt>
                <c:pt idx="79">
                  <c:v>0.17818184709805734</c:v>
                </c:pt>
                <c:pt idx="80">
                  <c:v>-1.6062521171680797</c:v>
                </c:pt>
                <c:pt idx="81">
                  <c:v>-1.0114407957460341</c:v>
                </c:pt>
                <c:pt idx="82">
                  <c:v>1.5152745818304099</c:v>
                </c:pt>
                <c:pt idx="83">
                  <c:v>0.17818184709805734</c:v>
                </c:pt>
                <c:pt idx="84">
                  <c:v>-6.8687156287693008E-2</c:v>
                </c:pt>
                <c:pt idx="85">
                  <c:v>-0.22514299880115449</c:v>
                </c:pt>
                <c:pt idx="86">
                  <c:v>-0.6634984777097388</c:v>
                </c:pt>
                <c:pt idx="87">
                  <c:v>-0.6634984777097388</c:v>
                </c:pt>
                <c:pt idx="88">
                  <c:v>1.0265402705401023</c:v>
                </c:pt>
                <c:pt idx="89">
                  <c:v>1.1209354865563983</c:v>
                </c:pt>
                <c:pt idx="90">
                  <c:v>0.52612416513435289</c:v>
                </c:pt>
                <c:pt idx="91">
                  <c:v>-0.22514299880115449</c:v>
                </c:pt>
                <c:pt idx="92">
                  <c:v>1.1209354865563983</c:v>
                </c:pt>
                <c:pt idx="93">
                  <c:v>0.45145697528277778</c:v>
                </c:pt>
                <c:pt idx="94">
                  <c:v>6.3594373721687913E-2</c:v>
                </c:pt>
                <c:pt idx="95">
                  <c:v>6.3594373721687913E-2</c:v>
                </c:pt>
                <c:pt idx="96">
                  <c:v>0.45145697528277778</c:v>
                </c:pt>
                <c:pt idx="97">
                  <c:v>-1.0114407957460341</c:v>
                </c:pt>
                <c:pt idx="98">
                  <c:v>-1.0114407957460341</c:v>
                </c:pt>
                <c:pt idx="99">
                  <c:v>-1.6062521171680797</c:v>
                </c:pt>
                <c:pt idx="100">
                  <c:v>-0.6634984777097388</c:v>
                </c:pt>
                <c:pt idx="101">
                  <c:v>0.84989217066656741</c:v>
                </c:pt>
                <c:pt idx="102">
                  <c:v>-1.0114407957460341</c:v>
                </c:pt>
                <c:pt idx="103">
                  <c:v>-1.0114407957460341</c:v>
                </c:pt>
                <c:pt idx="104">
                  <c:v>2.2061261750664696</c:v>
                </c:pt>
                <c:pt idx="105">
                  <c:v>-0.81995432022320036</c:v>
                </c:pt>
                <c:pt idx="106">
                  <c:v>-1.0114407957460341</c:v>
                </c:pt>
                <c:pt idx="107">
                  <c:v>0.65840569514373359</c:v>
                </c:pt>
                <c:pt idx="108">
                  <c:v>-1.0114407957460341</c:v>
                </c:pt>
                <c:pt idx="109">
                  <c:v>1.0063480131800291</c:v>
                </c:pt>
                <c:pt idx="110">
                  <c:v>0.48960242602664011</c:v>
                </c:pt>
                <c:pt idx="111">
                  <c:v>-0.41662947432398828</c:v>
                </c:pt>
                <c:pt idx="112">
                  <c:v>-1.0114407957460341</c:v>
                </c:pt>
                <c:pt idx="113">
                  <c:v>-6.8687156287693008E-2</c:v>
                </c:pt>
                <c:pt idx="114">
                  <c:v>-1.0114407957460341</c:v>
                </c:pt>
                <c:pt idx="115">
                  <c:v>-0.81995432022320036</c:v>
                </c:pt>
                <c:pt idx="116">
                  <c:v>-0.41662947432398828</c:v>
                </c:pt>
                <c:pt idx="117">
                  <c:v>-0.41662947432398828</c:v>
                </c:pt>
                <c:pt idx="118">
                  <c:v>1.283329977986936</c:v>
                </c:pt>
                <c:pt idx="119">
                  <c:v>-0.53121694770035777</c:v>
                </c:pt>
                <c:pt idx="120">
                  <c:v>-1.0114407957460341</c:v>
                </c:pt>
                <c:pt idx="121">
                  <c:v>-1.0114407957460341</c:v>
                </c:pt>
                <c:pt idx="122">
                  <c:v>-0.22514299880115449</c:v>
                </c:pt>
                <c:pt idx="123">
                  <c:v>0.52612416513435289</c:v>
                </c:pt>
                <c:pt idx="124">
                  <c:v>1.8168201226289893</c:v>
                </c:pt>
                <c:pt idx="125">
                  <c:v>1.1209354865563983</c:v>
                </c:pt>
                <c:pt idx="126">
                  <c:v>1.0063480131800291</c:v>
                </c:pt>
                <c:pt idx="127">
                  <c:v>-1.0114407957460341</c:v>
                </c:pt>
                <c:pt idx="128">
                  <c:v>0.89757840170615355</c:v>
                </c:pt>
                <c:pt idx="129">
                  <c:v>0.41153669175798319</c:v>
                </c:pt>
                <c:pt idx="130">
                  <c:v>-1.6062521171680797</c:v>
                </c:pt>
                <c:pt idx="131">
                  <c:v>1.0844137474486859</c:v>
                </c:pt>
                <c:pt idx="132">
                  <c:v>-1.0114407957460341</c:v>
                </c:pt>
                <c:pt idx="133">
                  <c:v>-6.8687156287693008E-2</c:v>
                </c:pt>
                <c:pt idx="134">
                  <c:v>1.6792250688707318</c:v>
                </c:pt>
                <c:pt idx="135">
                  <c:v>0.52612416513435289</c:v>
                </c:pt>
                <c:pt idx="136">
                  <c:v>1.5152745818304099</c:v>
                </c:pt>
                <c:pt idx="137">
                  <c:v>0.59481132142204562</c:v>
                </c:pt>
                <c:pt idx="138">
                  <c:v>-0.41662947432398828</c:v>
                </c:pt>
                <c:pt idx="139">
                  <c:v>1.0462682967048231</c:v>
                </c:pt>
                <c:pt idx="140">
                  <c:v>1.6410796181268692</c:v>
                </c:pt>
                <c:pt idx="141">
                  <c:v>-0.22514299880115449</c:v>
                </c:pt>
                <c:pt idx="142">
                  <c:v>-1.0114407957460341</c:v>
                </c:pt>
                <c:pt idx="143">
                  <c:v>-6.8687156287693008E-2</c:v>
                </c:pt>
                <c:pt idx="144">
                  <c:v>-0.41662947432398828</c:v>
                </c:pt>
                <c:pt idx="145">
                  <c:v>0.65840569514373359</c:v>
                </c:pt>
                <c:pt idx="146">
                  <c:v>1.3266062741727203</c:v>
                </c:pt>
                <c:pt idx="147">
                  <c:v>0.12279931923514081</c:v>
                </c:pt>
                <c:pt idx="148">
                  <c:v>0.27925516174860227</c:v>
                </c:pt>
                <c:pt idx="149">
                  <c:v>-1.0114407957460341</c:v>
                </c:pt>
                <c:pt idx="150">
                  <c:v>-1.0114407957460341</c:v>
                </c:pt>
                <c:pt idx="151">
                  <c:v>-0.22514299880115449</c:v>
                </c:pt>
                <c:pt idx="152">
                  <c:v>-0.6634984777097388</c:v>
                </c:pt>
                <c:pt idx="153">
                  <c:v>-1.6062521171680797</c:v>
                </c:pt>
                <c:pt idx="154">
                  <c:v>-1.6062521171680797</c:v>
                </c:pt>
                <c:pt idx="155">
                  <c:v>1.0462682967048231</c:v>
                </c:pt>
                <c:pt idx="156">
                  <c:v>0.36966832262089117</c:v>
                </c:pt>
                <c:pt idx="157">
                  <c:v>-0.6634984777097388</c:v>
                </c:pt>
                <c:pt idx="158">
                  <c:v>-0.41662947432398828</c:v>
                </c:pt>
                <c:pt idx="159">
                  <c:v>-1.0114407957460341</c:v>
                </c:pt>
                <c:pt idx="160">
                  <c:v>-0.6634984777097388</c:v>
                </c:pt>
                <c:pt idx="161">
                  <c:v>-1.0114407957460341</c:v>
                </c:pt>
                <c:pt idx="162">
                  <c:v>0.92046326040836413</c:v>
                </c:pt>
                <c:pt idx="163">
                  <c:v>-1.0114407957460341</c:v>
                </c:pt>
                <c:pt idx="164">
                  <c:v>0.17818184709805734</c:v>
                </c:pt>
                <c:pt idx="165">
                  <c:v>1.6603642801155276</c:v>
                </c:pt>
                <c:pt idx="166">
                  <c:v>5.1958140220863802</c:v>
                </c:pt>
                <c:pt idx="167">
                  <c:v>0.96447964404293707</c:v>
                </c:pt>
                <c:pt idx="168">
                  <c:v>0.12279931923514081</c:v>
                </c:pt>
                <c:pt idx="169">
                  <c:v>-1.6062521171680797</c:v>
                </c:pt>
                <c:pt idx="170">
                  <c:v>1.283329977986936</c:v>
                </c:pt>
                <c:pt idx="171">
                  <c:v>0.82501705669954406</c:v>
                </c:pt>
                <c:pt idx="172">
                  <c:v>1.0844137474486859</c:v>
                </c:pt>
                <c:pt idx="173">
                  <c:v>6.3594373721687913E-2</c:v>
                </c:pt>
                <c:pt idx="174">
                  <c:v>-1.0114407957460341</c:v>
                </c:pt>
                <c:pt idx="175">
                  <c:v>0.27925516174860227</c:v>
                </c:pt>
                <c:pt idx="176">
                  <c:v>-0.41662947432398828</c:v>
                </c:pt>
                <c:pt idx="177">
                  <c:v>1.3124219620792321</c:v>
                </c:pt>
                <c:pt idx="178">
                  <c:v>-1.6062521171680797</c:v>
                </c:pt>
                <c:pt idx="179">
                  <c:v>0.17818184709805734</c:v>
                </c:pt>
                <c:pt idx="180">
                  <c:v>0.59481132142204562</c:v>
                </c:pt>
                <c:pt idx="181">
                  <c:v>-6.8687156287693008E-2</c:v>
                </c:pt>
                <c:pt idx="182">
                  <c:v>0.17818184709805734</c:v>
                </c:pt>
                <c:pt idx="183">
                  <c:v>0.27925516174860227</c:v>
                </c:pt>
                <c:pt idx="184">
                  <c:v>0.23020573527749846</c:v>
                </c:pt>
                <c:pt idx="185">
                  <c:v>6.3594373721687913E-2</c:v>
                </c:pt>
                <c:pt idx="186">
                  <c:v>0.32565193898631845</c:v>
                </c:pt>
                <c:pt idx="187">
                  <c:v>0.56115479814372504</c:v>
                </c:pt>
                <c:pt idx="188">
                  <c:v>-0.41662947432398828</c:v>
                </c:pt>
                <c:pt idx="189">
                  <c:v>-0.6634984777097388</c:v>
                </c:pt>
                <c:pt idx="190">
                  <c:v>3.9015480095367203</c:v>
                </c:pt>
                <c:pt idx="191">
                  <c:v>-0.6634984777097388</c:v>
                </c:pt>
                <c:pt idx="192">
                  <c:v>2.2358909395489146</c:v>
                </c:pt>
                <c:pt idx="193">
                  <c:v>0.27925516174860227</c:v>
                </c:pt>
                <c:pt idx="194">
                  <c:v>6.3594373721687913E-2</c:v>
                </c:pt>
                <c:pt idx="195">
                  <c:v>-0.22514299880115449</c:v>
                </c:pt>
                <c:pt idx="196">
                  <c:v>-1.0114407957460341</c:v>
                </c:pt>
                <c:pt idx="197">
                  <c:v>0</c:v>
                </c:pt>
                <c:pt idx="198">
                  <c:v>0.41153669175798319</c:v>
                </c:pt>
                <c:pt idx="199">
                  <c:v>-0.41662947432398828</c:v>
                </c:pt>
                <c:pt idx="200">
                  <c:v>0.77299316852010325</c:v>
                </c:pt>
                <c:pt idx="201">
                  <c:v>1.1559661195657709</c:v>
                </c:pt>
                <c:pt idx="202">
                  <c:v>-1.0114407957460341</c:v>
                </c:pt>
                <c:pt idx="203">
                  <c:v>0.17818184709805734</c:v>
                </c:pt>
                <c:pt idx="204">
                  <c:v>-1.0114407957460341</c:v>
                </c:pt>
                <c:pt idx="205">
                  <c:v>-0.6634984777097388</c:v>
                </c:pt>
                <c:pt idx="206">
                  <c:v>-1.0114407957460341</c:v>
                </c:pt>
                <c:pt idx="207">
                  <c:v>1.1209354865563983</c:v>
                </c:pt>
                <c:pt idx="208">
                  <c:v>-1.0114407957460341</c:v>
                </c:pt>
                <c:pt idx="209">
                  <c:v>0.62719747978489759</c:v>
                </c:pt>
                <c:pt idx="210">
                  <c:v>-1.0114407957460341</c:v>
                </c:pt>
                <c:pt idx="211">
                  <c:v>-1.0114407957460341</c:v>
                </c:pt>
                <c:pt idx="212">
                  <c:v>6.3594373721687913E-2</c:v>
                </c:pt>
                <c:pt idx="213">
                  <c:v>-6.8687156287693008E-2</c:v>
                </c:pt>
                <c:pt idx="214">
                  <c:v>-0.53121694770035777</c:v>
                </c:pt>
                <c:pt idx="215">
                  <c:v>0.27925516174860227</c:v>
                </c:pt>
                <c:pt idx="216">
                  <c:v>0.89757840170615355</c:v>
                </c:pt>
                <c:pt idx="217">
                  <c:v>-0.41662947432398828</c:v>
                </c:pt>
                <c:pt idx="218">
                  <c:v>0.71761064065718672</c:v>
                </c:pt>
                <c:pt idx="219">
                  <c:v>-1.6062521171680797</c:v>
                </c:pt>
                <c:pt idx="220">
                  <c:v>-0.41662947432398828</c:v>
                </c:pt>
                <c:pt idx="221">
                  <c:v>1.4447034920886133</c:v>
                </c:pt>
                <c:pt idx="222">
                  <c:v>0.17818184709805734</c:v>
                </c:pt>
                <c:pt idx="223">
                  <c:v>0.65840569514373359</c:v>
                </c:pt>
                <c:pt idx="224">
                  <c:v>0.87406648317064795</c:v>
                </c:pt>
                <c:pt idx="225">
                  <c:v>-1.2583097991317844</c:v>
                </c:pt>
                <c:pt idx="226">
                  <c:v>0.92046326040836413</c:v>
                </c:pt>
                <c:pt idx="227">
                  <c:v>-1.0114407957460341</c:v>
                </c:pt>
                <c:pt idx="228">
                  <c:v>1.8480283379878253</c:v>
                </c:pt>
                <c:pt idx="229">
                  <c:v>1.237754772227657</c:v>
                </c:pt>
                <c:pt idx="230">
                  <c:v>-0.22514299880115449</c:v>
                </c:pt>
                <c:pt idx="231">
                  <c:v>0.92046326040836413</c:v>
                </c:pt>
                <c:pt idx="232">
                  <c:v>0.27925516174860227</c:v>
                </c:pt>
                <c:pt idx="233">
                  <c:v>0.17818184709805734</c:v>
                </c:pt>
                <c:pt idx="234">
                  <c:v>0.77299316852010325</c:v>
                </c:pt>
                <c:pt idx="235">
                  <c:v>-0.6634984777097388</c:v>
                </c:pt>
              </c:numCache>
            </c:numRef>
          </c:yVal>
        </c:ser>
        <c:ser>
          <c:idx val="1"/>
          <c:order val="1"/>
          <c:spPr>
            <a:ln w="28575">
              <a:noFill/>
            </a:ln>
          </c:spPr>
          <c:xVal>
            <c:numRef>
              <c:f>submitterpatch!$F$2:$F$237</c:f>
              <c:numCache>
                <c:formatCode>General</c:formatCode>
                <c:ptCount val="236"/>
                <c:pt idx="0">
                  <c:v>-0.50281020045308134</c:v>
                </c:pt>
                <c:pt idx="1">
                  <c:v>0</c:v>
                </c:pt>
                <c:pt idx="2">
                  <c:v>0.29412511224514026</c:v>
                </c:pt>
                <c:pt idx="3">
                  <c:v>-0.50281020045308134</c:v>
                </c:pt>
                <c:pt idx="4">
                  <c:v>1.357808635989985</c:v>
                </c:pt>
                <c:pt idx="5">
                  <c:v>1.091060424943362</c:v>
                </c:pt>
                <c:pt idx="6">
                  <c:v>0.79693531269822171</c:v>
                </c:pt>
                <c:pt idx="7">
                  <c:v>-0.50281020045308134</c:v>
                </c:pt>
                <c:pt idx="8">
                  <c:v>1.5524078101005232</c:v>
                </c:pt>
                <c:pt idx="9">
                  <c:v>0</c:v>
                </c:pt>
                <c:pt idx="10">
                  <c:v>-0.50281020045308134</c:v>
                </c:pt>
                <c:pt idx="11">
                  <c:v>-0.50281020045308134</c:v>
                </c:pt>
                <c:pt idx="12">
                  <c:v>1.091060424943362</c:v>
                </c:pt>
                <c:pt idx="13">
                  <c:v>-0.50281020045308134</c:v>
                </c:pt>
                <c:pt idx="14">
                  <c:v>1.2366273051676659</c:v>
                </c:pt>
                <c:pt idx="15">
                  <c:v>2.8868681663271096</c:v>
                </c:pt>
                <c:pt idx="16">
                  <c:v>0.50281020045308134</c:v>
                </c:pt>
                <c:pt idx="17">
                  <c:v>0</c:v>
                </c:pt>
                <c:pt idx="18">
                  <c:v>-0.50281020045308134</c:v>
                </c:pt>
                <c:pt idx="19">
                  <c:v>1.2366273051676659</c:v>
                </c:pt>
                <c:pt idx="20">
                  <c:v>-0.50281020045308134</c:v>
                </c:pt>
                <c:pt idx="21">
                  <c:v>0</c:v>
                </c:pt>
                <c:pt idx="22">
                  <c:v>1.5084306013592441</c:v>
                </c:pt>
                <c:pt idx="23">
                  <c:v>1.4616142430730963</c:v>
                </c:pt>
                <c:pt idx="24">
                  <c:v>0</c:v>
                </c:pt>
                <c:pt idx="25">
                  <c:v>0</c:v>
                </c:pt>
                <c:pt idx="26">
                  <c:v>2.5140510022654068</c:v>
                </c:pt>
                <c:pt idx="27">
                  <c:v>0.29412511224514026</c:v>
                </c:pt>
                <c:pt idx="28">
                  <c:v>0</c:v>
                </c:pt>
                <c:pt idx="29">
                  <c:v>-0.50281020045308134</c:v>
                </c:pt>
                <c:pt idx="30">
                  <c:v>0.29412511224514026</c:v>
                </c:pt>
                <c:pt idx="31">
                  <c:v>-0.50281020045308134</c:v>
                </c:pt>
                <c:pt idx="32">
                  <c:v>0</c:v>
                </c:pt>
                <c:pt idx="33">
                  <c:v>-0.50281020045308134</c:v>
                </c:pt>
                <c:pt idx="34">
                  <c:v>0.66467893037487469</c:v>
                </c:pt>
                <c:pt idx="35">
                  <c:v>1.771682893433878</c:v>
                </c:pt>
                <c:pt idx="36">
                  <c:v>-0.50281020045308134</c:v>
                </c:pt>
                <c:pt idx="37">
                  <c:v>-0.50281020045308134</c:v>
                </c:pt>
                <c:pt idx="38">
                  <c:v>-0.50281020045308134</c:v>
                </c:pt>
                <c:pt idx="39">
                  <c:v>-0.50281020045308134</c:v>
                </c:pt>
                <c:pt idx="40">
                  <c:v>0.50281020045308134</c:v>
                </c:pt>
                <c:pt idx="41">
                  <c:v>0.50281020045308134</c:v>
                </c:pt>
                <c:pt idx="42">
                  <c:v>0.29412511224514026</c:v>
                </c:pt>
                <c:pt idx="43">
                  <c:v>0.66467893037487469</c:v>
                </c:pt>
                <c:pt idx="44">
                  <c:v>4.2022623987390713</c:v>
                </c:pt>
                <c:pt idx="45">
                  <c:v>-0.50281020045308134</c:v>
                </c:pt>
                <c:pt idx="46">
                  <c:v>2.0966808258495244</c:v>
                </c:pt>
                <c:pt idx="47">
                  <c:v>0.29412511224514026</c:v>
                </c:pt>
                <c:pt idx="48">
                  <c:v>0.29412511224514026</c:v>
                </c:pt>
                <c:pt idx="49">
                  <c:v>0.29412511224514026</c:v>
                </c:pt>
                <c:pt idx="50">
                  <c:v>0.79693531269822171</c:v>
                </c:pt>
                <c:pt idx="51">
                  <c:v>-0.50281020045308134</c:v>
                </c:pt>
                <c:pt idx="52">
                  <c:v>1.5938706253964432</c:v>
                </c:pt>
                <c:pt idx="53">
                  <c:v>0.50281020045308134</c:v>
                </c:pt>
                <c:pt idx="54">
                  <c:v>0.66467893037487469</c:v>
                </c:pt>
                <c:pt idx="55">
                  <c:v>1.2366273051676659</c:v>
                </c:pt>
                <c:pt idx="56">
                  <c:v>0.50281020045308134</c:v>
                </c:pt>
                <c:pt idx="57">
                  <c:v>-0.50281020045308134</c:v>
                </c:pt>
                <c:pt idx="58">
                  <c:v>-0.50281020045308134</c:v>
                </c:pt>
                <c:pt idx="59">
                  <c:v>-0.50281020045308134</c:v>
                </c:pt>
                <c:pt idx="60">
                  <c:v>1.0056204009061627</c:v>
                </c:pt>
                <c:pt idx="61">
                  <c:v>0.66467893037487469</c:v>
                </c:pt>
                <c:pt idx="62">
                  <c:v>-0.50281020045308134</c:v>
                </c:pt>
                <c:pt idx="63">
                  <c:v>0.79693531269822171</c:v>
                </c:pt>
                <c:pt idx="64">
                  <c:v>2.334978261655912</c:v>
                </c:pt>
                <c:pt idx="65">
                  <c:v>0</c:v>
                </c:pt>
                <c:pt idx="66">
                  <c:v>0</c:v>
                </c:pt>
                <c:pt idx="67">
                  <c:v>0.29412511224514026</c:v>
                </c:pt>
                <c:pt idx="68">
                  <c:v>-0.50281020045308134</c:v>
                </c:pt>
                <c:pt idx="69">
                  <c:v>0.50281020045308134</c:v>
                </c:pt>
                <c:pt idx="70">
                  <c:v>-0.50281020045308134</c:v>
                </c:pt>
                <c:pt idx="71">
                  <c:v>0.29412511224514026</c:v>
                </c:pt>
                <c:pt idx="72">
                  <c:v>0.29412511224514026</c:v>
                </c:pt>
                <c:pt idx="73">
                  <c:v>1.771682893433878</c:v>
                </c:pt>
                <c:pt idx="74">
                  <c:v>1.5524078101005232</c:v>
                </c:pt>
                <c:pt idx="75">
                  <c:v>1.2366273051676659</c:v>
                </c:pt>
                <c:pt idx="76">
                  <c:v>1.8606188364430665</c:v>
                </c:pt>
                <c:pt idx="77">
                  <c:v>1.6702993312810375</c:v>
                </c:pt>
                <c:pt idx="78">
                  <c:v>-0.50281020045308134</c:v>
                </c:pt>
                <c:pt idx="79">
                  <c:v>1.0056204009061627</c:v>
                </c:pt>
                <c:pt idx="80">
                  <c:v>0.79693531269822171</c:v>
                </c:pt>
                <c:pt idx="81">
                  <c:v>-0.50281020045308134</c:v>
                </c:pt>
                <c:pt idx="82">
                  <c:v>-0.50281020045308134</c:v>
                </c:pt>
                <c:pt idx="83">
                  <c:v>0</c:v>
                </c:pt>
                <c:pt idx="84">
                  <c:v>1.7394375056207469</c:v>
                </c:pt>
                <c:pt idx="85">
                  <c:v>0.50281020045308134</c:v>
                </c:pt>
                <c:pt idx="86">
                  <c:v>1.2366273051676659</c:v>
                </c:pt>
                <c:pt idx="87">
                  <c:v>0</c:v>
                </c:pt>
                <c:pt idx="88">
                  <c:v>2.2744930938869596</c:v>
                </c:pt>
                <c:pt idx="89">
                  <c:v>-0.50281020045308134</c:v>
                </c:pt>
                <c:pt idx="90">
                  <c:v>0.66467893037487469</c:v>
                </c:pt>
                <c:pt idx="91">
                  <c:v>0.29412511224514026</c:v>
                </c:pt>
                <c:pt idx="92">
                  <c:v>0</c:v>
                </c:pt>
                <c:pt idx="93">
                  <c:v>-0.50281020045308134</c:v>
                </c:pt>
                <c:pt idx="94">
                  <c:v>-0.50281020045308134</c:v>
                </c:pt>
                <c:pt idx="95">
                  <c:v>3.3513988886070014</c:v>
                </c:pt>
                <c:pt idx="96">
                  <c:v>-0.50281020045308134</c:v>
                </c:pt>
                <c:pt idx="97">
                  <c:v>-0.50281020045308134</c:v>
                </c:pt>
                <c:pt idx="98">
                  <c:v>1.7056918033478687</c:v>
                </c:pt>
                <c:pt idx="99">
                  <c:v>-0.50281020045308134</c:v>
                </c:pt>
                <c:pt idx="100">
                  <c:v>1.2997455131513032</c:v>
                </c:pt>
                <c:pt idx="101">
                  <c:v>0.79693531269822171</c:v>
                </c:pt>
                <c:pt idx="102">
                  <c:v>0.50281020045308134</c:v>
                </c:pt>
                <c:pt idx="103">
                  <c:v>1.167489130827956</c:v>
                </c:pt>
                <c:pt idx="104">
                  <c:v>-0.50281020045308134</c:v>
                </c:pt>
                <c:pt idx="105">
                  <c:v>0</c:v>
                </c:pt>
                <c:pt idx="106">
                  <c:v>-0.50281020045308134</c:v>
                </c:pt>
                <c:pt idx="107">
                  <c:v>0</c:v>
                </c:pt>
                <c:pt idx="108">
                  <c:v>0</c:v>
                </c:pt>
                <c:pt idx="109">
                  <c:v>0.79693531269822171</c:v>
                </c:pt>
                <c:pt idx="110">
                  <c:v>0</c:v>
                </c:pt>
                <c:pt idx="111">
                  <c:v>0.90875649064964725</c:v>
                </c:pt>
                <c:pt idx="112">
                  <c:v>-0.50281020045308134</c:v>
                </c:pt>
                <c:pt idx="113">
                  <c:v>3.6701162468740463</c:v>
                </c:pt>
                <c:pt idx="114">
                  <c:v>0.29412511224514026</c:v>
                </c:pt>
                <c:pt idx="115">
                  <c:v>0.50281020045308134</c:v>
                </c:pt>
                <c:pt idx="116">
                  <c:v>1.2997455131513032</c:v>
                </c:pt>
                <c:pt idx="117">
                  <c:v>3.2519780430886938</c:v>
                </c:pt>
                <c:pt idx="118">
                  <c:v>0.29412511224514026</c:v>
                </c:pt>
                <c:pt idx="119">
                  <c:v>1.8025557136043842</c:v>
                </c:pt>
                <c:pt idx="120">
                  <c:v>-0.50281020045308134</c:v>
                </c:pt>
                <c:pt idx="121">
                  <c:v>0</c:v>
                </c:pt>
                <c:pt idx="122">
                  <c:v>1.091060424943362</c:v>
                </c:pt>
                <c:pt idx="123">
                  <c:v>0</c:v>
                </c:pt>
                <c:pt idx="124">
                  <c:v>-0.50281020045308134</c:v>
                </c:pt>
                <c:pt idx="125">
                  <c:v>-0.50281020045308134</c:v>
                </c:pt>
                <c:pt idx="126">
                  <c:v>0.29412511224514026</c:v>
                </c:pt>
                <c:pt idx="127">
                  <c:v>-0.50281020045308134</c:v>
                </c:pt>
                <c:pt idx="128">
                  <c:v>0</c:v>
                </c:pt>
                <c:pt idx="129">
                  <c:v>0.50281020045308134</c:v>
                </c:pt>
                <c:pt idx="130">
                  <c:v>-0.50281020045308134</c:v>
                </c:pt>
                <c:pt idx="131">
                  <c:v>-0.50281020045308134</c:v>
                </c:pt>
                <c:pt idx="132">
                  <c:v>0.29412511224514026</c:v>
                </c:pt>
                <c:pt idx="133">
                  <c:v>-0.50281020045308134</c:v>
                </c:pt>
                <c:pt idx="134">
                  <c:v>-0.50281020045308134</c:v>
                </c:pt>
                <c:pt idx="135">
                  <c:v>-0.50281020045308134</c:v>
                </c:pt>
                <c:pt idx="136">
                  <c:v>-0.50281020045308134</c:v>
                </c:pt>
                <c:pt idx="137">
                  <c:v>-0.50281020045308134</c:v>
                </c:pt>
                <c:pt idx="138">
                  <c:v>0</c:v>
                </c:pt>
                <c:pt idx="139">
                  <c:v>-0.50281020045308134</c:v>
                </c:pt>
                <c:pt idx="140">
                  <c:v>1.5524078101005232</c:v>
                </c:pt>
                <c:pt idx="141">
                  <c:v>2.2255710685701708</c:v>
                </c:pt>
                <c:pt idx="142">
                  <c:v>-0.50281020045308134</c:v>
                </c:pt>
                <c:pt idx="143">
                  <c:v>1.4616142430730963</c:v>
                </c:pt>
                <c:pt idx="144">
                  <c:v>-0.50281020045308134</c:v>
                </c:pt>
                <c:pt idx="145">
                  <c:v>0.90875649064964725</c:v>
                </c:pt>
                <c:pt idx="146">
                  <c:v>0.79693531269822171</c:v>
                </c:pt>
                <c:pt idx="147">
                  <c:v>1.167489130827956</c:v>
                </c:pt>
                <c:pt idx="148">
                  <c:v>0.79693531269822171</c:v>
                </c:pt>
                <c:pt idx="149">
                  <c:v>-0.50281020045308134</c:v>
                </c:pt>
                <c:pt idx="150">
                  <c:v>0.50281020045308134</c:v>
                </c:pt>
                <c:pt idx="151">
                  <c:v>2.0762456214776033</c:v>
                </c:pt>
                <c:pt idx="152">
                  <c:v>-0.50281020045308134</c:v>
                </c:pt>
                <c:pt idx="153">
                  <c:v>-0.50281020045308134</c:v>
                </c:pt>
                <c:pt idx="154">
                  <c:v>-0.50281020045308134</c:v>
                </c:pt>
                <c:pt idx="155">
                  <c:v>0</c:v>
                </c:pt>
                <c:pt idx="156">
                  <c:v>-0.50281020045308134</c:v>
                </c:pt>
                <c:pt idx="157">
                  <c:v>3.5253165817214738</c:v>
                </c:pt>
                <c:pt idx="158">
                  <c:v>1.091060424943362</c:v>
                </c:pt>
                <c:pt idx="159">
                  <c:v>-0.50281020045308134</c:v>
                </c:pt>
                <c:pt idx="160">
                  <c:v>-0.50281020045308134</c:v>
                </c:pt>
                <c:pt idx="161">
                  <c:v>-0.50281020045308134</c:v>
                </c:pt>
                <c:pt idx="162">
                  <c:v>1.357808635989985</c:v>
                </c:pt>
                <c:pt idx="163">
                  <c:v>-0.50281020045308134</c:v>
                </c:pt>
                <c:pt idx="164">
                  <c:v>3.3513988886070014</c:v>
                </c:pt>
                <c:pt idx="165">
                  <c:v>-0.50281020045308134</c:v>
                </c:pt>
                <c:pt idx="166">
                  <c:v>-0.50281020045308134</c:v>
                </c:pt>
                <c:pt idx="167">
                  <c:v>-0.50281020045308134</c:v>
                </c:pt>
                <c:pt idx="168">
                  <c:v>0</c:v>
                </c:pt>
                <c:pt idx="169">
                  <c:v>-0.50281020045308134</c:v>
                </c:pt>
                <c:pt idx="170">
                  <c:v>-0.50281020045308134</c:v>
                </c:pt>
                <c:pt idx="171">
                  <c:v>-0.50281020045308134</c:v>
                </c:pt>
                <c:pt idx="172">
                  <c:v>-0.50281020045308134</c:v>
                </c:pt>
                <c:pt idx="173">
                  <c:v>2.2744930938869596</c:v>
                </c:pt>
                <c:pt idx="174">
                  <c:v>-0.50281020045308134</c:v>
                </c:pt>
                <c:pt idx="175">
                  <c:v>-0.50281020045308134</c:v>
                </c:pt>
                <c:pt idx="176">
                  <c:v>0</c:v>
                </c:pt>
                <c:pt idx="177">
                  <c:v>0</c:v>
                </c:pt>
                <c:pt idx="178">
                  <c:v>0.29412511224514026</c:v>
                </c:pt>
                <c:pt idx="179">
                  <c:v>0.79693531269822171</c:v>
                </c:pt>
                <c:pt idx="180">
                  <c:v>0</c:v>
                </c:pt>
                <c:pt idx="181">
                  <c:v>0</c:v>
                </c:pt>
                <c:pt idx="182">
                  <c:v>2.3908059380946649</c:v>
                </c:pt>
                <c:pt idx="183">
                  <c:v>5.00799056797623</c:v>
                </c:pt>
                <c:pt idx="184">
                  <c:v>1.167489130827956</c:v>
                </c:pt>
                <c:pt idx="185">
                  <c:v>1.7056918033478687</c:v>
                </c:pt>
                <c:pt idx="186">
                  <c:v>0</c:v>
                </c:pt>
                <c:pt idx="187">
                  <c:v>0</c:v>
                </c:pt>
                <c:pt idx="188">
                  <c:v>-0.50281020045308134</c:v>
                </c:pt>
                <c:pt idx="189">
                  <c:v>-0.50281020045308134</c:v>
                </c:pt>
                <c:pt idx="190">
                  <c:v>-0.50281020045308134</c:v>
                </c:pt>
                <c:pt idx="191">
                  <c:v>0.29412511224514026</c:v>
                </c:pt>
                <c:pt idx="192">
                  <c:v>1.9398321975042727</c:v>
                </c:pt>
                <c:pt idx="193">
                  <c:v>0</c:v>
                </c:pt>
                <c:pt idx="194">
                  <c:v>1.167489130827956</c:v>
                </c:pt>
                <c:pt idx="195">
                  <c:v>0.29412511224514026</c:v>
                </c:pt>
                <c:pt idx="196">
                  <c:v>-0.50281020045308134</c:v>
                </c:pt>
                <c:pt idx="197">
                  <c:v>0.50281020045308134</c:v>
                </c:pt>
                <c:pt idx="198">
                  <c:v>0</c:v>
                </c:pt>
                <c:pt idx="199">
                  <c:v>-0.50281020045308134</c:v>
                </c:pt>
                <c:pt idx="200">
                  <c:v>0.66467893037487469</c:v>
                </c:pt>
                <c:pt idx="201">
                  <c:v>-0.50281020045308134</c:v>
                </c:pt>
                <c:pt idx="202">
                  <c:v>0.79693531269822171</c:v>
                </c:pt>
                <c:pt idx="203">
                  <c:v>-0.50281020045308134</c:v>
                </c:pt>
                <c:pt idx="204">
                  <c:v>-0.50281020045308134</c:v>
                </c:pt>
                <c:pt idx="205">
                  <c:v>0.29412511224514026</c:v>
                </c:pt>
                <c:pt idx="206">
                  <c:v>-0.50281020045308134</c:v>
                </c:pt>
                <c:pt idx="207">
                  <c:v>0.90875649064964725</c:v>
                </c:pt>
                <c:pt idx="208">
                  <c:v>-0.50281020045308134</c:v>
                </c:pt>
                <c:pt idx="209">
                  <c:v>0</c:v>
                </c:pt>
                <c:pt idx="210">
                  <c:v>-0.50281020045308134</c:v>
                </c:pt>
                <c:pt idx="211">
                  <c:v>0</c:v>
                </c:pt>
                <c:pt idx="212">
                  <c:v>0</c:v>
                </c:pt>
                <c:pt idx="213">
                  <c:v>0.50281020045308134</c:v>
                </c:pt>
                <c:pt idx="214">
                  <c:v>1.0056204009061627</c:v>
                </c:pt>
                <c:pt idx="215">
                  <c:v>-0.50281020045308134</c:v>
                </c:pt>
                <c:pt idx="216">
                  <c:v>0.50281020045308134</c:v>
                </c:pt>
                <c:pt idx="217">
                  <c:v>0.66467893037487469</c:v>
                </c:pt>
                <c:pt idx="218">
                  <c:v>-0.50281020045308134</c:v>
                </c:pt>
                <c:pt idx="219">
                  <c:v>-0.50281020045308134</c:v>
                </c:pt>
                <c:pt idx="220">
                  <c:v>1.2366273051676659</c:v>
                </c:pt>
                <c:pt idx="221">
                  <c:v>-0.50281020045308134</c:v>
                </c:pt>
                <c:pt idx="222">
                  <c:v>-0.50281020045308134</c:v>
                </c:pt>
                <c:pt idx="223">
                  <c:v>0.29412511224514026</c:v>
                </c:pt>
                <c:pt idx="224">
                  <c:v>-0.50281020045308134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1.091060424943362</c:v>
                </c:pt>
                <c:pt idx="232">
                  <c:v>-0.50281020045308134</c:v>
                </c:pt>
                <c:pt idx="233">
                  <c:v>-0.50281020045308134</c:v>
                </c:pt>
                <c:pt idx="234">
                  <c:v>0.90875649064964725</c:v>
                </c:pt>
                <c:pt idx="235">
                  <c:v>-0.50281020045308134</c:v>
                </c:pt>
              </c:numCache>
            </c:numRef>
          </c:xVal>
          <c:yVal>
            <c:numRef>
              <c:f>submitterpatch!$H$2:$H$237</c:f>
              <c:numCache>
                <c:formatCode>General</c:formatCode>
                <c:ptCount val="236"/>
                <c:pt idx="0">
                  <c:v>-1.0114407957460341</c:v>
                </c:pt>
                <c:pt idx="1">
                  <c:v>-1.0114407957460341</c:v>
                </c:pt>
                <c:pt idx="2">
                  <c:v>-1.0114407957460341</c:v>
                </c:pt>
                <c:pt idx="3">
                  <c:v>2.0872010445502451</c:v>
                </c:pt>
                <c:pt idx="4">
                  <c:v>1.4198283781215899</c:v>
                </c:pt>
                <c:pt idx="5">
                  <c:v>-0.41662947432398828</c:v>
                </c:pt>
                <c:pt idx="6">
                  <c:v>-6.8687156287693008E-2</c:v>
                </c:pt>
                <c:pt idx="7">
                  <c:v>-0.6634984777097388</c:v>
                </c:pt>
                <c:pt idx="8">
                  <c:v>-1.0114407957460341</c:v>
                </c:pt>
                <c:pt idx="9">
                  <c:v>-1.0114407957460341</c:v>
                </c:pt>
                <c:pt idx="10">
                  <c:v>-1.0114407957460341</c:v>
                </c:pt>
              </c:numCache>
            </c:numRef>
          </c:yVal>
        </c:ser>
        <c:axId val="87731584"/>
        <c:axId val="87737472"/>
      </c:scatterChart>
      <c:valAx>
        <c:axId val="87731584"/>
        <c:scaling>
          <c:orientation val="minMax"/>
        </c:scaling>
        <c:axPos val="b"/>
        <c:numFmt formatCode="General" sourceLinked="1"/>
        <c:tickLblPos val="nextTo"/>
        <c:crossAx val="87737472"/>
        <c:crosses val="autoZero"/>
        <c:crossBetween val="midCat"/>
      </c:valAx>
      <c:valAx>
        <c:axId val="87737472"/>
        <c:scaling>
          <c:orientation val="minMax"/>
        </c:scaling>
        <c:axPos val="l"/>
        <c:majorGridlines/>
        <c:numFmt formatCode="General" sourceLinked="1"/>
        <c:tickLblPos val="nextTo"/>
        <c:crossAx val="87731584"/>
        <c:crosses val="autoZero"/>
        <c:crossBetween val="midCat"/>
      </c:valAx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title>
      <c:tx>
        <c:rich>
          <a:bodyPr/>
          <a:lstStyle/>
          <a:p>
            <a:pPr>
              <a:defRPr/>
            </a:pPr>
            <a:r>
              <a:rPr lang="en-US" altLang="en-US" dirty="0"/>
              <a:t>Mozilla </a:t>
            </a:r>
            <a:r>
              <a:rPr lang="en-US" altLang="en-US" dirty="0" err="1" smtClean="0"/>
              <a:t>SeaMonkey</a:t>
            </a:r>
            <a:r>
              <a:rPr lang="en-US" altLang="en-US" dirty="0" smtClean="0"/>
              <a:t>(2006-2008)</a:t>
            </a:r>
            <a:endParaRPr lang="en-US" altLang="en-US" dirty="0"/>
          </a:p>
        </c:rich>
      </c:tx>
      <c:layout/>
    </c:title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submitterpatch!$F$2:$F$404</c:f>
              <c:numCache>
                <c:formatCode>General</c:formatCode>
                <c:ptCount val="403"/>
                <c:pt idx="0">
                  <c:v>-0.83956822366568873</c:v>
                </c:pt>
                <c:pt idx="1">
                  <c:v>1.7504682631400335</c:v>
                </c:pt>
                <c:pt idx="2">
                  <c:v>-0.83956822366568873</c:v>
                </c:pt>
                <c:pt idx="3">
                  <c:v>1.3634283665283742</c:v>
                </c:pt>
                <c:pt idx="4">
                  <c:v>-0.83956822366568873</c:v>
                </c:pt>
                <c:pt idx="5">
                  <c:v>1.6500610820970356</c:v>
                </c:pt>
                <c:pt idx="6">
                  <c:v>1.3136232919418465</c:v>
                </c:pt>
                <c:pt idx="7">
                  <c:v>2.0989205591642217</c:v>
                </c:pt>
                <c:pt idx="8">
                  <c:v>2.1827398370989362</c:v>
                </c:pt>
                <c:pt idx="9">
                  <c:v>1.1784829925555154</c:v>
                </c:pt>
                <c:pt idx="10">
                  <c:v>1.7989437642915893</c:v>
                </c:pt>
                <c:pt idx="11">
                  <c:v>2.2707763696832037</c:v>
                </c:pt>
                <c:pt idx="12">
                  <c:v>-0.17422614801209427</c:v>
                </c:pt>
                <c:pt idx="13">
                  <c:v>0.75869888072267089</c:v>
                </c:pt>
                <c:pt idx="14">
                  <c:v>1.8142767467177088</c:v>
                </c:pt>
                <c:pt idx="15">
                  <c:v>0.6653420756535946</c:v>
                </c:pt>
                <c:pt idx="16">
                  <c:v>2.6187831927513852</c:v>
                </c:pt>
                <c:pt idx="17">
                  <c:v>-0.83956822366568873</c:v>
                </c:pt>
                <c:pt idx="18">
                  <c:v>-0.83956822366568873</c:v>
                </c:pt>
                <c:pt idx="19">
                  <c:v>0.87628373479833954</c:v>
                </c:pt>
                <c:pt idx="20">
                  <c:v>-0.83956822366568873</c:v>
                </c:pt>
                <c:pt idx="21">
                  <c:v>0</c:v>
                </c:pt>
                <c:pt idx="22">
                  <c:v>-0.17422614801209427</c:v>
                </c:pt>
                <c:pt idx="23">
                  <c:v>-0.83956822366568873</c:v>
                </c:pt>
                <c:pt idx="24">
                  <c:v>-0.41978411183284436</c:v>
                </c:pt>
                <c:pt idx="25">
                  <c:v>0.41978411183284431</c:v>
                </c:pt>
                <c:pt idx="26">
                  <c:v>0.24555796382075012</c:v>
                </c:pt>
                <c:pt idx="27">
                  <c:v>1.330684151307189</c:v>
                </c:pt>
                <c:pt idx="28">
                  <c:v>-0.83956822366568873</c:v>
                </c:pt>
                <c:pt idx="29">
                  <c:v>3.3329092088076053</c:v>
                </c:pt>
                <c:pt idx="30">
                  <c:v>-0.41978411183284436</c:v>
                </c:pt>
                <c:pt idx="31">
                  <c:v>-0.41978411183284436</c:v>
                </c:pt>
                <c:pt idx="32">
                  <c:v>-0.83956822366568873</c:v>
                </c:pt>
                <c:pt idx="33">
                  <c:v>0.33891476888982663</c:v>
                </c:pt>
                <c:pt idx="34">
                  <c:v>1.7989437642915893</c:v>
                </c:pt>
                <c:pt idx="35">
                  <c:v>-0.83956822366568873</c:v>
                </c:pt>
                <c:pt idx="36">
                  <c:v>-0.41978411183284436</c:v>
                </c:pt>
                <c:pt idx="37">
                  <c:v>-0.41978411183284436</c:v>
                </c:pt>
                <c:pt idx="38">
                  <c:v>1.0593512143785486</c:v>
                </c:pt>
                <c:pt idx="39">
                  <c:v>1.8292310980240327</c:v>
                </c:pt>
                <c:pt idx="40">
                  <c:v>0.83956822366568873</c:v>
                </c:pt>
                <c:pt idx="41">
                  <c:v>0.91090003947434461</c:v>
                </c:pt>
                <c:pt idx="42">
                  <c:v>1.3791596524587451</c:v>
                </c:pt>
                <c:pt idx="43">
                  <c:v>0</c:v>
                </c:pt>
                <c:pt idx="44">
                  <c:v>-0.41978411183284436</c:v>
                </c:pt>
                <c:pt idx="45">
                  <c:v>1.8509922578503595</c:v>
                </c:pt>
                <c:pt idx="46">
                  <c:v>-0.83956822366568873</c:v>
                </c:pt>
                <c:pt idx="47">
                  <c:v>1.2401246743356202</c:v>
                </c:pt>
                <c:pt idx="48">
                  <c:v>0.61264620581042839</c:v>
                </c:pt>
                <c:pt idx="49">
                  <c:v>1.2401246743356202</c:v>
                </c:pt>
                <c:pt idx="50">
                  <c:v>-0.41978411183284436</c:v>
                </c:pt>
                <c:pt idx="51">
                  <c:v>-0.41978411183284436</c:v>
                </c:pt>
                <c:pt idx="52">
                  <c:v>0</c:v>
                </c:pt>
                <c:pt idx="53">
                  <c:v>0.87628373479833954</c:v>
                </c:pt>
                <c:pt idx="54">
                  <c:v>1.5649217770023061</c:v>
                </c:pt>
                <c:pt idx="55">
                  <c:v>1.0593512143785486</c:v>
                </c:pt>
                <c:pt idx="56">
                  <c:v>-0.41978411183284436</c:v>
                </c:pt>
                <c:pt idx="57">
                  <c:v>0.6653420756535946</c:v>
                </c:pt>
                <c:pt idx="58">
                  <c:v>-0.17422614801209427</c:v>
                </c:pt>
                <c:pt idx="59">
                  <c:v>0.75869888072267089</c:v>
                </c:pt>
                <c:pt idx="60">
                  <c:v>0.55492441121917546</c:v>
                </c:pt>
                <c:pt idx="61">
                  <c:v>0.13514029938633113</c:v>
                </c:pt>
                <c:pt idx="62">
                  <c:v>0.24555796382075012</c:v>
                </c:pt>
                <c:pt idx="63">
                  <c:v>-0.83956822366568873</c:v>
                </c:pt>
                <c:pt idx="64">
                  <c:v>0</c:v>
                </c:pt>
                <c:pt idx="65">
                  <c:v>1.0324303176432725</c:v>
                </c:pt>
                <c:pt idx="66">
                  <c:v>-0.17422614801209427</c:v>
                </c:pt>
                <c:pt idx="67">
                  <c:v>-0.41978411183284436</c:v>
                </c:pt>
                <c:pt idx="68">
                  <c:v>0.49111592764150025</c:v>
                </c:pt>
                <c:pt idx="69">
                  <c:v>-0.83956822366568873</c:v>
                </c:pt>
                <c:pt idx="70">
                  <c:v>0.61264620581042839</c:v>
                </c:pt>
                <c:pt idx="71">
                  <c:v>1.0042568445434212</c:v>
                </c:pt>
                <c:pt idx="72">
                  <c:v>1.0324303176432725</c:v>
                </c:pt>
                <c:pt idx="73">
                  <c:v>-0.17422614801209427</c:v>
                </c:pt>
                <c:pt idx="74">
                  <c:v>-0.83956822366568873</c:v>
                </c:pt>
                <c:pt idx="75">
                  <c:v>-0.83956822366568873</c:v>
                </c:pt>
                <c:pt idx="76">
                  <c:v>-0.83956822366568873</c:v>
                </c:pt>
                <c:pt idx="77">
                  <c:v>1.6298718640403269</c:v>
                </c:pt>
                <c:pt idx="78">
                  <c:v>-0.83956822366568873</c:v>
                </c:pt>
                <c:pt idx="79">
                  <c:v>0.41978411183284431</c:v>
                </c:pt>
                <c:pt idx="80">
                  <c:v>-0.83956822366568873</c:v>
                </c:pt>
                <c:pt idx="81">
                  <c:v>0.41978411183284431</c:v>
                </c:pt>
                <c:pt idx="82">
                  <c:v>-0.17422614801209427</c:v>
                </c:pt>
                <c:pt idx="83">
                  <c:v>-0.17422614801209427</c:v>
                </c:pt>
                <c:pt idx="84">
                  <c:v>0.6653420756535946</c:v>
                </c:pt>
                <c:pt idx="85">
                  <c:v>-0.83956822366568873</c:v>
                </c:pt>
                <c:pt idx="86">
                  <c:v>0.94364425469552971</c:v>
                </c:pt>
                <c:pt idx="87">
                  <c:v>1.5873547288624483</c:v>
                </c:pt>
                <c:pt idx="88">
                  <c:v>0</c:v>
                </c:pt>
                <c:pt idx="89">
                  <c:v>-0.83956822366568873</c:v>
                </c:pt>
                <c:pt idx="90">
                  <c:v>-0.83956822366568873</c:v>
                </c:pt>
                <c:pt idx="91">
                  <c:v>-0.41978411183284436</c:v>
                </c:pt>
                <c:pt idx="92">
                  <c:v>-0.17422614801209427</c:v>
                </c:pt>
                <c:pt idx="93">
                  <c:v>-0.41978411183284436</c:v>
                </c:pt>
                <c:pt idx="94">
                  <c:v>-0.83956822366568873</c:v>
                </c:pt>
                <c:pt idx="95">
                  <c:v>-0.41978411183284436</c:v>
                </c:pt>
                <c:pt idx="96">
                  <c:v>-0.83956822366568873</c:v>
                </c:pt>
                <c:pt idx="97">
                  <c:v>0.41978411183284431</c:v>
                </c:pt>
                <c:pt idx="98">
                  <c:v>3.3229603944205031</c:v>
                </c:pt>
                <c:pt idx="99">
                  <c:v>-0.83956822366568873</c:v>
                </c:pt>
                <c:pt idx="100">
                  <c:v>0.24555796382075012</c:v>
                </c:pt>
                <c:pt idx="101">
                  <c:v>-0.83956822366568873</c:v>
                </c:pt>
                <c:pt idx="102">
                  <c:v>-0.83956822366568873</c:v>
                </c:pt>
                <c:pt idx="103">
                  <c:v>-0.17422614801209427</c:v>
                </c:pt>
                <c:pt idx="104">
                  <c:v>-0.83956822366568873</c:v>
                </c:pt>
                <c:pt idx="105">
                  <c:v>0.24555796382075012</c:v>
                </c:pt>
                <c:pt idx="106">
                  <c:v>0.41978411183284431</c:v>
                </c:pt>
                <c:pt idx="107">
                  <c:v>2.3187035498770814</c:v>
                </c:pt>
                <c:pt idx="108">
                  <c:v>1.2779882814640229</c:v>
                </c:pt>
                <c:pt idx="109">
                  <c:v>0</c:v>
                </c:pt>
                <c:pt idx="110">
                  <c:v>1.6791364473313772</c:v>
                </c:pt>
                <c:pt idx="111">
                  <c:v>0</c:v>
                </c:pt>
                <c:pt idx="112">
                  <c:v>0.24555796382075012</c:v>
                </c:pt>
                <c:pt idx="113">
                  <c:v>0.33891476888982663</c:v>
                </c:pt>
                <c:pt idx="114">
                  <c:v>0</c:v>
                </c:pt>
                <c:pt idx="115">
                  <c:v>2.6887766202664154</c:v>
                </c:pt>
                <c:pt idx="116">
                  <c:v>1.4240409563762659</c:v>
                </c:pt>
                <c:pt idx="117">
                  <c:v>1.3136232919418465</c:v>
                </c:pt>
                <c:pt idx="118">
                  <c:v>-0.83956822366568873</c:v>
                </c:pt>
                <c:pt idx="119">
                  <c:v>0</c:v>
                </c:pt>
                <c:pt idx="120">
                  <c:v>1.0324303176432725</c:v>
                </c:pt>
                <c:pt idx="121">
                  <c:v>0</c:v>
                </c:pt>
                <c:pt idx="122">
                  <c:v>0.75869888072267089</c:v>
                </c:pt>
                <c:pt idx="123">
                  <c:v>-0.83956822366568873</c:v>
                </c:pt>
                <c:pt idx="124">
                  <c:v>-0.83956822366568873</c:v>
                </c:pt>
                <c:pt idx="125">
                  <c:v>-0.83956822366568873</c:v>
                </c:pt>
                <c:pt idx="126">
                  <c:v>-0.41978411183284436</c:v>
                </c:pt>
                <c:pt idx="127">
                  <c:v>-0.17422614801209427</c:v>
                </c:pt>
                <c:pt idx="128">
                  <c:v>-0.41978411183284436</c:v>
                </c:pt>
                <c:pt idx="129">
                  <c:v>1.529632934271195</c:v>
                </c:pt>
                <c:pt idx="130">
                  <c:v>-0.83956822366568873</c:v>
                </c:pt>
                <c:pt idx="131">
                  <c:v>1.4791353262113931</c:v>
                </c:pt>
                <c:pt idx="132">
                  <c:v>-0.17422614801209427</c:v>
                </c:pt>
                <c:pt idx="133">
                  <c:v>1.3944926348848641</c:v>
                </c:pt>
                <c:pt idx="134">
                  <c:v>1.5649217770023061</c:v>
                </c:pt>
                <c:pt idx="135">
                  <c:v>-0.17422614801209427</c:v>
                </c:pt>
                <c:pt idx="136">
                  <c:v>1.1564580032950948</c:v>
                </c:pt>
                <c:pt idx="137">
                  <c:v>-0.83956822366568873</c:v>
                </c:pt>
                <c:pt idx="138">
                  <c:v>2.0126196062130766</c:v>
                </c:pt>
                <c:pt idx="139">
                  <c:v>-0.83956822366568873</c:v>
                </c:pt>
                <c:pt idx="140">
                  <c:v>0.24555796382075012</c:v>
                </c:pt>
                <c:pt idx="141">
                  <c:v>2.2340608585505524</c:v>
                </c:pt>
                <c:pt idx="142">
                  <c:v>-0.41978411183284436</c:v>
                </c:pt>
                <c:pt idx="143">
                  <c:v>0</c:v>
                </c:pt>
                <c:pt idx="144">
                  <c:v>0.24555796382075012</c:v>
                </c:pt>
                <c:pt idx="145">
                  <c:v>0.75869888072267089</c:v>
                </c:pt>
                <c:pt idx="146">
                  <c:v>0.6653420756535946</c:v>
                </c:pt>
                <c:pt idx="147">
                  <c:v>-0.83956822366568873</c:v>
                </c:pt>
                <c:pt idx="148">
                  <c:v>-0.41978411183284436</c:v>
                </c:pt>
                <c:pt idx="149">
                  <c:v>1.6885260998571705</c:v>
                </c:pt>
                <c:pt idx="150">
                  <c:v>-0.17422614801209427</c:v>
                </c:pt>
                <c:pt idx="151">
                  <c:v>1.4522144294761168</c:v>
                </c:pt>
                <c:pt idx="152">
                  <c:v>-0.41978411183284436</c:v>
                </c:pt>
                <c:pt idx="153">
                  <c:v>-0.83956822366568873</c:v>
                </c:pt>
                <c:pt idx="154">
                  <c:v>0.6653420756535946</c:v>
                </c:pt>
                <c:pt idx="155">
                  <c:v>-0.83956822366568873</c:v>
                </c:pt>
                <c:pt idx="156">
                  <c:v>-0.41978411183284436</c:v>
                </c:pt>
                <c:pt idx="157">
                  <c:v>-0.17422614801209427</c:v>
                </c:pt>
                <c:pt idx="158">
                  <c:v>-0.17422614801209427</c:v>
                </c:pt>
                <c:pt idx="159">
                  <c:v>0.49111592764150025</c:v>
                </c:pt>
                <c:pt idx="160">
                  <c:v>-0.83956822366568873</c:v>
                </c:pt>
                <c:pt idx="161">
                  <c:v>0.6653420756535946</c:v>
                </c:pt>
                <c:pt idx="162">
                  <c:v>-0.41978411183284436</c:v>
                </c:pt>
                <c:pt idx="163">
                  <c:v>1.6298718640403269</c:v>
                </c:pt>
                <c:pt idx="164">
                  <c:v>-0.83956822366568873</c:v>
                </c:pt>
                <c:pt idx="165">
                  <c:v>-0.83956822366568873</c:v>
                </c:pt>
                <c:pt idx="166">
                  <c:v>0.13514029938633113</c:v>
                </c:pt>
                <c:pt idx="167">
                  <c:v>1.5982671043883601</c:v>
                </c:pt>
                <c:pt idx="168">
                  <c:v>-0.83956822366568873</c:v>
                </c:pt>
                <c:pt idx="169">
                  <c:v>2.0698451939298801</c:v>
                </c:pt>
                <c:pt idx="170">
                  <c:v>2.7611001187207336</c:v>
                </c:pt>
                <c:pt idx="171">
                  <c:v>0.13514029938633113</c:v>
                </c:pt>
                <c:pt idx="172">
                  <c:v>0.61264620581042839</c:v>
                </c:pt>
                <c:pt idx="173">
                  <c:v>0.33891476888982663</c:v>
                </c:pt>
                <c:pt idx="174">
                  <c:v>0.71381757680515057</c:v>
                </c:pt>
                <c:pt idx="175">
                  <c:v>-0.83956822366568873</c:v>
                </c:pt>
                <c:pt idx="176">
                  <c:v>0.87628373479833954</c:v>
                </c:pt>
                <c:pt idx="177">
                  <c:v>0.41978411183284431</c:v>
                </c:pt>
                <c:pt idx="178">
                  <c:v>1.706879639449445</c:v>
                </c:pt>
                <c:pt idx="179">
                  <c:v>-0.41978411183284436</c:v>
                </c:pt>
                <c:pt idx="180">
                  <c:v>0.33891476888982663</c:v>
                </c:pt>
                <c:pt idx="181">
                  <c:v>-0.83956822366568873</c:v>
                </c:pt>
                <c:pt idx="182">
                  <c:v>-0.83956822366568873</c:v>
                </c:pt>
                <c:pt idx="183">
                  <c:v>1.1564580032950948</c:v>
                </c:pt>
                <c:pt idx="184">
                  <c:v>-0.41978411183284436</c:v>
                </c:pt>
                <c:pt idx="185">
                  <c:v>-0.41978411183284436</c:v>
                </c:pt>
                <c:pt idx="186">
                  <c:v>-0.17422614801209427</c:v>
                </c:pt>
                <c:pt idx="187">
                  <c:v>-0.41978411183284436</c:v>
                </c:pt>
                <c:pt idx="188">
                  <c:v>1.4240409563762659</c:v>
                </c:pt>
                <c:pt idx="189">
                  <c:v>-0.83956822366568873</c:v>
                </c:pt>
                <c:pt idx="190">
                  <c:v>0.13514029938633113</c:v>
                </c:pt>
                <c:pt idx="191">
                  <c:v>3.4985955088448808</c:v>
                </c:pt>
                <c:pt idx="192">
                  <c:v>0.49111592764150025</c:v>
                </c:pt>
                <c:pt idx="193">
                  <c:v>-0.83956822366568873</c:v>
                </c:pt>
                <c:pt idx="194">
                  <c:v>-0.41978411183284436</c:v>
                </c:pt>
                <c:pt idx="195">
                  <c:v>0.41978411183284431</c:v>
                </c:pt>
                <c:pt idx="196">
                  <c:v>-0.41978411183284436</c:v>
                </c:pt>
                <c:pt idx="197">
                  <c:v>-0.17422614801209427</c:v>
                </c:pt>
                <c:pt idx="198">
                  <c:v>-0.17422614801209427</c:v>
                </c:pt>
                <c:pt idx="199">
                  <c:v>1.8719985413089613</c:v>
                </c:pt>
                <c:pt idx="200">
                  <c:v>-0.83956822366568873</c:v>
                </c:pt>
                <c:pt idx="201">
                  <c:v>-0.17422614801209427</c:v>
                </c:pt>
                <c:pt idx="202">
                  <c:v>-0.83956822366568873</c:v>
                </c:pt>
                <c:pt idx="203">
                  <c:v>-0.17422614801209427</c:v>
                </c:pt>
                <c:pt idx="204">
                  <c:v>1.330684151307189</c:v>
                </c:pt>
                <c:pt idx="205">
                  <c:v>-0.41978411183284436</c:v>
                </c:pt>
                <c:pt idx="206">
                  <c:v>-0.83956822366568873</c:v>
                </c:pt>
                <c:pt idx="207">
                  <c:v>0.24555796382075012</c:v>
                </c:pt>
                <c:pt idx="208">
                  <c:v>0.49111592764150025</c:v>
                </c:pt>
                <c:pt idx="209">
                  <c:v>0</c:v>
                </c:pt>
                <c:pt idx="210">
                  <c:v>0</c:v>
                </c:pt>
                <c:pt idx="211">
                  <c:v>-0.83956822366568873</c:v>
                </c:pt>
                <c:pt idx="212">
                  <c:v>0.6653420756535946</c:v>
                </c:pt>
                <c:pt idx="213">
                  <c:v>-0.17422614801209427</c:v>
                </c:pt>
                <c:pt idx="214">
                  <c:v>0.13514029938633113</c:v>
                </c:pt>
                <c:pt idx="215">
                  <c:v>-0.83956822366568873</c:v>
                </c:pt>
                <c:pt idx="216">
                  <c:v>3.1165470516508504</c:v>
                </c:pt>
                <c:pt idx="217">
                  <c:v>-0.83956822366568873</c:v>
                </c:pt>
                <c:pt idx="218">
                  <c:v>-0.83956822366568873</c:v>
                </c:pt>
                <c:pt idx="219">
                  <c:v>-0.41978411183284436</c:v>
                </c:pt>
                <c:pt idx="220">
                  <c:v>0.49111592764150025</c:v>
                </c:pt>
                <c:pt idx="221">
                  <c:v>0.49111592764150025</c:v>
                </c:pt>
                <c:pt idx="222">
                  <c:v>0.87628373479833954</c:v>
                </c:pt>
                <c:pt idx="223">
                  <c:v>0.91090003947434461</c:v>
                </c:pt>
                <c:pt idx="224">
                  <c:v>0.33891476888982663</c:v>
                </c:pt>
                <c:pt idx="225">
                  <c:v>-0.17422614801209427</c:v>
                </c:pt>
                <c:pt idx="226">
                  <c:v>0.33891476888982663</c:v>
                </c:pt>
                <c:pt idx="227">
                  <c:v>-0.83956822366568873</c:v>
                </c:pt>
                <c:pt idx="228">
                  <c:v>1.1784829925555154</c:v>
                </c:pt>
                <c:pt idx="229">
                  <c:v>-0.83956822366568873</c:v>
                </c:pt>
                <c:pt idx="230">
                  <c:v>-0.83956822366568873</c:v>
                </c:pt>
                <c:pt idx="231">
                  <c:v>0.33891476888982663</c:v>
                </c:pt>
                <c:pt idx="232">
                  <c:v>2.2743284060027187</c:v>
                </c:pt>
                <c:pt idx="233">
                  <c:v>-0.83956822366568873</c:v>
                </c:pt>
                <c:pt idx="234">
                  <c:v>2.6743133548312543</c:v>
                </c:pt>
                <c:pt idx="235">
                  <c:v>-0.83956822366568873</c:v>
                </c:pt>
                <c:pt idx="236">
                  <c:v>0</c:v>
                </c:pt>
                <c:pt idx="237">
                  <c:v>-0.41978411183284436</c:v>
                </c:pt>
                <c:pt idx="238">
                  <c:v>-0.83956822366568873</c:v>
                </c:pt>
                <c:pt idx="239">
                  <c:v>0.94364425469552971</c:v>
                </c:pt>
                <c:pt idx="240">
                  <c:v>-0.17422614801209427</c:v>
                </c:pt>
                <c:pt idx="241">
                  <c:v>-0.17422614801209427</c:v>
                </c:pt>
                <c:pt idx="242">
                  <c:v>1.2593523354985332</c:v>
                </c:pt>
                <c:pt idx="243">
                  <c:v>-0.83956822366568873</c:v>
                </c:pt>
                <c:pt idx="244">
                  <c:v>-0.83956822366568873</c:v>
                </c:pt>
                <c:pt idx="245">
                  <c:v>0</c:v>
                </c:pt>
                <c:pt idx="246">
                  <c:v>0.6653420756535946</c:v>
                </c:pt>
                <c:pt idx="247">
                  <c:v>-0.83956822366568873</c:v>
                </c:pt>
                <c:pt idx="248">
                  <c:v>0.55492441121917546</c:v>
                </c:pt>
                <c:pt idx="249">
                  <c:v>1.6298718640403269</c:v>
                </c:pt>
                <c:pt idx="250">
                  <c:v>-0.83956822366568873</c:v>
                </c:pt>
                <c:pt idx="251">
                  <c:v>0.41978411183284431</c:v>
                </c:pt>
                <c:pt idx="252">
                  <c:v>-0.83956822366568873</c:v>
                </c:pt>
                <c:pt idx="253">
                  <c:v>0.91090003947434461</c:v>
                </c:pt>
                <c:pt idx="254">
                  <c:v>0.24555796382075012</c:v>
                </c:pt>
                <c:pt idx="255">
                  <c:v>-0.83956822366568873</c:v>
                </c:pt>
                <c:pt idx="256">
                  <c:v>3.1130105717833825</c:v>
                </c:pt>
                <c:pt idx="257">
                  <c:v>-0.83956822366568873</c:v>
                </c:pt>
                <c:pt idx="258">
                  <c:v>0.83956822366568873</c:v>
                </c:pt>
                <c:pt idx="259">
                  <c:v>-0.17422614801209427</c:v>
                </c:pt>
                <c:pt idx="260">
                  <c:v>0.41978411183284431</c:v>
                </c:pt>
                <c:pt idx="261">
                  <c:v>-0.41978411183284436</c:v>
                </c:pt>
                <c:pt idx="262">
                  <c:v>-0.17422614801209427</c:v>
                </c:pt>
                <c:pt idx="263">
                  <c:v>0.33891476888982663</c:v>
                </c:pt>
                <c:pt idx="264">
                  <c:v>1.0593512143785486</c:v>
                </c:pt>
                <c:pt idx="265">
                  <c:v>0.13514029938633113</c:v>
                </c:pt>
                <c:pt idx="266">
                  <c:v>-0.41978411183284436</c:v>
                </c:pt>
                <c:pt idx="267">
                  <c:v>1.1997350136747766</c:v>
                </c:pt>
                <c:pt idx="268">
                  <c:v>0.55492441121917546</c:v>
                </c:pt>
                <c:pt idx="269">
                  <c:v>0.61264620581042839</c:v>
                </c:pt>
                <c:pt idx="270">
                  <c:v>0.41978411183284431</c:v>
                </c:pt>
                <c:pt idx="271">
                  <c:v>-0.17422614801209427</c:v>
                </c:pt>
                <c:pt idx="272">
                  <c:v>-0.83956822366568873</c:v>
                </c:pt>
                <c:pt idx="273">
                  <c:v>-0.17422614801209427</c:v>
                </c:pt>
                <c:pt idx="274">
                  <c:v>1.1997350136747766</c:v>
                </c:pt>
                <c:pt idx="275">
                  <c:v>-0.41978411183284436</c:v>
                </c:pt>
                <c:pt idx="276">
                  <c:v>-0.83956822366568873</c:v>
                </c:pt>
                <c:pt idx="277">
                  <c:v>-0.83956822366568873</c:v>
                </c:pt>
                <c:pt idx="278">
                  <c:v>-0.41978411183284436</c:v>
                </c:pt>
                <c:pt idx="279">
                  <c:v>0</c:v>
                </c:pt>
                <c:pt idx="280">
                  <c:v>-0.17422614801209427</c:v>
                </c:pt>
                <c:pt idx="281">
                  <c:v>-0.17422614801209427</c:v>
                </c:pt>
                <c:pt idx="282">
                  <c:v>-0.83956822366568873</c:v>
                </c:pt>
                <c:pt idx="283">
                  <c:v>-0.83956822366568873</c:v>
                </c:pt>
                <c:pt idx="284">
                  <c:v>0</c:v>
                </c:pt>
                <c:pt idx="285">
                  <c:v>0.33891476888982663</c:v>
                </c:pt>
                <c:pt idx="286">
                  <c:v>-0.83956822366568873</c:v>
                </c:pt>
                <c:pt idx="287">
                  <c:v>-0.83956822366568873</c:v>
                </c:pt>
                <c:pt idx="288">
                  <c:v>-0.83956822366568873</c:v>
                </c:pt>
                <c:pt idx="289">
                  <c:v>1.2779882814640229</c:v>
                </c:pt>
                <c:pt idx="290">
                  <c:v>-0.83956822366568873</c:v>
                </c:pt>
                <c:pt idx="291">
                  <c:v>-0.83956822366568873</c:v>
                </c:pt>
                <c:pt idx="292">
                  <c:v>1.3634283665283742</c:v>
                </c:pt>
                <c:pt idx="293">
                  <c:v>0.91090003947434461</c:v>
                </c:pt>
                <c:pt idx="294">
                  <c:v>-0.83956822366568873</c:v>
                </c:pt>
                <c:pt idx="295">
                  <c:v>0.13514029938633113</c:v>
                </c:pt>
                <c:pt idx="296">
                  <c:v>-0.83956822366568873</c:v>
                </c:pt>
                <c:pt idx="297">
                  <c:v>-0.83956822366568873</c:v>
                </c:pt>
                <c:pt idx="298">
                  <c:v>-0.83956822366568873</c:v>
                </c:pt>
                <c:pt idx="299">
                  <c:v>1.3944926348848641</c:v>
                </c:pt>
                <c:pt idx="300">
                  <c:v>-0.83956822366568873</c:v>
                </c:pt>
                <c:pt idx="301">
                  <c:v>0</c:v>
                </c:pt>
                <c:pt idx="302">
                  <c:v>0.94364425469552971</c:v>
                </c:pt>
                <c:pt idx="303">
                  <c:v>-0.83956822366568873</c:v>
                </c:pt>
                <c:pt idx="304">
                  <c:v>-0.83956822366568873</c:v>
                </c:pt>
                <c:pt idx="305">
                  <c:v>0</c:v>
                </c:pt>
                <c:pt idx="306">
                  <c:v>0</c:v>
                </c:pt>
                <c:pt idx="307">
                  <c:v>0.49111592764150025</c:v>
                </c:pt>
                <c:pt idx="308">
                  <c:v>-0.83956822366568873</c:v>
                </c:pt>
                <c:pt idx="309">
                  <c:v>1.7504682631400335</c:v>
                </c:pt>
                <c:pt idx="310">
                  <c:v>-0.41978411183284436</c:v>
                </c:pt>
                <c:pt idx="311">
                  <c:v>1.1564580032950948</c:v>
                </c:pt>
                <c:pt idx="312">
                  <c:v>1.8438250682091097</c:v>
                </c:pt>
                <c:pt idx="313">
                  <c:v>-0.83956822366568873</c:v>
                </c:pt>
                <c:pt idx="314">
                  <c:v>0.41978411183284431</c:v>
                </c:pt>
                <c:pt idx="315">
                  <c:v>1.7751908980919453</c:v>
                </c:pt>
                <c:pt idx="316">
                  <c:v>0.24555796382075012</c:v>
                </c:pt>
                <c:pt idx="317">
                  <c:v>0.33891476888982663</c:v>
                </c:pt>
                <c:pt idx="318">
                  <c:v>0.49111592764150025</c:v>
                </c:pt>
                <c:pt idx="319">
                  <c:v>1.1098488224383509</c:v>
                </c:pt>
                <c:pt idx="320">
                  <c:v>1.758821781184887</c:v>
                </c:pt>
                <c:pt idx="321">
                  <c:v>0</c:v>
                </c:pt>
                <c:pt idx="322">
                  <c:v>-0.41978411183284436</c:v>
                </c:pt>
                <c:pt idx="323">
                  <c:v>0</c:v>
                </c:pt>
                <c:pt idx="324">
                  <c:v>-0.41978411183284436</c:v>
                </c:pt>
                <c:pt idx="325">
                  <c:v>-0.83956822366568873</c:v>
                </c:pt>
                <c:pt idx="326">
                  <c:v>-0.83956822366568873</c:v>
                </c:pt>
                <c:pt idx="327">
                  <c:v>-0.41978411183284436</c:v>
                </c:pt>
                <c:pt idx="328">
                  <c:v>0.71381757680515057</c:v>
                </c:pt>
                <c:pt idx="329">
                  <c:v>-0.17422614801209427</c:v>
                </c:pt>
                <c:pt idx="330">
                  <c:v>3.1004676879728756</c:v>
                </c:pt>
                <c:pt idx="331">
                  <c:v>0.41978411183284431</c:v>
                </c:pt>
                <c:pt idx="332">
                  <c:v>-0.41978411183284436</c:v>
                </c:pt>
                <c:pt idx="333">
                  <c:v>0.61264620581042839</c:v>
                </c:pt>
                <c:pt idx="334">
                  <c:v>-0.83956822366568873</c:v>
                </c:pt>
                <c:pt idx="335">
                  <c:v>1.706879639449445</c:v>
                </c:pt>
                <c:pt idx="336">
                  <c:v>-0.17422614801209427</c:v>
                </c:pt>
                <c:pt idx="337">
                  <c:v>-0.41978411183284436</c:v>
                </c:pt>
                <c:pt idx="338">
                  <c:v>-0.83956822366568873</c:v>
                </c:pt>
                <c:pt idx="339">
                  <c:v>-0.83956822366568873</c:v>
                </c:pt>
                <c:pt idx="340">
                  <c:v>-0.41978411183284436</c:v>
                </c:pt>
                <c:pt idx="341">
                  <c:v>2.2526968045160425</c:v>
                </c:pt>
                <c:pt idx="342">
                  <c:v>-0.41978411183284436</c:v>
                </c:pt>
                <c:pt idx="343">
                  <c:v>-0.83956822366568873</c:v>
                </c:pt>
                <c:pt idx="344">
                  <c:v>0.97470852305201994</c:v>
                </c:pt>
                <c:pt idx="345">
                  <c:v>2.4564712740195382</c:v>
                </c:pt>
                <c:pt idx="346">
                  <c:v>0.97470852305201994</c:v>
                </c:pt>
                <c:pt idx="347">
                  <c:v>0</c:v>
                </c:pt>
                <c:pt idx="348">
                  <c:v>-0.83956822366568873</c:v>
                </c:pt>
                <c:pt idx="349">
                  <c:v>2.7736522873436091</c:v>
                </c:pt>
                <c:pt idx="350">
                  <c:v>-0.41978411183284436</c:v>
                </c:pt>
                <c:pt idx="351">
                  <c:v>-0.83956822366568873</c:v>
                </c:pt>
                <c:pt idx="352">
                  <c:v>0</c:v>
                </c:pt>
                <c:pt idx="353">
                  <c:v>1.0851261874864389</c:v>
                </c:pt>
                <c:pt idx="354">
                  <c:v>1.5982671043883601</c:v>
                </c:pt>
                <c:pt idx="355">
                  <c:v>2.9729736451925652</c:v>
                </c:pt>
                <c:pt idx="356">
                  <c:v>2.8917849663832587</c:v>
                </c:pt>
                <c:pt idx="357">
                  <c:v>2.0340597374305687</c:v>
                </c:pt>
                <c:pt idx="358">
                  <c:v>0.33891476888982663</c:v>
                </c:pt>
                <c:pt idx="359">
                  <c:v>0</c:v>
                </c:pt>
                <c:pt idx="360">
                  <c:v>-0.83956822366568873</c:v>
                </c:pt>
                <c:pt idx="361">
                  <c:v>-0.17422614801209427</c:v>
                </c:pt>
                <c:pt idx="362">
                  <c:v>0.6653420756535946</c:v>
                </c:pt>
                <c:pt idx="363">
                  <c:v>-0.41978411183284436</c:v>
                </c:pt>
                <c:pt idx="364">
                  <c:v>-0.83956822366568873</c:v>
                </c:pt>
                <c:pt idx="365">
                  <c:v>0.13514029938633113</c:v>
                </c:pt>
                <c:pt idx="366">
                  <c:v>-0.17422614801209427</c:v>
                </c:pt>
                <c:pt idx="367">
                  <c:v>1.4522144294761168</c:v>
                </c:pt>
                <c:pt idx="368">
                  <c:v>-0.17422614801209427</c:v>
                </c:pt>
                <c:pt idx="369">
                  <c:v>-0.41978411183284436</c:v>
                </c:pt>
                <c:pt idx="370">
                  <c:v>-0.41978411183284436</c:v>
                </c:pt>
                <c:pt idx="371">
                  <c:v>0.97470852305201994</c:v>
                </c:pt>
                <c:pt idx="372">
                  <c:v>-0.83956822366568873</c:v>
                </c:pt>
                <c:pt idx="373">
                  <c:v>0.8004823750399257</c:v>
                </c:pt>
                <c:pt idx="374">
                  <c:v>1.5049102993192831</c:v>
                </c:pt>
                <c:pt idx="375">
                  <c:v>0.97470852305201994</c:v>
                </c:pt>
                <c:pt idx="376">
                  <c:v>-0.41978411183284436</c:v>
                </c:pt>
                <c:pt idx="377">
                  <c:v>0</c:v>
                </c:pt>
                <c:pt idx="378">
                  <c:v>-0.41978411183284436</c:v>
                </c:pt>
                <c:pt idx="379">
                  <c:v>-0.17422614801209427</c:v>
                </c:pt>
                <c:pt idx="380">
                  <c:v>-0.83956822366568873</c:v>
                </c:pt>
                <c:pt idx="381">
                  <c:v>-0.41978411183284436</c:v>
                </c:pt>
                <c:pt idx="382">
                  <c:v>-0.41978411183284436</c:v>
                </c:pt>
                <c:pt idx="383">
                  <c:v>-0.17422614801209427</c:v>
                </c:pt>
                <c:pt idx="384">
                  <c:v>0.71381757680515057</c:v>
                </c:pt>
                <c:pt idx="385">
                  <c:v>0</c:v>
                </c:pt>
                <c:pt idx="386">
                  <c:v>0</c:v>
                </c:pt>
                <c:pt idx="387">
                  <c:v>-0.41978411183284436</c:v>
                </c:pt>
                <c:pt idx="388">
                  <c:v>1.6695989201970154</c:v>
                </c:pt>
                <c:pt idx="389">
                  <c:v>-0.83956822366568873</c:v>
                </c:pt>
                <c:pt idx="390">
                  <c:v>1.0324303176432725</c:v>
                </c:pt>
                <c:pt idx="391">
                  <c:v>0</c:v>
                </c:pt>
                <c:pt idx="392">
                  <c:v>-0.41978411183284436</c:v>
                </c:pt>
                <c:pt idx="393">
                  <c:v>1.5173977614453422</c:v>
                </c:pt>
                <c:pt idx="394">
                  <c:v>-0.83956822366568873</c:v>
                </c:pt>
                <c:pt idx="395">
                  <c:v>-0.17422614801209427</c:v>
                </c:pt>
                <c:pt idx="396">
                  <c:v>-0.83956822366568873</c:v>
                </c:pt>
                <c:pt idx="397">
                  <c:v>-0.83956822366568873</c:v>
                </c:pt>
                <c:pt idx="398">
                  <c:v>-0.83956822366568873</c:v>
                </c:pt>
                <c:pt idx="399">
                  <c:v>1.5762421151279391</c:v>
                </c:pt>
                <c:pt idx="400">
                  <c:v>0.41978411183284431</c:v>
                </c:pt>
                <c:pt idx="401">
                  <c:v>-0.83956822366568873</c:v>
                </c:pt>
                <c:pt idx="402">
                  <c:v>0.49111592764150025</c:v>
                </c:pt>
              </c:numCache>
            </c:numRef>
          </c:xVal>
          <c:yVal>
            <c:numRef>
              <c:f>submitterpatch!$G$2:$G$404</c:f>
              <c:numCache>
                <c:formatCode>General</c:formatCode>
                <c:ptCount val="403"/>
                <c:pt idx="49">
                  <c:v>-0.27549861264092446</c:v>
                </c:pt>
                <c:pt idx="50">
                  <c:v>-1.0257442434305177</c:v>
                </c:pt>
                <c:pt idx="51">
                  <c:v>0.25004208853065141</c:v>
                </c:pt>
                <c:pt idx="52">
                  <c:v>-0.45820533288673398</c:v>
                </c:pt>
                <c:pt idx="53">
                  <c:v>0.62402927827111154</c:v>
                </c:pt>
                <c:pt idx="54">
                  <c:v>-0.12621635251848173</c:v>
                </c:pt>
                <c:pt idx="55">
                  <c:v>-0.12621635251848173</c:v>
                </c:pt>
                <c:pt idx="56">
                  <c:v>0.37007889796782867</c:v>
                </c:pt>
                <c:pt idx="57">
                  <c:v>0.1093335776570496</c:v>
                </c:pt>
                <c:pt idx="58">
                  <c:v>-0.27549861264092446</c:v>
                </c:pt>
                <c:pt idx="59">
                  <c:v>0.5962711768990232</c:v>
                </c:pt>
                <c:pt idx="60">
                  <c:v>-0.45820533288673398</c:v>
                </c:pt>
                <c:pt idx="61">
                  <c:v>-0.69375526306226543</c:v>
                </c:pt>
                <c:pt idx="62">
                  <c:v>-1.0257442434305177</c:v>
                </c:pt>
                <c:pt idx="63">
                  <c:v>-1.5932831539743013</c:v>
                </c:pt>
                <c:pt idx="64">
                  <c:v>-0.12621635251848173</c:v>
                </c:pt>
                <c:pt idx="65">
                  <c:v>-0.69375526306226543</c:v>
                </c:pt>
                <c:pt idx="66">
                  <c:v>0.44132255802530207</c:v>
                </c:pt>
                <c:pt idx="67">
                  <c:v>1.9791590481379486</c:v>
                </c:pt>
                <c:pt idx="68">
                  <c:v>-0.27549861264092446</c:v>
                </c:pt>
                <c:pt idx="69">
                  <c:v>-1.0257442434305177</c:v>
                </c:pt>
                <c:pt idx="70">
                  <c:v>-1.5932831539743013</c:v>
                </c:pt>
                <c:pt idx="71">
                  <c:v>-0.45820533288673398</c:v>
                </c:pt>
                <c:pt idx="72">
                  <c:v>0.56753891054378358</c:v>
                </c:pt>
                <c:pt idx="73">
                  <c:v>0.44132255802530207</c:v>
                </c:pt>
                <c:pt idx="74">
                  <c:v>-1.5932831539743013</c:v>
                </c:pt>
                <c:pt idx="75">
                  <c:v>-1.5932831539743013</c:v>
                </c:pt>
                <c:pt idx="76">
                  <c:v>-0.69375526306226543</c:v>
                </c:pt>
                <c:pt idx="77">
                  <c:v>-0.12621635251848173</c:v>
                </c:pt>
                <c:pt idx="78">
                  <c:v>-1.5932831539743013</c:v>
                </c:pt>
                <c:pt idx="79">
                  <c:v>0</c:v>
                </c:pt>
                <c:pt idx="80">
                  <c:v>-1.0257442434305177</c:v>
                </c:pt>
                <c:pt idx="81">
                  <c:v>0.20577262784977052</c:v>
                </c:pt>
                <c:pt idx="82">
                  <c:v>-0.45820533288673398</c:v>
                </c:pt>
                <c:pt idx="83">
                  <c:v>1.7171088899864713</c:v>
                </c:pt>
                <c:pt idx="84">
                  <c:v>0</c:v>
                </c:pt>
                <c:pt idx="85">
                  <c:v>0.44132255802530207</c:v>
                </c:pt>
                <c:pt idx="86">
                  <c:v>-0.27549861264092446</c:v>
                </c:pt>
                <c:pt idx="87">
                  <c:v>0.85957920844664293</c:v>
                </c:pt>
                <c:pt idx="88">
                  <c:v>0.44132255802530207</c:v>
                </c:pt>
                <c:pt idx="89">
                  <c:v>0</c:v>
                </c:pt>
                <c:pt idx="90">
                  <c:v>1.163810087442807</c:v>
                </c:pt>
                <c:pt idx="91">
                  <c:v>-0.84303752318470826</c:v>
                </c:pt>
                <c:pt idx="92">
                  <c:v>-1.0257442434305177</c:v>
                </c:pt>
                <c:pt idx="93">
                  <c:v>-1.0257442434305177</c:v>
                </c:pt>
                <c:pt idx="94">
                  <c:v>0.29204029790285913</c:v>
                </c:pt>
                <c:pt idx="95">
                  <c:v>1.1203245287574215</c:v>
                </c:pt>
                <c:pt idx="96">
                  <c:v>-0.45820533288673398</c:v>
                </c:pt>
                <c:pt idx="97">
                  <c:v>0.83884935256069237</c:v>
                </c:pt>
                <c:pt idx="98">
                  <c:v>-0.45820533288673398</c:v>
                </c:pt>
                <c:pt idx="99">
                  <c:v>0.1093335776570496</c:v>
                </c:pt>
                <c:pt idx="100">
                  <c:v>0.77331153839355404</c:v>
                </c:pt>
                <c:pt idx="101">
                  <c:v>-1.5932831539743013</c:v>
                </c:pt>
                <c:pt idx="102">
                  <c:v>0.29204029790285913</c:v>
                </c:pt>
                <c:pt idx="103">
                  <c:v>0</c:v>
                </c:pt>
                <c:pt idx="104">
                  <c:v>-0.45820533288673398</c:v>
                </c:pt>
                <c:pt idx="105">
                  <c:v>-0.45820533288673398</c:v>
                </c:pt>
                <c:pt idx="106">
                  <c:v>-1.0257442434305177</c:v>
                </c:pt>
                <c:pt idx="107">
                  <c:v>0.33198898036825225</c:v>
                </c:pt>
                <c:pt idx="108">
                  <c:v>0.37007889796782867</c:v>
                </c:pt>
                <c:pt idx="109">
                  <c:v>1.9140557182324005</c:v>
                </c:pt>
                <c:pt idx="110">
                  <c:v>0.29204029790285913</c:v>
                </c:pt>
                <c:pt idx="111">
                  <c:v>1.1778067628346958</c:v>
                </c:pt>
                <c:pt idx="112">
                  <c:v>-0.12621635251848173</c:v>
                </c:pt>
                <c:pt idx="113">
                  <c:v>-0.69375526306226543</c:v>
                </c:pt>
                <c:pt idx="114">
                  <c:v>1.395823141398346</c:v>
                </c:pt>
                <c:pt idx="115">
                  <c:v>-0.12621635251848173</c:v>
                </c:pt>
                <c:pt idx="116">
                  <c:v>-0.45820533288673398</c:v>
                </c:pt>
                <c:pt idx="117">
                  <c:v>0.29204029790285913</c:v>
                </c:pt>
                <c:pt idx="118">
                  <c:v>-1.5932831539743013</c:v>
                </c:pt>
                <c:pt idx="119">
                  <c:v>1.2571060029820333</c:v>
                </c:pt>
                <c:pt idx="120">
                  <c:v>1.7313489979865908</c:v>
                </c:pt>
                <c:pt idx="121">
                  <c:v>0.70206787833608064</c:v>
                </c:pt>
                <c:pt idx="122">
                  <c:v>-0.12621635251848173</c:v>
                </c:pt>
                <c:pt idx="123">
                  <c:v>-1.0257442434305177</c:v>
                </c:pt>
                <c:pt idx="124">
                  <c:v>-0.45820533288673398</c:v>
                </c:pt>
                <c:pt idx="125">
                  <c:v>0.77331153839355404</c:v>
                </c:pt>
                <c:pt idx="126">
                  <c:v>0.83884935256069237</c:v>
                </c:pt>
                <c:pt idx="127">
                  <c:v>-1.5932831539743013</c:v>
                </c:pt>
                <c:pt idx="128">
                  <c:v>2.217312432245413</c:v>
                </c:pt>
                <c:pt idx="129">
                  <c:v>0</c:v>
                </c:pt>
                <c:pt idx="130">
                  <c:v>0.29204029790285913</c:v>
                </c:pt>
                <c:pt idx="131">
                  <c:v>-0.45820533288673398</c:v>
                </c:pt>
                <c:pt idx="132">
                  <c:v>0.1093335776570496</c:v>
                </c:pt>
                <c:pt idx="133">
                  <c:v>1.0743992827362236</c:v>
                </c:pt>
                <c:pt idx="134">
                  <c:v>0.1093335776570496</c:v>
                </c:pt>
                <c:pt idx="135">
                  <c:v>1.5591621514254714</c:v>
                </c:pt>
                <c:pt idx="136">
                  <c:v>-0.12621635251848173</c:v>
                </c:pt>
                <c:pt idx="137">
                  <c:v>-1.5932831539743013</c:v>
                </c:pt>
                <c:pt idx="138">
                  <c:v>-0.12621635251848173</c:v>
                </c:pt>
                <c:pt idx="139">
                  <c:v>0.1093335776570496</c:v>
                </c:pt>
                <c:pt idx="140">
                  <c:v>0.67687248820083334</c:v>
                </c:pt>
                <c:pt idx="141">
                  <c:v>0</c:v>
                </c:pt>
                <c:pt idx="142">
                  <c:v>0.33198898036825225</c:v>
                </c:pt>
                <c:pt idx="143">
                  <c:v>-0.56753891054378358</c:v>
                </c:pt>
                <c:pt idx="144">
                  <c:v>1.5415531808873866</c:v>
                </c:pt>
                <c:pt idx="145">
                  <c:v>-0.27549861264092446</c:v>
                </c:pt>
                <c:pt idx="146">
                  <c:v>-1.0257442434305177</c:v>
                </c:pt>
                <c:pt idx="147">
                  <c:v>0.37007889796782867</c:v>
                </c:pt>
                <c:pt idx="148">
                  <c:v>-1.0257442434305177</c:v>
                </c:pt>
                <c:pt idx="149">
                  <c:v>0</c:v>
                </c:pt>
                <c:pt idx="150">
                  <c:v>0.50686037219243996</c:v>
                </c:pt>
                <c:pt idx="151">
                  <c:v>0.29204029790285913</c:v>
                </c:pt>
                <c:pt idx="152">
                  <c:v>-0.69375526306226543</c:v>
                </c:pt>
                <c:pt idx="153">
                  <c:v>1.3408504489373378</c:v>
                </c:pt>
                <c:pt idx="154">
                  <c:v>-0.27549861264092446</c:v>
                </c:pt>
                <c:pt idx="155">
                  <c:v>-1.5932831539743013</c:v>
                </c:pt>
                <c:pt idx="156">
                  <c:v>1.2571060029820333</c:v>
                </c:pt>
                <c:pt idx="157">
                  <c:v>1.0422859286924524</c:v>
                </c:pt>
                <c:pt idx="158">
                  <c:v>-0.27549861264092446</c:v>
                </c:pt>
                <c:pt idx="159">
                  <c:v>-0.45820533288673398</c:v>
                </c:pt>
                <c:pt idx="160">
                  <c:v>0.1093335776570496</c:v>
                </c:pt>
                <c:pt idx="161">
                  <c:v>0.29204029790285913</c:v>
                </c:pt>
                <c:pt idx="162">
                  <c:v>2.3435287847638944</c:v>
                </c:pt>
                <c:pt idx="163">
                  <c:v>0.29204029790285913</c:v>
                </c:pt>
                <c:pt idx="164">
                  <c:v>-1.0257442434305177</c:v>
                </c:pt>
                <c:pt idx="165">
                  <c:v>-0.69375526306226543</c:v>
                </c:pt>
                <c:pt idx="166">
                  <c:v>-1.0257442434305177</c:v>
                </c:pt>
                <c:pt idx="167">
                  <c:v>-0.69375526306226543</c:v>
                </c:pt>
                <c:pt idx="168">
                  <c:v>-1.0257442434305177</c:v>
                </c:pt>
                <c:pt idx="169">
                  <c:v>0.29204029790285913</c:v>
                </c:pt>
                <c:pt idx="170">
                  <c:v>-0.69375526306226543</c:v>
                </c:pt>
                <c:pt idx="171">
                  <c:v>0.81758099907443493</c:v>
                </c:pt>
                <c:pt idx="172">
                  <c:v>0.62402927827111154</c:v>
                </c:pt>
                <c:pt idx="173">
                  <c:v>-1.0257442434305177</c:v>
                </c:pt>
                <c:pt idx="174">
                  <c:v>-0.45820533288673398</c:v>
                </c:pt>
                <c:pt idx="175">
                  <c:v>1.0743992827362236</c:v>
                </c:pt>
                <c:pt idx="176">
                  <c:v>0.20577262784977052</c:v>
                </c:pt>
                <c:pt idx="177">
                  <c:v>0.1093335776570496</c:v>
                </c:pt>
                <c:pt idx="178">
                  <c:v>-0.45820533288673398</c:v>
                </c:pt>
                <c:pt idx="179">
                  <c:v>2.3730673392903974</c:v>
                </c:pt>
                <c:pt idx="180">
                  <c:v>0.1093335776570496</c:v>
                </c:pt>
                <c:pt idx="181">
                  <c:v>0.899527890912036</c:v>
                </c:pt>
                <c:pt idx="182">
                  <c:v>1.163810087442807</c:v>
                </c:pt>
                <c:pt idx="183">
                  <c:v>0.1093335776570496</c:v>
                </c:pt>
                <c:pt idx="184">
                  <c:v>-1.261294173606049</c:v>
                </c:pt>
                <c:pt idx="185">
                  <c:v>0.50686037219243996</c:v>
                </c:pt>
                <c:pt idx="186">
                  <c:v>1.8853234518771604</c:v>
                </c:pt>
                <c:pt idx="187">
                  <c:v>0</c:v>
                </c:pt>
                <c:pt idx="188">
                  <c:v>-0.12621635251848173</c:v>
                </c:pt>
                <c:pt idx="189">
                  <c:v>-0.45820533288673398</c:v>
                </c:pt>
                <c:pt idx="190">
                  <c:v>0.1093335776570496</c:v>
                </c:pt>
                <c:pt idx="191">
                  <c:v>0.29204029790285913</c:v>
                </c:pt>
                <c:pt idx="192">
                  <c:v>-1.0257442434305177</c:v>
                </c:pt>
                <c:pt idx="193">
                  <c:v>1.5764003791128691</c:v>
                </c:pt>
                <c:pt idx="194">
                  <c:v>0.29204029790285913</c:v>
                </c:pt>
                <c:pt idx="195">
                  <c:v>0.67687248820083334</c:v>
                </c:pt>
                <c:pt idx="196">
                  <c:v>-6.0678538351343625E-2</c:v>
                </c:pt>
                <c:pt idx="197">
                  <c:v>0.93761780851161203</c:v>
                </c:pt>
                <c:pt idx="198">
                  <c:v>0.44132255802530207</c:v>
                </c:pt>
                <c:pt idx="199">
                  <c:v>-6.0678538351343625E-2</c:v>
                </c:pt>
                <c:pt idx="200">
                  <c:v>0.1093335776570496</c:v>
                </c:pt>
                <c:pt idx="201">
                  <c:v>0.93761780851161203</c:v>
                </c:pt>
                <c:pt idx="202">
                  <c:v>0.20577262784977052</c:v>
                </c:pt>
                <c:pt idx="203">
                  <c:v>-1.0257442434305177</c:v>
                </c:pt>
                <c:pt idx="204">
                  <c:v>-0.45820533288673398</c:v>
                </c:pt>
                <c:pt idx="205">
                  <c:v>-0.45820533288673398</c:v>
                </c:pt>
                <c:pt idx="206">
                  <c:v>3.5551247123100231</c:v>
                </c:pt>
                <c:pt idx="207">
                  <c:v>-0.27549861264092446</c:v>
                </c:pt>
                <c:pt idx="208">
                  <c:v>0.20577262784977052</c:v>
                </c:pt>
                <c:pt idx="209">
                  <c:v>1.5591621514254714</c:v>
                </c:pt>
                <c:pt idx="210">
                  <c:v>-1.5932831539743013</c:v>
                </c:pt>
                <c:pt idx="211">
                  <c:v>0</c:v>
                </c:pt>
                <c:pt idx="212">
                  <c:v>-0.12621635251848173</c:v>
                </c:pt>
                <c:pt idx="213">
                  <c:v>0.1093335776570496</c:v>
                </c:pt>
                <c:pt idx="214">
                  <c:v>-1.5932831539743013</c:v>
                </c:pt>
                <c:pt idx="215">
                  <c:v>-0.69375526306226543</c:v>
                </c:pt>
                <c:pt idx="216">
                  <c:v>0.1093335776570496</c:v>
                </c:pt>
                <c:pt idx="217">
                  <c:v>-1.5932831539743013</c:v>
                </c:pt>
                <c:pt idx="218">
                  <c:v>0.29204029790285913</c:v>
                </c:pt>
                <c:pt idx="219">
                  <c:v>1.0257442434305175</c:v>
                </c:pt>
                <c:pt idx="220">
                  <c:v>4.7903533728809204</c:v>
                </c:pt>
                <c:pt idx="221">
                  <c:v>-1.0257442434305177</c:v>
                </c:pt>
                <c:pt idx="222">
                  <c:v>-0.45820533288673398</c:v>
                </c:pt>
                <c:pt idx="223">
                  <c:v>-0.12621635251848173</c:v>
                </c:pt>
                <c:pt idx="224">
                  <c:v>1.2444113987446173</c:v>
                </c:pt>
                <c:pt idx="225">
                  <c:v>0.1093335776570496</c:v>
                </c:pt>
                <c:pt idx="226">
                  <c:v>-1.0257442434305177</c:v>
                </c:pt>
                <c:pt idx="227">
                  <c:v>0.1093335776570496</c:v>
                </c:pt>
                <c:pt idx="228">
                  <c:v>0.53776160821802277</c:v>
                </c:pt>
                <c:pt idx="229">
                  <c:v>0.67687248820083334</c:v>
                </c:pt>
                <c:pt idx="230">
                  <c:v>-1.5932831539743013</c:v>
                </c:pt>
                <c:pt idx="231">
                  <c:v>0</c:v>
                </c:pt>
                <c:pt idx="232">
                  <c:v>-0.45820533288673398</c:v>
                </c:pt>
                <c:pt idx="233">
                  <c:v>0.67687248820083334</c:v>
                </c:pt>
                <c:pt idx="234">
                  <c:v>0.20577262784977052</c:v>
                </c:pt>
                <c:pt idx="235">
                  <c:v>-0.69375526306226543</c:v>
                </c:pt>
                <c:pt idx="236">
                  <c:v>0.79574542313961616</c:v>
                </c:pt>
                <c:pt idx="237">
                  <c:v>-1.0257442434305177</c:v>
                </c:pt>
                <c:pt idx="238">
                  <c:v>-1.0257442434305177</c:v>
                </c:pt>
                <c:pt idx="239">
                  <c:v>1.3851199096182187</c:v>
                </c:pt>
                <c:pt idx="240">
                  <c:v>2.492811044886337</c:v>
                </c:pt>
                <c:pt idx="241">
                  <c:v>-0.12621635251848173</c:v>
                </c:pt>
                <c:pt idx="242">
                  <c:v>0.95601825863936363</c:v>
                </c:pt>
                <c:pt idx="243">
                  <c:v>0.77331153839355404</c:v>
                </c:pt>
                <c:pt idx="244">
                  <c:v>-0.45820533288673398</c:v>
                </c:pt>
                <c:pt idx="245">
                  <c:v>1.3632843336834</c:v>
                </c:pt>
                <c:pt idx="246">
                  <c:v>-0.12621635251848173</c:v>
                </c:pt>
                <c:pt idx="247">
                  <c:v>1.8735421612556384</c:v>
                </c:pt>
                <c:pt idx="248">
                  <c:v>-0.36176628269401306</c:v>
                </c:pt>
                <c:pt idx="249">
                  <c:v>0.97401427034360266</c:v>
                </c:pt>
                <c:pt idx="250">
                  <c:v>0.62402927827111154</c:v>
                </c:pt>
                <c:pt idx="251">
                  <c:v>0.85957920844664293</c:v>
                </c:pt>
                <c:pt idx="252">
                  <c:v>-1.0257442434305177</c:v>
                </c:pt>
                <c:pt idx="253">
                  <c:v>-0.45820533288673398</c:v>
                </c:pt>
                <c:pt idx="254">
                  <c:v>0</c:v>
                </c:pt>
                <c:pt idx="255">
                  <c:v>-0.12621635251848173</c:v>
                </c:pt>
                <c:pt idx="256">
                  <c:v>-0.12621635251848173</c:v>
                </c:pt>
                <c:pt idx="257">
                  <c:v>0.899527890912036</c:v>
                </c:pt>
                <c:pt idx="258">
                  <c:v>-0.12621635251848173</c:v>
                </c:pt>
                <c:pt idx="259">
                  <c:v>0.72651105383711478</c:v>
                </c:pt>
                <c:pt idx="260">
                  <c:v>0.93761780851161203</c:v>
                </c:pt>
                <c:pt idx="261">
                  <c:v>1.191568188814895</c:v>
                </c:pt>
                <c:pt idx="262">
                  <c:v>2.1090920914311706</c:v>
                </c:pt>
                <c:pt idx="263">
                  <c:v>1.8119503092884006</c:v>
                </c:pt>
                <c:pt idx="264">
                  <c:v>0.29204029790285913</c:v>
                </c:pt>
                <c:pt idx="265">
                  <c:v>1.0743992827362236</c:v>
                </c:pt>
                <c:pt idx="266">
                  <c:v>1.1778067628346958</c:v>
                </c:pt>
                <c:pt idx="267">
                  <c:v>-0.45820533288673398</c:v>
                </c:pt>
                <c:pt idx="268">
                  <c:v>-1.0257442434305177</c:v>
                </c:pt>
                <c:pt idx="269">
                  <c:v>0.44132255802530207</c:v>
                </c:pt>
                <c:pt idx="270">
                  <c:v>0.93761780851161203</c:v>
                </c:pt>
                <c:pt idx="271">
                  <c:v>-1.5932831539743013</c:v>
                </c:pt>
                <c:pt idx="272">
                  <c:v>-1.5932831539743013</c:v>
                </c:pt>
                <c:pt idx="273">
                  <c:v>-0.12621635251848173</c:v>
                </c:pt>
                <c:pt idx="274">
                  <c:v>-0.45820533288673398</c:v>
                </c:pt>
                <c:pt idx="275">
                  <c:v>-0.12621635251848173</c:v>
                </c:pt>
                <c:pt idx="276">
                  <c:v>0.81758099907443493</c:v>
                </c:pt>
                <c:pt idx="277">
                  <c:v>-1.5932831539743013</c:v>
                </c:pt>
                <c:pt idx="278">
                  <c:v>0.95601825863936363</c:v>
                </c:pt>
                <c:pt idx="279">
                  <c:v>1.3293987158053739</c:v>
                </c:pt>
                <c:pt idx="280">
                  <c:v>-0.69375526306226543</c:v>
                </c:pt>
                <c:pt idx="281">
                  <c:v>0.67687248820083334</c:v>
                </c:pt>
                <c:pt idx="282">
                  <c:v>-1.5932831539743013</c:v>
                </c:pt>
                <c:pt idx="283">
                  <c:v>-1.0257442434305177</c:v>
                </c:pt>
                <c:pt idx="284">
                  <c:v>-0.27549861264092446</c:v>
                </c:pt>
                <c:pt idx="285">
                  <c:v>-0.69375526306226543</c:v>
                </c:pt>
                <c:pt idx="286">
                  <c:v>0.50686037219243996</c:v>
                </c:pt>
                <c:pt idx="287">
                  <c:v>-1.5932831539743013</c:v>
                </c:pt>
                <c:pt idx="288">
                  <c:v>1.4063882631044757</c:v>
                </c:pt>
                <c:pt idx="289">
                  <c:v>0.29204029790285913</c:v>
                </c:pt>
                <c:pt idx="290">
                  <c:v>-0.12621635251848173</c:v>
                </c:pt>
                <c:pt idx="291">
                  <c:v>2.8229412603887725</c:v>
                </c:pt>
                <c:pt idx="292">
                  <c:v>1.2696067888798646</c:v>
                </c:pt>
                <c:pt idx="293">
                  <c:v>-0.36176628269401306</c:v>
                </c:pt>
                <c:pt idx="294">
                  <c:v>-1.0257442434305177</c:v>
                </c:pt>
                <c:pt idx="295">
                  <c:v>0.93761780851161203</c:v>
                </c:pt>
                <c:pt idx="296">
                  <c:v>-1.5932831539743013</c:v>
                </c:pt>
                <c:pt idx="297">
                  <c:v>-1.0257442434305177</c:v>
                </c:pt>
                <c:pt idx="298">
                  <c:v>-0.12621635251848173</c:v>
                </c:pt>
                <c:pt idx="299">
                  <c:v>1.2444113987446173</c:v>
                </c:pt>
                <c:pt idx="300">
                  <c:v>3.6646485061537226</c:v>
                </c:pt>
                <c:pt idx="301">
                  <c:v>-0.45820533288673398</c:v>
                </c:pt>
                <c:pt idx="302">
                  <c:v>-0.45820533288673398</c:v>
                </c:pt>
                <c:pt idx="303">
                  <c:v>0.1093335776570496</c:v>
                </c:pt>
                <c:pt idx="304">
                  <c:v>-1.5932831539743013</c:v>
                </c:pt>
                <c:pt idx="305">
                  <c:v>1.2051021427636956</c:v>
                </c:pt>
                <c:pt idx="306">
                  <c:v>1.3521442220858362</c:v>
                </c:pt>
                <c:pt idx="307">
                  <c:v>1.1350778210875674</c:v>
                </c:pt>
                <c:pt idx="308">
                  <c:v>-1.5932831539743013</c:v>
                </c:pt>
                <c:pt idx="309">
                  <c:v>-0.45820533288673398</c:v>
                </c:pt>
                <c:pt idx="310">
                  <c:v>-6.0678538351343625E-2</c:v>
                </c:pt>
                <c:pt idx="311">
                  <c:v>0</c:v>
                </c:pt>
                <c:pt idx="312">
                  <c:v>-6.0678538351343625E-2</c:v>
                </c:pt>
                <c:pt idx="313">
                  <c:v>-1.0257442434305177</c:v>
                </c:pt>
                <c:pt idx="314">
                  <c:v>-1.0257442434305177</c:v>
                </c:pt>
                <c:pt idx="315">
                  <c:v>0.29204029790285913</c:v>
                </c:pt>
                <c:pt idx="316">
                  <c:v>0.15897214329333123</c:v>
                </c:pt>
                <c:pt idx="317">
                  <c:v>0.50686037219243996</c:v>
                </c:pt>
                <c:pt idx="318">
                  <c:v>0.93761780851161203</c:v>
                </c:pt>
                <c:pt idx="319">
                  <c:v>-1.5932831539743013</c:v>
                </c:pt>
                <c:pt idx="320">
                  <c:v>-0.12621635251848173</c:v>
                </c:pt>
                <c:pt idx="321">
                  <c:v>0.85957920844664293</c:v>
                </c:pt>
                <c:pt idx="322">
                  <c:v>2.3024095723325231</c:v>
                </c:pt>
                <c:pt idx="323">
                  <c:v>-0.45820533288673398</c:v>
                </c:pt>
                <c:pt idx="324">
                  <c:v>-0.12621635251848173</c:v>
                </c:pt>
                <c:pt idx="325">
                  <c:v>-0.12621635251848173</c:v>
                </c:pt>
                <c:pt idx="326">
                  <c:v>-0.69375526306226543</c:v>
                </c:pt>
                <c:pt idx="327">
                  <c:v>0.1093335776570496</c:v>
                </c:pt>
                <c:pt idx="328">
                  <c:v>-1.0257442434305177</c:v>
                </c:pt>
                <c:pt idx="329">
                  <c:v>0.29204029790285913</c:v>
                </c:pt>
                <c:pt idx="330">
                  <c:v>-0.27549861264092446</c:v>
                </c:pt>
                <c:pt idx="331">
                  <c:v>0.91879432268767536</c:v>
                </c:pt>
                <c:pt idx="332">
                  <c:v>1.2444113987446173</c:v>
                </c:pt>
                <c:pt idx="333">
                  <c:v>-0.12621635251848173</c:v>
                </c:pt>
                <c:pt idx="334">
                  <c:v>2.7241728044378521</c:v>
                </c:pt>
                <c:pt idx="335">
                  <c:v>-0.69375526306226543</c:v>
                </c:pt>
                <c:pt idx="336">
                  <c:v>0.37007889796782867</c:v>
                </c:pt>
                <c:pt idx="337">
                  <c:v>5.6490367727327802E-2</c:v>
                </c:pt>
                <c:pt idx="338">
                  <c:v>0.1093335776570496</c:v>
                </c:pt>
                <c:pt idx="339">
                  <c:v>-1.0257442434305177</c:v>
                </c:pt>
                <c:pt idx="340">
                  <c:v>1.7990557818240718</c:v>
                </c:pt>
                <c:pt idx="341">
                  <c:v>-0.12621635251848173</c:v>
                </c:pt>
                <c:pt idx="342">
                  <c:v>-0.27549861264092446</c:v>
                </c:pt>
                <c:pt idx="343">
                  <c:v>-1.0257442434305177</c:v>
                </c:pt>
                <c:pt idx="344">
                  <c:v>0.29204029790285913</c:v>
                </c:pt>
                <c:pt idx="345">
                  <c:v>0.1093335776570496</c:v>
                </c:pt>
                <c:pt idx="346">
                  <c:v>0</c:v>
                </c:pt>
                <c:pt idx="347">
                  <c:v>-0.45820533288673398</c:v>
                </c:pt>
                <c:pt idx="348">
                  <c:v>0.1093335776570496</c:v>
                </c:pt>
                <c:pt idx="349">
                  <c:v>-0.45820533288673398</c:v>
                </c:pt>
                <c:pt idx="350">
                  <c:v>1.3851199096182187</c:v>
                </c:pt>
                <c:pt idx="351">
                  <c:v>-0.45820533288673398</c:v>
                </c:pt>
                <c:pt idx="352">
                  <c:v>-1.0257442434305177</c:v>
                </c:pt>
                <c:pt idx="353">
                  <c:v>0.20577262784977052</c:v>
                </c:pt>
                <c:pt idx="354">
                  <c:v>-6.0678538351343625E-2</c:v>
                </c:pt>
                <c:pt idx="355">
                  <c:v>-0.27549861264092446</c:v>
                </c:pt>
                <c:pt idx="356">
                  <c:v>0.56753891054378358</c:v>
                </c:pt>
                <c:pt idx="357">
                  <c:v>0.77331153839355404</c:v>
                </c:pt>
                <c:pt idx="358">
                  <c:v>0.67687248820083334</c:v>
                </c:pt>
                <c:pt idx="359">
                  <c:v>1.6340271600299139</c:v>
                </c:pt>
                <c:pt idx="360">
                  <c:v>-1.0257442434305177</c:v>
                </c:pt>
                <c:pt idx="361">
                  <c:v>0.1093335776570496</c:v>
                </c:pt>
                <c:pt idx="362">
                  <c:v>1.6952733140516525</c:v>
                </c:pt>
                <c:pt idx="363">
                  <c:v>-0.27549861264092446</c:v>
                </c:pt>
                <c:pt idx="364">
                  <c:v>-1.0257442434305177</c:v>
                </c:pt>
                <c:pt idx="365">
                  <c:v>0.72651105383711478</c:v>
                </c:pt>
                <c:pt idx="366">
                  <c:v>-1.5932831539743013</c:v>
                </c:pt>
                <c:pt idx="367">
                  <c:v>1.8119503092884006</c:v>
                </c:pt>
                <c:pt idx="368">
                  <c:v>-0.12621635251848173</c:v>
                </c:pt>
                <c:pt idx="369">
                  <c:v>0</c:v>
                </c:pt>
                <c:pt idx="370">
                  <c:v>0.56753891054378358</c:v>
                </c:pt>
                <c:pt idx="371">
                  <c:v>0.15897214329333123</c:v>
                </c:pt>
                <c:pt idx="372">
                  <c:v>1.1053005187618066</c:v>
                </c:pt>
                <c:pt idx="373">
                  <c:v>-0.45820533288673398</c:v>
                </c:pt>
                <c:pt idx="374">
                  <c:v>-6.0678538351343625E-2</c:v>
                </c:pt>
                <c:pt idx="375">
                  <c:v>-0.12621635251848173</c:v>
                </c:pt>
                <c:pt idx="376">
                  <c:v>0.15897214329333123</c:v>
                </c:pt>
                <c:pt idx="377">
                  <c:v>2.4291277854684656</c:v>
                </c:pt>
                <c:pt idx="378">
                  <c:v>2.8992864046861562</c:v>
                </c:pt>
                <c:pt idx="379">
                  <c:v>0.62402927827111154</c:v>
                </c:pt>
                <c:pt idx="380">
                  <c:v>-0.12621635251848173</c:v>
                </c:pt>
                <c:pt idx="381">
                  <c:v>0.1093335776570496</c:v>
                </c:pt>
                <c:pt idx="382">
                  <c:v>2.8303511351392197</c:v>
                </c:pt>
                <c:pt idx="383">
                  <c:v>-0.12621635251848173</c:v>
                </c:pt>
                <c:pt idx="384">
                  <c:v>-0.12621635251848173</c:v>
                </c:pt>
                <c:pt idx="385">
                  <c:v>-0.45820533288673398</c:v>
                </c:pt>
                <c:pt idx="386">
                  <c:v>-1.0257442434305177</c:v>
                </c:pt>
                <c:pt idx="387">
                  <c:v>0.1093335776570496</c:v>
                </c:pt>
                <c:pt idx="388">
                  <c:v>0.1093335776570496</c:v>
                </c:pt>
                <c:pt idx="389">
                  <c:v>-0.45820533288673398</c:v>
                </c:pt>
                <c:pt idx="390">
                  <c:v>0.56753891054378358</c:v>
                </c:pt>
                <c:pt idx="391">
                  <c:v>0.29204029790285913</c:v>
                </c:pt>
                <c:pt idx="392">
                  <c:v>-0.45820533288673398</c:v>
                </c:pt>
                <c:pt idx="393">
                  <c:v>0.1093335776570496</c:v>
                </c:pt>
                <c:pt idx="394">
                  <c:v>-1.0257442434305177</c:v>
                </c:pt>
                <c:pt idx="395">
                  <c:v>1.4670668014558197</c:v>
                </c:pt>
                <c:pt idx="396">
                  <c:v>0.77331153839355404</c:v>
                </c:pt>
                <c:pt idx="397">
                  <c:v>-1.0257442434305177</c:v>
                </c:pt>
                <c:pt idx="398">
                  <c:v>-1.0257442434305177</c:v>
                </c:pt>
                <c:pt idx="399">
                  <c:v>-0.12621635251848173</c:v>
                </c:pt>
                <c:pt idx="400">
                  <c:v>-1.0257442434305177</c:v>
                </c:pt>
                <c:pt idx="401">
                  <c:v>3.7187389144536915</c:v>
                </c:pt>
                <c:pt idx="402">
                  <c:v>0.29204029790285913</c:v>
                </c:pt>
              </c:numCache>
            </c:numRef>
          </c:yVal>
        </c:ser>
        <c:ser>
          <c:idx val="1"/>
          <c:order val="1"/>
          <c:spPr>
            <a:ln w="28575">
              <a:noFill/>
            </a:ln>
          </c:spPr>
          <c:xVal>
            <c:numRef>
              <c:f>submitterpatch!$F$2:$F$404</c:f>
              <c:numCache>
                <c:formatCode>General</c:formatCode>
                <c:ptCount val="403"/>
                <c:pt idx="0">
                  <c:v>-0.83956822366568873</c:v>
                </c:pt>
                <c:pt idx="1">
                  <c:v>1.7504682631400335</c:v>
                </c:pt>
                <c:pt idx="2">
                  <c:v>-0.83956822366568873</c:v>
                </c:pt>
                <c:pt idx="3">
                  <c:v>1.3634283665283742</c:v>
                </c:pt>
                <c:pt idx="4">
                  <c:v>-0.83956822366568873</c:v>
                </c:pt>
                <c:pt idx="5">
                  <c:v>1.6500610820970356</c:v>
                </c:pt>
                <c:pt idx="6">
                  <c:v>1.3136232919418465</c:v>
                </c:pt>
                <c:pt idx="7">
                  <c:v>2.0989205591642217</c:v>
                </c:pt>
                <c:pt idx="8">
                  <c:v>2.1827398370989362</c:v>
                </c:pt>
                <c:pt idx="9">
                  <c:v>1.1784829925555154</c:v>
                </c:pt>
                <c:pt idx="10">
                  <c:v>1.7989437642915893</c:v>
                </c:pt>
                <c:pt idx="11">
                  <c:v>2.2707763696832037</c:v>
                </c:pt>
                <c:pt idx="12">
                  <c:v>-0.17422614801209427</c:v>
                </c:pt>
                <c:pt idx="13">
                  <c:v>0.75869888072267089</c:v>
                </c:pt>
                <c:pt idx="14">
                  <c:v>1.8142767467177088</c:v>
                </c:pt>
                <c:pt idx="15">
                  <c:v>0.6653420756535946</c:v>
                </c:pt>
                <c:pt idx="16">
                  <c:v>2.6187831927513852</c:v>
                </c:pt>
                <c:pt idx="17">
                  <c:v>-0.83956822366568873</c:v>
                </c:pt>
                <c:pt idx="18">
                  <c:v>-0.83956822366568873</c:v>
                </c:pt>
                <c:pt idx="19">
                  <c:v>0.87628373479833954</c:v>
                </c:pt>
                <c:pt idx="20">
                  <c:v>-0.83956822366568873</c:v>
                </c:pt>
                <c:pt idx="21">
                  <c:v>0</c:v>
                </c:pt>
                <c:pt idx="22">
                  <c:v>-0.17422614801209427</c:v>
                </c:pt>
                <c:pt idx="23">
                  <c:v>-0.83956822366568873</c:v>
                </c:pt>
                <c:pt idx="24">
                  <c:v>-0.41978411183284436</c:v>
                </c:pt>
                <c:pt idx="25">
                  <c:v>0.41978411183284431</c:v>
                </c:pt>
                <c:pt idx="26">
                  <c:v>0.24555796382075012</c:v>
                </c:pt>
                <c:pt idx="27">
                  <c:v>1.330684151307189</c:v>
                </c:pt>
                <c:pt idx="28">
                  <c:v>-0.83956822366568873</c:v>
                </c:pt>
                <c:pt idx="29">
                  <c:v>3.3329092088076053</c:v>
                </c:pt>
                <c:pt idx="30">
                  <c:v>-0.41978411183284436</c:v>
                </c:pt>
                <c:pt idx="31">
                  <c:v>-0.41978411183284436</c:v>
                </c:pt>
                <c:pt idx="32">
                  <c:v>-0.83956822366568873</c:v>
                </c:pt>
                <c:pt idx="33">
                  <c:v>0.33891476888982663</c:v>
                </c:pt>
                <c:pt idx="34">
                  <c:v>1.7989437642915893</c:v>
                </c:pt>
                <c:pt idx="35">
                  <c:v>-0.83956822366568873</c:v>
                </c:pt>
                <c:pt idx="36">
                  <c:v>-0.41978411183284436</c:v>
                </c:pt>
                <c:pt idx="37">
                  <c:v>-0.41978411183284436</c:v>
                </c:pt>
                <c:pt idx="38">
                  <c:v>1.0593512143785486</c:v>
                </c:pt>
                <c:pt idx="39">
                  <c:v>1.8292310980240327</c:v>
                </c:pt>
                <c:pt idx="40">
                  <c:v>0.83956822366568873</c:v>
                </c:pt>
                <c:pt idx="41">
                  <c:v>0.91090003947434461</c:v>
                </c:pt>
                <c:pt idx="42">
                  <c:v>1.3791596524587451</c:v>
                </c:pt>
                <c:pt idx="43">
                  <c:v>0</c:v>
                </c:pt>
                <c:pt idx="44">
                  <c:v>-0.41978411183284436</c:v>
                </c:pt>
                <c:pt idx="45">
                  <c:v>1.8509922578503595</c:v>
                </c:pt>
                <c:pt idx="46">
                  <c:v>-0.83956822366568873</c:v>
                </c:pt>
                <c:pt idx="47">
                  <c:v>1.2401246743356202</c:v>
                </c:pt>
                <c:pt idx="48">
                  <c:v>0.61264620581042839</c:v>
                </c:pt>
                <c:pt idx="49">
                  <c:v>1.2401246743356202</c:v>
                </c:pt>
                <c:pt idx="50">
                  <c:v>-0.41978411183284436</c:v>
                </c:pt>
                <c:pt idx="51">
                  <c:v>-0.41978411183284436</c:v>
                </c:pt>
                <c:pt idx="52">
                  <c:v>0</c:v>
                </c:pt>
                <c:pt idx="53">
                  <c:v>0.87628373479833954</c:v>
                </c:pt>
                <c:pt idx="54">
                  <c:v>1.5649217770023061</c:v>
                </c:pt>
                <c:pt idx="55">
                  <c:v>1.0593512143785486</c:v>
                </c:pt>
                <c:pt idx="56">
                  <c:v>-0.41978411183284436</c:v>
                </c:pt>
                <c:pt idx="57">
                  <c:v>0.6653420756535946</c:v>
                </c:pt>
                <c:pt idx="58">
                  <c:v>-0.17422614801209427</c:v>
                </c:pt>
                <c:pt idx="59">
                  <c:v>0.75869888072267089</c:v>
                </c:pt>
                <c:pt idx="60">
                  <c:v>0.55492441121917546</c:v>
                </c:pt>
                <c:pt idx="61">
                  <c:v>0.13514029938633113</c:v>
                </c:pt>
                <c:pt idx="62">
                  <c:v>0.24555796382075012</c:v>
                </c:pt>
                <c:pt idx="63">
                  <c:v>-0.83956822366568873</c:v>
                </c:pt>
                <c:pt idx="64">
                  <c:v>0</c:v>
                </c:pt>
                <c:pt idx="65">
                  <c:v>1.0324303176432725</c:v>
                </c:pt>
                <c:pt idx="66">
                  <c:v>-0.17422614801209427</c:v>
                </c:pt>
                <c:pt idx="67">
                  <c:v>-0.41978411183284436</c:v>
                </c:pt>
                <c:pt idx="68">
                  <c:v>0.49111592764150025</c:v>
                </c:pt>
                <c:pt idx="69">
                  <c:v>-0.83956822366568873</c:v>
                </c:pt>
                <c:pt idx="70">
                  <c:v>0.61264620581042839</c:v>
                </c:pt>
                <c:pt idx="71">
                  <c:v>1.0042568445434212</c:v>
                </c:pt>
                <c:pt idx="72">
                  <c:v>1.0324303176432725</c:v>
                </c:pt>
                <c:pt idx="73">
                  <c:v>-0.17422614801209427</c:v>
                </c:pt>
                <c:pt idx="74">
                  <c:v>-0.83956822366568873</c:v>
                </c:pt>
                <c:pt idx="75">
                  <c:v>-0.83956822366568873</c:v>
                </c:pt>
                <c:pt idx="76">
                  <c:v>-0.83956822366568873</c:v>
                </c:pt>
                <c:pt idx="77">
                  <c:v>1.6298718640403269</c:v>
                </c:pt>
                <c:pt idx="78">
                  <c:v>-0.83956822366568873</c:v>
                </c:pt>
                <c:pt idx="79">
                  <c:v>0.41978411183284431</c:v>
                </c:pt>
                <c:pt idx="80">
                  <c:v>-0.83956822366568873</c:v>
                </c:pt>
                <c:pt idx="81">
                  <c:v>0.41978411183284431</c:v>
                </c:pt>
                <c:pt idx="82">
                  <c:v>-0.17422614801209427</c:v>
                </c:pt>
                <c:pt idx="83">
                  <c:v>-0.17422614801209427</c:v>
                </c:pt>
                <c:pt idx="84">
                  <c:v>0.6653420756535946</c:v>
                </c:pt>
                <c:pt idx="85">
                  <c:v>-0.83956822366568873</c:v>
                </c:pt>
                <c:pt idx="86">
                  <c:v>0.94364425469552971</c:v>
                </c:pt>
                <c:pt idx="87">
                  <c:v>1.5873547288624483</c:v>
                </c:pt>
                <c:pt idx="88">
                  <c:v>0</c:v>
                </c:pt>
                <c:pt idx="89">
                  <c:v>-0.83956822366568873</c:v>
                </c:pt>
                <c:pt idx="90">
                  <c:v>-0.83956822366568873</c:v>
                </c:pt>
                <c:pt idx="91">
                  <c:v>-0.41978411183284436</c:v>
                </c:pt>
                <c:pt idx="92">
                  <c:v>-0.17422614801209427</c:v>
                </c:pt>
                <c:pt idx="93">
                  <c:v>-0.41978411183284436</c:v>
                </c:pt>
                <c:pt idx="94">
                  <c:v>-0.83956822366568873</c:v>
                </c:pt>
                <c:pt idx="95">
                  <c:v>-0.41978411183284436</c:v>
                </c:pt>
                <c:pt idx="96">
                  <c:v>-0.83956822366568873</c:v>
                </c:pt>
                <c:pt idx="97">
                  <c:v>0.41978411183284431</c:v>
                </c:pt>
                <c:pt idx="98">
                  <c:v>3.3229603944205031</c:v>
                </c:pt>
                <c:pt idx="99">
                  <c:v>-0.83956822366568873</c:v>
                </c:pt>
                <c:pt idx="100">
                  <c:v>0.24555796382075012</c:v>
                </c:pt>
                <c:pt idx="101">
                  <c:v>-0.83956822366568873</c:v>
                </c:pt>
                <c:pt idx="102">
                  <c:v>-0.83956822366568873</c:v>
                </c:pt>
                <c:pt idx="103">
                  <c:v>-0.17422614801209427</c:v>
                </c:pt>
                <c:pt idx="104">
                  <c:v>-0.83956822366568873</c:v>
                </c:pt>
                <c:pt idx="105">
                  <c:v>0.24555796382075012</c:v>
                </c:pt>
                <c:pt idx="106">
                  <c:v>0.41978411183284431</c:v>
                </c:pt>
                <c:pt idx="107">
                  <c:v>2.3187035498770814</c:v>
                </c:pt>
                <c:pt idx="108">
                  <c:v>1.2779882814640229</c:v>
                </c:pt>
                <c:pt idx="109">
                  <c:v>0</c:v>
                </c:pt>
                <c:pt idx="110">
                  <c:v>1.6791364473313772</c:v>
                </c:pt>
                <c:pt idx="111">
                  <c:v>0</c:v>
                </c:pt>
                <c:pt idx="112">
                  <c:v>0.24555796382075012</c:v>
                </c:pt>
                <c:pt idx="113">
                  <c:v>0.33891476888982663</c:v>
                </c:pt>
                <c:pt idx="114">
                  <c:v>0</c:v>
                </c:pt>
                <c:pt idx="115">
                  <c:v>2.6887766202664154</c:v>
                </c:pt>
                <c:pt idx="116">
                  <c:v>1.4240409563762659</c:v>
                </c:pt>
                <c:pt idx="117">
                  <c:v>1.3136232919418465</c:v>
                </c:pt>
                <c:pt idx="118">
                  <c:v>-0.83956822366568873</c:v>
                </c:pt>
                <c:pt idx="119">
                  <c:v>0</c:v>
                </c:pt>
                <c:pt idx="120">
                  <c:v>1.0324303176432725</c:v>
                </c:pt>
                <c:pt idx="121">
                  <c:v>0</c:v>
                </c:pt>
                <c:pt idx="122">
                  <c:v>0.75869888072267089</c:v>
                </c:pt>
                <c:pt idx="123">
                  <c:v>-0.83956822366568873</c:v>
                </c:pt>
                <c:pt idx="124">
                  <c:v>-0.83956822366568873</c:v>
                </c:pt>
                <c:pt idx="125">
                  <c:v>-0.83956822366568873</c:v>
                </c:pt>
                <c:pt idx="126">
                  <c:v>-0.41978411183284436</c:v>
                </c:pt>
                <c:pt idx="127">
                  <c:v>-0.17422614801209427</c:v>
                </c:pt>
                <c:pt idx="128">
                  <c:v>-0.41978411183284436</c:v>
                </c:pt>
                <c:pt idx="129">
                  <c:v>1.529632934271195</c:v>
                </c:pt>
                <c:pt idx="130">
                  <c:v>-0.83956822366568873</c:v>
                </c:pt>
                <c:pt idx="131">
                  <c:v>1.4791353262113931</c:v>
                </c:pt>
                <c:pt idx="132">
                  <c:v>-0.17422614801209427</c:v>
                </c:pt>
                <c:pt idx="133">
                  <c:v>1.3944926348848641</c:v>
                </c:pt>
                <c:pt idx="134">
                  <c:v>1.5649217770023061</c:v>
                </c:pt>
                <c:pt idx="135">
                  <c:v>-0.17422614801209427</c:v>
                </c:pt>
                <c:pt idx="136">
                  <c:v>1.1564580032950948</c:v>
                </c:pt>
                <c:pt idx="137">
                  <c:v>-0.83956822366568873</c:v>
                </c:pt>
                <c:pt idx="138">
                  <c:v>2.0126196062130766</c:v>
                </c:pt>
                <c:pt idx="139">
                  <c:v>-0.83956822366568873</c:v>
                </c:pt>
                <c:pt idx="140">
                  <c:v>0.24555796382075012</c:v>
                </c:pt>
                <c:pt idx="141">
                  <c:v>2.2340608585505524</c:v>
                </c:pt>
                <c:pt idx="142">
                  <c:v>-0.41978411183284436</c:v>
                </c:pt>
                <c:pt idx="143">
                  <c:v>0</c:v>
                </c:pt>
                <c:pt idx="144">
                  <c:v>0.24555796382075012</c:v>
                </c:pt>
                <c:pt idx="145">
                  <c:v>0.75869888072267089</c:v>
                </c:pt>
                <c:pt idx="146">
                  <c:v>0.6653420756535946</c:v>
                </c:pt>
                <c:pt idx="147">
                  <c:v>-0.83956822366568873</c:v>
                </c:pt>
                <c:pt idx="148">
                  <c:v>-0.41978411183284436</c:v>
                </c:pt>
                <c:pt idx="149">
                  <c:v>1.6885260998571705</c:v>
                </c:pt>
                <c:pt idx="150">
                  <c:v>-0.17422614801209427</c:v>
                </c:pt>
                <c:pt idx="151">
                  <c:v>1.4522144294761168</c:v>
                </c:pt>
                <c:pt idx="152">
                  <c:v>-0.41978411183284436</c:v>
                </c:pt>
                <c:pt idx="153">
                  <c:v>-0.83956822366568873</c:v>
                </c:pt>
                <c:pt idx="154">
                  <c:v>0.6653420756535946</c:v>
                </c:pt>
                <c:pt idx="155">
                  <c:v>-0.83956822366568873</c:v>
                </c:pt>
                <c:pt idx="156">
                  <c:v>-0.41978411183284436</c:v>
                </c:pt>
                <c:pt idx="157">
                  <c:v>-0.17422614801209427</c:v>
                </c:pt>
                <c:pt idx="158">
                  <c:v>-0.17422614801209427</c:v>
                </c:pt>
                <c:pt idx="159">
                  <c:v>0.49111592764150025</c:v>
                </c:pt>
                <c:pt idx="160">
                  <c:v>-0.83956822366568873</c:v>
                </c:pt>
                <c:pt idx="161">
                  <c:v>0.6653420756535946</c:v>
                </c:pt>
                <c:pt idx="162">
                  <c:v>-0.41978411183284436</c:v>
                </c:pt>
                <c:pt idx="163">
                  <c:v>1.6298718640403269</c:v>
                </c:pt>
                <c:pt idx="164">
                  <c:v>-0.83956822366568873</c:v>
                </c:pt>
                <c:pt idx="165">
                  <c:v>-0.83956822366568873</c:v>
                </c:pt>
                <c:pt idx="166">
                  <c:v>0.13514029938633113</c:v>
                </c:pt>
                <c:pt idx="167">
                  <c:v>1.5982671043883601</c:v>
                </c:pt>
                <c:pt idx="168">
                  <c:v>-0.83956822366568873</c:v>
                </c:pt>
                <c:pt idx="169">
                  <c:v>2.0698451939298801</c:v>
                </c:pt>
                <c:pt idx="170">
                  <c:v>2.7611001187207336</c:v>
                </c:pt>
                <c:pt idx="171">
                  <c:v>0.13514029938633113</c:v>
                </c:pt>
                <c:pt idx="172">
                  <c:v>0.61264620581042839</c:v>
                </c:pt>
                <c:pt idx="173">
                  <c:v>0.33891476888982663</c:v>
                </c:pt>
                <c:pt idx="174">
                  <c:v>0.71381757680515057</c:v>
                </c:pt>
                <c:pt idx="175">
                  <c:v>-0.83956822366568873</c:v>
                </c:pt>
                <c:pt idx="176">
                  <c:v>0.87628373479833954</c:v>
                </c:pt>
                <c:pt idx="177">
                  <c:v>0.41978411183284431</c:v>
                </c:pt>
                <c:pt idx="178">
                  <c:v>1.706879639449445</c:v>
                </c:pt>
                <c:pt idx="179">
                  <c:v>-0.41978411183284436</c:v>
                </c:pt>
                <c:pt idx="180">
                  <c:v>0.33891476888982663</c:v>
                </c:pt>
                <c:pt idx="181">
                  <c:v>-0.83956822366568873</c:v>
                </c:pt>
                <c:pt idx="182">
                  <c:v>-0.83956822366568873</c:v>
                </c:pt>
                <c:pt idx="183">
                  <c:v>1.1564580032950948</c:v>
                </c:pt>
                <c:pt idx="184">
                  <c:v>-0.41978411183284436</c:v>
                </c:pt>
                <c:pt idx="185">
                  <c:v>-0.41978411183284436</c:v>
                </c:pt>
                <c:pt idx="186">
                  <c:v>-0.17422614801209427</c:v>
                </c:pt>
                <c:pt idx="187">
                  <c:v>-0.41978411183284436</c:v>
                </c:pt>
                <c:pt idx="188">
                  <c:v>1.4240409563762659</c:v>
                </c:pt>
                <c:pt idx="189">
                  <c:v>-0.83956822366568873</c:v>
                </c:pt>
                <c:pt idx="190">
                  <c:v>0.13514029938633113</c:v>
                </c:pt>
                <c:pt idx="191">
                  <c:v>3.4985955088448808</c:v>
                </c:pt>
                <c:pt idx="192">
                  <c:v>0.49111592764150025</c:v>
                </c:pt>
                <c:pt idx="193">
                  <c:v>-0.83956822366568873</c:v>
                </c:pt>
                <c:pt idx="194">
                  <c:v>-0.41978411183284436</c:v>
                </c:pt>
                <c:pt idx="195">
                  <c:v>0.41978411183284431</c:v>
                </c:pt>
                <c:pt idx="196">
                  <c:v>-0.41978411183284436</c:v>
                </c:pt>
                <c:pt idx="197">
                  <c:v>-0.17422614801209427</c:v>
                </c:pt>
                <c:pt idx="198">
                  <c:v>-0.17422614801209427</c:v>
                </c:pt>
                <c:pt idx="199">
                  <c:v>1.8719985413089613</c:v>
                </c:pt>
                <c:pt idx="200">
                  <c:v>-0.83956822366568873</c:v>
                </c:pt>
                <c:pt idx="201">
                  <c:v>-0.17422614801209427</c:v>
                </c:pt>
                <c:pt idx="202">
                  <c:v>-0.83956822366568873</c:v>
                </c:pt>
                <c:pt idx="203">
                  <c:v>-0.17422614801209427</c:v>
                </c:pt>
                <c:pt idx="204">
                  <c:v>1.330684151307189</c:v>
                </c:pt>
                <c:pt idx="205">
                  <c:v>-0.41978411183284436</c:v>
                </c:pt>
                <c:pt idx="206">
                  <c:v>-0.83956822366568873</c:v>
                </c:pt>
                <c:pt idx="207">
                  <c:v>0.24555796382075012</c:v>
                </c:pt>
                <c:pt idx="208">
                  <c:v>0.49111592764150025</c:v>
                </c:pt>
                <c:pt idx="209">
                  <c:v>0</c:v>
                </c:pt>
                <c:pt idx="210">
                  <c:v>0</c:v>
                </c:pt>
                <c:pt idx="211">
                  <c:v>-0.83956822366568873</c:v>
                </c:pt>
                <c:pt idx="212">
                  <c:v>0.6653420756535946</c:v>
                </c:pt>
                <c:pt idx="213">
                  <c:v>-0.17422614801209427</c:v>
                </c:pt>
                <c:pt idx="214">
                  <c:v>0.13514029938633113</c:v>
                </c:pt>
                <c:pt idx="215">
                  <c:v>-0.83956822366568873</c:v>
                </c:pt>
                <c:pt idx="216">
                  <c:v>3.1165470516508504</c:v>
                </c:pt>
                <c:pt idx="217">
                  <c:v>-0.83956822366568873</c:v>
                </c:pt>
                <c:pt idx="218">
                  <c:v>-0.83956822366568873</c:v>
                </c:pt>
                <c:pt idx="219">
                  <c:v>-0.41978411183284436</c:v>
                </c:pt>
                <c:pt idx="220">
                  <c:v>0.49111592764150025</c:v>
                </c:pt>
                <c:pt idx="221">
                  <c:v>0.49111592764150025</c:v>
                </c:pt>
                <c:pt idx="222">
                  <c:v>0.87628373479833954</c:v>
                </c:pt>
                <c:pt idx="223">
                  <c:v>0.91090003947434461</c:v>
                </c:pt>
                <c:pt idx="224">
                  <c:v>0.33891476888982663</c:v>
                </c:pt>
                <c:pt idx="225">
                  <c:v>-0.17422614801209427</c:v>
                </c:pt>
                <c:pt idx="226">
                  <c:v>0.33891476888982663</c:v>
                </c:pt>
                <c:pt idx="227">
                  <c:v>-0.83956822366568873</c:v>
                </c:pt>
                <c:pt idx="228">
                  <c:v>1.1784829925555154</c:v>
                </c:pt>
                <c:pt idx="229">
                  <c:v>-0.83956822366568873</c:v>
                </c:pt>
                <c:pt idx="230">
                  <c:v>-0.83956822366568873</c:v>
                </c:pt>
                <c:pt idx="231">
                  <c:v>0.33891476888982663</c:v>
                </c:pt>
                <c:pt idx="232">
                  <c:v>2.2743284060027187</c:v>
                </c:pt>
                <c:pt idx="233">
                  <c:v>-0.83956822366568873</c:v>
                </c:pt>
                <c:pt idx="234">
                  <c:v>2.6743133548312543</c:v>
                </c:pt>
                <c:pt idx="235">
                  <c:v>-0.83956822366568873</c:v>
                </c:pt>
                <c:pt idx="236">
                  <c:v>0</c:v>
                </c:pt>
                <c:pt idx="237">
                  <c:v>-0.41978411183284436</c:v>
                </c:pt>
                <c:pt idx="238">
                  <c:v>-0.83956822366568873</c:v>
                </c:pt>
                <c:pt idx="239">
                  <c:v>0.94364425469552971</c:v>
                </c:pt>
                <c:pt idx="240">
                  <c:v>-0.17422614801209427</c:v>
                </c:pt>
                <c:pt idx="241">
                  <c:v>-0.17422614801209427</c:v>
                </c:pt>
                <c:pt idx="242">
                  <c:v>1.2593523354985332</c:v>
                </c:pt>
                <c:pt idx="243">
                  <c:v>-0.83956822366568873</c:v>
                </c:pt>
                <c:pt idx="244">
                  <c:v>-0.83956822366568873</c:v>
                </c:pt>
                <c:pt idx="245">
                  <c:v>0</c:v>
                </c:pt>
                <c:pt idx="246">
                  <c:v>0.6653420756535946</c:v>
                </c:pt>
                <c:pt idx="247">
                  <c:v>-0.83956822366568873</c:v>
                </c:pt>
                <c:pt idx="248">
                  <c:v>0.55492441121917546</c:v>
                </c:pt>
                <c:pt idx="249">
                  <c:v>1.6298718640403269</c:v>
                </c:pt>
                <c:pt idx="250">
                  <c:v>-0.83956822366568873</c:v>
                </c:pt>
                <c:pt idx="251">
                  <c:v>0.41978411183284431</c:v>
                </c:pt>
                <c:pt idx="252">
                  <c:v>-0.83956822366568873</c:v>
                </c:pt>
                <c:pt idx="253">
                  <c:v>0.91090003947434461</c:v>
                </c:pt>
                <c:pt idx="254">
                  <c:v>0.24555796382075012</c:v>
                </c:pt>
                <c:pt idx="255">
                  <c:v>-0.83956822366568873</c:v>
                </c:pt>
                <c:pt idx="256">
                  <c:v>3.1130105717833825</c:v>
                </c:pt>
                <c:pt idx="257">
                  <c:v>-0.83956822366568873</c:v>
                </c:pt>
                <c:pt idx="258">
                  <c:v>0.83956822366568873</c:v>
                </c:pt>
                <c:pt idx="259">
                  <c:v>-0.17422614801209427</c:v>
                </c:pt>
                <c:pt idx="260">
                  <c:v>0.41978411183284431</c:v>
                </c:pt>
                <c:pt idx="261">
                  <c:v>-0.41978411183284436</c:v>
                </c:pt>
                <c:pt idx="262">
                  <c:v>-0.17422614801209427</c:v>
                </c:pt>
                <c:pt idx="263">
                  <c:v>0.33891476888982663</c:v>
                </c:pt>
                <c:pt idx="264">
                  <c:v>1.0593512143785486</c:v>
                </c:pt>
                <c:pt idx="265">
                  <c:v>0.13514029938633113</c:v>
                </c:pt>
                <c:pt idx="266">
                  <c:v>-0.41978411183284436</c:v>
                </c:pt>
                <c:pt idx="267">
                  <c:v>1.1997350136747766</c:v>
                </c:pt>
                <c:pt idx="268">
                  <c:v>0.55492441121917546</c:v>
                </c:pt>
                <c:pt idx="269">
                  <c:v>0.61264620581042839</c:v>
                </c:pt>
                <c:pt idx="270">
                  <c:v>0.41978411183284431</c:v>
                </c:pt>
                <c:pt idx="271">
                  <c:v>-0.17422614801209427</c:v>
                </c:pt>
                <c:pt idx="272">
                  <c:v>-0.83956822366568873</c:v>
                </c:pt>
                <c:pt idx="273">
                  <c:v>-0.17422614801209427</c:v>
                </c:pt>
                <c:pt idx="274">
                  <c:v>1.1997350136747766</c:v>
                </c:pt>
                <c:pt idx="275">
                  <c:v>-0.41978411183284436</c:v>
                </c:pt>
                <c:pt idx="276">
                  <c:v>-0.83956822366568873</c:v>
                </c:pt>
                <c:pt idx="277">
                  <c:v>-0.83956822366568873</c:v>
                </c:pt>
                <c:pt idx="278">
                  <c:v>-0.41978411183284436</c:v>
                </c:pt>
                <c:pt idx="279">
                  <c:v>0</c:v>
                </c:pt>
                <c:pt idx="280">
                  <c:v>-0.17422614801209427</c:v>
                </c:pt>
                <c:pt idx="281">
                  <c:v>-0.17422614801209427</c:v>
                </c:pt>
                <c:pt idx="282">
                  <c:v>-0.83956822366568873</c:v>
                </c:pt>
                <c:pt idx="283">
                  <c:v>-0.83956822366568873</c:v>
                </c:pt>
                <c:pt idx="284">
                  <c:v>0</c:v>
                </c:pt>
                <c:pt idx="285">
                  <c:v>0.33891476888982663</c:v>
                </c:pt>
                <c:pt idx="286">
                  <c:v>-0.83956822366568873</c:v>
                </c:pt>
                <c:pt idx="287">
                  <c:v>-0.83956822366568873</c:v>
                </c:pt>
                <c:pt idx="288">
                  <c:v>-0.83956822366568873</c:v>
                </c:pt>
                <c:pt idx="289">
                  <c:v>1.2779882814640229</c:v>
                </c:pt>
                <c:pt idx="290">
                  <c:v>-0.83956822366568873</c:v>
                </c:pt>
                <c:pt idx="291">
                  <c:v>-0.83956822366568873</c:v>
                </c:pt>
                <c:pt idx="292">
                  <c:v>1.3634283665283742</c:v>
                </c:pt>
                <c:pt idx="293">
                  <c:v>0.91090003947434461</c:v>
                </c:pt>
                <c:pt idx="294">
                  <c:v>-0.83956822366568873</c:v>
                </c:pt>
                <c:pt idx="295">
                  <c:v>0.13514029938633113</c:v>
                </c:pt>
                <c:pt idx="296">
                  <c:v>-0.83956822366568873</c:v>
                </c:pt>
                <c:pt idx="297">
                  <c:v>-0.83956822366568873</c:v>
                </c:pt>
                <c:pt idx="298">
                  <c:v>-0.83956822366568873</c:v>
                </c:pt>
                <c:pt idx="299">
                  <c:v>1.3944926348848641</c:v>
                </c:pt>
                <c:pt idx="300">
                  <c:v>-0.83956822366568873</c:v>
                </c:pt>
                <c:pt idx="301">
                  <c:v>0</c:v>
                </c:pt>
                <c:pt idx="302">
                  <c:v>0.94364425469552971</c:v>
                </c:pt>
                <c:pt idx="303">
                  <c:v>-0.83956822366568873</c:v>
                </c:pt>
                <c:pt idx="304">
                  <c:v>-0.83956822366568873</c:v>
                </c:pt>
                <c:pt idx="305">
                  <c:v>0</c:v>
                </c:pt>
                <c:pt idx="306">
                  <c:v>0</c:v>
                </c:pt>
                <c:pt idx="307">
                  <c:v>0.49111592764150025</c:v>
                </c:pt>
                <c:pt idx="308">
                  <c:v>-0.83956822366568873</c:v>
                </c:pt>
                <c:pt idx="309">
                  <c:v>1.7504682631400335</c:v>
                </c:pt>
                <c:pt idx="310">
                  <c:v>-0.41978411183284436</c:v>
                </c:pt>
                <c:pt idx="311">
                  <c:v>1.1564580032950948</c:v>
                </c:pt>
                <c:pt idx="312">
                  <c:v>1.8438250682091097</c:v>
                </c:pt>
                <c:pt idx="313">
                  <c:v>-0.83956822366568873</c:v>
                </c:pt>
                <c:pt idx="314">
                  <c:v>0.41978411183284431</c:v>
                </c:pt>
                <c:pt idx="315">
                  <c:v>1.7751908980919453</c:v>
                </c:pt>
                <c:pt idx="316">
                  <c:v>0.24555796382075012</c:v>
                </c:pt>
                <c:pt idx="317">
                  <c:v>0.33891476888982663</c:v>
                </c:pt>
                <c:pt idx="318">
                  <c:v>0.49111592764150025</c:v>
                </c:pt>
                <c:pt idx="319">
                  <c:v>1.1098488224383509</c:v>
                </c:pt>
                <c:pt idx="320">
                  <c:v>1.758821781184887</c:v>
                </c:pt>
                <c:pt idx="321">
                  <c:v>0</c:v>
                </c:pt>
                <c:pt idx="322">
                  <c:v>-0.41978411183284436</c:v>
                </c:pt>
                <c:pt idx="323">
                  <c:v>0</c:v>
                </c:pt>
                <c:pt idx="324">
                  <c:v>-0.41978411183284436</c:v>
                </c:pt>
                <c:pt idx="325">
                  <c:v>-0.83956822366568873</c:v>
                </c:pt>
                <c:pt idx="326">
                  <c:v>-0.83956822366568873</c:v>
                </c:pt>
                <c:pt idx="327">
                  <c:v>-0.41978411183284436</c:v>
                </c:pt>
                <c:pt idx="328">
                  <c:v>0.71381757680515057</c:v>
                </c:pt>
                <c:pt idx="329">
                  <c:v>-0.17422614801209427</c:v>
                </c:pt>
                <c:pt idx="330">
                  <c:v>3.1004676879728756</c:v>
                </c:pt>
                <c:pt idx="331">
                  <c:v>0.41978411183284431</c:v>
                </c:pt>
                <c:pt idx="332">
                  <c:v>-0.41978411183284436</c:v>
                </c:pt>
                <c:pt idx="333">
                  <c:v>0.61264620581042839</c:v>
                </c:pt>
                <c:pt idx="334">
                  <c:v>-0.83956822366568873</c:v>
                </c:pt>
                <c:pt idx="335">
                  <c:v>1.706879639449445</c:v>
                </c:pt>
                <c:pt idx="336">
                  <c:v>-0.17422614801209427</c:v>
                </c:pt>
                <c:pt idx="337">
                  <c:v>-0.41978411183284436</c:v>
                </c:pt>
                <c:pt idx="338">
                  <c:v>-0.83956822366568873</c:v>
                </c:pt>
                <c:pt idx="339">
                  <c:v>-0.83956822366568873</c:v>
                </c:pt>
                <c:pt idx="340">
                  <c:v>-0.41978411183284436</c:v>
                </c:pt>
                <c:pt idx="341">
                  <c:v>2.2526968045160425</c:v>
                </c:pt>
                <c:pt idx="342">
                  <c:v>-0.41978411183284436</c:v>
                </c:pt>
                <c:pt idx="343">
                  <c:v>-0.83956822366568873</c:v>
                </c:pt>
                <c:pt idx="344">
                  <c:v>0.97470852305201994</c:v>
                </c:pt>
                <c:pt idx="345">
                  <c:v>2.4564712740195382</c:v>
                </c:pt>
                <c:pt idx="346">
                  <c:v>0.97470852305201994</c:v>
                </c:pt>
                <c:pt idx="347">
                  <c:v>0</c:v>
                </c:pt>
                <c:pt idx="348">
                  <c:v>-0.83956822366568873</c:v>
                </c:pt>
                <c:pt idx="349">
                  <c:v>2.7736522873436091</c:v>
                </c:pt>
                <c:pt idx="350">
                  <c:v>-0.41978411183284436</c:v>
                </c:pt>
                <c:pt idx="351">
                  <c:v>-0.83956822366568873</c:v>
                </c:pt>
                <c:pt idx="352">
                  <c:v>0</c:v>
                </c:pt>
                <c:pt idx="353">
                  <c:v>1.0851261874864389</c:v>
                </c:pt>
                <c:pt idx="354">
                  <c:v>1.5982671043883601</c:v>
                </c:pt>
                <c:pt idx="355">
                  <c:v>2.9729736451925652</c:v>
                </c:pt>
                <c:pt idx="356">
                  <c:v>2.8917849663832587</c:v>
                </c:pt>
                <c:pt idx="357">
                  <c:v>2.0340597374305687</c:v>
                </c:pt>
                <c:pt idx="358">
                  <c:v>0.33891476888982663</c:v>
                </c:pt>
                <c:pt idx="359">
                  <c:v>0</c:v>
                </c:pt>
                <c:pt idx="360">
                  <c:v>-0.83956822366568873</c:v>
                </c:pt>
                <c:pt idx="361">
                  <c:v>-0.17422614801209427</c:v>
                </c:pt>
                <c:pt idx="362">
                  <c:v>0.6653420756535946</c:v>
                </c:pt>
                <c:pt idx="363">
                  <c:v>-0.41978411183284436</c:v>
                </c:pt>
                <c:pt idx="364">
                  <c:v>-0.83956822366568873</c:v>
                </c:pt>
                <c:pt idx="365">
                  <c:v>0.13514029938633113</c:v>
                </c:pt>
                <c:pt idx="366">
                  <c:v>-0.17422614801209427</c:v>
                </c:pt>
                <c:pt idx="367">
                  <c:v>1.4522144294761168</c:v>
                </c:pt>
                <c:pt idx="368">
                  <c:v>-0.17422614801209427</c:v>
                </c:pt>
                <c:pt idx="369">
                  <c:v>-0.41978411183284436</c:v>
                </c:pt>
                <c:pt idx="370">
                  <c:v>-0.41978411183284436</c:v>
                </c:pt>
                <c:pt idx="371">
                  <c:v>0.97470852305201994</c:v>
                </c:pt>
                <c:pt idx="372">
                  <c:v>-0.83956822366568873</c:v>
                </c:pt>
                <c:pt idx="373">
                  <c:v>0.8004823750399257</c:v>
                </c:pt>
                <c:pt idx="374">
                  <c:v>1.5049102993192831</c:v>
                </c:pt>
                <c:pt idx="375">
                  <c:v>0.97470852305201994</c:v>
                </c:pt>
                <c:pt idx="376">
                  <c:v>-0.41978411183284436</c:v>
                </c:pt>
                <c:pt idx="377">
                  <c:v>0</c:v>
                </c:pt>
                <c:pt idx="378">
                  <c:v>-0.41978411183284436</c:v>
                </c:pt>
                <c:pt idx="379">
                  <c:v>-0.17422614801209427</c:v>
                </c:pt>
                <c:pt idx="380">
                  <c:v>-0.83956822366568873</c:v>
                </c:pt>
                <c:pt idx="381">
                  <c:v>-0.41978411183284436</c:v>
                </c:pt>
                <c:pt idx="382">
                  <c:v>-0.41978411183284436</c:v>
                </c:pt>
                <c:pt idx="383">
                  <c:v>-0.17422614801209427</c:v>
                </c:pt>
                <c:pt idx="384">
                  <c:v>0.71381757680515057</c:v>
                </c:pt>
                <c:pt idx="385">
                  <c:v>0</c:v>
                </c:pt>
                <c:pt idx="386">
                  <c:v>0</c:v>
                </c:pt>
                <c:pt idx="387">
                  <c:v>-0.41978411183284436</c:v>
                </c:pt>
                <c:pt idx="388">
                  <c:v>1.6695989201970154</c:v>
                </c:pt>
                <c:pt idx="389">
                  <c:v>-0.83956822366568873</c:v>
                </c:pt>
                <c:pt idx="390">
                  <c:v>1.0324303176432725</c:v>
                </c:pt>
                <c:pt idx="391">
                  <c:v>0</c:v>
                </c:pt>
                <c:pt idx="392">
                  <c:v>-0.41978411183284436</c:v>
                </c:pt>
                <c:pt idx="393">
                  <c:v>1.5173977614453422</c:v>
                </c:pt>
                <c:pt idx="394">
                  <c:v>-0.83956822366568873</c:v>
                </c:pt>
                <c:pt idx="395">
                  <c:v>-0.17422614801209427</c:v>
                </c:pt>
                <c:pt idx="396">
                  <c:v>-0.83956822366568873</c:v>
                </c:pt>
                <c:pt idx="397">
                  <c:v>-0.83956822366568873</c:v>
                </c:pt>
                <c:pt idx="398">
                  <c:v>-0.83956822366568873</c:v>
                </c:pt>
                <c:pt idx="399">
                  <c:v>1.5762421151279391</c:v>
                </c:pt>
                <c:pt idx="400">
                  <c:v>0.41978411183284431</c:v>
                </c:pt>
                <c:pt idx="401">
                  <c:v>-0.83956822366568873</c:v>
                </c:pt>
                <c:pt idx="402">
                  <c:v>0.49111592764150025</c:v>
                </c:pt>
              </c:numCache>
            </c:numRef>
          </c:xVal>
          <c:yVal>
            <c:numRef>
              <c:f>submitterpatch!$H$2:$H$404</c:f>
              <c:numCache>
                <c:formatCode>General</c:formatCode>
                <c:ptCount val="403"/>
                <c:pt idx="0">
                  <c:v>-0.12621635251848173</c:v>
                </c:pt>
                <c:pt idx="1">
                  <c:v>0.53776160821802277</c:v>
                </c:pt>
                <c:pt idx="2">
                  <c:v>0.1093335776570496</c:v>
                </c:pt>
                <c:pt idx="3">
                  <c:v>0.29204029790285913</c:v>
                </c:pt>
                <c:pt idx="4">
                  <c:v>-0.12621635251848173</c:v>
                </c:pt>
                <c:pt idx="5">
                  <c:v>-0.45820533288673398</c:v>
                </c:pt>
                <c:pt idx="6">
                  <c:v>-1.0257442434305177</c:v>
                </c:pt>
                <c:pt idx="7">
                  <c:v>-0.36176628269401306</c:v>
                </c:pt>
                <c:pt idx="8">
                  <c:v>1.6098248392362358</c:v>
                </c:pt>
                <c:pt idx="9">
                  <c:v>0.93761780851161203</c:v>
                </c:pt>
                <c:pt idx="10">
                  <c:v>0.67687248820083334</c:v>
                </c:pt>
                <c:pt idx="11">
                  <c:v>-1.5932831539743013</c:v>
                </c:pt>
                <c:pt idx="12">
                  <c:v>-0.12621635251848173</c:v>
                </c:pt>
                <c:pt idx="13">
                  <c:v>0.20577262784977052</c:v>
                </c:pt>
                <c:pt idx="14">
                  <c:v>-0.27549861264092446</c:v>
                </c:pt>
                <c:pt idx="15">
                  <c:v>1.1203245287574215</c:v>
                </c:pt>
                <c:pt idx="16">
                  <c:v>0.44132255802530207</c:v>
                </c:pt>
                <c:pt idx="17">
                  <c:v>-1.5932831539743013</c:v>
                </c:pt>
                <c:pt idx="18">
                  <c:v>0</c:v>
                </c:pt>
                <c:pt idx="19">
                  <c:v>0.29204029790285913</c:v>
                </c:pt>
                <c:pt idx="20">
                  <c:v>0.29204029790285913</c:v>
                </c:pt>
                <c:pt idx="21">
                  <c:v>-0.56753891054378358</c:v>
                </c:pt>
                <c:pt idx="22">
                  <c:v>0</c:v>
                </c:pt>
                <c:pt idx="23">
                  <c:v>-0.45820533288673398</c:v>
                </c:pt>
                <c:pt idx="24">
                  <c:v>0.40647535979981891</c:v>
                </c:pt>
                <c:pt idx="25">
                  <c:v>-0.27549861264092446</c:v>
                </c:pt>
                <c:pt idx="26">
                  <c:v>0.20577262784977052</c:v>
                </c:pt>
                <c:pt idx="27">
                  <c:v>-0.45820533288673398</c:v>
                </c:pt>
                <c:pt idx="28">
                  <c:v>-1.0257442434305177</c:v>
                </c:pt>
                <c:pt idx="29">
                  <c:v>-0.12621635251848173</c:v>
                </c:pt>
                <c:pt idx="30">
                  <c:v>1.0257442434305175</c:v>
                </c:pt>
                <c:pt idx="31">
                  <c:v>-0.36176628269401306</c:v>
                </c:pt>
                <c:pt idx="32">
                  <c:v>0.56753891054378358</c:v>
                </c:pt>
                <c:pt idx="33">
                  <c:v>0</c:v>
                </c:pt>
                <c:pt idx="34">
                  <c:v>0.79574542313961616</c:v>
                </c:pt>
                <c:pt idx="35">
                  <c:v>3.6646485061537226</c:v>
                </c:pt>
                <c:pt idx="36">
                  <c:v>-0.27549861264092446</c:v>
                </c:pt>
                <c:pt idx="37">
                  <c:v>0</c:v>
                </c:pt>
                <c:pt idx="38">
                  <c:v>0.1093335776570496</c:v>
                </c:pt>
                <c:pt idx="39">
                  <c:v>-6.0678538351343625E-2</c:v>
                </c:pt>
                <c:pt idx="40">
                  <c:v>-6.0678538351343625E-2</c:v>
                </c:pt>
                <c:pt idx="41">
                  <c:v>0.1093335776570496</c:v>
                </c:pt>
                <c:pt idx="42">
                  <c:v>0</c:v>
                </c:pt>
                <c:pt idx="43">
                  <c:v>0</c:v>
                </c:pt>
                <c:pt idx="44">
                  <c:v>-1.261294173606049</c:v>
                </c:pt>
                <c:pt idx="45">
                  <c:v>-0.45820533288673398</c:v>
                </c:pt>
                <c:pt idx="46">
                  <c:v>-1.0257442434305177</c:v>
                </c:pt>
                <c:pt idx="47">
                  <c:v>-0.45820533288673398</c:v>
                </c:pt>
                <c:pt idx="48">
                  <c:v>-0.45820533288673398</c:v>
                </c:pt>
              </c:numCache>
            </c:numRef>
          </c:yVal>
        </c:ser>
        <c:axId val="107101568"/>
        <c:axId val="107164800"/>
      </c:scatterChart>
      <c:valAx>
        <c:axId val="107101568"/>
        <c:scaling>
          <c:orientation val="minMax"/>
        </c:scaling>
        <c:axPos val="b"/>
        <c:numFmt formatCode="General" sourceLinked="1"/>
        <c:tickLblPos val="nextTo"/>
        <c:crossAx val="107164800"/>
        <c:crosses val="autoZero"/>
        <c:crossBetween val="midCat"/>
      </c:valAx>
      <c:valAx>
        <c:axId val="107164800"/>
        <c:scaling>
          <c:orientation val="minMax"/>
        </c:scaling>
        <c:axPos val="l"/>
        <c:majorGridlines/>
        <c:numFmt formatCode="General" sourceLinked="1"/>
        <c:tickLblPos val="nextTo"/>
        <c:crossAx val="107101568"/>
        <c:crosses val="autoZero"/>
        <c:crossBetween val="midCat"/>
      </c:valAx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4E728-C40F-4C00-AD10-91EE2BEC39EB}" type="datetimeFigureOut">
              <a:rPr kumimoji="1" lang="ja-JP" altLang="en-US" smtClean="0"/>
              <a:pPr/>
              <a:t>2010/6/22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F60CB-6614-4C21-B9B5-0516C935DCB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2010/6/22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2010/6/22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2010/6/22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2010/6/22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2010/6/22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2010/6/22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2010/6/22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2010/6/22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2010/6/22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2010/6/22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2010/6/22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2010/6/22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ja-JP" sz="3200" dirty="0" smtClean="0">
                <a:latin typeface="HGP創英角ｺﾞｼｯｸUB" pitchFamily="50" charset="-128"/>
                <a:ea typeface="HGP創英角ｺﾞｼｯｸUB" pitchFamily="50" charset="-128"/>
              </a:rPr>
              <a:t>OSS</a:t>
            </a:r>
            <a:r>
              <a:rPr lang="ja-JP" altLang="en-US" sz="3200" dirty="0" smtClean="0">
                <a:latin typeface="HGP創英角ｺﾞｼｯｸUB" pitchFamily="50" charset="-128"/>
                <a:ea typeface="HGP創英角ｺﾞｼｯｸUB" pitchFamily="50" charset="-128"/>
              </a:rPr>
              <a:t>研究進捗</a:t>
            </a:r>
            <a:endParaRPr kumimoji="1" lang="ja-JP" altLang="en-US" sz="32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dirty="0" smtClean="0"/>
              <a:t>2010/6/23</a:t>
            </a:r>
            <a:endParaRPr lang="en-US" altLang="ja-JP" dirty="0" smtClean="0"/>
          </a:p>
          <a:p>
            <a:r>
              <a:rPr kumimoji="1" lang="en-US" altLang="ja-JP" dirty="0" smtClean="0"/>
              <a:t>Shoji Fujita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/>
          </a:bodyPr>
          <a:lstStyle/>
          <a:p>
            <a:r>
              <a:rPr kumimoji="1" lang="ja-JP" altLang="en-US" sz="3200" dirty="0" smtClean="0"/>
              <a:t>概要</a:t>
            </a:r>
            <a:endParaRPr kumimoji="1" lang="ja-JP" altLang="en-US" sz="3200" dirty="0"/>
          </a:p>
        </p:txBody>
      </p:sp>
      <p:sp>
        <p:nvSpPr>
          <p:cNvPr id="10" name="コンテンツ プレースホルダ 9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857916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DONE</a:t>
            </a:r>
          </a:p>
          <a:p>
            <a:pPr lvl="1"/>
            <a:r>
              <a:rPr lang="ja-JP" altLang="en-US" sz="2400" dirty="0" smtClean="0"/>
              <a:t>対数をとって，</a:t>
            </a:r>
            <a:r>
              <a:rPr lang="en-US" altLang="ja-JP" sz="2400" dirty="0" smtClean="0"/>
              <a:t>Z-score</a:t>
            </a:r>
            <a:r>
              <a:rPr lang="ja-JP" altLang="en-US" sz="2400" dirty="0" smtClean="0"/>
              <a:t>変換して散布図表示</a:t>
            </a:r>
            <a:endParaRPr lang="en-US" altLang="ja-JP" sz="2400" dirty="0" smtClean="0"/>
          </a:p>
          <a:p>
            <a:pPr lvl="2"/>
            <a:r>
              <a:rPr lang="en-US" altLang="ja-JP" sz="1800" dirty="0" smtClean="0"/>
              <a:t>Apache </a:t>
            </a:r>
          </a:p>
          <a:p>
            <a:pPr lvl="2"/>
            <a:r>
              <a:rPr lang="en-US" altLang="ja-JP" sz="1800" dirty="0" err="1" smtClean="0"/>
              <a:t>PostgreSQL</a:t>
            </a:r>
            <a:endParaRPr lang="en-US" altLang="ja-JP" sz="1800" dirty="0" smtClean="0"/>
          </a:p>
          <a:p>
            <a:pPr lvl="2"/>
            <a:r>
              <a:rPr lang="en-US" altLang="ja-JP" sz="1800" dirty="0" smtClean="0"/>
              <a:t>Eclipse Platform3.0</a:t>
            </a:r>
          </a:p>
          <a:p>
            <a:pPr lvl="2"/>
            <a:r>
              <a:rPr lang="en-US" altLang="ja-JP" sz="1800" dirty="0" smtClean="0"/>
              <a:t>Eclipse BIRT (Business Intelligence and Reporting Tools)</a:t>
            </a:r>
          </a:p>
          <a:p>
            <a:pPr lvl="2"/>
            <a:r>
              <a:rPr lang="en-US" altLang="ja-JP" sz="1800" dirty="0" smtClean="0"/>
              <a:t>Eclipse DSDP (Device Software Development Platform)</a:t>
            </a:r>
          </a:p>
          <a:p>
            <a:pPr lvl="2"/>
            <a:r>
              <a:rPr lang="en-US" altLang="ja-JP" sz="1800" dirty="0" smtClean="0"/>
              <a:t>Eclipse TPTP (Test &amp; Performance Tools Platform)</a:t>
            </a:r>
          </a:p>
          <a:p>
            <a:pPr lvl="2"/>
            <a:r>
              <a:rPr lang="en-US" altLang="ja-JP" sz="1800" dirty="0" smtClean="0"/>
              <a:t>Eclipse STP (SOA{Service Oriented Architecture} Tools Platform)</a:t>
            </a:r>
          </a:p>
          <a:p>
            <a:pPr lvl="2"/>
            <a:r>
              <a:rPr lang="en-US" altLang="ja-JP" sz="1800" dirty="0" smtClean="0"/>
              <a:t>Linux Kernel</a:t>
            </a:r>
          </a:p>
          <a:p>
            <a:pPr lvl="2"/>
            <a:r>
              <a:rPr lang="en-US" altLang="ja-JP" sz="1800" dirty="0" smtClean="0"/>
              <a:t>Firefox</a:t>
            </a:r>
          </a:p>
          <a:p>
            <a:pPr lvl="2"/>
            <a:r>
              <a:rPr lang="en-US" altLang="ja-JP" sz="1800" dirty="0" smtClean="0"/>
              <a:t>Thunderbird</a:t>
            </a:r>
          </a:p>
          <a:p>
            <a:pPr lvl="2"/>
            <a:r>
              <a:rPr lang="en-US" altLang="ja-JP" sz="1800" dirty="0" err="1" smtClean="0"/>
              <a:t>SeaMonkey</a:t>
            </a:r>
            <a:endParaRPr lang="en-US" altLang="ja-JP" sz="1800" dirty="0" smtClean="0"/>
          </a:p>
          <a:p>
            <a:r>
              <a:rPr lang="en-US" altLang="ja-JP" dirty="0" smtClean="0"/>
              <a:t>TODO</a:t>
            </a:r>
          </a:p>
          <a:p>
            <a:pPr lvl="2"/>
            <a:r>
              <a:rPr lang="en-US" altLang="ja-JP" sz="2000" dirty="0" smtClean="0"/>
              <a:t>Python</a:t>
            </a:r>
            <a:r>
              <a:rPr lang="en-US" altLang="ja-JP" sz="2000" dirty="0" smtClean="0"/>
              <a:t>, Ruby…etc</a:t>
            </a:r>
            <a:endParaRPr lang="en-US" altLang="ja-JP" sz="2000" dirty="0" smtClean="0"/>
          </a:p>
          <a:p>
            <a:pPr lvl="2"/>
            <a:endParaRPr lang="en-US" altLang="ja-JP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 2"/>
          <p:cNvSpPr txBox="1">
            <a:spLocks/>
          </p:cNvSpPr>
          <p:nvPr/>
        </p:nvSpPr>
        <p:spPr>
          <a:xfrm>
            <a:off x="71406" y="3429000"/>
            <a:ext cx="4143404" cy="3214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コンテンツ プレースホルダ 2"/>
          <p:cNvSpPr txBox="1">
            <a:spLocks/>
          </p:cNvSpPr>
          <p:nvPr/>
        </p:nvSpPr>
        <p:spPr>
          <a:xfrm>
            <a:off x="4857752" y="71414"/>
            <a:ext cx="4143404" cy="3214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コンテンツ プレースホルダ 2"/>
          <p:cNvSpPr txBox="1">
            <a:spLocks/>
          </p:cNvSpPr>
          <p:nvPr/>
        </p:nvSpPr>
        <p:spPr>
          <a:xfrm>
            <a:off x="4857752" y="3428999"/>
            <a:ext cx="4143404" cy="3214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コンテンツ プレースホルダ 6"/>
          <p:cNvGraphicFramePr>
            <a:graphicFrameLocks noGrp="1"/>
          </p:cNvGraphicFramePr>
          <p:nvPr>
            <p:ph idx="1"/>
          </p:nvPr>
        </p:nvGraphicFramePr>
        <p:xfrm>
          <a:off x="71438" y="71438"/>
          <a:ext cx="4143375" cy="3214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グラフ 9"/>
          <p:cNvGraphicFramePr/>
          <p:nvPr/>
        </p:nvGraphicFramePr>
        <p:xfrm>
          <a:off x="4572000" y="71414"/>
          <a:ext cx="4424356" cy="3143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グラフ 10"/>
          <p:cNvGraphicFramePr/>
          <p:nvPr/>
        </p:nvGraphicFramePr>
        <p:xfrm>
          <a:off x="290512" y="3500437"/>
          <a:ext cx="3924297" cy="3214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グラフ 11"/>
          <p:cNvGraphicFramePr/>
          <p:nvPr/>
        </p:nvGraphicFramePr>
        <p:xfrm>
          <a:off x="4572001" y="3357562"/>
          <a:ext cx="4429156" cy="3333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テキスト ボックス 12"/>
          <p:cNvSpPr txBox="1"/>
          <p:nvPr/>
        </p:nvSpPr>
        <p:spPr>
          <a:xfrm>
            <a:off x="3786182" y="3286124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solidFill>
                  <a:schemeClr val="accent2"/>
                </a:solidFill>
              </a:rPr>
              <a:t>■</a:t>
            </a:r>
            <a:r>
              <a:rPr kumimoji="1" lang="en-US" altLang="ja-JP" sz="1000" dirty="0" smtClean="0"/>
              <a:t>: Committers</a:t>
            </a:r>
          </a:p>
          <a:p>
            <a:r>
              <a:rPr kumimoji="1" lang="ja-JP" altLang="en-US" sz="1000" dirty="0" smtClean="0">
                <a:solidFill>
                  <a:srgbClr val="0070C0"/>
                </a:solidFill>
              </a:rPr>
              <a:t>◆</a:t>
            </a:r>
            <a:r>
              <a:rPr kumimoji="1" lang="en-US" altLang="ja-JP" sz="1000" dirty="0" smtClean="0"/>
              <a:t>: Non-Committers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 2"/>
          <p:cNvSpPr txBox="1">
            <a:spLocks/>
          </p:cNvSpPr>
          <p:nvPr/>
        </p:nvSpPr>
        <p:spPr>
          <a:xfrm>
            <a:off x="71406" y="3429000"/>
            <a:ext cx="4143404" cy="3214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コンテンツ プレースホルダ 2"/>
          <p:cNvSpPr txBox="1">
            <a:spLocks/>
          </p:cNvSpPr>
          <p:nvPr/>
        </p:nvSpPr>
        <p:spPr>
          <a:xfrm>
            <a:off x="4857752" y="71414"/>
            <a:ext cx="4143404" cy="3214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コンテンツ プレースホルダ 2"/>
          <p:cNvSpPr txBox="1">
            <a:spLocks/>
          </p:cNvSpPr>
          <p:nvPr/>
        </p:nvSpPr>
        <p:spPr>
          <a:xfrm>
            <a:off x="4857752" y="3428999"/>
            <a:ext cx="4143404" cy="3214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コンテンツ プレースホルダ 6"/>
          <p:cNvGraphicFramePr>
            <a:graphicFrameLocks noGrp="1"/>
          </p:cNvGraphicFramePr>
          <p:nvPr>
            <p:ph idx="1"/>
          </p:nvPr>
        </p:nvGraphicFramePr>
        <p:xfrm>
          <a:off x="71438" y="71438"/>
          <a:ext cx="4143375" cy="3214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グラフ 7"/>
          <p:cNvGraphicFramePr/>
          <p:nvPr/>
        </p:nvGraphicFramePr>
        <p:xfrm>
          <a:off x="4572000" y="71414"/>
          <a:ext cx="4481495" cy="3214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グラフ 8"/>
          <p:cNvGraphicFramePr/>
          <p:nvPr/>
        </p:nvGraphicFramePr>
        <p:xfrm>
          <a:off x="142844" y="3357562"/>
          <a:ext cx="4143403" cy="3400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グラフ 9"/>
          <p:cNvGraphicFramePr/>
          <p:nvPr/>
        </p:nvGraphicFramePr>
        <p:xfrm>
          <a:off x="4429124" y="3357562"/>
          <a:ext cx="4624374" cy="3376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テキスト ボックス 10"/>
          <p:cNvSpPr txBox="1"/>
          <p:nvPr/>
        </p:nvSpPr>
        <p:spPr>
          <a:xfrm>
            <a:off x="3786182" y="3286124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solidFill>
                  <a:schemeClr val="accent2"/>
                </a:solidFill>
              </a:rPr>
              <a:t>■</a:t>
            </a:r>
            <a:r>
              <a:rPr kumimoji="1" lang="en-US" altLang="ja-JP" sz="1000" dirty="0" smtClean="0"/>
              <a:t>: Committers</a:t>
            </a:r>
          </a:p>
          <a:p>
            <a:r>
              <a:rPr kumimoji="1" lang="ja-JP" altLang="en-US" sz="1000" dirty="0" smtClean="0">
                <a:solidFill>
                  <a:srgbClr val="0070C0"/>
                </a:solidFill>
              </a:rPr>
              <a:t>◆</a:t>
            </a:r>
            <a:r>
              <a:rPr kumimoji="1" lang="en-US" altLang="ja-JP" sz="1000" dirty="0" smtClean="0"/>
              <a:t>: Non-Committers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 2"/>
          <p:cNvSpPr txBox="1">
            <a:spLocks/>
          </p:cNvSpPr>
          <p:nvPr/>
        </p:nvSpPr>
        <p:spPr>
          <a:xfrm>
            <a:off x="71406" y="3429000"/>
            <a:ext cx="4143404" cy="3214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コンテンツ プレースホルダ 2"/>
          <p:cNvSpPr txBox="1">
            <a:spLocks/>
          </p:cNvSpPr>
          <p:nvPr/>
        </p:nvSpPr>
        <p:spPr>
          <a:xfrm>
            <a:off x="4857752" y="71414"/>
            <a:ext cx="4143404" cy="3214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コンテンツ プレースホルダ 6"/>
          <p:cNvGraphicFramePr>
            <a:graphicFrameLocks noGrp="1"/>
          </p:cNvGraphicFramePr>
          <p:nvPr>
            <p:ph idx="1"/>
          </p:nvPr>
        </p:nvGraphicFramePr>
        <p:xfrm>
          <a:off x="71438" y="71438"/>
          <a:ext cx="4143375" cy="3214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グラフ 7"/>
          <p:cNvGraphicFramePr/>
          <p:nvPr/>
        </p:nvGraphicFramePr>
        <p:xfrm>
          <a:off x="4643438" y="71415"/>
          <a:ext cx="4395765" cy="3214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グラフ 8"/>
          <p:cNvGraphicFramePr/>
          <p:nvPr/>
        </p:nvGraphicFramePr>
        <p:xfrm>
          <a:off x="0" y="3357562"/>
          <a:ext cx="4214842" cy="3419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3786182" y="3286124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>
                <a:solidFill>
                  <a:schemeClr val="accent2"/>
                </a:solidFill>
              </a:rPr>
              <a:t>■</a:t>
            </a:r>
            <a:r>
              <a:rPr kumimoji="1" lang="en-US" altLang="ja-JP" sz="1000" dirty="0" smtClean="0"/>
              <a:t>: Committers</a:t>
            </a:r>
          </a:p>
          <a:p>
            <a:r>
              <a:rPr kumimoji="1" lang="ja-JP" altLang="en-US" sz="1000" dirty="0" smtClean="0">
                <a:solidFill>
                  <a:srgbClr val="0070C0"/>
                </a:solidFill>
              </a:rPr>
              <a:t>◆</a:t>
            </a:r>
            <a:r>
              <a:rPr kumimoji="1" lang="en-US" altLang="ja-JP" sz="1000" dirty="0" smtClean="0"/>
              <a:t>: Non-Committers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1414</TotalTime>
  <Words>115</Words>
  <Application>Microsoft Office PowerPoint</Application>
  <PresentationFormat>画面に合わせる (4:3)</PresentationFormat>
  <Paragraphs>36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Office テーマ</vt:lpstr>
      <vt:lpstr>OSS研究進捗</vt:lpstr>
      <vt:lpstr>概要</vt:lpstr>
      <vt:lpstr>スライド 3</vt:lpstr>
      <vt:lpstr>スライド 4</vt:lpstr>
      <vt:lpstr>スライド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cp:lastModifiedBy>shoji-f</cp:lastModifiedBy>
  <cp:revision>143</cp:revision>
  <dcterms:modified xsi:type="dcterms:W3CDTF">2010-06-22T06:56:37Z</dcterms:modified>
</cp:coreProperties>
</file>