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57" r:id="rId4"/>
    <p:sldId id="261" r:id="rId5"/>
    <p:sldId id="263" r:id="rId6"/>
    <p:sldId id="262" r:id="rId7"/>
    <p:sldId id="258" r:id="rId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雪待月" initials="雪待月" lastIdx="1" clrIdx="0">
    <p:extLst>
      <p:ext uri="{19B8F6BF-5375-455C-9EA6-DF929625EA0E}">
        <p15:presenceInfo xmlns:p15="http://schemas.microsoft.com/office/powerpoint/2012/main" userId="1f4fc9d257c52ac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571" autoAdjust="0"/>
  </p:normalViewPr>
  <p:slideViewPr>
    <p:cSldViewPr>
      <p:cViewPr varScale="1">
        <p:scale>
          <a:sx n="42" d="100"/>
          <a:sy n="42" d="100"/>
        </p:scale>
        <p:origin x="543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3D03F9-6EF6-47EC-9D4B-33F91BC5C091}" type="datetimeFigureOut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33876-E47E-4372-9975-1CB08D8C0C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1315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sz="1200" dirty="0" smtClean="0"/>
              <a:t>クローンの変化</a:t>
            </a:r>
            <a:endParaRPr kumimoji="1" lang="en-US" altLang="ja-JP" sz="1200" dirty="0" smtClean="0"/>
          </a:p>
          <a:p>
            <a:r>
              <a:rPr kumimoji="1" lang="ja-JP" altLang="en-US" sz="1200" dirty="0" smtClean="0"/>
              <a:t>削除されたか、作成されたか、変更されたか</a:t>
            </a:r>
            <a:endParaRPr kumimoji="1" lang="ja-JP" altLang="en-US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645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sz="1200" dirty="0" smtClean="0"/>
              <a:t>分散型バージョン管理システムを対象としたコードクローン追跡</a:t>
            </a:r>
            <a:endParaRPr kumimoji="1" lang="ja-JP" altLang="en-US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2996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dirty="0" smtClean="0"/>
              <a:t>JavaScript</a:t>
            </a:r>
            <a:r>
              <a:rPr kumimoji="1" lang="ja-JP" altLang="en-US" sz="1200" dirty="0" smtClean="0"/>
              <a:t>ライブラリで、</a:t>
            </a:r>
            <a:r>
              <a:rPr kumimoji="1" lang="en-US" altLang="ja-JP" sz="1200" dirty="0" smtClean="0"/>
              <a:t>Web</a:t>
            </a:r>
            <a:r>
              <a:rPr kumimoji="1" lang="ja-JP" altLang="en-US" sz="1200" dirty="0" smtClean="0"/>
              <a:t>上に表示</a:t>
            </a:r>
            <a:endParaRPr kumimoji="1" lang="en-US" altLang="ja-JP" sz="1200" dirty="0" smtClean="0"/>
          </a:p>
          <a:p>
            <a:r>
              <a:rPr kumimoji="1" lang="ja-JP" altLang="en-US" sz="1200" dirty="0" smtClean="0"/>
              <a:t>表現には主に</a:t>
            </a:r>
            <a:r>
              <a:rPr kumimoji="1" lang="en-US" altLang="ja-JP" sz="1200" dirty="0" smtClean="0"/>
              <a:t>SVG</a:t>
            </a:r>
            <a:r>
              <a:rPr kumimoji="1" lang="ja-JP" altLang="en-US" sz="1200" dirty="0" smtClean="0"/>
              <a:t>（画像データの種類）を使う</a:t>
            </a:r>
            <a:endParaRPr kumimoji="1" lang="ja-JP" altLang="en-US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4228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330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95592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4687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0C5DB-06BF-4BD3-9F38-0BB047EE34FC}" type="datetime1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6436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B4FC6-B014-4D38-BEAB-A9C977288534}" type="datetime1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7569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29D9C-4773-4C0B-A901-06FCF9DC0C5B}" type="datetime1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2108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E7E-B03C-4623-BF03-0536F6C4858E}" type="datetime1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9743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8A977-572C-46C8-9C1F-F92D297110DC}" type="datetime1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4469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ADA2-1B2B-48FB-A89F-3444BE5F0FE6}" type="datetime1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8964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5B578-3580-49D9-B781-9E4C2838FA84}" type="datetime1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2480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6B3EE-364B-4C01-AA9F-7134BD996525}" type="datetime1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685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248A1-DA29-451F-B566-C4A93ADF3AB5}" type="datetime1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753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72B1-8906-46CD-93F5-B8D905B38F12}" type="datetime1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0004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F393-5800-4B8D-B702-E0E4A719B9E5}" type="datetime1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1804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17693-A552-4B86-9FB2-D542AF60D71E}" type="datetime1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136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23528" y="1556792"/>
            <a:ext cx="8458200" cy="1470025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研究発表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936204" y="3573016"/>
            <a:ext cx="7232848" cy="1566820"/>
          </a:xfrm>
        </p:spPr>
        <p:txBody>
          <a:bodyPr>
            <a:noAutofit/>
          </a:bodyPr>
          <a:lstStyle/>
          <a:p>
            <a:r>
              <a:rPr kumimoji="1" lang="ja-JP" altLang="en-US" sz="2600" dirty="0" smtClean="0">
                <a:solidFill>
                  <a:schemeClr val="tx1"/>
                </a:solidFill>
              </a:rPr>
              <a:t>大石　聖也</a:t>
            </a:r>
            <a:endParaRPr kumimoji="1" lang="ja-JP" altLang="en-US" sz="2600" dirty="0">
              <a:solidFill>
                <a:schemeClr val="tx1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722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lang="ja-JP" altLang="en-US" dirty="0" smtClean="0"/>
              <a:t>やりたいこと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85800" y="1700808"/>
            <a:ext cx="7630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ja-JP" sz="2400" dirty="0" smtClean="0"/>
              <a:t>CCT</a:t>
            </a:r>
            <a:r>
              <a:rPr kumimoji="1" lang="ja-JP" altLang="en-US" sz="2400" dirty="0" err="1" smtClean="0"/>
              <a:t>の検</a:t>
            </a:r>
            <a:r>
              <a:rPr kumimoji="1" lang="ja-JP" altLang="en-US" sz="2400" dirty="0" smtClean="0"/>
              <a:t>出結果を可視化</a:t>
            </a:r>
            <a:endParaRPr kumimoji="1" lang="en-US" altLang="ja-JP" sz="2400" dirty="0" smtClean="0"/>
          </a:p>
          <a:p>
            <a:pPr marL="914400" lvl="1" indent="-457200">
              <a:buFont typeface="Calibri" panose="020F0502020204030204" pitchFamily="34" charset="0"/>
              <a:buChar char="‒"/>
            </a:pPr>
            <a:r>
              <a:rPr lang="ja-JP" altLang="en-US" sz="2400" dirty="0" smtClean="0"/>
              <a:t>クローンの変化が時系列で一目で分かるように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26841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kumimoji="1" lang="en-US" altLang="ja-JP" dirty="0" smtClean="0"/>
              <a:t>CCT</a:t>
            </a:r>
            <a:r>
              <a:rPr lang="ja-JP" altLang="en-US" dirty="0" smtClean="0"/>
              <a:t>（コードクローン追跡ツール）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85800" y="1700808"/>
            <a:ext cx="76306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ja-JP" altLang="en-US" sz="2400" dirty="0"/>
              <a:t>分散型バージョン管理システムを対象としたコードクローン追跡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ja-JP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400" dirty="0" smtClean="0"/>
              <a:t>リビジョンの親子関係を特定し、各リビジョンからコードクローンを特定、追跡する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94165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lang="ja-JP" altLang="en-US" dirty="0"/>
              <a:t>使</a:t>
            </a:r>
            <a:r>
              <a:rPr lang="ja-JP" altLang="en-US" dirty="0" smtClean="0"/>
              <a:t>おうと思っているもの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85800" y="1700808"/>
            <a:ext cx="7630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ja-JP" sz="2400" dirty="0" smtClean="0"/>
              <a:t>D3.js</a:t>
            </a:r>
          </a:p>
          <a:p>
            <a:pPr marL="914400" lvl="1" indent="-457200">
              <a:buFont typeface="Calibri" panose="020F0502020204030204" pitchFamily="34" charset="0"/>
              <a:buChar char="‒"/>
            </a:pPr>
            <a:r>
              <a:rPr kumimoji="1" lang="ja-JP" altLang="en-US" sz="2400" dirty="0" smtClean="0"/>
              <a:t>自由度の高い図形が作れる</a:t>
            </a:r>
            <a:endParaRPr kumimoji="1" lang="ja-JP" altLang="en-US" sz="2400" dirty="0"/>
          </a:p>
        </p:txBody>
      </p:sp>
      <p:pic>
        <p:nvPicPr>
          <p:cNvPr id="3" name="図 2" descr="画面の領域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902" y="3429000"/>
            <a:ext cx="5654412" cy="266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70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lang="ja-JP" altLang="en-US" dirty="0" smtClean="0"/>
              <a:t>現在していること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85800" y="1700808"/>
            <a:ext cx="79186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ja-JP" sz="2400" dirty="0" smtClean="0"/>
              <a:t>D3.js</a:t>
            </a:r>
            <a:r>
              <a:rPr kumimoji="1" lang="ja-JP" altLang="en-US" sz="2400" dirty="0" smtClean="0"/>
              <a:t>の勉強</a:t>
            </a:r>
            <a:endParaRPr kumimoji="1" lang="en-US" altLang="ja-JP" sz="2400" dirty="0" smtClean="0"/>
          </a:p>
          <a:p>
            <a:pPr marL="914400" lvl="1" indent="-457200">
              <a:buFont typeface="Calibri" panose="020F0502020204030204" pitchFamily="34" charset="0"/>
              <a:buChar char="‒"/>
            </a:pPr>
            <a:r>
              <a:rPr lang="ja-JP" altLang="en-US" sz="2400" dirty="0" smtClean="0"/>
              <a:t>「</a:t>
            </a:r>
            <a:r>
              <a:rPr lang="en-US" altLang="ja-JP" sz="2400" dirty="0"/>
              <a:t>D3.js</a:t>
            </a:r>
            <a:r>
              <a:rPr lang="ja-JP" altLang="en-US" sz="2400" dirty="0"/>
              <a:t>徹底入門</a:t>
            </a:r>
            <a:r>
              <a:rPr lang="ja-JP" altLang="en-US" sz="2400" dirty="0" smtClean="0"/>
              <a:t>」</a:t>
            </a:r>
            <a:endParaRPr kumimoji="1" lang="en-US" altLang="ja-JP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ja-JP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400" dirty="0" smtClean="0"/>
              <a:t>「</a:t>
            </a:r>
            <a:r>
              <a:rPr kumimoji="1" lang="en-US" altLang="ja-JP" sz="2400" dirty="0" smtClean="0"/>
              <a:t>code clone</a:t>
            </a:r>
            <a:r>
              <a:rPr kumimoji="1" lang="ja-JP" altLang="en-US" sz="2400" dirty="0" smtClean="0"/>
              <a:t>」「</a:t>
            </a:r>
            <a:r>
              <a:rPr lang="en-US" altLang="ja-JP" sz="2400" dirty="0"/>
              <a:t>visualization</a:t>
            </a:r>
            <a:r>
              <a:rPr kumimoji="1" lang="ja-JP" altLang="en-US" sz="2400" dirty="0" smtClean="0"/>
              <a:t>」に関連する論文を読んでいる</a:t>
            </a:r>
            <a:endParaRPr kumimoji="1" lang="en-US" altLang="ja-JP" sz="2400" dirty="0" smtClean="0"/>
          </a:p>
          <a:p>
            <a:pPr marL="914400" lvl="1" indent="-457200">
              <a:buFont typeface="Calibri" panose="020F0502020204030204" pitchFamily="34" charset="0"/>
              <a:buChar char="‒"/>
            </a:pPr>
            <a:r>
              <a:rPr lang="ja-JP" altLang="en-US" sz="2400" dirty="0" smtClean="0"/>
              <a:t>どういった可視化ツールがあるか</a:t>
            </a:r>
            <a:endParaRPr lang="en-US" altLang="ja-JP" sz="2400" dirty="0" smtClean="0"/>
          </a:p>
          <a:p>
            <a:pPr marL="914400" lvl="1" indent="-457200">
              <a:buFont typeface="Calibri" panose="020F0502020204030204" pitchFamily="34" charset="0"/>
              <a:buChar char="‒"/>
            </a:pPr>
            <a:r>
              <a:rPr lang="ja-JP" altLang="en-US" sz="2400" dirty="0" smtClean="0"/>
              <a:t>どんな評価を行っているか</a:t>
            </a:r>
            <a:endParaRPr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233140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lang="ja-JP" altLang="en-US" dirty="0"/>
              <a:t>課題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85800" y="1700808"/>
            <a:ext cx="76306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ja-JP" altLang="en-US" sz="2400" dirty="0"/>
              <a:t>仕様を決める</a:t>
            </a:r>
            <a:endParaRPr lang="en-US" altLang="ja-JP" sz="2400" dirty="0"/>
          </a:p>
          <a:p>
            <a:endParaRPr lang="en-US" altLang="ja-JP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2400" dirty="0" smtClean="0"/>
              <a:t>仕様を</a:t>
            </a:r>
            <a:r>
              <a:rPr kumimoji="1" lang="en-US" altLang="ja-JP" sz="2400" dirty="0" smtClean="0"/>
              <a:t>D3.js</a:t>
            </a:r>
            <a:r>
              <a:rPr kumimoji="1" lang="ja-JP" altLang="en-US" sz="2400" dirty="0" smtClean="0"/>
              <a:t>で</a:t>
            </a:r>
            <a:r>
              <a:rPr lang="ja-JP" altLang="en-US" sz="2400" dirty="0"/>
              <a:t>満</a:t>
            </a:r>
            <a:r>
              <a:rPr lang="ja-JP" altLang="en-US" sz="2400" dirty="0" smtClean="0"/>
              <a:t>たせる</a:t>
            </a:r>
            <a:r>
              <a:rPr lang="ja-JP" altLang="en-US" sz="2400" dirty="0"/>
              <a:t>か</a:t>
            </a:r>
            <a:endParaRPr kumimoji="1" lang="en-US" altLang="ja-JP" sz="2400" dirty="0" smtClean="0"/>
          </a:p>
          <a:p>
            <a:endParaRPr lang="en-US" altLang="ja-JP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ja-JP" altLang="en-US" sz="2400" dirty="0" smtClean="0"/>
              <a:t>どういった評価を行うか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43759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lang="en-US" altLang="ja-JP" dirty="0" smtClean="0"/>
              <a:t>TODO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85800" y="1700808"/>
            <a:ext cx="76306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ja-JP" sz="2400" dirty="0" smtClean="0"/>
              <a:t>CCT</a:t>
            </a:r>
            <a:r>
              <a:rPr kumimoji="1" lang="ja-JP" altLang="en-US" sz="2400" dirty="0" smtClean="0"/>
              <a:t>の実行結果を見る</a:t>
            </a:r>
            <a:endParaRPr kumimoji="1" lang="en-US" altLang="ja-JP" sz="2400" dirty="0" smtClean="0"/>
          </a:p>
          <a:p>
            <a:pPr marL="914400" lvl="1" indent="-457200">
              <a:buFont typeface="Calibri" panose="020F0502020204030204" pitchFamily="34" charset="0"/>
              <a:buChar char="‒"/>
            </a:pPr>
            <a:r>
              <a:rPr lang="ja-JP" altLang="en-US" sz="2400" dirty="0" smtClean="0"/>
              <a:t>どういったデータがあるかを理解する</a:t>
            </a:r>
            <a:endParaRPr lang="en-US" altLang="ja-JP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kumimoji="1" lang="en-US" altLang="ja-JP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kumimoji="1" lang="en-US" altLang="ja-JP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ja-JP" sz="2400" dirty="0" smtClean="0"/>
              <a:t>D3.js</a:t>
            </a:r>
            <a:r>
              <a:rPr lang="ja-JP" altLang="en-US" sz="2400" dirty="0" smtClean="0"/>
              <a:t>の勉強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03117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3240</TotalTime>
  <Words>196</Words>
  <Application>Microsoft Office PowerPoint</Application>
  <PresentationFormat>画面に合わせる (4:3)</PresentationFormat>
  <Paragraphs>49</Paragraphs>
  <Slides>7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1" baseType="lpstr">
      <vt:lpstr>ＭＳ Ｐゴシック</vt:lpstr>
      <vt:lpstr>Arial</vt:lpstr>
      <vt:lpstr>Calibri</vt:lpstr>
      <vt:lpstr>Office ​​テーマ</vt:lpstr>
      <vt:lpstr>研究発表</vt:lpstr>
      <vt:lpstr>やりたいこと</vt:lpstr>
      <vt:lpstr>CCT（コードクローン追跡ツール）</vt:lpstr>
      <vt:lpstr>使おうと思っているもの</vt:lpstr>
      <vt:lpstr>現在していること</vt:lpstr>
      <vt:lpstr>課題</vt:lpstr>
      <vt:lpstr>TODO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OSS開発における不具合割当て パターンに着目した不具合修正の予測</dc:title>
  <dc:creator>oss.wakayama</dc:creator>
  <cp:lastModifiedBy>雪待月</cp:lastModifiedBy>
  <cp:revision>221</cp:revision>
  <dcterms:created xsi:type="dcterms:W3CDTF">2016-10-26T07:06:34Z</dcterms:created>
  <dcterms:modified xsi:type="dcterms:W3CDTF">2017-05-17T17:39:36Z</dcterms:modified>
</cp:coreProperties>
</file>