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0"/>
  </p:notesMasterIdLst>
  <p:handoutMasterIdLst>
    <p:handoutMasterId r:id="rId11"/>
  </p:handoutMasterIdLst>
  <p:sldIdLst>
    <p:sldId id="256" r:id="rId2"/>
    <p:sldId id="257" r:id="rId3"/>
    <p:sldId id="263" r:id="rId4"/>
    <p:sldId id="259" r:id="rId5"/>
    <p:sldId id="266" r:id="rId6"/>
    <p:sldId id="268" r:id="rId7"/>
    <p:sldId id="261" r:id="rId8"/>
    <p:sldId id="267" r:id="rId9"/>
  </p:sldIdLst>
  <p:sldSz cx="9144000" cy="6858000" type="screen4x3"/>
  <p:notesSz cx="6858000" cy="9144000"/>
  <p:defaultTextStyle>
    <a:defPPr>
      <a:defRPr lang="ja-JP"/>
    </a:defPPr>
    <a:lvl1pPr algn="l" rtl="0" eaLnBrk="0" fontAlgn="base" hangingPunct="0">
      <a:spcBef>
        <a:spcPct val="0"/>
      </a:spcBef>
      <a:spcAft>
        <a:spcPct val="0"/>
      </a:spcAft>
      <a:defRPr kumimoji="1" kern="1200">
        <a:solidFill>
          <a:schemeClr val="tx1"/>
        </a:solidFill>
        <a:latin typeface="Calibri" charset="0"/>
        <a:ea typeface="游ゴシック" charset="-128"/>
        <a:cs typeface="游ゴシック" charset="-128"/>
      </a:defRPr>
    </a:lvl1pPr>
    <a:lvl2pPr marL="457200" algn="l" rtl="0" eaLnBrk="0" fontAlgn="base" hangingPunct="0">
      <a:spcBef>
        <a:spcPct val="0"/>
      </a:spcBef>
      <a:spcAft>
        <a:spcPct val="0"/>
      </a:spcAft>
      <a:defRPr kumimoji="1" kern="1200">
        <a:solidFill>
          <a:schemeClr val="tx1"/>
        </a:solidFill>
        <a:latin typeface="Calibri" charset="0"/>
        <a:ea typeface="游ゴシック" charset="-128"/>
        <a:cs typeface="游ゴシック" charset="-128"/>
      </a:defRPr>
    </a:lvl2pPr>
    <a:lvl3pPr marL="914400" algn="l" rtl="0" eaLnBrk="0" fontAlgn="base" hangingPunct="0">
      <a:spcBef>
        <a:spcPct val="0"/>
      </a:spcBef>
      <a:spcAft>
        <a:spcPct val="0"/>
      </a:spcAft>
      <a:defRPr kumimoji="1" kern="1200">
        <a:solidFill>
          <a:schemeClr val="tx1"/>
        </a:solidFill>
        <a:latin typeface="Calibri" charset="0"/>
        <a:ea typeface="游ゴシック" charset="-128"/>
        <a:cs typeface="游ゴシック" charset="-128"/>
      </a:defRPr>
    </a:lvl3pPr>
    <a:lvl4pPr marL="1371600" algn="l" rtl="0" eaLnBrk="0" fontAlgn="base" hangingPunct="0">
      <a:spcBef>
        <a:spcPct val="0"/>
      </a:spcBef>
      <a:spcAft>
        <a:spcPct val="0"/>
      </a:spcAft>
      <a:defRPr kumimoji="1" kern="1200">
        <a:solidFill>
          <a:schemeClr val="tx1"/>
        </a:solidFill>
        <a:latin typeface="Calibri" charset="0"/>
        <a:ea typeface="游ゴシック" charset="-128"/>
        <a:cs typeface="游ゴシック" charset="-128"/>
      </a:defRPr>
    </a:lvl4pPr>
    <a:lvl5pPr marL="1828800" algn="l" rtl="0" eaLnBrk="0" fontAlgn="base" hangingPunct="0">
      <a:spcBef>
        <a:spcPct val="0"/>
      </a:spcBef>
      <a:spcAft>
        <a:spcPct val="0"/>
      </a:spcAft>
      <a:defRPr kumimoji="1" kern="1200">
        <a:solidFill>
          <a:schemeClr val="tx1"/>
        </a:solidFill>
        <a:latin typeface="Calibri" charset="0"/>
        <a:ea typeface="游ゴシック" charset="-128"/>
        <a:cs typeface="游ゴシック" charset="-128"/>
      </a:defRPr>
    </a:lvl5pPr>
    <a:lvl6pPr marL="2286000" algn="l" defTabSz="914400" rtl="0" eaLnBrk="1" latinLnBrk="0" hangingPunct="1">
      <a:defRPr kumimoji="1" kern="1200">
        <a:solidFill>
          <a:schemeClr val="tx1"/>
        </a:solidFill>
        <a:latin typeface="Calibri" charset="0"/>
        <a:ea typeface="游ゴシック" charset="-128"/>
        <a:cs typeface="游ゴシック" charset="-128"/>
      </a:defRPr>
    </a:lvl6pPr>
    <a:lvl7pPr marL="2743200" algn="l" defTabSz="914400" rtl="0" eaLnBrk="1" latinLnBrk="0" hangingPunct="1">
      <a:defRPr kumimoji="1" kern="1200">
        <a:solidFill>
          <a:schemeClr val="tx1"/>
        </a:solidFill>
        <a:latin typeface="Calibri" charset="0"/>
        <a:ea typeface="游ゴシック" charset="-128"/>
        <a:cs typeface="游ゴシック" charset="-128"/>
      </a:defRPr>
    </a:lvl7pPr>
    <a:lvl8pPr marL="3200400" algn="l" defTabSz="914400" rtl="0" eaLnBrk="1" latinLnBrk="0" hangingPunct="1">
      <a:defRPr kumimoji="1" kern="1200">
        <a:solidFill>
          <a:schemeClr val="tx1"/>
        </a:solidFill>
        <a:latin typeface="Calibri" charset="0"/>
        <a:ea typeface="游ゴシック" charset="-128"/>
        <a:cs typeface="游ゴシック" charset="-128"/>
      </a:defRPr>
    </a:lvl8pPr>
    <a:lvl9pPr marL="3657600" algn="l" defTabSz="914400" rtl="0" eaLnBrk="1" latinLnBrk="0" hangingPunct="1">
      <a:defRPr kumimoji="1" kern="1200">
        <a:solidFill>
          <a:schemeClr val="tx1"/>
        </a:solidFill>
        <a:latin typeface="Calibri" charset="0"/>
        <a:ea typeface="游ゴシック" charset="-128"/>
        <a:cs typeface="游ゴシック"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009"/>
    <p:restoredTop sz="94681"/>
  </p:normalViewPr>
  <p:slideViewPr>
    <p:cSldViewPr snapToGrid="0" snapToObjects="1">
      <p:cViewPr>
        <p:scale>
          <a:sx n="56" d="100"/>
          <a:sy n="56" d="100"/>
        </p:scale>
        <p:origin x="1056" y="1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handoutMaster" Target="handoutMasters/handout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smtClean="0">
                <a:latin typeface="+mn-lt"/>
                <a:ea typeface="+mn-ea"/>
                <a:cs typeface="+mn-cs"/>
              </a:defRPr>
            </a:lvl1pPr>
          </a:lstStyle>
          <a:p>
            <a:pPr>
              <a:defRPr/>
            </a:pPr>
            <a:endParaRPr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cs typeface="+mn-cs"/>
              </a:defRPr>
            </a:lvl1pPr>
          </a:lstStyle>
          <a:p>
            <a:pPr>
              <a:defRPr/>
            </a:pPr>
            <a:fld id="{550D5C38-D825-9A41-8CE0-A2C4FD169782}" type="datetimeFigureOut">
              <a:rPr lang="ja-JP" altLang="en-US"/>
              <a:pPr>
                <a:defRPr/>
              </a:pPr>
              <a:t>2017/4/5</a:t>
            </a:fld>
            <a:endParaRPr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smtClean="0">
                <a:latin typeface="+mn-lt"/>
                <a:ea typeface="+mn-ea"/>
                <a:cs typeface="+mn-cs"/>
              </a:defRPr>
            </a:lvl1pPr>
          </a:lstStyle>
          <a:p>
            <a:pPr>
              <a:defRPr/>
            </a:pPr>
            <a:endParaRPr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cs typeface="+mn-cs"/>
              </a:defRPr>
            </a:lvl1pPr>
          </a:lstStyle>
          <a:p>
            <a:pPr>
              <a:defRPr/>
            </a:pPr>
            <a:fld id="{4175F4E8-DA3E-F440-AC67-722A485C5F06}"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smtClean="0">
                <a:latin typeface="+mn-lt"/>
                <a:ea typeface="+mn-ea"/>
                <a:cs typeface="+mn-cs"/>
              </a:defRPr>
            </a:lvl1pPr>
          </a:lstStyle>
          <a:p>
            <a:pPr>
              <a:defRPr/>
            </a:pPr>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cs typeface="+mn-cs"/>
              </a:defRPr>
            </a:lvl1pPr>
          </a:lstStyle>
          <a:p>
            <a:pPr>
              <a:defRPr/>
            </a:pPr>
            <a:fld id="{B20F27C9-EADB-8545-B6A0-AF983A5AE530}" type="datetimeFigureOut">
              <a:rPr lang="ja-JP" altLang="en-US"/>
              <a:pPr>
                <a:defRPr/>
              </a:pPr>
              <a:t>2017/4/5</a:t>
            </a:fld>
            <a:endParaRPr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ja-JP" altLang="en-US" noProof="0" smtClean="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ja-JP" altLang="en-US" noProof="0" smtClean="0"/>
              <a:t>マスター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smtClean="0">
                <a:latin typeface="+mn-lt"/>
                <a:ea typeface="+mn-ea"/>
                <a:cs typeface="+mn-cs"/>
              </a:defRPr>
            </a:lvl1pPr>
          </a:lstStyle>
          <a:p>
            <a:pPr>
              <a:defRPr/>
            </a:pPr>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cs typeface="+mn-cs"/>
              </a:defRPr>
            </a:lvl1pPr>
          </a:lstStyle>
          <a:p>
            <a:pPr>
              <a:defRPr/>
            </a:pPr>
            <a:fld id="{2FC108F2-CC1C-BA42-B3CF-ABE80C143A33}"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mn-lt"/>
        <a:ea typeface="+mn-ea"/>
        <a:cs typeface="Yu Gothic" charset="-128"/>
      </a:defRPr>
    </a:lvl1pPr>
    <a:lvl2pPr marL="457200" algn="l" rtl="0" fontAlgn="base">
      <a:spcBef>
        <a:spcPct val="30000"/>
      </a:spcBef>
      <a:spcAft>
        <a:spcPct val="0"/>
      </a:spcAft>
      <a:defRPr kumimoji="1" sz="1200" kern="1200">
        <a:solidFill>
          <a:schemeClr val="tx1"/>
        </a:solidFill>
        <a:latin typeface="+mn-lt"/>
        <a:ea typeface="+mn-ea"/>
        <a:cs typeface="Yu Gothic" charset="-128"/>
      </a:defRPr>
    </a:lvl2pPr>
    <a:lvl3pPr marL="914400" algn="l" rtl="0" fontAlgn="base">
      <a:spcBef>
        <a:spcPct val="30000"/>
      </a:spcBef>
      <a:spcAft>
        <a:spcPct val="0"/>
      </a:spcAft>
      <a:defRPr kumimoji="1" sz="1200" kern="1200">
        <a:solidFill>
          <a:schemeClr val="tx1"/>
        </a:solidFill>
        <a:latin typeface="+mn-lt"/>
        <a:ea typeface="+mn-ea"/>
        <a:cs typeface="Yu Gothic" charset="-128"/>
      </a:defRPr>
    </a:lvl3pPr>
    <a:lvl4pPr marL="1371600" algn="l" rtl="0" fontAlgn="base">
      <a:spcBef>
        <a:spcPct val="30000"/>
      </a:spcBef>
      <a:spcAft>
        <a:spcPct val="0"/>
      </a:spcAft>
      <a:defRPr kumimoji="1" sz="1200" kern="1200">
        <a:solidFill>
          <a:schemeClr val="tx1"/>
        </a:solidFill>
        <a:latin typeface="+mn-lt"/>
        <a:ea typeface="+mn-ea"/>
        <a:cs typeface="Yu Gothic" charset="-128"/>
      </a:defRPr>
    </a:lvl4pPr>
    <a:lvl5pPr marL="1828800" algn="l" rtl="0" fontAlgn="base">
      <a:spcBef>
        <a:spcPct val="30000"/>
      </a:spcBef>
      <a:spcAft>
        <a:spcPct val="0"/>
      </a:spcAft>
      <a:defRPr kumimoji="1" sz="1200" kern="1200">
        <a:solidFill>
          <a:schemeClr val="tx1"/>
        </a:solidFill>
        <a:latin typeface="+mn-lt"/>
        <a:ea typeface="+mn-ea"/>
        <a:cs typeface="Yu Gothic" charset="-128"/>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2FC108F2-CC1C-BA42-B3CF-ABE80C143A33}" type="slidenum">
              <a:rPr lang="ja-JP" altLang="en-US" smtClean="0"/>
              <a:pPr>
                <a:defRPr/>
              </a:pPr>
              <a:t>6</a:t>
            </a:fld>
            <a:endParaRPr lang="ja-JP" altLang="en-US"/>
          </a:p>
        </p:txBody>
      </p:sp>
    </p:spTree>
    <p:extLst>
      <p:ext uri="{BB962C8B-B14F-4D97-AF65-F5344CB8AC3E}">
        <p14:creationId xmlns:p14="http://schemas.microsoft.com/office/powerpoint/2010/main" val="367043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58644"/>
            <a:ext cx="7772400" cy="2651319"/>
          </a:xfrm>
        </p:spPr>
        <p:txBody>
          <a:bodyPr/>
          <a:lstStyle>
            <a:lvl1pPr algn="ctr">
              <a:defRPr sz="4800" b="1" i="0">
                <a:latin typeface="Hiragino Sans W5" charset="-128"/>
                <a:ea typeface="Hiragino Sans W5" charset="-128"/>
                <a:cs typeface="Hiragino Sans W5" charset="-128"/>
              </a:defRPr>
            </a:lvl1pPr>
          </a:lstStyle>
          <a:p>
            <a:r>
              <a:rPr lang="ja-JP" altLang="en-US" dirty="0"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b="0" i="0">
                <a:latin typeface="Hiragino Kaku Gothic Pro W3" charset="-128"/>
                <a:ea typeface="Hiragino Kaku Gothic Pro W3" charset="-128"/>
                <a:cs typeface="Hiragino Kaku Gothic Pro W3"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smtClean="0"/>
              <a:t>マスター サブタイトルの書式設定</a:t>
            </a:r>
            <a:endParaRPr lang="en-US" dirty="0"/>
          </a:p>
        </p:txBody>
      </p:sp>
      <p:sp>
        <p:nvSpPr>
          <p:cNvPr id="4" name="Date Placeholder 3"/>
          <p:cNvSpPr>
            <a:spLocks noGrp="1"/>
          </p:cNvSpPr>
          <p:nvPr>
            <p:ph type="dt" sz="half" idx="10"/>
          </p:nvPr>
        </p:nvSpPr>
        <p:spPr/>
        <p:txBody>
          <a:bodyPr/>
          <a:lstStyle>
            <a:lvl1pPr>
              <a:defRPr/>
            </a:lvl1pPr>
          </a:lstStyle>
          <a:p>
            <a:pPr>
              <a:defRPr/>
            </a:pPr>
            <a:fld id="{D17B3C9C-6B48-A642-AFFD-F929E0B34C4B}" type="datetime1">
              <a:rPr lang="ja-JP" altLang="en-US" smtClean="0"/>
              <a:t>2017/4/6</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24D08559-7162-1F40-9483-DDF025FEDC8D}" type="slidenum">
              <a:rPr lang="ja-JP" altLang="en-US"/>
              <a:pPr>
                <a:defRPr/>
              </a:pPr>
              <a:t>‹#›</a:t>
            </a:fld>
            <a:endParaRPr lang="ja-JP" altLang="en-US"/>
          </a:p>
        </p:txBody>
      </p:sp>
    </p:spTree>
    <p:extLst>
      <p:ext uri="{BB962C8B-B14F-4D97-AF65-F5344CB8AC3E}">
        <p14:creationId xmlns:p14="http://schemas.microsoft.com/office/powerpoint/2010/main" val="1229256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8650" y="164405"/>
            <a:ext cx="7886700" cy="894962"/>
          </a:xfrm>
          <a:ln>
            <a:noFill/>
          </a:ln>
        </p:spPr>
        <p:txBody>
          <a:bodyPr/>
          <a:lstStyle>
            <a:lvl1pPr algn="ctr">
              <a:defRPr b="1" i="0" u="none">
                <a:latin typeface="Hiragino Sans W5" charset="-128"/>
                <a:ea typeface="Hiragino Sans W5" charset="-128"/>
                <a:cs typeface="Hiragino Sans W5" charset="-128"/>
              </a:defRPr>
            </a:lvl1pPr>
          </a:lstStyle>
          <a:p>
            <a:r>
              <a:rPr lang="ja-JP" altLang="en-US" dirty="0" smtClean="0"/>
              <a:t>マスター タイトルの書式設定</a:t>
            </a:r>
            <a:endParaRPr lang="en-US" dirty="0"/>
          </a:p>
        </p:txBody>
      </p:sp>
      <p:sp>
        <p:nvSpPr>
          <p:cNvPr id="3" name="Content Placeholder 2"/>
          <p:cNvSpPr>
            <a:spLocks noGrp="1"/>
          </p:cNvSpPr>
          <p:nvPr>
            <p:ph idx="1"/>
          </p:nvPr>
        </p:nvSpPr>
        <p:spPr>
          <a:xfrm>
            <a:off x="628650" y="1215484"/>
            <a:ext cx="7886700" cy="5006896"/>
          </a:xfrm>
        </p:spPr>
        <p:txBody>
          <a:bodyPr/>
          <a:lstStyle>
            <a:lvl1pPr>
              <a:defRPr b="0" i="0">
                <a:latin typeface="Hiragino Kaku Gothic Pro W3" charset="-128"/>
                <a:ea typeface="Hiragino Kaku Gothic Pro W3" charset="-128"/>
                <a:cs typeface="Hiragino Kaku Gothic Pro W3" charset="-128"/>
              </a:defRPr>
            </a:lvl1pPr>
            <a:lvl2pPr>
              <a:defRPr b="0" i="0">
                <a:latin typeface="Hiragino Kaku Gothic Pro W3" charset="-128"/>
                <a:ea typeface="Hiragino Kaku Gothic Pro W3" charset="-128"/>
                <a:cs typeface="Hiragino Kaku Gothic Pro W3" charset="-128"/>
              </a:defRPr>
            </a:lvl2pPr>
            <a:lvl3pPr>
              <a:defRPr b="0" i="0">
                <a:latin typeface="Hiragino Kaku Gothic Pro W3" charset="-128"/>
                <a:ea typeface="Hiragino Kaku Gothic Pro W3" charset="-128"/>
                <a:cs typeface="Hiragino Kaku Gothic Pro W3" charset="-128"/>
              </a:defRPr>
            </a:lvl3pPr>
            <a:lvl4pPr>
              <a:defRPr b="0" i="0">
                <a:latin typeface="Hiragino Kaku Gothic Pro W3" charset="-128"/>
                <a:ea typeface="Hiragino Kaku Gothic Pro W3" charset="-128"/>
                <a:cs typeface="Hiragino Kaku Gothic Pro W3" charset="-128"/>
              </a:defRPr>
            </a:lvl4pPr>
            <a:lvl5pPr>
              <a:defRPr b="0" i="0">
                <a:latin typeface="Hiragino Kaku Gothic Pro W3" charset="-128"/>
                <a:ea typeface="Hiragino Kaku Gothic Pro W3" charset="-128"/>
                <a:cs typeface="Hiragino Kaku Gothic Pro W3" charset="-128"/>
              </a:defRPr>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BE58DCF4-3CB1-334C-96A6-4B0EE99D52BB}" type="datetime1">
              <a:rPr lang="ja-JP" altLang="en-US" smtClean="0"/>
              <a:t>2017/4/6</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F1C8A0CC-46EB-484C-BC51-ED95E6835C39}" type="slidenum">
              <a:rPr lang="ja-JP" altLang="en-US"/>
              <a:pPr>
                <a:defRPr/>
              </a:pPr>
              <a:t>‹#›</a:t>
            </a:fld>
            <a:endParaRPr lang="ja-JP" altLang="en-US"/>
          </a:p>
        </p:txBody>
      </p:sp>
      <p:cxnSp>
        <p:nvCxnSpPr>
          <p:cNvPr id="8" name="直線コネクタ 7"/>
          <p:cNvCxnSpPr/>
          <p:nvPr userDrawn="1"/>
        </p:nvCxnSpPr>
        <p:spPr>
          <a:xfrm>
            <a:off x="628650" y="1059367"/>
            <a:ext cx="7886700" cy="0"/>
          </a:xfrm>
          <a:prstGeom prst="line">
            <a:avLst/>
          </a:prstGeom>
          <a:ln w="254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26622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lvl1pPr>
              <a:defRPr/>
            </a:lvl1pPr>
          </a:lstStyle>
          <a:p>
            <a:pPr>
              <a:defRPr/>
            </a:pPr>
            <a:fld id="{78680414-5602-C146-8D69-7E80D4FB2761}" type="datetime1">
              <a:rPr lang="ja-JP" altLang="en-US" smtClean="0"/>
              <a:t>2017/4/6</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5C36F1D2-B10E-7548-BA61-BD632F6E8C0C}" type="slidenum">
              <a:rPr lang="ja-JP" altLang="en-US"/>
              <a:pPr>
                <a:defRPr/>
              </a:pPr>
              <a:t>‹#›</a:t>
            </a:fld>
            <a:endParaRPr lang="ja-JP" altLang="en-US"/>
          </a:p>
        </p:txBody>
      </p:sp>
    </p:spTree>
    <p:extLst>
      <p:ext uri="{BB962C8B-B14F-4D97-AF65-F5344CB8AC3E}">
        <p14:creationId xmlns:p14="http://schemas.microsoft.com/office/powerpoint/2010/main" val="1366983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3"/>
          <p:cNvSpPr>
            <a:spLocks noGrp="1"/>
          </p:cNvSpPr>
          <p:nvPr>
            <p:ph type="dt" sz="half" idx="10"/>
          </p:nvPr>
        </p:nvSpPr>
        <p:spPr/>
        <p:txBody>
          <a:bodyPr/>
          <a:lstStyle>
            <a:lvl1pPr>
              <a:defRPr/>
            </a:lvl1pPr>
          </a:lstStyle>
          <a:p>
            <a:pPr>
              <a:defRPr/>
            </a:pPr>
            <a:fld id="{727C2C89-B7FF-FA44-838D-0CC1B59CEE2F}" type="datetime1">
              <a:rPr lang="ja-JP" altLang="en-US" smtClean="0"/>
              <a:t>2017/4/6</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6108F425-6B89-2F46-B358-25F7C13DCF15}" type="slidenum">
              <a:rPr lang="ja-JP" altLang="en-US"/>
              <a:pPr>
                <a:defRPr/>
              </a:pPr>
              <a:t>‹#›</a:t>
            </a:fld>
            <a:endParaRPr lang="ja-JP" altLang="en-US"/>
          </a:p>
        </p:txBody>
      </p:sp>
    </p:spTree>
    <p:extLst>
      <p:ext uri="{BB962C8B-B14F-4D97-AF65-F5344CB8AC3E}">
        <p14:creationId xmlns:p14="http://schemas.microsoft.com/office/powerpoint/2010/main" val="1104065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3"/>
          <p:cNvSpPr>
            <a:spLocks noGrp="1"/>
          </p:cNvSpPr>
          <p:nvPr>
            <p:ph type="dt" sz="half" idx="10"/>
          </p:nvPr>
        </p:nvSpPr>
        <p:spPr/>
        <p:txBody>
          <a:bodyPr/>
          <a:lstStyle>
            <a:lvl1pPr>
              <a:defRPr/>
            </a:lvl1pPr>
          </a:lstStyle>
          <a:p>
            <a:pPr>
              <a:defRPr/>
            </a:pPr>
            <a:fld id="{D6B39C52-D729-5B48-85DB-DFBE2CDF2FE4}" type="datetime1">
              <a:rPr lang="ja-JP" altLang="en-US" smtClean="0"/>
              <a:t>2017/4/6</a:t>
            </a:fld>
            <a:endParaRPr lang="ja-JP" altLang="en-US"/>
          </a:p>
        </p:txBody>
      </p:sp>
      <p:sp>
        <p:nvSpPr>
          <p:cNvPr id="8" name="Footer Placeholder 4"/>
          <p:cNvSpPr>
            <a:spLocks noGrp="1"/>
          </p:cNvSpPr>
          <p:nvPr>
            <p:ph type="ftr" sz="quarter" idx="11"/>
          </p:nvPr>
        </p:nvSpPr>
        <p:spPr/>
        <p:txBody>
          <a:bodyPr/>
          <a:lstStyle>
            <a:lvl1pPr>
              <a:defRPr/>
            </a:lvl1pPr>
          </a:lstStyle>
          <a:p>
            <a:pPr>
              <a:defRPr/>
            </a:pPr>
            <a:endParaRPr lang="ja-JP" altLang="en-US"/>
          </a:p>
        </p:txBody>
      </p:sp>
      <p:sp>
        <p:nvSpPr>
          <p:cNvPr id="9" name="Slide Number Placeholder 5"/>
          <p:cNvSpPr>
            <a:spLocks noGrp="1"/>
          </p:cNvSpPr>
          <p:nvPr>
            <p:ph type="sldNum" sz="quarter" idx="12"/>
          </p:nvPr>
        </p:nvSpPr>
        <p:spPr/>
        <p:txBody>
          <a:bodyPr/>
          <a:lstStyle>
            <a:lvl1pPr>
              <a:defRPr/>
            </a:lvl1pPr>
          </a:lstStyle>
          <a:p>
            <a:pPr>
              <a:defRPr/>
            </a:pPr>
            <a:fld id="{A1191D77-9B50-A342-8B82-BD02CEDB7CD6}" type="slidenum">
              <a:rPr lang="ja-JP" altLang="en-US"/>
              <a:pPr>
                <a:defRPr/>
              </a:pPr>
              <a:t>‹#›</a:t>
            </a:fld>
            <a:endParaRPr lang="ja-JP" altLang="en-US"/>
          </a:p>
        </p:txBody>
      </p:sp>
    </p:spTree>
    <p:extLst>
      <p:ext uri="{BB962C8B-B14F-4D97-AF65-F5344CB8AC3E}">
        <p14:creationId xmlns:p14="http://schemas.microsoft.com/office/powerpoint/2010/main" val="1774249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3"/>
          <p:cNvSpPr>
            <a:spLocks noGrp="1"/>
          </p:cNvSpPr>
          <p:nvPr>
            <p:ph type="dt" sz="half" idx="10"/>
          </p:nvPr>
        </p:nvSpPr>
        <p:spPr/>
        <p:txBody>
          <a:bodyPr/>
          <a:lstStyle>
            <a:lvl1pPr>
              <a:defRPr/>
            </a:lvl1pPr>
          </a:lstStyle>
          <a:p>
            <a:pPr>
              <a:defRPr/>
            </a:pPr>
            <a:fld id="{23512E7A-8BB5-E740-BD2D-54C42B373C6E}" type="datetime1">
              <a:rPr lang="ja-JP" altLang="en-US" smtClean="0"/>
              <a:t>2017/4/6</a:t>
            </a:fld>
            <a:endParaRPr lang="ja-JP" altLang="en-US"/>
          </a:p>
        </p:txBody>
      </p:sp>
      <p:sp>
        <p:nvSpPr>
          <p:cNvPr id="4" name="Footer Placeholder 4"/>
          <p:cNvSpPr>
            <a:spLocks noGrp="1"/>
          </p:cNvSpPr>
          <p:nvPr>
            <p:ph type="ftr" sz="quarter" idx="11"/>
          </p:nvPr>
        </p:nvSpPr>
        <p:spPr/>
        <p:txBody>
          <a:bodyPr/>
          <a:lstStyle>
            <a:lvl1pPr>
              <a:defRPr/>
            </a:lvl1pPr>
          </a:lstStyle>
          <a:p>
            <a:pPr>
              <a:defRPr/>
            </a:pPr>
            <a:endParaRPr lang="ja-JP" altLang="en-US"/>
          </a:p>
        </p:txBody>
      </p:sp>
      <p:sp>
        <p:nvSpPr>
          <p:cNvPr id="5" name="Slide Number Placeholder 5"/>
          <p:cNvSpPr>
            <a:spLocks noGrp="1"/>
          </p:cNvSpPr>
          <p:nvPr>
            <p:ph type="sldNum" sz="quarter" idx="12"/>
          </p:nvPr>
        </p:nvSpPr>
        <p:spPr/>
        <p:txBody>
          <a:bodyPr/>
          <a:lstStyle>
            <a:lvl1pPr>
              <a:defRPr/>
            </a:lvl1pPr>
          </a:lstStyle>
          <a:p>
            <a:pPr>
              <a:defRPr/>
            </a:pPr>
            <a:fld id="{DE6DD45E-3924-AC45-8DEA-76ADB0F55B92}" type="slidenum">
              <a:rPr lang="ja-JP" altLang="en-US"/>
              <a:pPr>
                <a:defRPr/>
              </a:pPr>
              <a:t>‹#›</a:t>
            </a:fld>
            <a:endParaRPr lang="ja-JP" altLang="en-US"/>
          </a:p>
        </p:txBody>
      </p:sp>
    </p:spTree>
    <p:extLst>
      <p:ext uri="{BB962C8B-B14F-4D97-AF65-F5344CB8AC3E}">
        <p14:creationId xmlns:p14="http://schemas.microsoft.com/office/powerpoint/2010/main" val="1998017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A07B6C9-21B2-AD4B-A31F-FDF1258D1533}" type="datetime1">
              <a:rPr lang="ja-JP" altLang="en-US" smtClean="0"/>
              <a:t>2017/4/6</a:t>
            </a:fld>
            <a:endParaRPr lang="ja-JP" altLang="en-US"/>
          </a:p>
        </p:txBody>
      </p:sp>
      <p:sp>
        <p:nvSpPr>
          <p:cNvPr id="3" name="Footer Placeholder 4"/>
          <p:cNvSpPr>
            <a:spLocks noGrp="1"/>
          </p:cNvSpPr>
          <p:nvPr>
            <p:ph type="ftr" sz="quarter" idx="11"/>
          </p:nvPr>
        </p:nvSpPr>
        <p:spPr/>
        <p:txBody>
          <a:bodyPr/>
          <a:lstStyle>
            <a:lvl1pPr>
              <a:defRPr/>
            </a:lvl1pPr>
          </a:lstStyle>
          <a:p>
            <a:pPr>
              <a:defRPr/>
            </a:pPr>
            <a:endParaRPr lang="ja-JP" altLang="en-US"/>
          </a:p>
        </p:txBody>
      </p:sp>
      <p:sp>
        <p:nvSpPr>
          <p:cNvPr id="4" name="Slide Number Placeholder 5"/>
          <p:cNvSpPr>
            <a:spLocks noGrp="1"/>
          </p:cNvSpPr>
          <p:nvPr>
            <p:ph type="sldNum" sz="quarter" idx="12"/>
          </p:nvPr>
        </p:nvSpPr>
        <p:spPr/>
        <p:txBody>
          <a:bodyPr/>
          <a:lstStyle>
            <a:lvl1pPr>
              <a:defRPr/>
            </a:lvl1pPr>
          </a:lstStyle>
          <a:p>
            <a:pPr>
              <a:defRPr/>
            </a:pPr>
            <a:fld id="{4EAEDE97-59DE-2544-A034-BDA2D0302405}" type="slidenum">
              <a:rPr lang="ja-JP" altLang="en-US"/>
              <a:pPr>
                <a:defRPr/>
              </a:pPr>
              <a:t>‹#›</a:t>
            </a:fld>
            <a:endParaRPr lang="ja-JP" altLang="en-US"/>
          </a:p>
        </p:txBody>
      </p:sp>
    </p:spTree>
    <p:extLst>
      <p:ext uri="{BB962C8B-B14F-4D97-AF65-F5344CB8AC3E}">
        <p14:creationId xmlns:p14="http://schemas.microsoft.com/office/powerpoint/2010/main" val="471628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3;&#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0DACB7AA-EA7C-1848-9F0F-5F4C37DB4BE2}" type="datetime1">
              <a:rPr lang="ja-JP" altLang="en-US" smtClean="0"/>
              <a:t>2017/4/6</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9B58E795-AA50-674A-845D-B97D1493C9BA}" type="slidenum">
              <a:rPr lang="ja-JP" altLang="en-US"/>
              <a:pPr>
                <a:defRPr/>
              </a:pPr>
              <a:t>‹#›</a:t>
            </a:fld>
            <a:endParaRPr lang="ja-JP" altLang="en-US"/>
          </a:p>
        </p:txBody>
      </p:sp>
    </p:spTree>
    <p:extLst>
      <p:ext uri="{BB962C8B-B14F-4D97-AF65-F5344CB8AC3E}">
        <p14:creationId xmlns:p14="http://schemas.microsoft.com/office/powerpoint/2010/main" val="295839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プレースホルダーまでドラッグするかアイコンをクリックして図を追加</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254177D2-581C-5744-A491-514AF755ACD3}" type="datetime1">
              <a:rPr lang="ja-JP" altLang="en-US" smtClean="0"/>
              <a:t>2017/4/6</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9438A85D-99E8-EC49-9A91-9292AC91837A}" type="slidenum">
              <a:rPr lang="ja-JP" altLang="en-US"/>
              <a:pPr>
                <a:defRPr/>
              </a:pPr>
              <a:t>‹#›</a:t>
            </a:fld>
            <a:endParaRPr lang="ja-JP" altLang="en-US"/>
          </a:p>
        </p:txBody>
      </p:sp>
    </p:spTree>
    <p:extLst>
      <p:ext uri="{BB962C8B-B14F-4D97-AF65-F5344CB8AC3E}">
        <p14:creationId xmlns:p14="http://schemas.microsoft.com/office/powerpoint/2010/main" val="756539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3;&#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AAB5FF3A-A9F0-434E-B5F6-81C6A55686C5}" type="datetime1">
              <a:rPr lang="ja-JP" altLang="en-US" smtClean="0"/>
              <a:t>2017/4/6</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CE72C4DB-E2F5-AD4B-831E-2A55A39D8649}" type="slidenum">
              <a:rPr lang="ja-JP" altLang="en-US"/>
              <a:pPr>
                <a:defRPr/>
              </a:pPr>
              <a:t>‹#›</a:t>
            </a:fld>
            <a:endParaRPr lang="ja-JP" altLang="en-US"/>
          </a:p>
        </p:txBody>
      </p:sp>
    </p:spTree>
    <p:extLst>
      <p:ext uri="{BB962C8B-B14F-4D97-AF65-F5344CB8AC3E}">
        <p14:creationId xmlns:p14="http://schemas.microsoft.com/office/powerpoint/2010/main" val="2059345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11E946EC-F0CD-EA4E-87E9-1182C94302BB}" type="datetime1">
              <a:rPr lang="ja-JP" altLang="en-US" smtClean="0"/>
              <a:t>2017/4/6</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A0534FFC-AF7D-0F4E-92D8-BBEBE937AE8E}" type="slidenum">
              <a:rPr lang="ja-JP" altLang="en-US"/>
              <a:pPr>
                <a:defRPr/>
              </a:pPr>
              <a:t>‹#›</a:t>
            </a:fld>
            <a:endParaRPr lang="ja-JP" altLang="en-US"/>
          </a:p>
        </p:txBody>
      </p:sp>
    </p:spTree>
    <p:extLst>
      <p:ext uri="{BB962C8B-B14F-4D97-AF65-F5344CB8AC3E}">
        <p14:creationId xmlns:p14="http://schemas.microsoft.com/office/powerpoint/2010/main" val="43387993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76213"/>
            <a:ext cx="7886700" cy="938212"/>
          </a:xfrm>
          <a:prstGeom prst="rect">
            <a:avLst/>
          </a:prstGeom>
        </p:spPr>
        <p:txBody>
          <a:bodyPr vert="horz" lIns="91440" tIns="45720" rIns="91440" bIns="45720" rtlCol="0" anchor="ctr">
            <a:normAutofit/>
          </a:bodyPr>
          <a:lstStyle/>
          <a:p>
            <a:r>
              <a:rPr lang="ja-JP" altLang="en-US" noProof="0" dirty="0" smtClean="0"/>
              <a:t>マスター タイトルの書式設定</a:t>
            </a:r>
            <a:endParaRPr lang="en-US" dirty="0"/>
          </a:p>
        </p:txBody>
      </p:sp>
      <p:sp>
        <p:nvSpPr>
          <p:cNvPr id="1027" name="Text Placeholder 2"/>
          <p:cNvSpPr>
            <a:spLocks noGrp="1"/>
          </p:cNvSpPr>
          <p:nvPr>
            <p:ph type="body" idx="1"/>
          </p:nvPr>
        </p:nvSpPr>
        <p:spPr bwMode="auto">
          <a:xfrm>
            <a:off x="628650" y="1271588"/>
            <a:ext cx="7886700" cy="484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ltLang="x-none"/>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ea typeface="+mn-ea"/>
                <a:cs typeface="+mn-cs"/>
              </a:defRPr>
            </a:lvl1pPr>
          </a:lstStyle>
          <a:p>
            <a:pPr>
              <a:defRPr/>
            </a:pPr>
            <a:fld id="{C70C8A6C-C870-A44D-B812-D386BE66183C}" type="datetime1">
              <a:rPr lang="ja-JP" altLang="en-US" smtClean="0"/>
              <a:t>2017/4/6</a:t>
            </a:fld>
            <a:endParaRPr lang="ja-JP" alt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ja-JP" alt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ea typeface="+mn-ea"/>
                <a:cs typeface="+mn-cs"/>
              </a:defRPr>
            </a:lvl1pPr>
          </a:lstStyle>
          <a:p>
            <a:pPr>
              <a:defRPr/>
            </a:pPr>
            <a:fld id="{DF4EA0EB-3F96-C641-A638-DCE068597E44}"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rtl="0" fontAlgn="base">
        <a:lnSpc>
          <a:spcPct val="90000"/>
        </a:lnSpc>
        <a:spcBef>
          <a:spcPct val="0"/>
        </a:spcBef>
        <a:spcAft>
          <a:spcPct val="0"/>
        </a:spcAft>
        <a:defRPr kumimoji="1" sz="4400" kern="1200">
          <a:solidFill>
            <a:schemeClr val="tx1"/>
          </a:solidFill>
          <a:latin typeface="Hiragino Sans W4" charset="-128"/>
          <a:ea typeface="Hiragino Sans W4" charset="-128"/>
          <a:cs typeface="Hiragino Sans W4" charset="-128"/>
        </a:defRPr>
      </a:lvl1pPr>
      <a:lvl2pPr algn="l" rtl="0" fontAlgn="base">
        <a:lnSpc>
          <a:spcPct val="90000"/>
        </a:lnSpc>
        <a:spcBef>
          <a:spcPct val="0"/>
        </a:spcBef>
        <a:spcAft>
          <a:spcPct val="0"/>
        </a:spcAft>
        <a:defRPr kumimoji="1" sz="4400">
          <a:solidFill>
            <a:schemeClr val="tx1"/>
          </a:solidFill>
          <a:latin typeface="Hiragino Sans W4" charset="-128"/>
          <a:ea typeface="Hiragino Sans W4" charset="-128"/>
          <a:cs typeface="Hiragino Sans W4" charset="-128"/>
        </a:defRPr>
      </a:lvl2pPr>
      <a:lvl3pPr algn="l" rtl="0" fontAlgn="base">
        <a:lnSpc>
          <a:spcPct val="90000"/>
        </a:lnSpc>
        <a:spcBef>
          <a:spcPct val="0"/>
        </a:spcBef>
        <a:spcAft>
          <a:spcPct val="0"/>
        </a:spcAft>
        <a:defRPr kumimoji="1" sz="4400">
          <a:solidFill>
            <a:schemeClr val="tx1"/>
          </a:solidFill>
          <a:latin typeface="Hiragino Sans W4" charset="-128"/>
          <a:ea typeface="Hiragino Sans W4" charset="-128"/>
          <a:cs typeface="Hiragino Sans W4" charset="-128"/>
        </a:defRPr>
      </a:lvl3pPr>
      <a:lvl4pPr algn="l" rtl="0" fontAlgn="base">
        <a:lnSpc>
          <a:spcPct val="90000"/>
        </a:lnSpc>
        <a:spcBef>
          <a:spcPct val="0"/>
        </a:spcBef>
        <a:spcAft>
          <a:spcPct val="0"/>
        </a:spcAft>
        <a:defRPr kumimoji="1" sz="4400">
          <a:solidFill>
            <a:schemeClr val="tx1"/>
          </a:solidFill>
          <a:latin typeface="Hiragino Sans W4" charset="-128"/>
          <a:ea typeface="Hiragino Sans W4" charset="-128"/>
          <a:cs typeface="Hiragino Sans W4" charset="-128"/>
        </a:defRPr>
      </a:lvl4pPr>
      <a:lvl5pPr algn="l" rtl="0" fontAlgn="base">
        <a:lnSpc>
          <a:spcPct val="90000"/>
        </a:lnSpc>
        <a:spcBef>
          <a:spcPct val="0"/>
        </a:spcBef>
        <a:spcAft>
          <a:spcPct val="0"/>
        </a:spcAft>
        <a:defRPr kumimoji="1" sz="4400">
          <a:solidFill>
            <a:schemeClr val="tx1"/>
          </a:solidFill>
          <a:latin typeface="Hiragino Sans W4" charset="-128"/>
          <a:ea typeface="Hiragino Sans W4" charset="-128"/>
          <a:cs typeface="Hiragino Sans W4" charset="-128"/>
        </a:defRPr>
      </a:lvl5pPr>
      <a:lvl6pPr marL="457200" algn="l" rtl="0" fontAlgn="base">
        <a:lnSpc>
          <a:spcPct val="90000"/>
        </a:lnSpc>
        <a:spcBef>
          <a:spcPct val="0"/>
        </a:spcBef>
        <a:spcAft>
          <a:spcPct val="0"/>
        </a:spcAft>
        <a:defRPr kumimoji="1" sz="4400">
          <a:solidFill>
            <a:schemeClr val="tx1"/>
          </a:solidFill>
          <a:latin typeface="Hiragino Sans W4" charset="-128"/>
          <a:ea typeface="Hiragino Sans W4" charset="-128"/>
          <a:cs typeface="Hiragino Sans W4" charset="-128"/>
        </a:defRPr>
      </a:lvl6pPr>
      <a:lvl7pPr marL="914400" algn="l" rtl="0" fontAlgn="base">
        <a:lnSpc>
          <a:spcPct val="90000"/>
        </a:lnSpc>
        <a:spcBef>
          <a:spcPct val="0"/>
        </a:spcBef>
        <a:spcAft>
          <a:spcPct val="0"/>
        </a:spcAft>
        <a:defRPr kumimoji="1" sz="4400">
          <a:solidFill>
            <a:schemeClr val="tx1"/>
          </a:solidFill>
          <a:latin typeface="Hiragino Sans W4" charset="-128"/>
          <a:ea typeface="Hiragino Sans W4" charset="-128"/>
          <a:cs typeface="Hiragino Sans W4" charset="-128"/>
        </a:defRPr>
      </a:lvl7pPr>
      <a:lvl8pPr marL="1371600" algn="l" rtl="0" fontAlgn="base">
        <a:lnSpc>
          <a:spcPct val="90000"/>
        </a:lnSpc>
        <a:spcBef>
          <a:spcPct val="0"/>
        </a:spcBef>
        <a:spcAft>
          <a:spcPct val="0"/>
        </a:spcAft>
        <a:defRPr kumimoji="1" sz="4400">
          <a:solidFill>
            <a:schemeClr val="tx1"/>
          </a:solidFill>
          <a:latin typeface="Hiragino Sans W4" charset="-128"/>
          <a:ea typeface="Hiragino Sans W4" charset="-128"/>
          <a:cs typeface="Hiragino Sans W4" charset="-128"/>
        </a:defRPr>
      </a:lvl8pPr>
      <a:lvl9pPr marL="1828800" algn="l" rtl="0" fontAlgn="base">
        <a:lnSpc>
          <a:spcPct val="90000"/>
        </a:lnSpc>
        <a:spcBef>
          <a:spcPct val="0"/>
        </a:spcBef>
        <a:spcAft>
          <a:spcPct val="0"/>
        </a:spcAft>
        <a:defRPr kumimoji="1" sz="4400">
          <a:solidFill>
            <a:schemeClr val="tx1"/>
          </a:solidFill>
          <a:latin typeface="Hiragino Sans W4" charset="-128"/>
          <a:ea typeface="Hiragino Sans W4" charset="-128"/>
          <a:cs typeface="Hiragino Sans W4" charset="-128"/>
        </a:defRPr>
      </a:lvl9pPr>
    </p:titleStyle>
    <p:bodyStyle>
      <a:lvl1pPr marL="228600" indent="-228600" algn="l" rtl="0" fontAlgn="base">
        <a:lnSpc>
          <a:spcPct val="90000"/>
        </a:lnSpc>
        <a:spcBef>
          <a:spcPts val="1000"/>
        </a:spcBef>
        <a:spcAft>
          <a:spcPct val="0"/>
        </a:spcAft>
        <a:buFont typeface="Arial" charset="0"/>
        <a:buChar char="•"/>
        <a:defRPr kumimoji="1" sz="2800" kern="1200">
          <a:solidFill>
            <a:schemeClr val="tx1"/>
          </a:solidFill>
          <a:latin typeface="Hiragino Sans W3" charset="-128"/>
          <a:ea typeface="Hiragino Sans W3" charset="-128"/>
          <a:cs typeface="Hiragino Sans W3" charset="-128"/>
        </a:defRPr>
      </a:lvl1pPr>
      <a:lvl2pPr marL="685800" indent="-228600" algn="l" rtl="0" fontAlgn="base">
        <a:lnSpc>
          <a:spcPct val="90000"/>
        </a:lnSpc>
        <a:spcBef>
          <a:spcPts val="500"/>
        </a:spcBef>
        <a:spcAft>
          <a:spcPct val="0"/>
        </a:spcAft>
        <a:buFont typeface="Arial" charset="0"/>
        <a:buChar char="•"/>
        <a:defRPr kumimoji="1" sz="2400" kern="1200">
          <a:solidFill>
            <a:schemeClr val="tx1"/>
          </a:solidFill>
          <a:latin typeface="Hiragino Sans W3" charset="-128"/>
          <a:ea typeface="Hiragino Sans W3" charset="-128"/>
          <a:cs typeface="Hiragino Sans W3" charset="-128"/>
        </a:defRPr>
      </a:lvl2pPr>
      <a:lvl3pPr marL="1143000" indent="-228600" algn="l" rtl="0" fontAlgn="base">
        <a:lnSpc>
          <a:spcPct val="90000"/>
        </a:lnSpc>
        <a:spcBef>
          <a:spcPts val="500"/>
        </a:spcBef>
        <a:spcAft>
          <a:spcPct val="0"/>
        </a:spcAft>
        <a:buFont typeface="Arial" charset="0"/>
        <a:buChar char="•"/>
        <a:defRPr kumimoji="1" sz="2000" kern="1200">
          <a:solidFill>
            <a:schemeClr val="tx1"/>
          </a:solidFill>
          <a:latin typeface="Hiragino Sans W3" charset="-128"/>
          <a:ea typeface="Hiragino Sans W3" charset="-128"/>
          <a:cs typeface="Hiragino Sans W3" charset="-128"/>
        </a:defRPr>
      </a:lvl3pPr>
      <a:lvl4pPr marL="1600200" indent="-228600" algn="l" rtl="0" fontAlgn="base">
        <a:lnSpc>
          <a:spcPct val="90000"/>
        </a:lnSpc>
        <a:spcBef>
          <a:spcPts val="500"/>
        </a:spcBef>
        <a:spcAft>
          <a:spcPct val="0"/>
        </a:spcAft>
        <a:buFont typeface="Arial" charset="0"/>
        <a:buChar char="•"/>
        <a:defRPr kumimoji="1" kern="1200">
          <a:solidFill>
            <a:schemeClr val="tx1"/>
          </a:solidFill>
          <a:latin typeface="Hiragino Sans W3" charset="-128"/>
          <a:ea typeface="Hiragino Sans W3" charset="-128"/>
          <a:cs typeface="Hiragino Sans W3" charset="-128"/>
        </a:defRPr>
      </a:lvl4pPr>
      <a:lvl5pPr marL="2057400" indent="-228600" algn="l" rtl="0" fontAlgn="base">
        <a:lnSpc>
          <a:spcPct val="90000"/>
        </a:lnSpc>
        <a:spcBef>
          <a:spcPts val="500"/>
        </a:spcBef>
        <a:spcAft>
          <a:spcPct val="0"/>
        </a:spcAft>
        <a:buFont typeface="Arial" charset="0"/>
        <a:buChar char="•"/>
        <a:defRPr kumimoji="1" kern="1200">
          <a:solidFill>
            <a:schemeClr val="tx1"/>
          </a:solidFill>
          <a:latin typeface="Hiragino Sans W3" charset="-128"/>
          <a:ea typeface="Hiragino Sans W3" charset="-128"/>
          <a:cs typeface="Hiragino Sans W3" charset="-128"/>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タイトル 1"/>
          <p:cNvSpPr>
            <a:spLocks noGrp="1"/>
          </p:cNvSpPr>
          <p:nvPr>
            <p:ph type="ctrTitle"/>
          </p:nvPr>
        </p:nvSpPr>
        <p:spPr bwMode="auto">
          <a:xfrm>
            <a:off x="403761" y="858838"/>
            <a:ext cx="8241475" cy="2651125"/>
          </a:xfrm>
        </p:spPr>
        <p:txBody>
          <a:bodyPr wrap="square" numCol="1" anchorCtr="0" compatLnSpc="1">
            <a:prstTxWarp prst="textNoShape">
              <a:avLst/>
            </a:prstTxWarp>
          </a:bodyPr>
          <a:lstStyle/>
          <a:p>
            <a:r>
              <a:rPr lang="ja-JP" altLang="en-US" dirty="0"/>
              <a:t>非機能</a:t>
            </a:r>
            <a:r>
              <a:rPr lang="ja-JP" altLang="en-US" dirty="0" smtClean="0"/>
              <a:t>要件の曖昧さを</a:t>
            </a:r>
            <a:r>
              <a:rPr lang="en-US" altLang="ja-JP" dirty="0" smtClean="0"/>
              <a:t/>
            </a:r>
            <a:br>
              <a:rPr lang="en-US" altLang="ja-JP" dirty="0" smtClean="0"/>
            </a:br>
            <a:r>
              <a:rPr lang="ja-JP" altLang="en-US" dirty="0" smtClean="0"/>
              <a:t>解消するための研究</a:t>
            </a:r>
            <a:endParaRPr lang="ja-JP" altLang="en-US" dirty="0"/>
          </a:p>
        </p:txBody>
      </p:sp>
      <p:sp>
        <p:nvSpPr>
          <p:cNvPr id="4098" name="サブタイトル 2"/>
          <p:cNvSpPr>
            <a:spLocks noGrp="1"/>
          </p:cNvSpPr>
          <p:nvPr>
            <p:ph type="subTitle" idx="1"/>
          </p:nvPr>
        </p:nvSpPr>
        <p:spPr/>
        <p:txBody>
          <a:bodyPr/>
          <a:lstStyle/>
          <a:p>
            <a:r>
              <a:rPr lang="en-US" altLang="ja-JP" dirty="0" smtClean="0"/>
              <a:t>M1</a:t>
            </a:r>
            <a:r>
              <a:rPr lang="ja-JP" altLang="en-US" dirty="0" smtClean="0"/>
              <a:t>　宮崎</a:t>
            </a:r>
            <a:r>
              <a:rPr lang="en-US" altLang="ja-JP" dirty="0" smtClean="0"/>
              <a:t> </a:t>
            </a:r>
            <a:r>
              <a:rPr lang="ja-JP" altLang="en-US" dirty="0" smtClean="0"/>
              <a:t>智己</a:t>
            </a:r>
            <a:endParaRPr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タイトル 1"/>
          <p:cNvSpPr>
            <a:spLocks noGrp="1"/>
          </p:cNvSpPr>
          <p:nvPr>
            <p:ph type="title"/>
          </p:nvPr>
        </p:nvSpPr>
        <p:spPr bwMode="auto">
          <a:xfrm>
            <a:off x="628650" y="165100"/>
            <a:ext cx="7886700" cy="893763"/>
          </a:xfrm>
        </p:spPr>
        <p:txBody>
          <a:bodyPr wrap="square" numCol="1" anchorCtr="0" compatLnSpc="1">
            <a:prstTxWarp prst="textNoShape">
              <a:avLst/>
            </a:prstTxWarp>
          </a:bodyPr>
          <a:lstStyle/>
          <a:p>
            <a:r>
              <a:rPr lang="ja-JP" altLang="en-US" b="0"/>
              <a:t>背景</a:t>
            </a:r>
          </a:p>
        </p:txBody>
      </p:sp>
      <p:sp>
        <p:nvSpPr>
          <p:cNvPr id="5122" name="コンテンツ プレースホルダー 2"/>
          <p:cNvSpPr>
            <a:spLocks noGrp="1"/>
          </p:cNvSpPr>
          <p:nvPr>
            <p:ph idx="1"/>
          </p:nvPr>
        </p:nvSpPr>
        <p:spPr>
          <a:xfrm>
            <a:off x="628650" y="1216025"/>
            <a:ext cx="7886700" cy="5006975"/>
          </a:xfrm>
        </p:spPr>
        <p:txBody>
          <a:bodyPr/>
          <a:lstStyle/>
          <a:p>
            <a:pPr fontAlgn="auto">
              <a:lnSpc>
                <a:spcPct val="100000"/>
              </a:lnSpc>
              <a:spcBef>
                <a:spcPct val="0"/>
              </a:spcBef>
              <a:spcAft>
                <a:spcPts val="0"/>
              </a:spcAft>
            </a:pPr>
            <a:r>
              <a:rPr lang="ja-JP" altLang="en-US" dirty="0" smtClean="0"/>
              <a:t>企業は顧客の要求を満たすシステムを開発する必要があるため，顧客の要求を正確に確定しなければならない</a:t>
            </a:r>
            <a:endParaRPr lang="en-US" altLang="ja-JP" dirty="0" smtClean="0"/>
          </a:p>
          <a:p>
            <a:pPr fontAlgn="auto">
              <a:lnSpc>
                <a:spcPct val="100000"/>
              </a:lnSpc>
              <a:spcBef>
                <a:spcPct val="0"/>
              </a:spcBef>
              <a:spcAft>
                <a:spcPts val="0"/>
              </a:spcAft>
            </a:pPr>
            <a:endParaRPr lang="en-US" altLang="ja-JP" dirty="0"/>
          </a:p>
          <a:p>
            <a:pPr fontAlgn="auto">
              <a:lnSpc>
                <a:spcPct val="100000"/>
              </a:lnSpc>
              <a:spcBef>
                <a:spcPct val="0"/>
              </a:spcBef>
              <a:spcAft>
                <a:spcPts val="0"/>
              </a:spcAft>
            </a:pPr>
            <a:r>
              <a:rPr lang="ja-JP" altLang="en-US" dirty="0" smtClean="0"/>
              <a:t>しかしながら，顧客の要求は曖昧であったり，時間の経過するにつれて変更することがある</a:t>
            </a:r>
            <a:endParaRPr lang="en-US" altLang="ja-JP" dirty="0" smtClean="0"/>
          </a:p>
          <a:p>
            <a:pPr fontAlgn="auto">
              <a:lnSpc>
                <a:spcPct val="100000"/>
              </a:lnSpc>
              <a:spcBef>
                <a:spcPct val="0"/>
              </a:spcBef>
              <a:spcAft>
                <a:spcPts val="0"/>
              </a:spcAft>
            </a:pPr>
            <a:endParaRPr lang="en-US" altLang="ja-JP" dirty="0" smtClean="0"/>
          </a:p>
          <a:p>
            <a:pPr fontAlgn="auto">
              <a:lnSpc>
                <a:spcPct val="100000"/>
              </a:lnSpc>
              <a:spcBef>
                <a:spcPct val="0"/>
              </a:spcBef>
              <a:spcAft>
                <a:spcPts val="0"/>
              </a:spcAft>
            </a:pPr>
            <a:r>
              <a:rPr lang="ja-JP" altLang="en-US" dirty="0" smtClean="0"/>
              <a:t>要件定義の不正確さが要因となり，プロジェクトが失敗してしまうことがある</a:t>
            </a:r>
            <a:endParaRPr lang="en-US" altLang="ja-JP" dirty="0"/>
          </a:p>
          <a:p>
            <a:pPr fontAlgn="auto">
              <a:lnSpc>
                <a:spcPct val="100000"/>
              </a:lnSpc>
              <a:spcBef>
                <a:spcPct val="0"/>
              </a:spcBef>
              <a:spcAft>
                <a:spcPts val="0"/>
              </a:spcAft>
            </a:pPr>
            <a:endParaRPr lang="en-US" altLang="ja-JP" dirty="0" smtClean="0"/>
          </a:p>
        </p:txBody>
      </p:sp>
      <p:sp>
        <p:nvSpPr>
          <p:cNvPr id="2" name="スライド番号プレースホルダー 1"/>
          <p:cNvSpPr>
            <a:spLocks noGrp="1"/>
          </p:cNvSpPr>
          <p:nvPr>
            <p:ph type="sldNum" sz="quarter" idx="12"/>
          </p:nvPr>
        </p:nvSpPr>
        <p:spPr/>
        <p:txBody>
          <a:bodyPr/>
          <a:lstStyle/>
          <a:p>
            <a:pPr>
              <a:defRPr/>
            </a:pPr>
            <a:fld id="{F1C8A0CC-46EB-484C-BC51-ED95E6835C39}" type="slidenum">
              <a:rPr lang="ja-JP" altLang="en-US" smtClean="0"/>
              <a:pPr>
                <a:defRPr/>
              </a:pPr>
              <a:t>2</a:t>
            </a:fld>
            <a:endParaRPr lang="ja-JP"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要件定義</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要件定義は大きく</a:t>
            </a:r>
            <a:r>
              <a:rPr lang="en-US" altLang="ja-JP" dirty="0" smtClean="0"/>
              <a:t>2</a:t>
            </a:r>
            <a:r>
              <a:rPr lang="ja-JP" altLang="en-US" dirty="0" smtClean="0"/>
              <a:t>つに分けられる</a:t>
            </a:r>
            <a:endParaRPr lang="en-US" altLang="ja-JP" dirty="0" smtClean="0"/>
          </a:p>
          <a:p>
            <a:pPr marL="685800" lvl="2">
              <a:spcBef>
                <a:spcPts val="1000"/>
              </a:spcBef>
            </a:pPr>
            <a:r>
              <a:rPr lang="ja-JP" altLang="en-US" sz="2400" dirty="0" smtClean="0"/>
              <a:t>機能要件・・・</a:t>
            </a:r>
            <a:r>
              <a:rPr lang="ja-JP" altLang="en-US" sz="2400" dirty="0"/>
              <a:t>システムに求められる実際の機能に関する</a:t>
            </a:r>
            <a:r>
              <a:rPr lang="ja-JP" altLang="en-US" sz="2400" dirty="0" smtClean="0"/>
              <a:t>要件</a:t>
            </a:r>
            <a:endParaRPr lang="en-US" altLang="ja-JP" sz="2400" dirty="0" smtClean="0"/>
          </a:p>
          <a:p>
            <a:pPr marL="685800" lvl="2">
              <a:spcBef>
                <a:spcPts val="1000"/>
              </a:spcBef>
            </a:pPr>
            <a:r>
              <a:rPr kumimoji="1" lang="ja-JP" altLang="en-US" sz="2400" dirty="0" smtClean="0"/>
              <a:t>非機能</a:t>
            </a:r>
            <a:r>
              <a:rPr lang="ja-JP" altLang="en-US" sz="2400" dirty="0" smtClean="0"/>
              <a:t>要件・・・性能や品質などの機能以外に定義される要件</a:t>
            </a:r>
            <a:endParaRPr lang="en-US" altLang="ja-JP" sz="2400" dirty="0" smtClean="0"/>
          </a:p>
          <a:p>
            <a:pPr lvl="1"/>
            <a:endParaRPr kumimoji="1" lang="en-US" altLang="ja-JP" dirty="0" smtClean="0"/>
          </a:p>
          <a:p>
            <a:pPr lvl="1"/>
            <a:endParaRPr lang="en-US" altLang="ja-JP" dirty="0" smtClean="0"/>
          </a:p>
          <a:p>
            <a:r>
              <a:rPr lang="ja-JP" altLang="en-US" dirty="0" smtClean="0"/>
              <a:t>機能要件と比較して，非機能</a:t>
            </a:r>
            <a:r>
              <a:rPr lang="ja-JP" altLang="en-US" dirty="0"/>
              <a:t>要件は</a:t>
            </a:r>
            <a:r>
              <a:rPr lang="ja-JP" altLang="en-US" dirty="0" smtClean="0"/>
              <a:t>曖昧になったり，定義し忘れていることが多い</a:t>
            </a:r>
            <a:endParaRPr lang="en-US" altLang="ja-JP" dirty="0" smtClean="0"/>
          </a:p>
          <a:p>
            <a:pPr lvl="1"/>
            <a:r>
              <a:rPr kumimoji="1" lang="ja-JP" altLang="en-US" dirty="0" smtClean="0"/>
              <a:t>技術的な内容になるため顧客は提案しにくい・理解しにくい</a:t>
            </a:r>
            <a:endParaRPr kumimoji="1" lang="en-US" altLang="ja-JP" dirty="0" smtClean="0"/>
          </a:p>
        </p:txBody>
      </p:sp>
      <p:sp>
        <p:nvSpPr>
          <p:cNvPr id="4" name="スライド番号プレースホルダー 3"/>
          <p:cNvSpPr>
            <a:spLocks noGrp="1"/>
          </p:cNvSpPr>
          <p:nvPr>
            <p:ph type="sldNum" sz="quarter" idx="12"/>
          </p:nvPr>
        </p:nvSpPr>
        <p:spPr/>
        <p:txBody>
          <a:bodyPr/>
          <a:lstStyle/>
          <a:p>
            <a:pPr>
              <a:defRPr/>
            </a:pPr>
            <a:fld id="{F1C8A0CC-46EB-484C-BC51-ED95E6835C39}" type="slidenum">
              <a:rPr lang="ja-JP" altLang="en-US" smtClean="0"/>
              <a:pPr>
                <a:defRPr/>
              </a:pPr>
              <a:t>3</a:t>
            </a:fld>
            <a:endParaRPr lang="ja-JP" altLang="en-US"/>
          </a:p>
        </p:txBody>
      </p:sp>
    </p:spTree>
    <p:extLst>
      <p:ext uri="{BB962C8B-B14F-4D97-AF65-F5344CB8AC3E}">
        <p14:creationId xmlns:p14="http://schemas.microsoft.com/office/powerpoint/2010/main" val="398034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タイトル 1"/>
          <p:cNvSpPr>
            <a:spLocks noGrp="1"/>
          </p:cNvSpPr>
          <p:nvPr>
            <p:ph type="title"/>
          </p:nvPr>
        </p:nvSpPr>
        <p:spPr bwMode="auto">
          <a:xfrm>
            <a:off x="628650" y="165100"/>
            <a:ext cx="7886700" cy="893763"/>
          </a:xfrm>
        </p:spPr>
        <p:txBody>
          <a:bodyPr wrap="square" numCol="1" anchorCtr="0" compatLnSpc="1">
            <a:prstTxWarp prst="textNoShape">
              <a:avLst/>
            </a:prstTxWarp>
          </a:bodyPr>
          <a:lstStyle/>
          <a:p>
            <a:r>
              <a:rPr lang="ja-JP" altLang="en-US" b="0"/>
              <a:t>目的とアプローチ</a:t>
            </a:r>
          </a:p>
        </p:txBody>
      </p:sp>
      <p:sp>
        <p:nvSpPr>
          <p:cNvPr id="7170" name="コンテンツ プレースホルダー 2"/>
          <p:cNvSpPr>
            <a:spLocks noGrp="1"/>
          </p:cNvSpPr>
          <p:nvPr>
            <p:ph idx="1"/>
          </p:nvPr>
        </p:nvSpPr>
        <p:spPr>
          <a:xfrm>
            <a:off x="628650" y="1216025"/>
            <a:ext cx="7886700" cy="5006975"/>
          </a:xfrm>
        </p:spPr>
        <p:txBody>
          <a:bodyPr/>
          <a:lstStyle/>
          <a:p>
            <a:r>
              <a:rPr lang="ja-JP" altLang="en-US" dirty="0" smtClean="0"/>
              <a:t>目的</a:t>
            </a:r>
            <a:endParaRPr lang="en-US" altLang="ja-JP" dirty="0" smtClean="0"/>
          </a:p>
          <a:p>
            <a:pPr lvl="1"/>
            <a:r>
              <a:rPr lang="ja-JP" altLang="en-US" dirty="0" smtClean="0"/>
              <a:t>非機能要件のもれや企業や顧客間の</a:t>
            </a:r>
            <a:r>
              <a:rPr lang="ja-JP" altLang="en-US" dirty="0"/>
              <a:t>非機能</a:t>
            </a:r>
            <a:r>
              <a:rPr lang="ja-JP" altLang="en-US" dirty="0" smtClean="0"/>
              <a:t>要件の認識の違いをなくすこと</a:t>
            </a:r>
            <a:endParaRPr lang="en-US" altLang="ja-JP" dirty="0" smtClean="0"/>
          </a:p>
          <a:p>
            <a:pPr lvl="1"/>
            <a:endParaRPr lang="en-US" altLang="ja-JP" dirty="0"/>
          </a:p>
          <a:p>
            <a:pPr lvl="1"/>
            <a:endParaRPr lang="en-US" altLang="ja-JP" dirty="0" smtClean="0"/>
          </a:p>
          <a:p>
            <a:r>
              <a:rPr lang="ja-JP" altLang="en-US" dirty="0" smtClean="0"/>
              <a:t>アプローチ</a:t>
            </a:r>
            <a:endParaRPr lang="en-US" altLang="ja-JP" dirty="0" smtClean="0"/>
          </a:p>
          <a:p>
            <a:pPr lvl="1"/>
            <a:r>
              <a:rPr lang="ja-JP" altLang="en-US" dirty="0" smtClean="0"/>
              <a:t>要件定義書に記述されている非機能要件に値を割り振り定義書をスコアリング</a:t>
            </a:r>
            <a:endParaRPr lang="en-US" altLang="ja-JP" dirty="0" smtClean="0"/>
          </a:p>
          <a:p>
            <a:pPr lvl="2"/>
            <a:r>
              <a:rPr lang="ja-JP" altLang="en-US" dirty="0" smtClean="0"/>
              <a:t>スコアから非機能要件が定義されている度合いを確認</a:t>
            </a:r>
            <a:endParaRPr lang="en-US" altLang="ja-JP" dirty="0" smtClean="0"/>
          </a:p>
          <a:p>
            <a:pPr lvl="1"/>
            <a:r>
              <a:rPr lang="ja-JP" altLang="en-US" dirty="0" smtClean="0"/>
              <a:t>定義し忘れている非機能要件を提案</a:t>
            </a:r>
            <a:endParaRPr lang="en-US" altLang="ja-JP" dirty="0" smtClean="0"/>
          </a:p>
          <a:p>
            <a:pPr lvl="1"/>
            <a:endParaRPr lang="ja-JP" altLang="en-US" dirty="0"/>
          </a:p>
        </p:txBody>
      </p:sp>
      <p:sp>
        <p:nvSpPr>
          <p:cNvPr id="2" name="スライド番号プレースホルダー 1"/>
          <p:cNvSpPr>
            <a:spLocks noGrp="1"/>
          </p:cNvSpPr>
          <p:nvPr>
            <p:ph type="sldNum" sz="quarter" idx="12"/>
          </p:nvPr>
        </p:nvSpPr>
        <p:spPr/>
        <p:txBody>
          <a:bodyPr/>
          <a:lstStyle/>
          <a:p>
            <a:pPr>
              <a:defRPr/>
            </a:pPr>
            <a:fld id="{F1C8A0CC-46EB-484C-BC51-ED95E6835C39}" type="slidenum">
              <a:rPr lang="ja-JP" altLang="en-US" smtClean="0"/>
              <a:pPr>
                <a:defRPr/>
              </a:pPr>
              <a:t>4</a:t>
            </a:fld>
            <a:endParaRPr lang="ja-JP"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非機能要件</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a:pPr>
            <a:r>
              <a:rPr lang="ja-JP" altLang="en-US" dirty="0" smtClean="0"/>
              <a:t>可溶性</a:t>
            </a:r>
            <a:endParaRPr kumimoji="1" lang="en-US" altLang="ja-JP" dirty="0" smtClean="0"/>
          </a:p>
          <a:p>
            <a:pPr marL="514350" indent="-514350">
              <a:buFont typeface="+mj-lt"/>
              <a:buAutoNum type="arabicPeriod"/>
            </a:pPr>
            <a:r>
              <a:rPr kumimoji="1" lang="ja-JP" altLang="en-US" dirty="0" smtClean="0"/>
              <a:t>性能・拡張性</a:t>
            </a:r>
            <a:endParaRPr kumimoji="1" lang="en-US" altLang="ja-JP" dirty="0" smtClean="0"/>
          </a:p>
          <a:p>
            <a:pPr marL="514350" indent="-514350">
              <a:buFont typeface="+mj-lt"/>
              <a:buAutoNum type="arabicPeriod"/>
            </a:pPr>
            <a:r>
              <a:rPr lang="ja-JP" altLang="en-US" dirty="0" smtClean="0"/>
              <a:t>運用・</a:t>
            </a:r>
            <a:r>
              <a:rPr kumimoji="1" lang="ja-JP" altLang="en-US" dirty="0" smtClean="0"/>
              <a:t>保守性</a:t>
            </a:r>
            <a:endParaRPr kumimoji="1" lang="en-US" altLang="ja-JP" dirty="0" smtClean="0"/>
          </a:p>
          <a:p>
            <a:pPr marL="514350" indent="-514350">
              <a:buFont typeface="+mj-lt"/>
              <a:buAutoNum type="arabicPeriod"/>
            </a:pPr>
            <a:r>
              <a:rPr lang="ja-JP" altLang="en-US" dirty="0" smtClean="0"/>
              <a:t>移行性</a:t>
            </a:r>
            <a:endParaRPr lang="en-US" altLang="ja-JP" dirty="0" smtClean="0"/>
          </a:p>
          <a:p>
            <a:pPr marL="514350" indent="-514350">
              <a:buFont typeface="+mj-lt"/>
              <a:buAutoNum type="arabicPeriod"/>
            </a:pPr>
            <a:r>
              <a:rPr lang="ja-JP" altLang="en-US" dirty="0" smtClean="0"/>
              <a:t>セキュリティ</a:t>
            </a:r>
            <a:endParaRPr lang="en-US" altLang="ja-JP" dirty="0" smtClean="0"/>
          </a:p>
          <a:p>
            <a:pPr marL="514350" indent="-514350">
              <a:buFont typeface="+mj-lt"/>
              <a:buAutoNum type="arabicPeriod"/>
            </a:pPr>
            <a:r>
              <a:rPr lang="ja-JP" altLang="en-US" dirty="0" smtClean="0"/>
              <a:t>システム環境・エコロジー</a:t>
            </a:r>
            <a:endParaRPr lang="en-US" altLang="ja-JP" dirty="0" smtClean="0"/>
          </a:p>
        </p:txBody>
      </p:sp>
      <p:sp>
        <p:nvSpPr>
          <p:cNvPr id="7" name="スライド番号プレースホルダー 6"/>
          <p:cNvSpPr>
            <a:spLocks noGrp="1"/>
          </p:cNvSpPr>
          <p:nvPr>
            <p:ph type="sldNum" sz="quarter" idx="12"/>
          </p:nvPr>
        </p:nvSpPr>
        <p:spPr/>
        <p:txBody>
          <a:bodyPr/>
          <a:lstStyle/>
          <a:p>
            <a:pPr>
              <a:defRPr/>
            </a:pPr>
            <a:fld id="{F1C8A0CC-46EB-484C-BC51-ED95E6835C39}" type="slidenum">
              <a:rPr lang="ja-JP" altLang="en-US" smtClean="0"/>
              <a:pPr>
                <a:defRPr/>
              </a:pPr>
              <a:t>5</a:t>
            </a:fld>
            <a:endParaRPr lang="ja-JP" altLang="en-US"/>
          </a:p>
        </p:txBody>
      </p:sp>
    </p:spTree>
    <p:extLst>
      <p:ext uri="{BB962C8B-B14F-4D97-AF65-F5344CB8AC3E}">
        <p14:creationId xmlns:p14="http://schemas.microsoft.com/office/powerpoint/2010/main" val="9174296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非機能要件の記述例</a:t>
            </a:r>
            <a:endParaRPr kumimoji="1" lang="ja-JP" altLang="en-US" dirty="0"/>
          </a:p>
        </p:txBody>
      </p:sp>
      <p:pic>
        <p:nvPicPr>
          <p:cNvPr id="4" name="コンテンツ プレースホルダー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61393" y="1216025"/>
            <a:ext cx="7221214" cy="5006975"/>
          </a:xfrm>
          <a:ln w="25400">
            <a:solidFill>
              <a:schemeClr val="dk1"/>
            </a:solidFill>
          </a:ln>
          <a:effectLst>
            <a:outerShdw blurRad="50800" dist="76200" dir="2700000" algn="tl" rotWithShape="0">
              <a:prstClr val="black">
                <a:alpha val="40000"/>
              </a:prstClr>
            </a:outerShdw>
          </a:effectLst>
        </p:spPr>
      </p:pic>
      <p:sp>
        <p:nvSpPr>
          <p:cNvPr id="5" name="スライド番号プレースホルダー 4"/>
          <p:cNvSpPr>
            <a:spLocks noGrp="1"/>
          </p:cNvSpPr>
          <p:nvPr>
            <p:ph type="sldNum" sz="quarter" idx="12"/>
          </p:nvPr>
        </p:nvSpPr>
        <p:spPr/>
        <p:txBody>
          <a:bodyPr/>
          <a:lstStyle/>
          <a:p>
            <a:pPr>
              <a:defRPr/>
            </a:pPr>
            <a:fld id="{F1C8A0CC-46EB-484C-BC51-ED95E6835C39}" type="slidenum">
              <a:rPr lang="ja-JP" altLang="en-US" smtClean="0"/>
              <a:pPr>
                <a:defRPr/>
              </a:pPr>
              <a:t>6</a:t>
            </a:fld>
            <a:endParaRPr lang="ja-JP" altLang="en-US"/>
          </a:p>
        </p:txBody>
      </p:sp>
    </p:spTree>
    <p:extLst>
      <p:ext uri="{BB962C8B-B14F-4D97-AF65-F5344CB8AC3E}">
        <p14:creationId xmlns:p14="http://schemas.microsoft.com/office/powerpoint/2010/main" val="16043595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タイトル 1"/>
          <p:cNvSpPr>
            <a:spLocks noGrp="1"/>
          </p:cNvSpPr>
          <p:nvPr>
            <p:ph type="title"/>
          </p:nvPr>
        </p:nvSpPr>
        <p:spPr bwMode="auto">
          <a:xfrm>
            <a:off x="628650" y="165100"/>
            <a:ext cx="7886700" cy="893763"/>
          </a:xfrm>
        </p:spPr>
        <p:txBody>
          <a:bodyPr wrap="square" numCol="1" anchorCtr="0" compatLnSpc="1">
            <a:prstTxWarp prst="textNoShape">
              <a:avLst/>
            </a:prstTxWarp>
          </a:bodyPr>
          <a:lstStyle/>
          <a:p>
            <a:r>
              <a:rPr lang="ja-JP" altLang="en-US" dirty="0" smtClean="0"/>
              <a:t>進捗</a:t>
            </a:r>
            <a:endParaRPr lang="ja-JP" altLang="en-US" dirty="0"/>
          </a:p>
        </p:txBody>
      </p:sp>
      <p:sp>
        <p:nvSpPr>
          <p:cNvPr id="8194" name="コンテンツ プレースホルダー 2"/>
          <p:cNvSpPr>
            <a:spLocks noGrp="1"/>
          </p:cNvSpPr>
          <p:nvPr>
            <p:ph idx="1"/>
          </p:nvPr>
        </p:nvSpPr>
        <p:spPr>
          <a:xfrm>
            <a:off x="628650" y="1216025"/>
            <a:ext cx="7886700" cy="5006975"/>
          </a:xfrm>
        </p:spPr>
        <p:txBody>
          <a:bodyPr/>
          <a:lstStyle/>
          <a:p>
            <a:r>
              <a:rPr lang="ja-JP" altLang="en-US" dirty="0" smtClean="0"/>
              <a:t>仕様書の目視</a:t>
            </a:r>
            <a:endParaRPr lang="en-US" altLang="ja-JP" dirty="0" smtClean="0"/>
          </a:p>
          <a:p>
            <a:pPr lvl="1"/>
            <a:r>
              <a:rPr lang="en-US" altLang="ja-JP" dirty="0"/>
              <a:t>6</a:t>
            </a:r>
            <a:r>
              <a:rPr lang="ja-JP" altLang="en-US" dirty="0"/>
              <a:t>つの非機能要件のうち性能性に</a:t>
            </a:r>
            <a:r>
              <a:rPr lang="ja-JP" altLang="en-US" dirty="0" smtClean="0"/>
              <a:t>着目</a:t>
            </a:r>
            <a:endParaRPr lang="en-US" altLang="ja-JP" dirty="0" smtClean="0"/>
          </a:p>
          <a:p>
            <a:pPr lvl="1"/>
            <a:r>
              <a:rPr lang="ja-JP" altLang="en-US" dirty="0" smtClean="0"/>
              <a:t>非機能要求グレード</a:t>
            </a:r>
            <a:r>
              <a:rPr lang="en-US" altLang="ja-JP" dirty="0" smtClean="0"/>
              <a:t>[1]</a:t>
            </a:r>
            <a:r>
              <a:rPr lang="ja-JP" altLang="en-US" dirty="0" smtClean="0"/>
              <a:t>を参考に目視</a:t>
            </a:r>
            <a:endParaRPr lang="en-US" altLang="ja-JP" dirty="0" smtClean="0"/>
          </a:p>
          <a:p>
            <a:pPr lvl="1"/>
            <a:endParaRPr lang="en-US" altLang="ja-JP" dirty="0"/>
          </a:p>
          <a:p>
            <a:pPr lvl="1"/>
            <a:endParaRPr lang="en-US" altLang="ja-JP" dirty="0" smtClean="0"/>
          </a:p>
          <a:p>
            <a:pPr lvl="1"/>
            <a:endParaRPr lang="en-US" altLang="ja-JP" dirty="0"/>
          </a:p>
          <a:p>
            <a:pPr lvl="1"/>
            <a:endParaRPr lang="en-US" altLang="ja-JP" dirty="0" smtClean="0"/>
          </a:p>
          <a:p>
            <a:pPr lvl="1"/>
            <a:endParaRPr lang="en-US" altLang="ja-JP" dirty="0"/>
          </a:p>
          <a:p>
            <a:pPr lvl="1"/>
            <a:endParaRPr lang="en-US" altLang="ja-JP" dirty="0"/>
          </a:p>
          <a:p>
            <a:pPr lvl="1"/>
            <a:endParaRPr lang="en-US" altLang="ja-JP" dirty="0" smtClean="0"/>
          </a:p>
          <a:p>
            <a:pPr lvl="1"/>
            <a:r>
              <a:rPr lang="ja-JP" altLang="en-US" dirty="0" smtClean="0"/>
              <a:t>財務省・厚生労働省などの公募している仕様書を対象</a:t>
            </a:r>
            <a:endParaRPr lang="en-US" altLang="ja-JP" dirty="0" smtClean="0"/>
          </a:p>
          <a:p>
            <a:pPr lvl="1"/>
            <a:r>
              <a:rPr lang="ja-JP" altLang="en-US" dirty="0" smtClean="0"/>
              <a:t>現在</a:t>
            </a:r>
            <a:r>
              <a:rPr lang="en-US" altLang="ja-JP" dirty="0" smtClean="0"/>
              <a:t>10</a:t>
            </a:r>
            <a:r>
              <a:rPr lang="ja-JP" altLang="en-US" dirty="0" smtClean="0"/>
              <a:t>件目視</a:t>
            </a:r>
            <a:endParaRPr lang="en-US" altLang="ja-JP" dirty="0" smtClean="0"/>
          </a:p>
        </p:txBody>
      </p:sp>
      <p:sp>
        <p:nvSpPr>
          <p:cNvPr id="2" name="テキスト ボックス 1"/>
          <p:cNvSpPr txBox="1"/>
          <p:nvPr/>
        </p:nvSpPr>
        <p:spPr>
          <a:xfrm>
            <a:off x="628650" y="6380162"/>
            <a:ext cx="7191456" cy="369332"/>
          </a:xfrm>
          <a:prstGeom prst="rect">
            <a:avLst/>
          </a:prstGeom>
          <a:noFill/>
        </p:spPr>
        <p:txBody>
          <a:bodyPr wrap="none" rtlCol="0">
            <a:spAutoFit/>
          </a:bodyPr>
          <a:lstStyle/>
          <a:p>
            <a:r>
              <a:rPr kumimoji="1" lang="en-US" altLang="ja-JP" dirty="0" smtClean="0"/>
              <a:t>[</a:t>
            </a:r>
            <a:r>
              <a:rPr lang="en-US" altLang="ja-JP" dirty="0"/>
              <a:t>1] http://</a:t>
            </a:r>
            <a:r>
              <a:rPr lang="en-US" altLang="ja-JP" dirty="0" err="1"/>
              <a:t>www.ipa.go.jp</a:t>
            </a:r>
            <a:r>
              <a:rPr lang="en-US" altLang="ja-JP" dirty="0"/>
              <a:t>/sec/</a:t>
            </a:r>
            <a:r>
              <a:rPr lang="en-US" altLang="ja-JP" dirty="0" err="1"/>
              <a:t>softwareengineering</a:t>
            </a:r>
            <a:r>
              <a:rPr lang="en-US" altLang="ja-JP" dirty="0"/>
              <a:t>/reports/20100416.html</a:t>
            </a:r>
            <a:endParaRPr kumimoji="1" lang="ja-JP" altLang="en-US"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685" y="2499222"/>
            <a:ext cx="7326630" cy="2440579"/>
          </a:xfrm>
          <a:prstGeom prst="rect">
            <a:avLst/>
          </a:prstGeom>
        </p:spPr>
      </p:pic>
      <p:sp>
        <p:nvSpPr>
          <p:cNvPr id="4" name="スライド番号プレースホルダー 3"/>
          <p:cNvSpPr>
            <a:spLocks noGrp="1"/>
          </p:cNvSpPr>
          <p:nvPr>
            <p:ph type="sldNum" sz="quarter" idx="12"/>
          </p:nvPr>
        </p:nvSpPr>
        <p:spPr/>
        <p:txBody>
          <a:bodyPr/>
          <a:lstStyle/>
          <a:p>
            <a:pPr>
              <a:defRPr/>
            </a:pPr>
            <a:fld id="{F1C8A0CC-46EB-484C-BC51-ED95E6835C39}" type="slidenum">
              <a:rPr lang="ja-JP" altLang="en-US" smtClean="0"/>
              <a:pPr>
                <a:defRPr/>
              </a:pPr>
              <a:t>7</a:t>
            </a:fld>
            <a:endParaRPr lang="ja-JP"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TODO</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目視</a:t>
            </a:r>
            <a:endParaRPr lang="en-US" altLang="ja-JP" dirty="0" smtClean="0"/>
          </a:p>
          <a:p>
            <a:pPr lvl="1"/>
            <a:r>
              <a:rPr lang="ja-JP" altLang="en-US" dirty="0" smtClean="0"/>
              <a:t>ドメインごとに違いがあるのか</a:t>
            </a:r>
            <a:endParaRPr lang="en-US" altLang="ja-JP" dirty="0" smtClean="0"/>
          </a:p>
          <a:p>
            <a:pPr lvl="2"/>
            <a:r>
              <a:rPr lang="ja-JP" altLang="en-US" dirty="0" smtClean="0"/>
              <a:t>システム</a:t>
            </a:r>
            <a:endParaRPr lang="en-US" altLang="ja-JP" dirty="0" smtClean="0"/>
          </a:p>
          <a:p>
            <a:pPr lvl="2"/>
            <a:r>
              <a:rPr lang="ja-JP" altLang="en-US" dirty="0" smtClean="0"/>
              <a:t>顧客</a:t>
            </a:r>
            <a:endParaRPr lang="en-US" altLang="ja-JP" dirty="0" smtClean="0"/>
          </a:p>
          <a:p>
            <a:endParaRPr kumimoji="1" lang="en-US" altLang="ja-JP" dirty="0"/>
          </a:p>
          <a:p>
            <a:r>
              <a:rPr lang="ja-JP" altLang="en-US" dirty="0" smtClean="0"/>
              <a:t>文献調査</a:t>
            </a:r>
            <a:endParaRPr lang="en-US" altLang="ja-JP" dirty="0" smtClean="0"/>
          </a:p>
          <a:p>
            <a:pPr lvl="1"/>
            <a:r>
              <a:rPr kumimoji="1" lang="ja-JP" altLang="en-US" dirty="0" smtClean="0"/>
              <a:t>要求獲得に関する研究が多い</a:t>
            </a:r>
            <a:endParaRPr kumimoji="1" lang="en-US" altLang="ja-JP" dirty="0" smtClean="0"/>
          </a:p>
          <a:p>
            <a:pPr lvl="1"/>
            <a:r>
              <a:rPr kumimoji="1" lang="ja-JP" altLang="en-US" smtClean="0"/>
              <a:t>仕様書の</a:t>
            </a:r>
            <a:r>
              <a:rPr kumimoji="1" lang="ja-JP" altLang="en-US" dirty="0" smtClean="0"/>
              <a:t>スコアリングがされているか調査</a:t>
            </a:r>
            <a:endParaRPr kumimoji="1" lang="ja-JP" altLang="en-US" dirty="0"/>
          </a:p>
        </p:txBody>
      </p:sp>
      <p:sp>
        <p:nvSpPr>
          <p:cNvPr id="4" name="スライド番号プレースホルダー 3"/>
          <p:cNvSpPr>
            <a:spLocks noGrp="1"/>
          </p:cNvSpPr>
          <p:nvPr>
            <p:ph type="sldNum" sz="quarter" idx="12"/>
          </p:nvPr>
        </p:nvSpPr>
        <p:spPr/>
        <p:txBody>
          <a:bodyPr/>
          <a:lstStyle/>
          <a:p>
            <a:pPr>
              <a:defRPr/>
            </a:pPr>
            <a:fld id="{F1C8A0CC-46EB-484C-BC51-ED95E6835C39}" type="slidenum">
              <a:rPr lang="ja-JP" altLang="en-US" smtClean="0"/>
              <a:pPr>
                <a:defRPr/>
              </a:pPr>
              <a:t>8</a:t>
            </a:fld>
            <a:endParaRPr lang="ja-JP" altLang="en-US"/>
          </a:p>
        </p:txBody>
      </p:sp>
    </p:spTree>
    <p:extLst>
      <p:ext uri="{BB962C8B-B14F-4D97-AF65-F5344CB8AC3E}">
        <p14:creationId xmlns:p14="http://schemas.microsoft.com/office/powerpoint/2010/main" val="1955973588"/>
      </p:ext>
    </p:extLst>
  </p:cSld>
  <p:clrMapOvr>
    <a:masterClrMapping/>
  </p:clrMapOvr>
</p:sld>
</file>

<file path=ppt/theme/theme1.xml><?xml version="1.0" encoding="utf-8"?>
<a:theme xmlns:a="http://schemas.openxmlformats.org/drawingml/2006/main" name="ホワイト">
  <a:themeElements>
    <a:clrScheme name="ホワイ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ホワイ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ホワイ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研究発表" id="{4DD56341-2C31-2D4F-915A-CC8CD481884C}" vid="{2FC9DAB7-FC6A-6840-BB32-77EB3FAF0C7F}"/>
    </a:ext>
  </a:ext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1150</TotalTime>
  <Words>298</Words>
  <Application>Microsoft Macintosh PowerPoint</Application>
  <PresentationFormat>画面に合わせる (4:3)</PresentationFormat>
  <Paragraphs>64</Paragraphs>
  <Slides>8</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8</vt:i4>
      </vt:variant>
    </vt:vector>
  </HeadingPairs>
  <TitlesOfParts>
    <vt:vector size="17" baseType="lpstr">
      <vt:lpstr>Calibri</vt:lpstr>
      <vt:lpstr>游ゴシック</vt:lpstr>
      <vt:lpstr>Arial</vt:lpstr>
      <vt:lpstr>Hiragino Sans W4</vt:lpstr>
      <vt:lpstr>Hiragino Sans W3</vt:lpstr>
      <vt:lpstr>Yu Gothic</vt:lpstr>
      <vt:lpstr>Hiragino Sans W5</vt:lpstr>
      <vt:lpstr>Hiragino Kaku Gothic Pro W3</vt:lpstr>
      <vt:lpstr>ホワイト</vt:lpstr>
      <vt:lpstr>非機能要件の曖昧さを 解消するための研究</vt:lpstr>
      <vt:lpstr>背景</vt:lpstr>
      <vt:lpstr>要件定義</vt:lpstr>
      <vt:lpstr>目的とアプローチ</vt:lpstr>
      <vt:lpstr>非機能要件</vt:lpstr>
      <vt:lpstr>非機能要件の記述例</vt:lpstr>
      <vt:lpstr>進捗</vt:lpstr>
      <vt:lpstr>TODO</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非機能要件</dc:title>
  <dc:creator>Microsoft Office ユーザー</dc:creator>
  <cp:lastModifiedBy>Microsoft Office ユーザー</cp:lastModifiedBy>
  <cp:revision>64</cp:revision>
  <dcterms:created xsi:type="dcterms:W3CDTF">2017-04-05T04:32:43Z</dcterms:created>
  <dcterms:modified xsi:type="dcterms:W3CDTF">2017-04-05T23:43:21Z</dcterms:modified>
</cp:coreProperties>
</file>