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1" r:id="rId6"/>
    <p:sldId id="263" r:id="rId7"/>
    <p:sldId id="264" r:id="rId8"/>
    <p:sldId id="265" r:id="rId9"/>
    <p:sldId id="266" r:id="rId10"/>
    <p:sldId id="267" r:id="rId11"/>
    <p:sldId id="268" r:id="rId12"/>
    <p:sldId id="269" r:id="rId13"/>
    <p:sldId id="270" r:id="rId14"/>
    <p:sldId id="271" r:id="rId15"/>
    <p:sldId id="273" r:id="rId16"/>
    <p:sldId id="274" r:id="rId17"/>
    <p:sldId id="275" r:id="rId18"/>
    <p:sldId id="276" r:id="rId19"/>
    <p:sldId id="282" r:id="rId20"/>
    <p:sldId id="281"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1449" autoAdjust="0"/>
  </p:normalViewPr>
  <p:slideViewPr>
    <p:cSldViewPr snapToGrid="0">
      <p:cViewPr varScale="1">
        <p:scale>
          <a:sx n="68" d="100"/>
          <a:sy n="68" d="100"/>
        </p:scale>
        <p:origin x="1164" y="60"/>
      </p:cViewPr>
      <p:guideLst/>
    </p:cSldViewPr>
  </p:slideViewPr>
  <p:notesTextViewPr>
    <p:cViewPr>
      <p:scale>
        <a:sx n="1" d="1"/>
        <a:sy n="1" d="1"/>
      </p:scale>
      <p:origin x="0" y="0"/>
    </p:cViewPr>
  </p:notesTextViewPr>
  <p:notesViewPr>
    <p:cSldViewPr snapToGrid="0">
      <p:cViewPr varScale="1">
        <p:scale>
          <a:sx n="58" d="100"/>
          <a:sy n="58" d="100"/>
        </p:scale>
        <p:origin x="255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616A5F-8C8F-416B-B7D9-92A1564DC627}" type="datetimeFigureOut">
              <a:rPr kumimoji="1" lang="ja-JP" altLang="en-US" smtClean="0"/>
              <a:t>2017/11/24</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97725B-E281-41F0-8F98-E0B04C7F4080}" type="slidenum">
              <a:rPr kumimoji="1" lang="ja-JP" altLang="en-US" smtClean="0"/>
              <a:t>‹#›</a:t>
            </a:fld>
            <a:endParaRPr kumimoji="1" lang="ja-JP" altLang="en-US"/>
          </a:p>
        </p:txBody>
      </p:sp>
    </p:spTree>
    <p:extLst>
      <p:ext uri="{BB962C8B-B14F-4D97-AF65-F5344CB8AC3E}">
        <p14:creationId xmlns:p14="http://schemas.microsoft.com/office/powerpoint/2010/main" val="17467357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この論文では</a:t>
            </a:r>
            <a:r>
              <a:rPr lang="ja-JP" altLang="en-US" sz="1200" dirty="0"/>
              <a:t>不具合修正時間の短縮を目的としたバグトリアージ手法を提案している。</a:t>
            </a:r>
            <a:endParaRPr kumimoji="1" lang="en-US" altLang="ja-JP" dirty="0"/>
          </a:p>
          <a:p>
            <a:endParaRPr kumimoji="1" lang="en-US" altLang="ja-JP" dirty="0"/>
          </a:p>
          <a:p>
            <a:r>
              <a:rPr kumimoji="1" lang="ja-JP" altLang="en-US" dirty="0"/>
              <a:t>既存手法</a:t>
            </a:r>
            <a:endParaRPr kumimoji="1" lang="en-US" altLang="ja-JP" dirty="0"/>
          </a:p>
          <a:p>
            <a:r>
              <a:rPr lang="ja-JP" altLang="en-US" dirty="0"/>
              <a:t>・機械学習に基づく方法を採用している</a:t>
            </a:r>
            <a:endParaRPr lang="en-US" altLang="ja-JP" dirty="0"/>
          </a:p>
          <a:p>
            <a:endParaRPr lang="en-US" altLang="ja-JP" dirty="0"/>
          </a:p>
          <a:p>
            <a:r>
              <a:rPr lang="ja-JP" altLang="en-US" dirty="0"/>
              <a:t>・個々の不具合に対して</a:t>
            </a:r>
            <a:r>
              <a:rPr kumimoji="1" lang="ja-JP" altLang="en-US" dirty="0"/>
              <a:t>適任の開発者を推薦することを目的としている</a:t>
            </a:r>
            <a:endParaRPr kumimoji="1" lang="en-US" altLang="ja-JP" dirty="0"/>
          </a:p>
          <a:p>
            <a:endParaRPr lang="en-US" altLang="ja-JP" dirty="0"/>
          </a:p>
          <a:p>
            <a:r>
              <a:rPr kumimoji="1" lang="ja-JP" altLang="en-US" dirty="0"/>
              <a:t>・個々の不具合修正の難易度や手間を考慮していない</a:t>
            </a:r>
          </a:p>
          <a:p>
            <a:endParaRPr kumimoji="1" lang="ja-JP" altLang="en-US" dirty="0"/>
          </a:p>
        </p:txBody>
      </p:sp>
      <p:sp>
        <p:nvSpPr>
          <p:cNvPr id="4" name="スライド番号プレースホルダー 3"/>
          <p:cNvSpPr>
            <a:spLocks noGrp="1"/>
          </p:cNvSpPr>
          <p:nvPr>
            <p:ph type="sldNum" sz="quarter" idx="10"/>
          </p:nvPr>
        </p:nvSpPr>
        <p:spPr/>
        <p:txBody>
          <a:bodyPr/>
          <a:lstStyle/>
          <a:p>
            <a:fld id="{3B97725B-E281-41F0-8F98-E0B04C7F4080}" type="slidenum">
              <a:rPr kumimoji="1" lang="ja-JP" altLang="en-US" smtClean="0"/>
              <a:t>5</a:t>
            </a:fld>
            <a:endParaRPr kumimoji="1" lang="ja-JP" altLang="en-US"/>
          </a:p>
        </p:txBody>
      </p:sp>
    </p:spTree>
    <p:extLst>
      <p:ext uri="{BB962C8B-B14F-4D97-AF65-F5344CB8AC3E}">
        <p14:creationId xmlns:p14="http://schemas.microsoft.com/office/powerpoint/2010/main" val="401008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上限は開発者が一定期間内に修正できるタスク量には限りがあると考えるのが自然であると考えられて設定される</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3B97725B-E281-41F0-8F98-E0B04C7F4080}" type="slidenum">
              <a:rPr kumimoji="1" lang="ja-JP" altLang="en-US" smtClean="0"/>
              <a:t>7</a:t>
            </a:fld>
            <a:endParaRPr kumimoji="1" lang="ja-JP" altLang="en-US"/>
          </a:p>
        </p:txBody>
      </p:sp>
    </p:spTree>
    <p:extLst>
      <p:ext uri="{BB962C8B-B14F-4D97-AF65-F5344CB8AC3E}">
        <p14:creationId xmlns:p14="http://schemas.microsoft.com/office/powerpoint/2010/main" val="3938549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目的変数の値が解であり，ある開発者がある不具合を修正する</a:t>
            </a:r>
            <a:r>
              <a:rPr kumimoji="1" lang="en-US" altLang="ja-JP" dirty="0"/>
              <a:t>(1)</a:t>
            </a:r>
            <a:r>
              <a:rPr kumimoji="1" lang="ja-JP" altLang="en-US" dirty="0"/>
              <a:t>かしない</a:t>
            </a:r>
            <a:r>
              <a:rPr kumimoji="1" lang="en-US" altLang="ja-JP" dirty="0"/>
              <a:t>(0)</a:t>
            </a:r>
            <a:r>
              <a:rPr kumimoji="1" lang="ja-JP" altLang="en-US" dirty="0"/>
              <a:t>かの値が入る</a:t>
            </a:r>
            <a:endParaRPr kumimoji="1" lang="en-US" altLang="ja-JP" dirty="0"/>
          </a:p>
          <a:p>
            <a:r>
              <a:rPr kumimoji="1" lang="ja-JP" altLang="en-US" dirty="0"/>
              <a:t>目的関数では適正が最大限になるように</a:t>
            </a:r>
            <a:r>
              <a:rPr kumimoji="1" lang="en-US" altLang="ja-JP" dirty="0"/>
              <a:t>P</a:t>
            </a:r>
            <a:r>
              <a:rPr kumimoji="1" lang="ja-JP" altLang="en-US" dirty="0"/>
              <a:t>と</a:t>
            </a:r>
            <a:r>
              <a:rPr kumimoji="1" lang="ja-JP" altLang="en-US" dirty="0" err="1"/>
              <a:t>ｘ</a:t>
            </a:r>
            <a:r>
              <a:rPr kumimoji="1" lang="ja-JP" altLang="en-US" dirty="0"/>
              <a:t>の値を決めるようにする</a:t>
            </a:r>
            <a:endParaRPr kumimoji="1" lang="en-US" altLang="ja-JP" dirty="0"/>
          </a:p>
          <a:p>
            <a:r>
              <a:rPr kumimoji="1" lang="en-US" altLang="ja-JP" dirty="0"/>
              <a:t>Maximize</a:t>
            </a:r>
            <a:r>
              <a:rPr kumimoji="1" lang="ja-JP" altLang="en-US" dirty="0"/>
              <a:t>は最大化するという意味</a:t>
            </a:r>
            <a:endParaRPr kumimoji="1" lang="en-US" altLang="ja-JP" dirty="0"/>
          </a:p>
          <a:p>
            <a:r>
              <a:rPr kumimoji="1" lang="ja-JP" altLang="en-US" dirty="0"/>
              <a:t>解を求める中で限度を超さないようにしたり，ひとつの不具合に</a:t>
            </a:r>
            <a:r>
              <a:rPr kumimoji="1" lang="en-US" altLang="ja-JP" dirty="0"/>
              <a:t>1</a:t>
            </a:r>
            <a:r>
              <a:rPr kumimoji="1" lang="ja-JP" altLang="en-US" dirty="0"/>
              <a:t>人だけが携われるようにする</a:t>
            </a:r>
          </a:p>
        </p:txBody>
      </p:sp>
      <p:sp>
        <p:nvSpPr>
          <p:cNvPr id="4" name="スライド番号プレースホルダー 3"/>
          <p:cNvSpPr>
            <a:spLocks noGrp="1"/>
          </p:cNvSpPr>
          <p:nvPr>
            <p:ph type="sldNum" sz="quarter" idx="10"/>
          </p:nvPr>
        </p:nvSpPr>
        <p:spPr/>
        <p:txBody>
          <a:bodyPr/>
          <a:lstStyle/>
          <a:p>
            <a:fld id="{3B97725B-E281-41F0-8F98-E0B04C7F4080}" type="slidenum">
              <a:rPr kumimoji="1" lang="ja-JP" altLang="en-US" smtClean="0"/>
              <a:t>8</a:t>
            </a:fld>
            <a:endParaRPr kumimoji="1" lang="ja-JP" altLang="en-US"/>
          </a:p>
        </p:txBody>
      </p:sp>
    </p:spTree>
    <p:extLst>
      <p:ext uri="{BB962C8B-B14F-4D97-AF65-F5344CB8AC3E}">
        <p14:creationId xmlns:p14="http://schemas.microsoft.com/office/powerpoint/2010/main" val="2045665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実験は過去の不具合の報告と修正になぞって行われる。</a:t>
            </a:r>
            <a:endParaRPr kumimoji="1" lang="en-US" altLang="ja-JP" dirty="0"/>
          </a:p>
          <a:p>
            <a:r>
              <a:rPr kumimoji="1" lang="ja-JP" altLang="en-US" dirty="0"/>
              <a:t>実験場の日付が進むたびに過去にあったその日の不具合を、手法を用いて開発者に割り当てる。</a:t>
            </a:r>
            <a:endParaRPr kumimoji="1" lang="en-US" altLang="ja-JP" dirty="0"/>
          </a:p>
        </p:txBody>
      </p:sp>
      <p:sp>
        <p:nvSpPr>
          <p:cNvPr id="4" name="スライド番号プレースホルダー 3"/>
          <p:cNvSpPr>
            <a:spLocks noGrp="1"/>
          </p:cNvSpPr>
          <p:nvPr>
            <p:ph type="sldNum" sz="quarter" idx="10"/>
          </p:nvPr>
        </p:nvSpPr>
        <p:spPr/>
        <p:txBody>
          <a:bodyPr/>
          <a:lstStyle/>
          <a:p>
            <a:fld id="{3B97725B-E281-41F0-8F98-E0B04C7F4080}" type="slidenum">
              <a:rPr kumimoji="1" lang="ja-JP" altLang="en-US" smtClean="0"/>
              <a:t>11</a:t>
            </a:fld>
            <a:endParaRPr kumimoji="1" lang="ja-JP" altLang="en-US"/>
          </a:p>
        </p:txBody>
      </p:sp>
    </p:spTree>
    <p:extLst>
      <p:ext uri="{BB962C8B-B14F-4D97-AF65-F5344CB8AC3E}">
        <p14:creationId xmlns:p14="http://schemas.microsoft.com/office/powerpoint/2010/main" val="693513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9DB8C60-F18C-4A5D-B210-85FCCB282728}" type="datetime1">
              <a:rPr kumimoji="1" lang="ja-JP" altLang="en-US" smtClean="0"/>
              <a:t>2017/11/24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3828678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B6EFF7D-168F-421A-BF64-59941A0541C7}" type="datetime1">
              <a:rPr kumimoji="1" lang="ja-JP" altLang="en-US" smtClean="0"/>
              <a:t>2017/11/24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3626216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C2C87D5-3C90-4640-82D8-7E3B7A278719}" type="datetime1">
              <a:rPr kumimoji="1" lang="ja-JP" altLang="en-US" smtClean="0"/>
              <a:t>2017/11/24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687827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0B520EB-985D-4262-9856-6F4721FE7670}" type="datetime1">
              <a:rPr kumimoji="1" lang="ja-JP" altLang="en-US" smtClean="0"/>
              <a:t>2017/11/24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15207501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006197E-3FB6-4C05-BA89-5AA7875E460D}" type="datetime1">
              <a:rPr kumimoji="1" lang="ja-JP" altLang="en-US" smtClean="0"/>
              <a:t>2017/11/24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2616467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CB42FF4-5990-4202-A9E0-05B2B73BC32A}" type="datetime1">
              <a:rPr kumimoji="1" lang="ja-JP" altLang="en-US" smtClean="0"/>
              <a:t>2017/11/24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114055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06D312-80E0-458E-B17F-D292609D2255}" type="datetime1">
              <a:rPr kumimoji="1" lang="ja-JP" altLang="en-US" smtClean="0"/>
              <a:t>2017/11/24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3839756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943D5A6-92BE-4011-94CB-6348524F947E}" type="datetime1">
              <a:rPr kumimoji="1" lang="ja-JP" altLang="en-US" smtClean="0"/>
              <a:t>2017/11/24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3343079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467F859-D01B-4449-A7EA-165056D6D5DA}" type="datetime1">
              <a:rPr kumimoji="1" lang="ja-JP" altLang="en-US" smtClean="0"/>
              <a:t>2017/11/24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4043179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0FF1545-5AB0-424F-9B5A-4BF67C447700}" type="datetime1">
              <a:rPr kumimoji="1" lang="ja-JP" altLang="en-US" smtClean="0"/>
              <a:t>2017/11/24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668411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7768C7F-A0F2-4AFD-9BC2-E2822ACAD9C2}" type="datetime1">
              <a:rPr kumimoji="1" lang="ja-JP" altLang="en-US" smtClean="0"/>
              <a:t>2017/11/24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91261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1DC3E3-86C7-4138-9C07-92C5D10628D1}" type="datetime1">
              <a:rPr kumimoji="1" lang="ja-JP" altLang="en-US" smtClean="0"/>
              <a:t>2017/11/24</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AB7478-B27E-4627-A147-3735AFEEBF50}" type="slidenum">
              <a:rPr kumimoji="1" lang="ja-JP" altLang="en-US" smtClean="0"/>
              <a:t>‹#›</a:t>
            </a:fld>
            <a:endParaRPr kumimoji="1" lang="ja-JP" altLang="en-US"/>
          </a:p>
        </p:txBody>
      </p:sp>
    </p:spTree>
    <p:extLst>
      <p:ext uri="{BB962C8B-B14F-4D97-AF65-F5344CB8AC3E}">
        <p14:creationId xmlns:p14="http://schemas.microsoft.com/office/powerpoint/2010/main" val="614521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0CDDD1-6EE3-42AC-8B9C-4B4D6B866A72}"/>
              </a:ext>
            </a:extLst>
          </p:cNvPr>
          <p:cNvSpPr>
            <a:spLocks noGrp="1"/>
          </p:cNvSpPr>
          <p:nvPr>
            <p:ph type="ctrTitle"/>
          </p:nvPr>
        </p:nvSpPr>
        <p:spPr>
          <a:xfrm>
            <a:off x="1143000" y="1699022"/>
            <a:ext cx="6858000" cy="1790700"/>
          </a:xfrm>
        </p:spPr>
        <p:txBody>
          <a:bodyPr>
            <a:normAutofit/>
          </a:bodyPr>
          <a:lstStyle/>
          <a:p>
            <a:r>
              <a:rPr lang="ja-JP" altLang="en-US" sz="3600" dirty="0"/>
              <a:t>大規模</a:t>
            </a:r>
            <a:r>
              <a:rPr lang="en-US" altLang="ja-JP" sz="3600" dirty="0"/>
              <a:t>OSS</a:t>
            </a:r>
            <a:r>
              <a:rPr lang="ja-JP" altLang="en-US" sz="3600" dirty="0"/>
              <a:t>開発における不具合修正時間の短縮を目的とした</a:t>
            </a:r>
            <a:br>
              <a:rPr lang="en-US" altLang="ja-JP" sz="3600" dirty="0"/>
            </a:br>
            <a:r>
              <a:rPr lang="ja-JP" altLang="en-US" sz="3600" dirty="0"/>
              <a:t>バグトリアージ手法</a:t>
            </a:r>
          </a:p>
        </p:txBody>
      </p:sp>
      <p:sp>
        <p:nvSpPr>
          <p:cNvPr id="3" name="サブタイトル 2">
            <a:extLst>
              <a:ext uri="{FF2B5EF4-FFF2-40B4-BE49-F238E27FC236}">
                <a16:creationId xmlns:a16="http://schemas.microsoft.com/office/drawing/2014/main" id="{6A897124-B766-4575-B69C-9CF51B547F40}"/>
              </a:ext>
            </a:extLst>
          </p:cNvPr>
          <p:cNvSpPr>
            <a:spLocks noGrp="1"/>
          </p:cNvSpPr>
          <p:nvPr>
            <p:ph type="subTitle" idx="1"/>
          </p:nvPr>
        </p:nvSpPr>
        <p:spPr>
          <a:xfrm>
            <a:off x="1143000" y="3602038"/>
            <a:ext cx="6858000" cy="1655762"/>
          </a:xfrm>
        </p:spPr>
        <p:txBody>
          <a:bodyPr>
            <a:normAutofit lnSpcReduction="10000"/>
          </a:bodyPr>
          <a:lstStyle/>
          <a:p>
            <a:r>
              <a:rPr lang="ja-JP" altLang="en-US" dirty="0"/>
              <a:t>柏　祐太郎</a:t>
            </a:r>
            <a:endParaRPr lang="en-US" altLang="ja-JP" dirty="0"/>
          </a:p>
          <a:p>
            <a:r>
              <a:rPr kumimoji="1" lang="ja-JP" altLang="en-US" dirty="0"/>
              <a:t>大平　雅雄</a:t>
            </a:r>
            <a:endParaRPr kumimoji="1" lang="en-US" altLang="ja-JP" dirty="0"/>
          </a:p>
          <a:p>
            <a:r>
              <a:rPr lang="ja-JP" altLang="en-US" dirty="0"/>
              <a:t>阿萬　裕久</a:t>
            </a:r>
            <a:endParaRPr lang="en-US" altLang="ja-JP" dirty="0"/>
          </a:p>
          <a:p>
            <a:r>
              <a:rPr kumimoji="1" lang="ja-JP" altLang="en-US" dirty="0"/>
              <a:t>亀井　</a:t>
            </a:r>
            <a:r>
              <a:rPr lang="ja-JP" altLang="en-US" dirty="0"/>
              <a:t>靖高</a:t>
            </a:r>
            <a:endParaRPr kumimoji="1" lang="ja-JP" altLang="en-US" dirty="0"/>
          </a:p>
        </p:txBody>
      </p:sp>
      <p:sp>
        <p:nvSpPr>
          <p:cNvPr id="4" name="正方形/長方形 3">
            <a:extLst>
              <a:ext uri="{FF2B5EF4-FFF2-40B4-BE49-F238E27FC236}">
                <a16:creationId xmlns:a16="http://schemas.microsoft.com/office/drawing/2014/main" id="{ABB49CF9-28A7-4380-B618-B66929FABC8A}"/>
              </a:ext>
            </a:extLst>
          </p:cNvPr>
          <p:cNvSpPr/>
          <p:nvPr/>
        </p:nvSpPr>
        <p:spPr>
          <a:xfrm>
            <a:off x="307892" y="6287823"/>
            <a:ext cx="4572000" cy="300082"/>
          </a:xfrm>
          <a:prstGeom prst="rect">
            <a:avLst/>
          </a:prstGeom>
        </p:spPr>
        <p:txBody>
          <a:bodyPr>
            <a:spAutoFit/>
          </a:bodyPr>
          <a:lstStyle/>
          <a:p>
            <a:r>
              <a:rPr lang="ja-JP" altLang="en-US" sz="1350" dirty="0">
                <a:latin typeface="Courier New" panose="02070309020205020404" pitchFamily="49" charset="0"/>
              </a:rPr>
              <a:t>情報処理学会論文誌 </a:t>
            </a:r>
            <a:r>
              <a:rPr lang="en-US" altLang="ja-JP" sz="1350" dirty="0">
                <a:latin typeface="Arial" panose="020B0604020202020204" pitchFamily="34" charset="0"/>
              </a:rPr>
              <a:t>Vol.56 No.2 669–681 (Feb. 2015)</a:t>
            </a:r>
          </a:p>
        </p:txBody>
      </p:sp>
      <p:sp>
        <p:nvSpPr>
          <p:cNvPr id="5" name="正方形/長方形 4">
            <a:extLst>
              <a:ext uri="{FF2B5EF4-FFF2-40B4-BE49-F238E27FC236}">
                <a16:creationId xmlns:a16="http://schemas.microsoft.com/office/drawing/2014/main" id="{6CA8BF31-FBF4-441B-BDAA-A71063D8C6BD}"/>
              </a:ext>
            </a:extLst>
          </p:cNvPr>
          <p:cNvSpPr/>
          <p:nvPr/>
        </p:nvSpPr>
        <p:spPr>
          <a:xfrm>
            <a:off x="5946692" y="6287823"/>
            <a:ext cx="3016834" cy="300082"/>
          </a:xfrm>
          <a:prstGeom prst="rect">
            <a:avLst/>
          </a:prstGeom>
        </p:spPr>
        <p:txBody>
          <a:bodyPr wrap="square">
            <a:spAutoFit/>
          </a:bodyPr>
          <a:lstStyle/>
          <a:p>
            <a:r>
              <a:rPr lang="ja-JP" altLang="en-US" sz="1350" dirty="0">
                <a:latin typeface="Courier New" panose="02070309020205020404" pitchFamily="49" charset="0"/>
              </a:rPr>
              <a:t>発表者：</a:t>
            </a:r>
            <a:r>
              <a:rPr lang="en-US" altLang="ja-JP" sz="1350" dirty="0">
                <a:latin typeface="Courier New" panose="02070309020205020404" pitchFamily="49" charset="0"/>
              </a:rPr>
              <a:t>60206194</a:t>
            </a:r>
            <a:r>
              <a:rPr lang="ja-JP" altLang="en-US" sz="1350" dirty="0">
                <a:latin typeface="Courier New" panose="02070309020205020404" pitchFamily="49" charset="0"/>
              </a:rPr>
              <a:t>　野口耕二朗</a:t>
            </a:r>
            <a:endParaRPr lang="en-US" altLang="ja-JP" sz="1350" dirty="0">
              <a:latin typeface="Arial" panose="020B0604020202020204" pitchFamily="34" charset="0"/>
            </a:endParaRPr>
          </a:p>
        </p:txBody>
      </p:sp>
      <p:sp>
        <p:nvSpPr>
          <p:cNvPr id="6" name="スライド番号プレースホルダー 5">
            <a:extLst>
              <a:ext uri="{FF2B5EF4-FFF2-40B4-BE49-F238E27FC236}">
                <a16:creationId xmlns:a16="http://schemas.microsoft.com/office/drawing/2014/main" id="{D7B2A9ED-C32A-4419-A5CE-DC4DEA727141}"/>
              </a:ext>
            </a:extLst>
          </p:cNvPr>
          <p:cNvSpPr>
            <a:spLocks noGrp="1"/>
          </p:cNvSpPr>
          <p:nvPr>
            <p:ph type="sldNum" sz="quarter" idx="12"/>
          </p:nvPr>
        </p:nvSpPr>
        <p:spPr>
          <a:xfrm>
            <a:off x="6781507" y="6405342"/>
            <a:ext cx="2057400" cy="365125"/>
          </a:xfrm>
        </p:spPr>
        <p:txBody>
          <a:bodyPr/>
          <a:lstStyle/>
          <a:p>
            <a:fld id="{42AB7478-B27E-4627-A147-3735AFEEBF50}" type="slidenum">
              <a:rPr kumimoji="1" lang="ja-JP" altLang="en-US" smtClean="0"/>
              <a:t>1</a:t>
            </a:fld>
            <a:endParaRPr kumimoji="1" lang="ja-JP" altLang="en-US"/>
          </a:p>
        </p:txBody>
      </p:sp>
    </p:spTree>
    <p:extLst>
      <p:ext uri="{BB962C8B-B14F-4D97-AF65-F5344CB8AC3E}">
        <p14:creationId xmlns:p14="http://schemas.microsoft.com/office/powerpoint/2010/main" val="2669963355"/>
      </p:ext>
    </p:extLst>
  </p:cSld>
  <p:clrMapOvr>
    <a:masterClrMapping/>
  </p:clrMapOvr>
  <mc:AlternateContent xmlns:mc="http://schemas.openxmlformats.org/markup-compatibility/2006" xmlns:p14="http://schemas.microsoft.com/office/powerpoint/2010/main">
    <mc:Choice Requires="p14">
      <p:transition spd="slow" p14:dur="2000" advTm="6427"/>
    </mc:Choice>
    <mc:Fallback xmlns="">
      <p:transition spd="slow" advTm="642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2472B90-275C-4EB8-9D21-B5C937771797}"/>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E418E917-11F2-40A6-9B94-3A11401DC0D4}"/>
              </a:ext>
            </a:extLst>
          </p:cNvPr>
          <p:cNvSpPr>
            <a:spLocks noGrp="1"/>
          </p:cNvSpPr>
          <p:nvPr>
            <p:ph idx="1"/>
          </p:nvPr>
        </p:nvSpPr>
        <p:spPr/>
        <p:txBody>
          <a:bodyPr/>
          <a:lstStyle/>
          <a:p>
            <a:r>
              <a:rPr kumimoji="1" lang="ja-JP" altLang="en-US" dirty="0"/>
              <a:t>バグトリアージとは</a:t>
            </a:r>
            <a:endParaRPr kumimoji="1" lang="en-US" altLang="ja-JP" dirty="0"/>
          </a:p>
          <a:p>
            <a:endParaRPr kumimoji="1" lang="en-US" altLang="ja-JP" dirty="0"/>
          </a:p>
          <a:p>
            <a:r>
              <a:rPr lang="ja-JP" altLang="en-US" dirty="0"/>
              <a:t>ケーススタディ</a:t>
            </a:r>
            <a:endParaRPr lang="en-US" altLang="ja-JP" dirty="0"/>
          </a:p>
          <a:p>
            <a:endParaRPr kumimoji="1" lang="en-US" altLang="ja-JP" dirty="0"/>
          </a:p>
          <a:p>
            <a:r>
              <a:rPr lang="ja-JP" altLang="en-US" dirty="0"/>
              <a:t>考察</a:t>
            </a:r>
            <a:endParaRPr lang="en-US" altLang="ja-JP" dirty="0"/>
          </a:p>
          <a:p>
            <a:endParaRPr kumimoji="1" lang="en-US" altLang="ja-JP" dirty="0"/>
          </a:p>
          <a:p>
            <a:r>
              <a:rPr lang="ja-JP" altLang="en-US" dirty="0"/>
              <a:t>まとめ</a:t>
            </a:r>
            <a:endParaRPr kumimoji="1" lang="ja-JP" altLang="en-US" dirty="0"/>
          </a:p>
        </p:txBody>
      </p:sp>
      <p:sp>
        <p:nvSpPr>
          <p:cNvPr id="4" name="スライド番号プレースホルダー 3">
            <a:extLst>
              <a:ext uri="{FF2B5EF4-FFF2-40B4-BE49-F238E27FC236}">
                <a16:creationId xmlns:a16="http://schemas.microsoft.com/office/drawing/2014/main" id="{D00021D3-023C-4131-A02F-419F263BAA14}"/>
              </a:ext>
            </a:extLst>
          </p:cNvPr>
          <p:cNvSpPr>
            <a:spLocks noGrp="1"/>
          </p:cNvSpPr>
          <p:nvPr>
            <p:ph type="sldNum" sz="quarter" idx="12"/>
          </p:nvPr>
        </p:nvSpPr>
        <p:spPr/>
        <p:txBody>
          <a:bodyPr/>
          <a:lstStyle/>
          <a:p>
            <a:fld id="{42AB7478-B27E-4627-A147-3735AFEEBF50}" type="slidenum">
              <a:rPr kumimoji="1" lang="ja-JP" altLang="en-US" smtClean="0"/>
              <a:t>2</a:t>
            </a:fld>
            <a:endParaRPr kumimoji="1" lang="ja-JP" altLang="en-US"/>
          </a:p>
        </p:txBody>
      </p:sp>
    </p:spTree>
    <p:extLst>
      <p:ext uri="{BB962C8B-B14F-4D97-AF65-F5344CB8AC3E}">
        <p14:creationId xmlns:p14="http://schemas.microsoft.com/office/powerpoint/2010/main" val="2276144378"/>
      </p:ext>
    </p:extLst>
  </p:cSld>
  <p:clrMapOvr>
    <a:masterClrMapping/>
  </p:clrMapOvr>
  <mc:AlternateContent xmlns:mc="http://schemas.openxmlformats.org/markup-compatibility/2006" xmlns:p14="http://schemas.microsoft.com/office/powerpoint/2010/main">
    <mc:Choice Requires="p14">
      <p:transition spd="slow" p14:dur="2000" advTm="867"/>
    </mc:Choice>
    <mc:Fallback xmlns="">
      <p:transition spd="slow" advTm="86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BF3AA5-7E8B-4393-8D88-17A50523BEA9}"/>
              </a:ext>
            </a:extLst>
          </p:cNvPr>
          <p:cNvSpPr>
            <a:spLocks noGrp="1"/>
          </p:cNvSpPr>
          <p:nvPr>
            <p:ph type="title"/>
          </p:nvPr>
        </p:nvSpPr>
        <p:spPr>
          <a:xfrm>
            <a:off x="623888" y="1709740"/>
            <a:ext cx="7886700" cy="2153922"/>
          </a:xfrm>
        </p:spPr>
        <p:txBody>
          <a:bodyPr/>
          <a:lstStyle/>
          <a:p>
            <a:pPr algn="ctr"/>
            <a:r>
              <a:rPr kumimoji="1" lang="ja-JP" altLang="en-US" dirty="0"/>
              <a:t>バグトリアージとは</a:t>
            </a:r>
          </a:p>
        </p:txBody>
      </p:sp>
      <p:sp>
        <p:nvSpPr>
          <p:cNvPr id="3" name="スライド番号プレースホルダー 2">
            <a:extLst>
              <a:ext uri="{FF2B5EF4-FFF2-40B4-BE49-F238E27FC236}">
                <a16:creationId xmlns:a16="http://schemas.microsoft.com/office/drawing/2014/main" id="{CA7903A8-1250-43B9-AA28-7BA42E0A3F1C}"/>
              </a:ext>
            </a:extLst>
          </p:cNvPr>
          <p:cNvSpPr>
            <a:spLocks noGrp="1"/>
          </p:cNvSpPr>
          <p:nvPr>
            <p:ph type="sldNum" sz="quarter" idx="12"/>
          </p:nvPr>
        </p:nvSpPr>
        <p:spPr/>
        <p:txBody>
          <a:bodyPr/>
          <a:lstStyle/>
          <a:p>
            <a:fld id="{42AB7478-B27E-4627-A147-3735AFEEBF50}" type="slidenum">
              <a:rPr kumimoji="1" lang="ja-JP" altLang="en-US" smtClean="0"/>
              <a:t>3</a:t>
            </a:fld>
            <a:endParaRPr kumimoji="1" lang="ja-JP" altLang="en-US"/>
          </a:p>
        </p:txBody>
      </p:sp>
    </p:spTree>
    <p:extLst>
      <p:ext uri="{BB962C8B-B14F-4D97-AF65-F5344CB8AC3E}">
        <p14:creationId xmlns:p14="http://schemas.microsoft.com/office/powerpoint/2010/main" val="324028934"/>
      </p:ext>
    </p:extLst>
  </p:cSld>
  <p:clrMapOvr>
    <a:masterClrMapping/>
  </p:clrMapOvr>
  <mc:AlternateContent xmlns:mc="http://schemas.openxmlformats.org/markup-compatibility/2006" xmlns:p14="http://schemas.microsoft.com/office/powerpoint/2010/main">
    <mc:Choice Requires="p14">
      <p:transition spd="slow" p14:dur="2000" advTm="483"/>
    </mc:Choice>
    <mc:Fallback xmlns="">
      <p:transition spd="slow" advTm="48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0A9C67-CDCD-488F-B32C-015DCD9404B6}"/>
              </a:ext>
            </a:extLst>
          </p:cNvPr>
          <p:cNvSpPr>
            <a:spLocks noGrp="1"/>
          </p:cNvSpPr>
          <p:nvPr>
            <p:ph type="title"/>
          </p:nvPr>
        </p:nvSpPr>
        <p:spPr/>
        <p:txBody>
          <a:bodyPr/>
          <a:lstStyle/>
          <a:p>
            <a:pPr algn="ctr"/>
            <a:r>
              <a:rPr kumimoji="1" lang="ja-JP" altLang="en-US" dirty="0"/>
              <a:t>バグトリアージ</a:t>
            </a:r>
          </a:p>
        </p:txBody>
      </p:sp>
      <p:sp>
        <p:nvSpPr>
          <p:cNvPr id="3" name="コンテンツ プレースホルダー 2">
            <a:extLst>
              <a:ext uri="{FF2B5EF4-FFF2-40B4-BE49-F238E27FC236}">
                <a16:creationId xmlns:a16="http://schemas.microsoft.com/office/drawing/2014/main" id="{D99D4DE5-CAEB-4E17-ADCD-D14FC8493AEC}"/>
              </a:ext>
            </a:extLst>
          </p:cNvPr>
          <p:cNvSpPr>
            <a:spLocks noGrp="1"/>
          </p:cNvSpPr>
          <p:nvPr>
            <p:ph idx="1"/>
          </p:nvPr>
        </p:nvSpPr>
        <p:spPr/>
        <p:txBody>
          <a:bodyPr/>
          <a:lstStyle/>
          <a:p>
            <a:r>
              <a:rPr lang="ja-JP" altLang="en-US" dirty="0"/>
              <a:t>報告された不具合に対して，開発者に適切に修正タスクを割り当てる技術</a:t>
            </a:r>
            <a:endParaRPr lang="en-US" altLang="ja-JP" dirty="0"/>
          </a:p>
          <a:p>
            <a:endParaRPr kumimoji="1" lang="en-US" altLang="ja-JP" dirty="0"/>
          </a:p>
          <a:p>
            <a:r>
              <a:rPr kumimoji="1" lang="ja-JP" altLang="en-US" dirty="0"/>
              <a:t>不具合の修正作業を滞らせる担当者の再割り当てを防ぐことができる</a:t>
            </a:r>
          </a:p>
        </p:txBody>
      </p:sp>
      <p:sp>
        <p:nvSpPr>
          <p:cNvPr id="4" name="スライド番号プレースホルダー 3">
            <a:extLst>
              <a:ext uri="{FF2B5EF4-FFF2-40B4-BE49-F238E27FC236}">
                <a16:creationId xmlns:a16="http://schemas.microsoft.com/office/drawing/2014/main" id="{BFEFA8A0-465B-42C0-A908-1984C86C7BC0}"/>
              </a:ext>
            </a:extLst>
          </p:cNvPr>
          <p:cNvSpPr>
            <a:spLocks noGrp="1"/>
          </p:cNvSpPr>
          <p:nvPr>
            <p:ph type="sldNum" sz="quarter" idx="12"/>
          </p:nvPr>
        </p:nvSpPr>
        <p:spPr/>
        <p:txBody>
          <a:bodyPr/>
          <a:lstStyle/>
          <a:p>
            <a:fld id="{42AB7478-B27E-4627-A147-3735AFEEBF50}" type="slidenum">
              <a:rPr kumimoji="1" lang="ja-JP" altLang="en-US" smtClean="0"/>
              <a:t>4</a:t>
            </a:fld>
            <a:endParaRPr kumimoji="1" lang="ja-JP" altLang="en-US"/>
          </a:p>
        </p:txBody>
      </p:sp>
    </p:spTree>
    <p:extLst>
      <p:ext uri="{BB962C8B-B14F-4D97-AF65-F5344CB8AC3E}">
        <p14:creationId xmlns:p14="http://schemas.microsoft.com/office/powerpoint/2010/main" val="772267541"/>
      </p:ext>
    </p:extLst>
  </p:cSld>
  <p:clrMapOvr>
    <a:masterClrMapping/>
  </p:clrMapOvr>
  <mc:AlternateContent xmlns:mc="http://schemas.openxmlformats.org/markup-compatibility/2006" xmlns:p14="http://schemas.microsoft.com/office/powerpoint/2010/main">
    <mc:Choice Requires="p14">
      <p:transition spd="slow" p14:dur="2000" advTm="1961"/>
    </mc:Choice>
    <mc:Fallback xmlns="">
      <p:transition spd="slow" advTm="196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5C50C6-D168-46B7-95DE-AFF6F7E5300C}"/>
              </a:ext>
            </a:extLst>
          </p:cNvPr>
          <p:cNvSpPr>
            <a:spLocks noGrp="1"/>
          </p:cNvSpPr>
          <p:nvPr>
            <p:ph type="title"/>
          </p:nvPr>
        </p:nvSpPr>
        <p:spPr/>
        <p:txBody>
          <a:bodyPr/>
          <a:lstStyle/>
          <a:p>
            <a:pPr algn="ctr"/>
            <a:r>
              <a:rPr lang="ja-JP" altLang="en-US" dirty="0"/>
              <a:t>提案手法</a:t>
            </a:r>
            <a:endParaRPr kumimoji="1" lang="ja-JP" altLang="en-US" dirty="0"/>
          </a:p>
        </p:txBody>
      </p:sp>
      <p:sp>
        <p:nvSpPr>
          <p:cNvPr id="3" name="コンテンツ プレースホルダー 2">
            <a:extLst>
              <a:ext uri="{FF2B5EF4-FFF2-40B4-BE49-F238E27FC236}">
                <a16:creationId xmlns:a16="http://schemas.microsoft.com/office/drawing/2014/main" id="{DCF22374-D8F1-4E85-848C-297F786FAB62}"/>
              </a:ext>
            </a:extLst>
          </p:cNvPr>
          <p:cNvSpPr>
            <a:spLocks noGrp="1"/>
          </p:cNvSpPr>
          <p:nvPr>
            <p:ph idx="1"/>
          </p:nvPr>
        </p:nvSpPr>
        <p:spPr/>
        <p:txBody>
          <a:bodyPr/>
          <a:lstStyle/>
          <a:p>
            <a:r>
              <a:rPr lang="ja-JP" altLang="en-US" dirty="0"/>
              <a:t>不具合と開発者の組み合わせ問題をナップサック問題とみなす手法</a:t>
            </a:r>
            <a:endParaRPr lang="en-US" altLang="ja-JP" dirty="0"/>
          </a:p>
          <a:p>
            <a:endParaRPr kumimoji="1" lang="en-US" altLang="ja-JP" dirty="0"/>
          </a:p>
          <a:p>
            <a:r>
              <a:rPr lang="ja-JP" altLang="en-US" dirty="0"/>
              <a:t>不具合修正時間の効率化を目的としている</a:t>
            </a:r>
            <a:endParaRPr lang="en-US" altLang="ja-JP" dirty="0"/>
          </a:p>
          <a:p>
            <a:endParaRPr lang="en-US" altLang="ja-JP" dirty="0"/>
          </a:p>
          <a:p>
            <a:r>
              <a:rPr lang="ja-JP" altLang="en-US" dirty="0"/>
              <a:t>一部の開発者に集中して不具合を割り当てない</a:t>
            </a:r>
            <a:endParaRPr lang="en-US" altLang="ja-JP" dirty="0"/>
          </a:p>
          <a:p>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054470F0-F37B-4C3F-8465-A171AFF1C9EF}"/>
              </a:ext>
            </a:extLst>
          </p:cNvPr>
          <p:cNvSpPr>
            <a:spLocks noGrp="1"/>
          </p:cNvSpPr>
          <p:nvPr>
            <p:ph type="sldNum" sz="quarter" idx="12"/>
          </p:nvPr>
        </p:nvSpPr>
        <p:spPr/>
        <p:txBody>
          <a:bodyPr/>
          <a:lstStyle/>
          <a:p>
            <a:fld id="{42AB7478-B27E-4627-A147-3735AFEEBF50}" type="slidenum">
              <a:rPr kumimoji="1" lang="ja-JP" altLang="en-US" smtClean="0"/>
              <a:t>5</a:t>
            </a:fld>
            <a:endParaRPr kumimoji="1" lang="ja-JP" altLang="en-US"/>
          </a:p>
        </p:txBody>
      </p:sp>
    </p:spTree>
    <p:extLst>
      <p:ext uri="{BB962C8B-B14F-4D97-AF65-F5344CB8AC3E}">
        <p14:creationId xmlns:p14="http://schemas.microsoft.com/office/powerpoint/2010/main" val="2968792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108E85-4288-4194-9CD7-7D8C67815F06}"/>
              </a:ext>
            </a:extLst>
          </p:cNvPr>
          <p:cNvSpPr>
            <a:spLocks noGrp="1"/>
          </p:cNvSpPr>
          <p:nvPr>
            <p:ph type="title"/>
          </p:nvPr>
        </p:nvSpPr>
        <p:spPr/>
        <p:txBody>
          <a:bodyPr/>
          <a:lstStyle/>
          <a:p>
            <a:pPr algn="ctr"/>
            <a:r>
              <a:rPr kumimoji="1" lang="ja-JP" altLang="en-US" dirty="0"/>
              <a:t>ナップサック問題</a:t>
            </a:r>
          </a:p>
        </p:txBody>
      </p:sp>
      <p:sp>
        <p:nvSpPr>
          <p:cNvPr id="3" name="コンテンツ プレースホルダー 2">
            <a:extLst>
              <a:ext uri="{FF2B5EF4-FFF2-40B4-BE49-F238E27FC236}">
                <a16:creationId xmlns:a16="http://schemas.microsoft.com/office/drawing/2014/main" id="{6CED3AF7-2C0F-497A-A7BF-5EE5363675D8}"/>
              </a:ext>
            </a:extLst>
          </p:cNvPr>
          <p:cNvSpPr>
            <a:spLocks noGrp="1"/>
          </p:cNvSpPr>
          <p:nvPr>
            <p:ph idx="1"/>
          </p:nvPr>
        </p:nvSpPr>
        <p:spPr>
          <a:xfrm>
            <a:off x="628650" y="1825625"/>
            <a:ext cx="7886700" cy="1366149"/>
          </a:xfrm>
        </p:spPr>
        <p:txBody>
          <a:bodyPr/>
          <a:lstStyle/>
          <a:p>
            <a:r>
              <a:rPr kumimoji="1" lang="ja-JP" altLang="en-US" dirty="0"/>
              <a:t>最大重量が決まっているナップサックにアイテムを入れる際，総価値が最大になるにはどのようにすればよいかという問題</a:t>
            </a:r>
          </a:p>
        </p:txBody>
      </p:sp>
      <p:sp>
        <p:nvSpPr>
          <p:cNvPr id="6" name="テキスト ボックス 5">
            <a:extLst>
              <a:ext uri="{FF2B5EF4-FFF2-40B4-BE49-F238E27FC236}">
                <a16:creationId xmlns:a16="http://schemas.microsoft.com/office/drawing/2014/main" id="{83195DD4-9246-454F-92B8-44411959DDDD}"/>
              </a:ext>
            </a:extLst>
          </p:cNvPr>
          <p:cNvSpPr txBox="1"/>
          <p:nvPr/>
        </p:nvSpPr>
        <p:spPr>
          <a:xfrm>
            <a:off x="983412" y="3326710"/>
            <a:ext cx="2139351" cy="2677656"/>
          </a:xfrm>
          <a:prstGeom prst="rect">
            <a:avLst/>
          </a:prstGeom>
          <a:noFill/>
        </p:spPr>
        <p:txBody>
          <a:bodyPr wrap="square" rtlCol="0">
            <a:spAutoFit/>
          </a:bodyPr>
          <a:lstStyle/>
          <a:p>
            <a:pPr algn="ctr"/>
            <a:r>
              <a:rPr kumimoji="1" lang="ja-JP" altLang="en-US" sz="2400" dirty="0"/>
              <a:t>ナップサック</a:t>
            </a:r>
            <a:endParaRPr kumimoji="1" lang="en-US" altLang="ja-JP" sz="2400" dirty="0"/>
          </a:p>
          <a:p>
            <a:pPr algn="ctr"/>
            <a:endParaRPr kumimoji="1" lang="en-US" altLang="ja-JP" sz="2400" dirty="0"/>
          </a:p>
          <a:p>
            <a:pPr algn="ctr"/>
            <a:r>
              <a:rPr kumimoji="1" lang="ja-JP" altLang="en-US" sz="2400" dirty="0"/>
              <a:t>アイテム</a:t>
            </a:r>
            <a:endParaRPr kumimoji="1" lang="en-US" altLang="ja-JP" sz="2400" dirty="0"/>
          </a:p>
          <a:p>
            <a:pPr algn="ctr"/>
            <a:endParaRPr kumimoji="1" lang="en-US" altLang="ja-JP" sz="2400" dirty="0"/>
          </a:p>
          <a:p>
            <a:pPr algn="ctr"/>
            <a:r>
              <a:rPr kumimoji="1" lang="ja-JP" altLang="en-US" sz="2400" dirty="0"/>
              <a:t>重み</a:t>
            </a:r>
            <a:endParaRPr kumimoji="1" lang="en-US" altLang="ja-JP" sz="2400" dirty="0"/>
          </a:p>
          <a:p>
            <a:pPr algn="ctr"/>
            <a:endParaRPr kumimoji="1" lang="en-US" altLang="ja-JP" sz="2400" dirty="0"/>
          </a:p>
          <a:p>
            <a:pPr algn="ctr"/>
            <a:r>
              <a:rPr kumimoji="1" lang="ja-JP" altLang="en-US" sz="2400" dirty="0"/>
              <a:t>利得</a:t>
            </a:r>
          </a:p>
        </p:txBody>
      </p:sp>
      <p:cxnSp>
        <p:nvCxnSpPr>
          <p:cNvPr id="7" name="直線矢印コネクタ 6">
            <a:extLst>
              <a:ext uri="{FF2B5EF4-FFF2-40B4-BE49-F238E27FC236}">
                <a16:creationId xmlns:a16="http://schemas.microsoft.com/office/drawing/2014/main" id="{B69526AD-DF27-468E-AEEA-C3D353F8DC03}"/>
              </a:ext>
            </a:extLst>
          </p:cNvPr>
          <p:cNvCxnSpPr/>
          <p:nvPr/>
        </p:nvCxnSpPr>
        <p:spPr>
          <a:xfrm>
            <a:off x="3571336" y="3516491"/>
            <a:ext cx="18978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a:extLst>
              <a:ext uri="{FF2B5EF4-FFF2-40B4-BE49-F238E27FC236}">
                <a16:creationId xmlns:a16="http://schemas.microsoft.com/office/drawing/2014/main" id="{A5898167-A01E-49AA-B26C-7D0DCFF86BB1}"/>
              </a:ext>
            </a:extLst>
          </p:cNvPr>
          <p:cNvCxnSpPr/>
          <p:nvPr/>
        </p:nvCxnSpPr>
        <p:spPr>
          <a:xfrm>
            <a:off x="3571335" y="4307246"/>
            <a:ext cx="18978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線矢印コネクタ 8">
            <a:extLst>
              <a:ext uri="{FF2B5EF4-FFF2-40B4-BE49-F238E27FC236}">
                <a16:creationId xmlns:a16="http://schemas.microsoft.com/office/drawing/2014/main" id="{EDA85FB6-D82F-470B-B536-B4499FEAE9F1}"/>
              </a:ext>
            </a:extLst>
          </p:cNvPr>
          <p:cNvCxnSpPr/>
          <p:nvPr/>
        </p:nvCxnSpPr>
        <p:spPr>
          <a:xfrm>
            <a:off x="3571334" y="5063495"/>
            <a:ext cx="18978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7C1763C8-5888-44DF-889E-F15E5A7228EE}"/>
              </a:ext>
            </a:extLst>
          </p:cNvPr>
          <p:cNvCxnSpPr/>
          <p:nvPr/>
        </p:nvCxnSpPr>
        <p:spPr>
          <a:xfrm>
            <a:off x="3571334" y="5802491"/>
            <a:ext cx="18978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テキスト ボックス 10">
            <a:extLst>
              <a:ext uri="{FF2B5EF4-FFF2-40B4-BE49-F238E27FC236}">
                <a16:creationId xmlns:a16="http://schemas.microsoft.com/office/drawing/2014/main" id="{AD65CF4D-9211-4210-ACD2-5886E0AE5EDE}"/>
              </a:ext>
            </a:extLst>
          </p:cNvPr>
          <p:cNvSpPr txBox="1"/>
          <p:nvPr/>
        </p:nvSpPr>
        <p:spPr>
          <a:xfrm>
            <a:off x="5917716" y="3326710"/>
            <a:ext cx="2777709" cy="2677656"/>
          </a:xfrm>
          <a:prstGeom prst="rect">
            <a:avLst/>
          </a:prstGeom>
          <a:noFill/>
        </p:spPr>
        <p:txBody>
          <a:bodyPr wrap="square" rtlCol="0">
            <a:spAutoFit/>
          </a:bodyPr>
          <a:lstStyle/>
          <a:p>
            <a:pPr algn="ctr"/>
            <a:r>
              <a:rPr kumimoji="1" lang="ja-JP" altLang="en-US" sz="2400" dirty="0"/>
              <a:t>修正能力の上限</a:t>
            </a:r>
            <a:endParaRPr kumimoji="1" lang="en-US" altLang="ja-JP" sz="2400" dirty="0"/>
          </a:p>
          <a:p>
            <a:pPr algn="ctr"/>
            <a:endParaRPr kumimoji="1" lang="en-US" altLang="ja-JP" sz="2400" dirty="0"/>
          </a:p>
          <a:p>
            <a:pPr algn="ctr"/>
            <a:r>
              <a:rPr kumimoji="1" lang="ja-JP" altLang="en-US" sz="2400" dirty="0"/>
              <a:t>不具合</a:t>
            </a:r>
            <a:endParaRPr kumimoji="1" lang="en-US" altLang="ja-JP" sz="2400" dirty="0"/>
          </a:p>
          <a:p>
            <a:pPr algn="ctr"/>
            <a:endParaRPr kumimoji="1" lang="en-US" altLang="ja-JP" sz="2400" dirty="0"/>
          </a:p>
          <a:p>
            <a:pPr algn="ctr"/>
            <a:r>
              <a:rPr kumimoji="1" lang="ja-JP" altLang="en-US" sz="2400" dirty="0"/>
              <a:t>修正に要する時間</a:t>
            </a:r>
            <a:endParaRPr kumimoji="1" lang="en-US" altLang="ja-JP" sz="2400" dirty="0"/>
          </a:p>
          <a:p>
            <a:pPr algn="ctr"/>
            <a:endParaRPr kumimoji="1" lang="en-US" altLang="ja-JP" sz="2400" dirty="0"/>
          </a:p>
          <a:p>
            <a:pPr algn="ctr"/>
            <a:r>
              <a:rPr kumimoji="1" lang="ja-JP" altLang="en-US" sz="2400" dirty="0"/>
              <a:t>開発者の適正</a:t>
            </a:r>
            <a:endParaRPr kumimoji="1" lang="en-US" altLang="ja-JP" sz="2400" dirty="0"/>
          </a:p>
        </p:txBody>
      </p:sp>
      <p:sp>
        <p:nvSpPr>
          <p:cNvPr id="4" name="スライド番号プレースホルダー 3">
            <a:extLst>
              <a:ext uri="{FF2B5EF4-FFF2-40B4-BE49-F238E27FC236}">
                <a16:creationId xmlns:a16="http://schemas.microsoft.com/office/drawing/2014/main" id="{A4BA90CE-53CB-4C7A-B131-BD2DD4220D6C}"/>
              </a:ext>
            </a:extLst>
          </p:cNvPr>
          <p:cNvSpPr>
            <a:spLocks noGrp="1"/>
          </p:cNvSpPr>
          <p:nvPr>
            <p:ph type="sldNum" sz="quarter" idx="12"/>
          </p:nvPr>
        </p:nvSpPr>
        <p:spPr/>
        <p:txBody>
          <a:bodyPr/>
          <a:lstStyle/>
          <a:p>
            <a:fld id="{42AB7478-B27E-4627-A147-3735AFEEBF50}" type="slidenum">
              <a:rPr kumimoji="1" lang="ja-JP" altLang="en-US" smtClean="0"/>
              <a:t>6</a:t>
            </a:fld>
            <a:endParaRPr kumimoji="1" lang="ja-JP" altLang="en-US"/>
          </a:p>
        </p:txBody>
      </p:sp>
    </p:spTree>
    <p:extLst>
      <p:ext uri="{BB962C8B-B14F-4D97-AF65-F5344CB8AC3E}">
        <p14:creationId xmlns:p14="http://schemas.microsoft.com/office/powerpoint/2010/main" val="1696440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87A3F3-D936-46D3-A1BD-7253A30435B2}"/>
              </a:ext>
            </a:extLst>
          </p:cNvPr>
          <p:cNvSpPr>
            <a:spLocks noGrp="1"/>
          </p:cNvSpPr>
          <p:nvPr>
            <p:ph type="title"/>
          </p:nvPr>
        </p:nvSpPr>
        <p:spPr/>
        <p:txBody>
          <a:bodyPr/>
          <a:lstStyle/>
          <a:p>
            <a:pPr algn="ctr"/>
            <a:r>
              <a:rPr lang="ja-JP" altLang="en-US" dirty="0"/>
              <a:t>用語定義</a:t>
            </a:r>
            <a:endParaRPr kumimoji="1" lang="ja-JP" altLang="en-US" dirty="0"/>
          </a:p>
        </p:txBody>
      </p:sp>
      <p:pic>
        <p:nvPicPr>
          <p:cNvPr id="5" name="図 4">
            <a:extLst>
              <a:ext uri="{FF2B5EF4-FFF2-40B4-BE49-F238E27FC236}">
                <a16:creationId xmlns:a16="http://schemas.microsoft.com/office/drawing/2014/main" id="{23525468-2BD4-4DFB-8284-E407156E4D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8650" y="1922521"/>
            <a:ext cx="3944362" cy="4124769"/>
          </a:xfrm>
          <a:prstGeom prst="rect">
            <a:avLst/>
          </a:prstGeom>
        </p:spPr>
      </p:pic>
      <p:pic>
        <p:nvPicPr>
          <p:cNvPr id="8" name="図 7">
            <a:extLst>
              <a:ext uri="{FF2B5EF4-FFF2-40B4-BE49-F238E27FC236}">
                <a16:creationId xmlns:a16="http://schemas.microsoft.com/office/drawing/2014/main" id="{5EF41A0E-F683-4160-B31E-B5E54EC45D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68517" y="2764900"/>
            <a:ext cx="4038599" cy="2415948"/>
          </a:xfrm>
          <a:prstGeom prst="rect">
            <a:avLst/>
          </a:prstGeom>
        </p:spPr>
      </p:pic>
      <p:sp>
        <p:nvSpPr>
          <p:cNvPr id="3" name="スライド番号プレースホルダー 2">
            <a:extLst>
              <a:ext uri="{FF2B5EF4-FFF2-40B4-BE49-F238E27FC236}">
                <a16:creationId xmlns:a16="http://schemas.microsoft.com/office/drawing/2014/main" id="{C7E291A3-070D-4D48-93F1-DB6F15398AB8}"/>
              </a:ext>
            </a:extLst>
          </p:cNvPr>
          <p:cNvSpPr>
            <a:spLocks noGrp="1"/>
          </p:cNvSpPr>
          <p:nvPr>
            <p:ph type="sldNum" sz="quarter" idx="12"/>
          </p:nvPr>
        </p:nvSpPr>
        <p:spPr/>
        <p:txBody>
          <a:bodyPr/>
          <a:lstStyle/>
          <a:p>
            <a:fld id="{42AB7478-B27E-4627-A147-3735AFEEBF50}" type="slidenum">
              <a:rPr kumimoji="1" lang="ja-JP" altLang="en-US" smtClean="0"/>
              <a:t>7</a:t>
            </a:fld>
            <a:endParaRPr kumimoji="1" lang="ja-JP" altLang="en-US"/>
          </a:p>
        </p:txBody>
      </p:sp>
    </p:spTree>
    <p:extLst>
      <p:ext uri="{BB962C8B-B14F-4D97-AF65-F5344CB8AC3E}">
        <p14:creationId xmlns:p14="http://schemas.microsoft.com/office/powerpoint/2010/main" val="358064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8EA07D-C2B7-4937-8750-5B4223C42DCA}"/>
              </a:ext>
            </a:extLst>
          </p:cNvPr>
          <p:cNvSpPr>
            <a:spLocks noGrp="1"/>
          </p:cNvSpPr>
          <p:nvPr>
            <p:ph type="title"/>
          </p:nvPr>
        </p:nvSpPr>
        <p:spPr/>
        <p:txBody>
          <a:bodyPr/>
          <a:lstStyle/>
          <a:p>
            <a:pPr algn="ctr"/>
            <a:r>
              <a:rPr lang="en-US" altLang="ja-JP" dirty="0"/>
              <a:t>0-1</a:t>
            </a:r>
            <a:r>
              <a:rPr lang="ja-JP" altLang="en-US" dirty="0"/>
              <a:t>整数計画法の適用</a:t>
            </a:r>
            <a:endParaRPr lang="en-US" altLang="ja-JP" dirty="0"/>
          </a:p>
        </p:txBody>
      </p:sp>
      <p:sp>
        <p:nvSpPr>
          <p:cNvPr id="3" name="コンテンツ プレースホルダー 2">
            <a:extLst>
              <a:ext uri="{FF2B5EF4-FFF2-40B4-BE49-F238E27FC236}">
                <a16:creationId xmlns:a16="http://schemas.microsoft.com/office/drawing/2014/main" id="{CEADE10F-936F-43AC-ACC6-C23A4AD88C18}"/>
              </a:ext>
            </a:extLst>
          </p:cNvPr>
          <p:cNvSpPr>
            <a:spLocks noGrp="1"/>
          </p:cNvSpPr>
          <p:nvPr>
            <p:ph idx="1"/>
          </p:nvPr>
        </p:nvSpPr>
        <p:spPr>
          <a:xfrm>
            <a:off x="628650" y="1825626"/>
            <a:ext cx="7886700" cy="1305882"/>
          </a:xfrm>
        </p:spPr>
        <p:txBody>
          <a:bodyPr>
            <a:normAutofit/>
          </a:bodyPr>
          <a:lstStyle/>
          <a:p>
            <a:r>
              <a:rPr kumimoji="1" lang="en-US" altLang="ja-JP" dirty="0"/>
              <a:t>0-1</a:t>
            </a:r>
            <a:r>
              <a:rPr kumimoji="1" lang="ja-JP" altLang="en-US" dirty="0"/>
              <a:t>整数計画法：ナップサック問題の解を，選択する</a:t>
            </a:r>
            <a:r>
              <a:rPr lang="ja-JP" altLang="en-US" dirty="0"/>
              <a:t>（１）</a:t>
            </a:r>
            <a:r>
              <a:rPr kumimoji="1" lang="ja-JP" altLang="en-US" dirty="0"/>
              <a:t>，選択しない（</a:t>
            </a:r>
            <a:r>
              <a:rPr lang="ja-JP" altLang="en-US" dirty="0"/>
              <a:t>０）のどちらかにする方法</a:t>
            </a:r>
            <a:endParaRPr kumimoji="1" lang="ja-JP" altLang="en-US" dirty="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2B9603AD-9155-4209-AAF6-8DA486281F3B}"/>
                  </a:ext>
                </a:extLst>
              </p:cNvPr>
              <p:cNvSpPr txBox="1"/>
              <p:nvPr/>
            </p:nvSpPr>
            <p:spPr>
              <a:xfrm>
                <a:off x="628650" y="3457184"/>
                <a:ext cx="7788840" cy="2836674"/>
              </a:xfrm>
              <a:prstGeom prst="rect">
                <a:avLst/>
              </a:prstGeom>
              <a:noFill/>
            </p:spPr>
            <p:txBody>
              <a:bodyPr wrap="square" rtlCol="0">
                <a:spAutoFit/>
              </a:bodyPr>
              <a:lstStyle/>
              <a:p>
                <a:r>
                  <a:rPr kumimoji="1" lang="ja-JP" altLang="en-US" sz="2400" dirty="0"/>
                  <a:t>目的変数：</a:t>
                </a:r>
                <a14:m>
                  <m:oMath xmlns:m="http://schemas.openxmlformats.org/officeDocument/2006/math">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𝑥</m:t>
                        </m:r>
                      </m:e>
                      <m:sub>
                        <m:r>
                          <a:rPr kumimoji="1" lang="en-US" altLang="ja-JP" sz="2400" b="0" i="1" smtClean="0">
                            <a:latin typeface="Cambria Math" panose="02040503050406030204" pitchFamily="18" charset="0"/>
                          </a:rPr>
                          <m:t>𝑖𝑗</m:t>
                        </m:r>
                      </m:sub>
                    </m:sSub>
                    <m:r>
                      <a:rPr kumimoji="1" lang="en-US" altLang="ja-JP" sz="2400" b="0" i="1" smtClean="0">
                        <a:latin typeface="Cambria Math" panose="02040503050406030204" pitchFamily="18" charset="0"/>
                      </a:rPr>
                      <m:t>={0,1}</m:t>
                    </m:r>
                  </m:oMath>
                </a14:m>
                <a:endParaRPr kumimoji="1" lang="en-US" altLang="ja-JP" sz="2400" dirty="0"/>
              </a:p>
              <a:p>
                <a:endParaRPr kumimoji="1" lang="en-US" altLang="ja-JP" sz="2400" dirty="0"/>
              </a:p>
              <a:p>
                <a:r>
                  <a:rPr kumimoji="1" lang="ja-JP" altLang="en-US" sz="2400" dirty="0"/>
                  <a:t>目的関数：</a:t>
                </a:r>
                <a14:m>
                  <m:oMath xmlns:m="http://schemas.openxmlformats.org/officeDocument/2006/math">
                    <m:r>
                      <a:rPr kumimoji="1" lang="en-US" altLang="ja-JP" sz="2400" b="0" i="1" smtClean="0">
                        <a:latin typeface="Cambria Math" panose="02040503050406030204" pitchFamily="18" charset="0"/>
                      </a:rPr>
                      <m:t>𝑀𝑎𝑥𝑖𝑚𝑖𝑧𝑒</m:t>
                    </m:r>
                    <m:r>
                      <a:rPr kumimoji="1" lang="en-US" altLang="ja-JP" sz="2400" b="0" i="1" smtClean="0">
                        <a:latin typeface="Cambria Math" panose="02040503050406030204" pitchFamily="18" charset="0"/>
                      </a:rPr>
                      <m:t>:</m:t>
                    </m:r>
                    <m:nary>
                      <m:naryPr>
                        <m:chr m:val="∑"/>
                        <m:ctrlPr>
                          <a:rPr kumimoji="1" lang="en-US" altLang="ja-JP" sz="2400" b="0" i="1" smtClean="0">
                            <a:latin typeface="Cambria Math" panose="02040503050406030204" pitchFamily="18" charset="0"/>
                          </a:rPr>
                        </m:ctrlPr>
                      </m:naryPr>
                      <m:sub>
                        <m:r>
                          <m:rPr>
                            <m:brk m:alnAt="23"/>
                          </m:rPr>
                          <a:rPr kumimoji="1" lang="en-US" altLang="ja-JP" sz="2400" b="0" i="1" smtClean="0">
                            <a:latin typeface="Cambria Math" panose="02040503050406030204" pitchFamily="18" charset="0"/>
                          </a:rPr>
                          <m:t>𝑖</m:t>
                        </m:r>
                        <m:r>
                          <a:rPr kumimoji="1" lang="en-US" altLang="ja-JP" sz="2400" b="0" i="1" smtClean="0">
                            <a:latin typeface="Cambria Math" panose="02040503050406030204" pitchFamily="18" charset="0"/>
                          </a:rPr>
                          <m:t>=1</m:t>
                        </m:r>
                      </m:sub>
                      <m:sup>
                        <m:r>
                          <a:rPr kumimoji="1" lang="en-US" altLang="ja-JP" sz="2400" b="0" i="1" smtClean="0">
                            <a:latin typeface="Cambria Math" panose="02040503050406030204" pitchFamily="18" charset="0"/>
                          </a:rPr>
                          <m:t>𝑚</m:t>
                        </m:r>
                      </m:sup>
                      <m:e>
                        <m:nary>
                          <m:naryPr>
                            <m:chr m:val="∑"/>
                            <m:ctrlPr>
                              <a:rPr kumimoji="1" lang="en-US" altLang="ja-JP" sz="2400" b="0" i="1" smtClean="0">
                                <a:latin typeface="Cambria Math" panose="02040503050406030204" pitchFamily="18" charset="0"/>
                              </a:rPr>
                            </m:ctrlPr>
                          </m:naryPr>
                          <m:sub>
                            <m:r>
                              <m:rPr>
                                <m:brk m:alnAt="23"/>
                              </m:rPr>
                              <a:rPr kumimoji="1" lang="en-US" altLang="ja-JP" sz="2400" b="0" i="1" smtClean="0">
                                <a:latin typeface="Cambria Math" panose="02040503050406030204" pitchFamily="18" charset="0"/>
                              </a:rPr>
                              <m:t>𝑗</m:t>
                            </m:r>
                            <m:r>
                              <a:rPr kumimoji="1" lang="en-US" altLang="ja-JP" sz="2400" b="0" i="1" smtClean="0">
                                <a:latin typeface="Cambria Math" panose="02040503050406030204" pitchFamily="18" charset="0"/>
                              </a:rPr>
                              <m:t>=1</m:t>
                            </m:r>
                          </m:sub>
                          <m:sup>
                            <m:r>
                              <a:rPr kumimoji="1" lang="en-US" altLang="ja-JP" sz="2400" b="0" i="1" smtClean="0">
                                <a:latin typeface="Cambria Math" panose="02040503050406030204" pitchFamily="18" charset="0"/>
                              </a:rPr>
                              <m:t>𝑛</m:t>
                            </m:r>
                          </m:sup>
                          <m:e>
                            <m:sSub>
                              <m:sSubPr>
                                <m:ctrlPr>
                                  <a:rPr kumimoji="1" lang="en-US" altLang="ja-JP" sz="2400" i="1">
                                    <a:latin typeface="Cambria Math" panose="02040503050406030204" pitchFamily="18" charset="0"/>
                                  </a:rPr>
                                </m:ctrlPr>
                              </m:sSubPr>
                              <m:e>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𝑃</m:t>
                                    </m:r>
                                  </m:e>
                                  <m:sub>
                                    <m:r>
                                      <a:rPr kumimoji="1" lang="en-US" altLang="ja-JP" sz="2400" i="1">
                                        <a:latin typeface="Cambria Math" panose="02040503050406030204" pitchFamily="18" charset="0"/>
                                      </a:rPr>
                                      <m:t>𝑖𝑗</m:t>
                                    </m:r>
                                  </m:sub>
                                </m:sSub>
                                <m:r>
                                  <a:rPr kumimoji="1" lang="en-US" altLang="ja-JP" sz="2400" i="1">
                                    <a:latin typeface="Cambria Math" panose="02040503050406030204" pitchFamily="18" charset="0"/>
                                  </a:rPr>
                                  <m:t>𝑥</m:t>
                                </m:r>
                              </m:e>
                              <m:sub>
                                <m:r>
                                  <a:rPr kumimoji="1" lang="en-US" altLang="ja-JP" sz="2400" i="1">
                                    <a:latin typeface="Cambria Math" panose="02040503050406030204" pitchFamily="18" charset="0"/>
                                  </a:rPr>
                                  <m:t>𝑖𝑗</m:t>
                                </m:r>
                              </m:sub>
                            </m:sSub>
                          </m:e>
                        </m:nary>
                      </m:e>
                    </m:nary>
                  </m:oMath>
                </a14:m>
                <a:endParaRPr kumimoji="1" lang="en-US" altLang="ja-JP" sz="2400" dirty="0"/>
              </a:p>
              <a:p>
                <a:endParaRPr kumimoji="1" lang="en-US" altLang="ja-JP" sz="2400" dirty="0"/>
              </a:p>
              <a:p>
                <a:r>
                  <a:rPr kumimoji="1" lang="ja-JP" altLang="en-US" sz="2400" dirty="0"/>
                  <a:t>制約条件：</a:t>
                </a:r>
                <a14:m>
                  <m:oMath xmlns:m="http://schemas.openxmlformats.org/officeDocument/2006/math">
                    <m:nary>
                      <m:naryPr>
                        <m:chr m:val="∑"/>
                        <m:ctrlPr>
                          <a:rPr kumimoji="1" lang="en-US" altLang="ja-JP" sz="2400" i="1">
                            <a:latin typeface="Cambria Math" panose="02040503050406030204" pitchFamily="18" charset="0"/>
                          </a:rPr>
                        </m:ctrlPr>
                      </m:naryPr>
                      <m:sub>
                        <m:r>
                          <a:rPr kumimoji="1" lang="en-US" altLang="ja-JP" sz="2400" i="1">
                            <a:latin typeface="Cambria Math" panose="02040503050406030204" pitchFamily="18" charset="0"/>
                          </a:rPr>
                          <m:t>𝑗</m:t>
                        </m:r>
                        <m:r>
                          <a:rPr kumimoji="1" lang="en-US" altLang="ja-JP" sz="2400" i="1">
                            <a:latin typeface="Cambria Math" panose="02040503050406030204" pitchFamily="18" charset="0"/>
                          </a:rPr>
                          <m:t>=1</m:t>
                        </m:r>
                      </m:sub>
                      <m:sup>
                        <m:r>
                          <a:rPr kumimoji="1" lang="en-US" altLang="ja-JP" sz="2400" i="1">
                            <a:latin typeface="Cambria Math" panose="02040503050406030204" pitchFamily="18" charset="0"/>
                          </a:rPr>
                          <m:t>𝑛</m:t>
                        </m:r>
                      </m:sup>
                      <m:e>
                        <m:sSub>
                          <m:sSubPr>
                            <m:ctrlPr>
                              <a:rPr kumimoji="1" lang="en-US" altLang="ja-JP" sz="2400" i="1">
                                <a:latin typeface="Cambria Math" panose="02040503050406030204" pitchFamily="18" charset="0"/>
                              </a:rPr>
                            </m:ctrlPr>
                          </m:sSubPr>
                          <m:e>
                            <m:sSub>
                              <m:sSubPr>
                                <m:ctrlPr>
                                  <a:rPr kumimoji="1" lang="en-US" altLang="ja-JP" sz="2400" i="1">
                                    <a:latin typeface="Cambria Math" panose="02040503050406030204" pitchFamily="18" charset="0"/>
                                  </a:rPr>
                                </m:ctrlPr>
                              </m:sSubPr>
                              <m:e>
                                <m:r>
                                  <a:rPr kumimoji="1" lang="en-US" altLang="ja-JP" sz="2400" b="0" i="1" smtClean="0">
                                    <a:latin typeface="Cambria Math" panose="02040503050406030204" pitchFamily="18" charset="0"/>
                                  </a:rPr>
                                  <m:t>𝐶</m:t>
                                </m:r>
                              </m:e>
                              <m:sub>
                                <m:r>
                                  <a:rPr kumimoji="1" lang="en-US" altLang="ja-JP" sz="2400" i="1">
                                    <a:latin typeface="Cambria Math" panose="02040503050406030204" pitchFamily="18" charset="0"/>
                                  </a:rPr>
                                  <m:t>𝑖𝑗</m:t>
                                </m:r>
                              </m:sub>
                            </m:sSub>
                            <m:r>
                              <a:rPr kumimoji="1" lang="en-US" altLang="ja-JP" sz="2400" i="1">
                                <a:latin typeface="Cambria Math" panose="02040503050406030204" pitchFamily="18" charset="0"/>
                              </a:rPr>
                              <m:t>𝑥</m:t>
                            </m:r>
                          </m:e>
                          <m:sub>
                            <m:r>
                              <a:rPr kumimoji="1" lang="en-US" altLang="ja-JP" sz="2400" i="1">
                                <a:latin typeface="Cambria Math" panose="02040503050406030204" pitchFamily="18" charset="0"/>
                              </a:rPr>
                              <m:t>𝑖𝑗</m:t>
                            </m:r>
                          </m:sub>
                        </m:sSub>
                        <m:r>
                          <a:rPr kumimoji="1" lang="en-US" altLang="ja-JP" sz="2400" i="1" smtClean="0">
                            <a:latin typeface="Cambria Math" panose="02040503050406030204" pitchFamily="18" charset="0"/>
                            <a:ea typeface="Cambria Math" panose="02040503050406030204" pitchFamily="18" charset="0"/>
                          </a:rPr>
                          <m:t>≤</m:t>
                        </m:r>
                        <m:sSub>
                          <m:sSubPr>
                            <m:ctrlPr>
                              <a:rPr kumimoji="1" lang="en-US" altLang="ja-JP" sz="2400" i="1" smtClean="0">
                                <a:latin typeface="Cambria Math" panose="02040503050406030204" pitchFamily="18" charset="0"/>
                              </a:rPr>
                            </m:ctrlPr>
                          </m:sSubPr>
                          <m:e>
                            <m:r>
                              <a:rPr kumimoji="1" lang="en-US" altLang="ja-JP" sz="2400" b="0" i="1" smtClean="0">
                                <a:latin typeface="Cambria Math" panose="02040503050406030204" pitchFamily="18" charset="0"/>
                              </a:rPr>
                              <m:t>𝑇</m:t>
                            </m:r>
                          </m:e>
                          <m:sub>
                            <m:r>
                              <a:rPr kumimoji="1" lang="en-US" altLang="ja-JP" sz="2400" i="1">
                                <a:latin typeface="Cambria Math" panose="02040503050406030204" pitchFamily="18" charset="0"/>
                              </a:rPr>
                              <m:t>𝑖</m:t>
                            </m:r>
                          </m:sub>
                        </m:sSub>
                      </m:e>
                    </m:nary>
                    <m:r>
                      <a:rPr kumimoji="1" lang="en-US" altLang="ja-JP" sz="2400" b="0" i="1" smtClean="0">
                        <a:latin typeface="Cambria Math" panose="02040503050406030204" pitchFamily="18" charset="0"/>
                      </a:rPr>
                      <m:t>        </m:t>
                    </m:r>
                    <m:d>
                      <m:dPr>
                        <m:ctrlPr>
                          <a:rPr kumimoji="1" lang="en-US" altLang="ja-JP" sz="2400" b="0" i="1" smtClean="0">
                            <a:latin typeface="Cambria Math" panose="02040503050406030204" pitchFamily="18" charset="0"/>
                          </a:rPr>
                        </m:ctrlPr>
                      </m:dPr>
                      <m:e>
                        <m:r>
                          <a:rPr kumimoji="1" lang="en-US" altLang="ja-JP" sz="2400" i="1">
                            <a:latin typeface="Cambria Math" panose="02040503050406030204" pitchFamily="18" charset="0"/>
                          </a:rPr>
                          <m:t>𝑖</m:t>
                        </m:r>
                        <m:r>
                          <a:rPr kumimoji="1" lang="en-US" altLang="ja-JP" sz="2400" i="1">
                            <a:latin typeface="Cambria Math" panose="02040503050406030204" pitchFamily="18" charset="0"/>
                          </a:rPr>
                          <m:t>=1,2,…,</m:t>
                        </m:r>
                        <m:r>
                          <a:rPr kumimoji="1" lang="en-US" altLang="ja-JP" sz="2400" i="1">
                            <a:latin typeface="Cambria Math" panose="02040503050406030204" pitchFamily="18" charset="0"/>
                          </a:rPr>
                          <m:t>𝑚</m:t>
                        </m:r>
                      </m:e>
                    </m:d>
                  </m:oMath>
                </a14:m>
                <a:endParaRPr kumimoji="1" lang="en-US" altLang="ja-JP" sz="2400" b="0" dirty="0"/>
              </a:p>
              <a:p>
                <a:r>
                  <a:rPr kumimoji="1" lang="ja-JP" altLang="en-US" sz="2400" dirty="0"/>
                  <a:t>　　　　　</a:t>
                </a:r>
                <a14:m>
                  <m:oMath xmlns:m="http://schemas.openxmlformats.org/officeDocument/2006/math">
                    <m:nary>
                      <m:naryPr>
                        <m:chr m:val="∑"/>
                        <m:ctrlPr>
                          <a:rPr kumimoji="1" lang="en-US" altLang="ja-JP" sz="2400" i="1" smtClean="0">
                            <a:latin typeface="Cambria Math" panose="02040503050406030204" pitchFamily="18" charset="0"/>
                          </a:rPr>
                        </m:ctrlPr>
                      </m:naryPr>
                      <m:sub>
                        <m:r>
                          <a:rPr kumimoji="1" lang="en-US" altLang="ja-JP" sz="2400" b="0" i="1" smtClean="0">
                            <a:latin typeface="Cambria Math" panose="02040503050406030204" pitchFamily="18" charset="0"/>
                          </a:rPr>
                          <m:t>𝑗</m:t>
                        </m:r>
                        <m:r>
                          <a:rPr kumimoji="1" lang="en-US" altLang="ja-JP" sz="2400" i="1" smtClean="0">
                            <a:latin typeface="Cambria Math" panose="02040503050406030204" pitchFamily="18" charset="0"/>
                          </a:rPr>
                          <m:t>=1</m:t>
                        </m:r>
                      </m:sub>
                      <m:sup>
                        <m:r>
                          <a:rPr kumimoji="1" lang="en-US" altLang="ja-JP" sz="2400" b="0" i="1" smtClean="0">
                            <a:latin typeface="Cambria Math" panose="02040503050406030204" pitchFamily="18" charset="0"/>
                          </a:rPr>
                          <m:t>𝑛</m:t>
                        </m:r>
                      </m:sup>
                      <m:e>
                        <m:sSub>
                          <m:sSubPr>
                            <m:ctrlPr>
                              <a:rPr kumimoji="1" lang="en-US" altLang="ja-JP" sz="2400" i="1">
                                <a:latin typeface="Cambria Math" panose="02040503050406030204" pitchFamily="18" charset="0"/>
                              </a:rPr>
                            </m:ctrlPr>
                          </m:sSubPr>
                          <m:e>
                            <m:r>
                              <a:rPr kumimoji="1" lang="en-US" altLang="ja-JP" sz="2400" i="1">
                                <a:latin typeface="Cambria Math" panose="02040503050406030204" pitchFamily="18" charset="0"/>
                              </a:rPr>
                              <m:t>𝑥</m:t>
                            </m:r>
                          </m:e>
                          <m:sub>
                            <m:r>
                              <a:rPr kumimoji="1" lang="en-US" altLang="ja-JP" sz="2400" i="1">
                                <a:latin typeface="Cambria Math" panose="02040503050406030204" pitchFamily="18" charset="0"/>
                              </a:rPr>
                              <m:t>𝑖𝑗</m:t>
                            </m:r>
                          </m:sub>
                        </m:sSub>
                        <m:r>
                          <a:rPr kumimoji="1" lang="en-US" altLang="ja-JP" sz="2400" i="1" smtClean="0">
                            <a:latin typeface="Cambria Math" panose="02040503050406030204" pitchFamily="18" charset="0"/>
                            <a:ea typeface="Cambria Math" panose="02040503050406030204" pitchFamily="18" charset="0"/>
                          </a:rPr>
                          <m:t>≤</m:t>
                        </m:r>
                        <m:r>
                          <a:rPr kumimoji="1" lang="en-US" altLang="ja-JP" sz="2400" b="0" i="1" smtClean="0">
                            <a:latin typeface="Cambria Math" panose="02040503050406030204" pitchFamily="18" charset="0"/>
                            <a:ea typeface="Cambria Math" panose="02040503050406030204" pitchFamily="18" charset="0"/>
                          </a:rPr>
                          <m:t>1</m:t>
                        </m:r>
                      </m:e>
                    </m:nary>
                    <m:r>
                      <a:rPr kumimoji="1" lang="en-US" altLang="ja-JP" sz="2400" b="0" i="1" smtClean="0">
                        <a:latin typeface="Cambria Math" panose="02040503050406030204" pitchFamily="18" charset="0"/>
                      </a:rPr>
                      <m:t>                </m:t>
                    </m:r>
                    <m:r>
                      <a:rPr kumimoji="1" lang="en-US" altLang="ja-JP" sz="2400" i="1">
                        <a:latin typeface="Cambria Math" panose="02040503050406030204" pitchFamily="18" charset="0"/>
                      </a:rPr>
                      <m:t>(</m:t>
                    </m:r>
                    <m:r>
                      <a:rPr kumimoji="1" lang="en-US" altLang="ja-JP" sz="2400" i="1">
                        <a:latin typeface="Cambria Math" panose="02040503050406030204" pitchFamily="18" charset="0"/>
                        <a:ea typeface="Cambria Math" panose="02040503050406030204" pitchFamily="18" charset="0"/>
                      </a:rPr>
                      <m:t>𝑗</m:t>
                    </m:r>
                    <m:r>
                      <a:rPr kumimoji="1" lang="en-US" altLang="ja-JP" sz="2400" i="1">
                        <a:latin typeface="Cambria Math" panose="02040503050406030204" pitchFamily="18" charset="0"/>
                        <a:ea typeface="Cambria Math" panose="02040503050406030204" pitchFamily="18" charset="0"/>
                      </a:rPr>
                      <m:t>=1,2,…,</m:t>
                    </m:r>
                    <m:r>
                      <a:rPr kumimoji="1" lang="en-US" altLang="ja-JP" sz="2400" i="1">
                        <a:latin typeface="Cambria Math" panose="02040503050406030204" pitchFamily="18" charset="0"/>
                        <a:ea typeface="Cambria Math" panose="02040503050406030204" pitchFamily="18" charset="0"/>
                      </a:rPr>
                      <m:t>𝑛</m:t>
                    </m:r>
                    <m:r>
                      <a:rPr kumimoji="1" lang="en-US" altLang="ja-JP" sz="2400" i="1">
                        <a:latin typeface="Cambria Math" panose="02040503050406030204" pitchFamily="18" charset="0"/>
                      </a:rPr>
                      <m:t>)</m:t>
                    </m:r>
                  </m:oMath>
                </a14:m>
                <a:endParaRPr kumimoji="1" lang="en-US" altLang="ja-JP" sz="2400" dirty="0"/>
              </a:p>
              <a:p>
                <a:endParaRPr kumimoji="1" lang="en-US" altLang="ja-JP" sz="2400" dirty="0"/>
              </a:p>
            </p:txBody>
          </p:sp>
        </mc:Choice>
        <mc:Fallback xmlns="">
          <p:sp>
            <p:nvSpPr>
              <p:cNvPr id="4" name="テキスト ボックス 3">
                <a:extLst>
                  <a:ext uri="{FF2B5EF4-FFF2-40B4-BE49-F238E27FC236}">
                    <a16:creationId xmlns:a16="http://schemas.microsoft.com/office/drawing/2014/main" id="{2B9603AD-9155-4209-AAF6-8DA486281F3B}"/>
                  </a:ext>
                </a:extLst>
              </p:cNvPr>
              <p:cNvSpPr txBox="1">
                <a:spLocks noRot="1" noChangeAspect="1" noMove="1" noResize="1" noEditPoints="1" noAdjustHandles="1" noChangeArrowheads="1" noChangeShapeType="1" noTextEdit="1"/>
              </p:cNvSpPr>
              <p:nvPr/>
            </p:nvSpPr>
            <p:spPr>
              <a:xfrm>
                <a:off x="628650" y="3457184"/>
                <a:ext cx="7788840" cy="2836674"/>
              </a:xfrm>
              <a:prstGeom prst="rect">
                <a:avLst/>
              </a:prstGeom>
              <a:blipFill>
                <a:blip r:embed="rId3"/>
                <a:stretch>
                  <a:fillRect l="-1174" t="-1290" b="-16774"/>
                </a:stretch>
              </a:blipFill>
            </p:spPr>
            <p:txBody>
              <a:bodyPr/>
              <a:lstStyle/>
              <a:p>
                <a:r>
                  <a:rPr lang="ja-JP" altLang="en-US">
                    <a:noFill/>
                  </a:rPr>
                  <a:t> </a:t>
                </a:r>
              </a:p>
            </p:txBody>
          </p:sp>
        </mc:Fallback>
      </mc:AlternateContent>
      <p:sp>
        <p:nvSpPr>
          <p:cNvPr id="5" name="スライド番号プレースホルダー 4">
            <a:extLst>
              <a:ext uri="{FF2B5EF4-FFF2-40B4-BE49-F238E27FC236}">
                <a16:creationId xmlns:a16="http://schemas.microsoft.com/office/drawing/2014/main" id="{478A46CE-52E1-4422-89F1-0C96E35CD205}"/>
              </a:ext>
            </a:extLst>
          </p:cNvPr>
          <p:cNvSpPr>
            <a:spLocks noGrp="1"/>
          </p:cNvSpPr>
          <p:nvPr>
            <p:ph type="sldNum" sz="quarter" idx="12"/>
          </p:nvPr>
        </p:nvSpPr>
        <p:spPr/>
        <p:txBody>
          <a:bodyPr/>
          <a:lstStyle/>
          <a:p>
            <a:fld id="{42AB7478-B27E-4627-A147-3735AFEEBF50}" type="slidenum">
              <a:rPr kumimoji="1" lang="ja-JP" altLang="en-US" smtClean="0"/>
              <a:t>8</a:t>
            </a:fld>
            <a:endParaRPr kumimoji="1" lang="ja-JP" altLang="en-US"/>
          </a:p>
        </p:txBody>
      </p:sp>
    </p:spTree>
    <p:extLst>
      <p:ext uri="{BB962C8B-B14F-4D97-AF65-F5344CB8AC3E}">
        <p14:creationId xmlns:p14="http://schemas.microsoft.com/office/powerpoint/2010/main" val="1153904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E442D7-98F2-4D47-B1AB-833B3F35F99B}"/>
              </a:ext>
            </a:extLst>
          </p:cNvPr>
          <p:cNvSpPr>
            <a:spLocks noGrp="1"/>
          </p:cNvSpPr>
          <p:nvPr>
            <p:ph type="title"/>
          </p:nvPr>
        </p:nvSpPr>
        <p:spPr>
          <a:xfrm>
            <a:off x="628650" y="365126"/>
            <a:ext cx="7886700" cy="1325563"/>
          </a:xfrm>
        </p:spPr>
        <p:txBody>
          <a:bodyPr/>
          <a:lstStyle/>
          <a:p>
            <a:pPr algn="ctr"/>
            <a:r>
              <a:rPr lang="ja-JP" altLang="en-US" dirty="0"/>
              <a:t>提案手法</a:t>
            </a:r>
            <a:r>
              <a:rPr lang="ja-JP" altLang="en-US"/>
              <a:t>の適用手順</a:t>
            </a:r>
            <a:endParaRPr kumimoji="1" lang="ja-JP" altLang="en-US" dirty="0"/>
          </a:p>
        </p:txBody>
      </p:sp>
      <p:grpSp>
        <p:nvGrpSpPr>
          <p:cNvPr id="29" name="グループ化 28">
            <a:extLst>
              <a:ext uri="{FF2B5EF4-FFF2-40B4-BE49-F238E27FC236}">
                <a16:creationId xmlns:a16="http://schemas.microsoft.com/office/drawing/2014/main" id="{35C2B795-A35E-4EFC-BFC7-7D5F3EE85958}"/>
              </a:ext>
            </a:extLst>
          </p:cNvPr>
          <p:cNvGrpSpPr/>
          <p:nvPr/>
        </p:nvGrpSpPr>
        <p:grpSpPr>
          <a:xfrm>
            <a:off x="5997179" y="4496036"/>
            <a:ext cx="2055963" cy="1587260"/>
            <a:chOff x="5656053" y="4209690"/>
            <a:chExt cx="2055963" cy="1587260"/>
          </a:xfrm>
        </p:grpSpPr>
        <p:cxnSp>
          <p:nvCxnSpPr>
            <p:cNvPr id="5" name="直線コネクタ 4">
              <a:extLst>
                <a:ext uri="{FF2B5EF4-FFF2-40B4-BE49-F238E27FC236}">
                  <a16:creationId xmlns:a16="http://schemas.microsoft.com/office/drawing/2014/main" id="{CA1D0C30-F0DA-4512-A0DC-C4A825461B80}"/>
                </a:ext>
              </a:extLst>
            </p:cNvPr>
            <p:cNvCxnSpPr>
              <a:cxnSpLocks/>
            </p:cNvCxnSpPr>
            <p:nvPr/>
          </p:nvCxnSpPr>
          <p:spPr>
            <a:xfrm flipV="1">
              <a:off x="5658928" y="4209690"/>
              <a:ext cx="793631" cy="465826"/>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63E47770-D98F-46E6-BEC6-5558FC63C300}"/>
                </a:ext>
              </a:extLst>
            </p:cNvPr>
            <p:cNvCxnSpPr>
              <a:cxnSpLocks/>
            </p:cNvCxnSpPr>
            <p:nvPr/>
          </p:nvCxnSpPr>
          <p:spPr>
            <a:xfrm>
              <a:off x="5658928" y="4675516"/>
              <a:ext cx="12594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F8A6ABB5-FFF3-43F4-94A6-2D4BBB0D9BC5}"/>
                </a:ext>
              </a:extLst>
            </p:cNvPr>
            <p:cNvCxnSpPr>
              <a:cxnSpLocks/>
            </p:cNvCxnSpPr>
            <p:nvPr/>
          </p:nvCxnSpPr>
          <p:spPr>
            <a:xfrm flipV="1">
              <a:off x="6918385" y="4209690"/>
              <a:ext cx="793631" cy="4658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64E39E19-D6C3-4FCB-8593-30CC9A8502B3}"/>
                </a:ext>
              </a:extLst>
            </p:cNvPr>
            <p:cNvCxnSpPr>
              <a:cxnSpLocks/>
            </p:cNvCxnSpPr>
            <p:nvPr/>
          </p:nvCxnSpPr>
          <p:spPr>
            <a:xfrm>
              <a:off x="6452559" y="4209690"/>
              <a:ext cx="12594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BF82F1FF-A927-467C-A389-C435A5CBF96A}"/>
                </a:ext>
              </a:extLst>
            </p:cNvPr>
            <p:cNvCxnSpPr>
              <a:cxnSpLocks/>
            </p:cNvCxnSpPr>
            <p:nvPr/>
          </p:nvCxnSpPr>
          <p:spPr>
            <a:xfrm>
              <a:off x="5658928" y="4675516"/>
              <a:ext cx="0" cy="1121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0AAB2E52-5A7F-4987-8DC6-5378CA42822B}"/>
                </a:ext>
              </a:extLst>
            </p:cNvPr>
            <p:cNvCxnSpPr>
              <a:cxnSpLocks/>
            </p:cNvCxnSpPr>
            <p:nvPr/>
          </p:nvCxnSpPr>
          <p:spPr>
            <a:xfrm>
              <a:off x="6918385" y="4675516"/>
              <a:ext cx="0" cy="1121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FE383369-F923-42AD-83B1-E6B28B2633A3}"/>
                </a:ext>
              </a:extLst>
            </p:cNvPr>
            <p:cNvCxnSpPr>
              <a:cxnSpLocks/>
            </p:cNvCxnSpPr>
            <p:nvPr/>
          </p:nvCxnSpPr>
          <p:spPr>
            <a:xfrm>
              <a:off x="7709141" y="4209690"/>
              <a:ext cx="0" cy="11214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B6426B8-E542-4429-B1BE-EE82401566AB}"/>
                </a:ext>
              </a:extLst>
            </p:cNvPr>
            <p:cNvCxnSpPr>
              <a:cxnSpLocks/>
            </p:cNvCxnSpPr>
            <p:nvPr/>
          </p:nvCxnSpPr>
          <p:spPr>
            <a:xfrm flipV="1">
              <a:off x="6915510" y="5296617"/>
              <a:ext cx="793631" cy="465826"/>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32ADFEE6-1722-4975-907E-5959251498D6}"/>
                </a:ext>
              </a:extLst>
            </p:cNvPr>
            <p:cNvCxnSpPr>
              <a:cxnSpLocks/>
            </p:cNvCxnSpPr>
            <p:nvPr/>
          </p:nvCxnSpPr>
          <p:spPr>
            <a:xfrm>
              <a:off x="5656053" y="5796950"/>
              <a:ext cx="12594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20E97BD7-BC9E-4F46-BE51-F46DC676276A}"/>
                </a:ext>
              </a:extLst>
            </p:cNvPr>
            <p:cNvCxnSpPr>
              <a:cxnSpLocks/>
            </p:cNvCxnSpPr>
            <p:nvPr/>
          </p:nvCxnSpPr>
          <p:spPr>
            <a:xfrm>
              <a:off x="6446809" y="4209690"/>
              <a:ext cx="0" cy="1121434"/>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直線コネクタ 19">
              <a:extLst>
                <a:ext uri="{FF2B5EF4-FFF2-40B4-BE49-F238E27FC236}">
                  <a16:creationId xmlns:a16="http://schemas.microsoft.com/office/drawing/2014/main" id="{7A798F64-A51F-43BD-9D88-811C0EFC7028}"/>
                </a:ext>
              </a:extLst>
            </p:cNvPr>
            <p:cNvCxnSpPr>
              <a:cxnSpLocks/>
            </p:cNvCxnSpPr>
            <p:nvPr/>
          </p:nvCxnSpPr>
          <p:spPr>
            <a:xfrm flipH="1">
              <a:off x="5656053" y="5236233"/>
              <a:ext cx="790756" cy="560717"/>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直線コネクタ 21">
              <a:extLst>
                <a:ext uri="{FF2B5EF4-FFF2-40B4-BE49-F238E27FC236}">
                  <a16:creationId xmlns:a16="http://schemas.microsoft.com/office/drawing/2014/main" id="{8550E656-7E56-4EBF-8238-5A8A68D6FBFF}"/>
                </a:ext>
              </a:extLst>
            </p:cNvPr>
            <p:cNvCxnSpPr>
              <a:cxnSpLocks/>
            </p:cNvCxnSpPr>
            <p:nvPr/>
          </p:nvCxnSpPr>
          <p:spPr>
            <a:xfrm flipH="1" flipV="1">
              <a:off x="6449685" y="5283680"/>
              <a:ext cx="1256582" cy="23722"/>
            </a:xfrm>
            <a:prstGeom prst="line">
              <a:avLst/>
            </a:prstGeom>
            <a:ln w="9525" cap="flat" cmpd="sng" algn="ctr">
              <a:solidFill>
                <a:schemeClr val="accent5"/>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grpSp>
        <p:nvGrpSpPr>
          <p:cNvPr id="185" name="グループ化 184">
            <a:extLst>
              <a:ext uri="{FF2B5EF4-FFF2-40B4-BE49-F238E27FC236}">
                <a16:creationId xmlns:a16="http://schemas.microsoft.com/office/drawing/2014/main" id="{D6BB17F6-D7DE-43FC-BD75-E10F36BE2E1F}"/>
              </a:ext>
            </a:extLst>
          </p:cNvPr>
          <p:cNvGrpSpPr/>
          <p:nvPr/>
        </p:nvGrpSpPr>
        <p:grpSpPr>
          <a:xfrm>
            <a:off x="6310325" y="5023753"/>
            <a:ext cx="539511" cy="507505"/>
            <a:chOff x="1564521" y="2380296"/>
            <a:chExt cx="2105747" cy="1979436"/>
          </a:xfrm>
        </p:grpSpPr>
        <p:sp>
          <p:nvSpPr>
            <p:cNvPr id="135" name="楕円 134">
              <a:extLst>
                <a:ext uri="{FF2B5EF4-FFF2-40B4-BE49-F238E27FC236}">
                  <a16:creationId xmlns:a16="http://schemas.microsoft.com/office/drawing/2014/main" id="{1A918F96-55BE-41A7-B15F-22F163D5A3D0}"/>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楕円 135">
              <a:extLst>
                <a:ext uri="{FF2B5EF4-FFF2-40B4-BE49-F238E27FC236}">
                  <a16:creationId xmlns:a16="http://schemas.microsoft.com/office/drawing/2014/main" id="{6C7B5B3A-7976-428B-824B-60431581A18F}"/>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楕円 136">
              <a:extLst>
                <a:ext uri="{FF2B5EF4-FFF2-40B4-BE49-F238E27FC236}">
                  <a16:creationId xmlns:a16="http://schemas.microsoft.com/office/drawing/2014/main" id="{92068977-EB3C-4C26-9C0E-4132E495BFDF}"/>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楕円 137">
              <a:extLst>
                <a:ext uri="{FF2B5EF4-FFF2-40B4-BE49-F238E27FC236}">
                  <a16:creationId xmlns:a16="http://schemas.microsoft.com/office/drawing/2014/main" id="{B35368FE-808F-4726-BB17-4CA965E74AAB}"/>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9" name="直線コネクタ 138">
              <a:extLst>
                <a:ext uri="{FF2B5EF4-FFF2-40B4-BE49-F238E27FC236}">
                  <a16:creationId xmlns:a16="http://schemas.microsoft.com/office/drawing/2014/main" id="{1BD5334C-013C-470D-94EE-2C2942D52331}"/>
                </a:ext>
              </a:extLst>
            </p:cNvPr>
            <p:cNvCxnSpPr>
              <a:stCxn id="137"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0" name="直線コネクタ 139">
              <a:extLst>
                <a:ext uri="{FF2B5EF4-FFF2-40B4-BE49-F238E27FC236}">
                  <a16:creationId xmlns:a16="http://schemas.microsoft.com/office/drawing/2014/main" id="{51383742-8C32-4553-946E-F020902F6F06}"/>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1" name="グループ化 140">
              <a:extLst>
                <a:ext uri="{FF2B5EF4-FFF2-40B4-BE49-F238E27FC236}">
                  <a16:creationId xmlns:a16="http://schemas.microsoft.com/office/drawing/2014/main" id="{605BD72F-2843-4ED1-92C0-749038230FD0}"/>
                </a:ext>
              </a:extLst>
            </p:cNvPr>
            <p:cNvGrpSpPr/>
            <p:nvPr/>
          </p:nvGrpSpPr>
          <p:grpSpPr>
            <a:xfrm rot="2074136">
              <a:off x="1956472" y="3809302"/>
              <a:ext cx="495235" cy="550430"/>
              <a:chOff x="2881627" y="3574976"/>
              <a:chExt cx="186274" cy="330496"/>
            </a:xfrm>
            <a:solidFill>
              <a:schemeClr val="accent4"/>
            </a:solidFill>
          </p:grpSpPr>
          <p:cxnSp>
            <p:nvCxnSpPr>
              <p:cNvPr id="157" name="直線コネクタ 156">
                <a:extLst>
                  <a:ext uri="{FF2B5EF4-FFF2-40B4-BE49-F238E27FC236}">
                    <a16:creationId xmlns:a16="http://schemas.microsoft.com/office/drawing/2014/main" id="{F4629420-5385-4B64-BCDA-2E79A0EDE74C}"/>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8" name="直線コネクタ 157">
                <a:extLst>
                  <a:ext uri="{FF2B5EF4-FFF2-40B4-BE49-F238E27FC236}">
                    <a16:creationId xmlns:a16="http://schemas.microsoft.com/office/drawing/2014/main" id="{24B2358C-5B45-4AB7-AD25-F6C9BC592556}"/>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42" name="グループ化 141">
              <a:extLst>
                <a:ext uri="{FF2B5EF4-FFF2-40B4-BE49-F238E27FC236}">
                  <a16:creationId xmlns:a16="http://schemas.microsoft.com/office/drawing/2014/main" id="{70A44F47-BB03-4A89-89C0-3A8477506F7D}"/>
                </a:ext>
              </a:extLst>
            </p:cNvPr>
            <p:cNvGrpSpPr/>
            <p:nvPr/>
          </p:nvGrpSpPr>
          <p:grpSpPr>
            <a:xfrm rot="5400000">
              <a:off x="1962927" y="3071924"/>
              <a:ext cx="459686" cy="804000"/>
              <a:chOff x="2881627" y="3574976"/>
              <a:chExt cx="186274" cy="330496"/>
            </a:xfrm>
            <a:solidFill>
              <a:schemeClr val="accent4"/>
            </a:solidFill>
          </p:grpSpPr>
          <p:cxnSp>
            <p:nvCxnSpPr>
              <p:cNvPr id="155" name="直線コネクタ 154">
                <a:extLst>
                  <a:ext uri="{FF2B5EF4-FFF2-40B4-BE49-F238E27FC236}">
                    <a16:creationId xmlns:a16="http://schemas.microsoft.com/office/drawing/2014/main" id="{6BBA9C43-6B73-4CBF-A0B5-C1DF0D1CAA40}"/>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6" name="直線コネクタ 155">
                <a:extLst>
                  <a:ext uri="{FF2B5EF4-FFF2-40B4-BE49-F238E27FC236}">
                    <a16:creationId xmlns:a16="http://schemas.microsoft.com/office/drawing/2014/main" id="{2E0F8798-B5EC-40E7-83AE-4E0B05A3068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43" name="グループ化 142">
              <a:extLst>
                <a:ext uri="{FF2B5EF4-FFF2-40B4-BE49-F238E27FC236}">
                  <a16:creationId xmlns:a16="http://schemas.microsoft.com/office/drawing/2014/main" id="{B1A4EBD5-A45E-4D25-93AF-49D3F4F3554C}"/>
                </a:ext>
              </a:extLst>
            </p:cNvPr>
            <p:cNvGrpSpPr/>
            <p:nvPr/>
          </p:nvGrpSpPr>
          <p:grpSpPr>
            <a:xfrm rot="2591180">
              <a:off x="1939200" y="3410183"/>
              <a:ext cx="624140" cy="898375"/>
              <a:chOff x="2881627" y="3574976"/>
              <a:chExt cx="186274" cy="330496"/>
            </a:xfrm>
            <a:solidFill>
              <a:schemeClr val="accent4"/>
            </a:solidFill>
          </p:grpSpPr>
          <p:cxnSp>
            <p:nvCxnSpPr>
              <p:cNvPr id="153" name="直線コネクタ 152">
                <a:extLst>
                  <a:ext uri="{FF2B5EF4-FFF2-40B4-BE49-F238E27FC236}">
                    <a16:creationId xmlns:a16="http://schemas.microsoft.com/office/drawing/2014/main" id="{1084AF24-A6C1-44B6-9A99-13304A2D090F}"/>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a:extLst>
                  <a:ext uri="{FF2B5EF4-FFF2-40B4-BE49-F238E27FC236}">
                    <a16:creationId xmlns:a16="http://schemas.microsoft.com/office/drawing/2014/main" id="{ED304D91-A988-4B6F-95AB-4375A822C1ED}"/>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44" name="グループ化 143">
              <a:extLst>
                <a:ext uri="{FF2B5EF4-FFF2-40B4-BE49-F238E27FC236}">
                  <a16:creationId xmlns:a16="http://schemas.microsoft.com/office/drawing/2014/main" id="{F33CDCCA-EA9A-4F8A-9770-9BCE9EEA42C5}"/>
                </a:ext>
              </a:extLst>
            </p:cNvPr>
            <p:cNvGrpSpPr/>
            <p:nvPr/>
          </p:nvGrpSpPr>
          <p:grpSpPr>
            <a:xfrm rot="19525864" flipH="1">
              <a:off x="2717153" y="3790019"/>
              <a:ext cx="495235" cy="550430"/>
              <a:chOff x="2881627" y="3574976"/>
              <a:chExt cx="186274" cy="330496"/>
            </a:xfrm>
            <a:solidFill>
              <a:schemeClr val="accent4"/>
            </a:solidFill>
          </p:grpSpPr>
          <p:cxnSp>
            <p:nvCxnSpPr>
              <p:cNvPr id="151" name="直線コネクタ 150">
                <a:extLst>
                  <a:ext uri="{FF2B5EF4-FFF2-40B4-BE49-F238E27FC236}">
                    <a16:creationId xmlns:a16="http://schemas.microsoft.com/office/drawing/2014/main" id="{73959B8C-93B1-4D25-B437-A5161A25CD66}"/>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2" name="直線コネクタ 151">
                <a:extLst>
                  <a:ext uri="{FF2B5EF4-FFF2-40B4-BE49-F238E27FC236}">
                    <a16:creationId xmlns:a16="http://schemas.microsoft.com/office/drawing/2014/main" id="{02E2857A-BF2B-4158-A2A1-3820D6CFF2F0}"/>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45" name="グループ化 144">
              <a:extLst>
                <a:ext uri="{FF2B5EF4-FFF2-40B4-BE49-F238E27FC236}">
                  <a16:creationId xmlns:a16="http://schemas.microsoft.com/office/drawing/2014/main" id="{9BC04B3B-553C-4587-8B7C-B3861BC2AA17}"/>
                </a:ext>
              </a:extLst>
            </p:cNvPr>
            <p:cNvGrpSpPr/>
            <p:nvPr/>
          </p:nvGrpSpPr>
          <p:grpSpPr>
            <a:xfrm rot="16200000" flipH="1">
              <a:off x="2723613" y="3052649"/>
              <a:ext cx="459688" cy="804000"/>
              <a:chOff x="2881627" y="3574976"/>
              <a:chExt cx="186274" cy="330496"/>
            </a:xfrm>
            <a:solidFill>
              <a:schemeClr val="accent4"/>
            </a:solidFill>
          </p:grpSpPr>
          <p:cxnSp>
            <p:nvCxnSpPr>
              <p:cNvPr id="149" name="直線コネクタ 148">
                <a:extLst>
                  <a:ext uri="{FF2B5EF4-FFF2-40B4-BE49-F238E27FC236}">
                    <a16:creationId xmlns:a16="http://schemas.microsoft.com/office/drawing/2014/main" id="{2DF17375-7D3A-46DD-94C5-DEDB2EFABFF1}"/>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0" name="直線コネクタ 149">
                <a:extLst>
                  <a:ext uri="{FF2B5EF4-FFF2-40B4-BE49-F238E27FC236}">
                    <a16:creationId xmlns:a16="http://schemas.microsoft.com/office/drawing/2014/main" id="{BB85C211-3CCC-44D3-A4C7-970F68C03E8F}"/>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46" name="グループ化 145">
              <a:extLst>
                <a:ext uri="{FF2B5EF4-FFF2-40B4-BE49-F238E27FC236}">
                  <a16:creationId xmlns:a16="http://schemas.microsoft.com/office/drawing/2014/main" id="{CB1BAC65-AAC1-4417-941E-EA17CBF2B95B}"/>
                </a:ext>
              </a:extLst>
            </p:cNvPr>
            <p:cNvGrpSpPr/>
            <p:nvPr/>
          </p:nvGrpSpPr>
          <p:grpSpPr>
            <a:xfrm rot="19008820" flipH="1">
              <a:off x="2699886" y="3390905"/>
              <a:ext cx="624140" cy="898377"/>
              <a:chOff x="2881627" y="3574976"/>
              <a:chExt cx="186274" cy="330496"/>
            </a:xfrm>
            <a:solidFill>
              <a:schemeClr val="accent4"/>
            </a:solidFill>
          </p:grpSpPr>
          <p:cxnSp>
            <p:nvCxnSpPr>
              <p:cNvPr id="147" name="直線コネクタ 146">
                <a:extLst>
                  <a:ext uri="{FF2B5EF4-FFF2-40B4-BE49-F238E27FC236}">
                    <a16:creationId xmlns:a16="http://schemas.microsoft.com/office/drawing/2014/main" id="{AF36E13A-3F72-4082-BA34-AC34AE899292}"/>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8" name="直線コネクタ 147">
                <a:extLst>
                  <a:ext uri="{FF2B5EF4-FFF2-40B4-BE49-F238E27FC236}">
                    <a16:creationId xmlns:a16="http://schemas.microsoft.com/office/drawing/2014/main" id="{2807B99F-D88D-4FA1-A27E-FAC080537FF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133" name="グループ化 132">
            <a:extLst>
              <a:ext uri="{FF2B5EF4-FFF2-40B4-BE49-F238E27FC236}">
                <a16:creationId xmlns:a16="http://schemas.microsoft.com/office/drawing/2014/main" id="{D79C00A2-D8E3-48F4-A3E6-DB90E3F40F7D}"/>
              </a:ext>
            </a:extLst>
          </p:cNvPr>
          <p:cNvGrpSpPr/>
          <p:nvPr/>
        </p:nvGrpSpPr>
        <p:grpSpPr>
          <a:xfrm>
            <a:off x="6979627" y="5152147"/>
            <a:ext cx="317857" cy="341047"/>
            <a:chOff x="862374" y="2668044"/>
            <a:chExt cx="1121969" cy="1121820"/>
          </a:xfrm>
        </p:grpSpPr>
        <p:sp>
          <p:nvSpPr>
            <p:cNvPr id="93" name="楕円 92">
              <a:extLst>
                <a:ext uri="{FF2B5EF4-FFF2-40B4-BE49-F238E27FC236}">
                  <a16:creationId xmlns:a16="http://schemas.microsoft.com/office/drawing/2014/main" id="{17E1F2FF-1A1C-418A-A1B4-8D7BD5574117}"/>
                </a:ext>
              </a:extLst>
            </p:cNvPr>
            <p:cNvSpPr/>
            <p:nvPr/>
          </p:nvSpPr>
          <p:spPr>
            <a:xfrm rot="18709233">
              <a:off x="957287" y="2895557"/>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4" name="楕円 93">
              <a:extLst>
                <a:ext uri="{FF2B5EF4-FFF2-40B4-BE49-F238E27FC236}">
                  <a16:creationId xmlns:a16="http://schemas.microsoft.com/office/drawing/2014/main" id="{92AAEDCE-D258-4A7A-A4A2-7316610CC500}"/>
                </a:ext>
              </a:extLst>
            </p:cNvPr>
            <p:cNvSpPr/>
            <p:nvPr/>
          </p:nvSpPr>
          <p:spPr>
            <a:xfrm rot="2890767" flipH="1">
              <a:off x="1561626" y="2909922"/>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楕円 90">
              <a:extLst>
                <a:ext uri="{FF2B5EF4-FFF2-40B4-BE49-F238E27FC236}">
                  <a16:creationId xmlns:a16="http://schemas.microsoft.com/office/drawing/2014/main" id="{B63B065B-4858-42DB-A6E2-4D039D181CA7}"/>
                </a:ext>
              </a:extLst>
            </p:cNvPr>
            <p:cNvSpPr/>
            <p:nvPr/>
          </p:nvSpPr>
          <p:spPr>
            <a:xfrm>
              <a:off x="1259457" y="2777706"/>
              <a:ext cx="327803" cy="3795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楕円 91">
              <a:extLst>
                <a:ext uri="{FF2B5EF4-FFF2-40B4-BE49-F238E27FC236}">
                  <a16:creationId xmlns:a16="http://schemas.microsoft.com/office/drawing/2014/main" id="{38439D26-D161-423E-B7E7-CDFBC8ABB564}"/>
                </a:ext>
              </a:extLst>
            </p:cNvPr>
            <p:cNvSpPr/>
            <p:nvPr/>
          </p:nvSpPr>
          <p:spPr>
            <a:xfrm>
              <a:off x="1259456" y="3139970"/>
              <a:ext cx="327804" cy="5176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6" name="直線コネクタ 95">
              <a:extLst>
                <a:ext uri="{FF2B5EF4-FFF2-40B4-BE49-F238E27FC236}">
                  <a16:creationId xmlns:a16="http://schemas.microsoft.com/office/drawing/2014/main" id="{EC95BC9B-A764-4502-A5F1-94D55613984C}"/>
                </a:ext>
              </a:extLst>
            </p:cNvPr>
            <p:cNvCxnSpPr>
              <a:stCxn id="91" idx="7"/>
            </p:cNvCxnSpPr>
            <p:nvPr/>
          </p:nvCxnSpPr>
          <p:spPr>
            <a:xfrm flipV="1">
              <a:off x="1539254"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BC911476-D325-4349-89D6-02506E903D7E}"/>
                </a:ext>
              </a:extLst>
            </p:cNvPr>
            <p:cNvCxnSpPr>
              <a:cxnSpLocks/>
            </p:cNvCxnSpPr>
            <p:nvPr/>
          </p:nvCxnSpPr>
          <p:spPr>
            <a:xfrm flipH="1" flipV="1">
              <a:off x="1132762"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nvGrpSpPr>
            <p:cNvPr id="102" name="グループ化 101">
              <a:extLst>
                <a:ext uri="{FF2B5EF4-FFF2-40B4-BE49-F238E27FC236}">
                  <a16:creationId xmlns:a16="http://schemas.microsoft.com/office/drawing/2014/main" id="{FB7DA29C-D47D-474B-91C2-2F7DA1E371B9}"/>
                </a:ext>
              </a:extLst>
            </p:cNvPr>
            <p:cNvGrpSpPr/>
            <p:nvPr/>
          </p:nvGrpSpPr>
          <p:grpSpPr>
            <a:xfrm rot="2074136">
              <a:off x="1071208" y="3477916"/>
              <a:ext cx="263867" cy="311948"/>
              <a:chOff x="2881627" y="3574976"/>
              <a:chExt cx="186274" cy="330496"/>
            </a:xfrm>
          </p:grpSpPr>
          <p:cxnSp>
            <p:nvCxnSpPr>
              <p:cNvPr id="100" name="直線コネクタ 99">
                <a:extLst>
                  <a:ext uri="{FF2B5EF4-FFF2-40B4-BE49-F238E27FC236}">
                    <a16:creationId xmlns:a16="http://schemas.microsoft.com/office/drawing/2014/main" id="{E1D2FB81-25F2-4560-9FDE-D68004B387FA}"/>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6D097415-A100-4F00-90BC-7851605A1631}"/>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4" name="グループ化 103">
              <a:extLst>
                <a:ext uri="{FF2B5EF4-FFF2-40B4-BE49-F238E27FC236}">
                  <a16:creationId xmlns:a16="http://schemas.microsoft.com/office/drawing/2014/main" id="{2CC167EB-E230-499B-AE1C-25BED94BD104}"/>
                </a:ext>
              </a:extLst>
            </p:cNvPr>
            <p:cNvGrpSpPr/>
            <p:nvPr/>
          </p:nvGrpSpPr>
          <p:grpSpPr>
            <a:xfrm rot="5400000">
              <a:off x="1066853" y="3073651"/>
              <a:ext cx="260522" cy="428383"/>
              <a:chOff x="2881627" y="3574976"/>
              <a:chExt cx="186274" cy="330496"/>
            </a:xfrm>
          </p:grpSpPr>
          <p:cxnSp>
            <p:nvCxnSpPr>
              <p:cNvPr id="105" name="直線コネクタ 104">
                <a:extLst>
                  <a:ext uri="{FF2B5EF4-FFF2-40B4-BE49-F238E27FC236}">
                    <a16:creationId xmlns:a16="http://schemas.microsoft.com/office/drawing/2014/main" id="{FFBB8D56-6B61-4B7B-B4D4-679D63F5B275}"/>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3CA07481-B2A7-459C-8DF3-6009A1BBD592}"/>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7" name="グループ化 106">
              <a:extLst>
                <a:ext uri="{FF2B5EF4-FFF2-40B4-BE49-F238E27FC236}">
                  <a16:creationId xmlns:a16="http://schemas.microsoft.com/office/drawing/2014/main" id="{7A883362-BCC1-4074-B55F-DE2E3D3B42C2}"/>
                </a:ext>
              </a:extLst>
            </p:cNvPr>
            <p:cNvGrpSpPr/>
            <p:nvPr/>
          </p:nvGrpSpPr>
          <p:grpSpPr>
            <a:xfrm rot="2591180">
              <a:off x="1062008" y="3251719"/>
              <a:ext cx="332551" cy="509143"/>
              <a:chOff x="2881627" y="3574976"/>
              <a:chExt cx="186274" cy="330496"/>
            </a:xfrm>
          </p:grpSpPr>
          <p:cxnSp>
            <p:nvCxnSpPr>
              <p:cNvPr id="108" name="直線コネクタ 107">
                <a:extLst>
                  <a:ext uri="{FF2B5EF4-FFF2-40B4-BE49-F238E27FC236}">
                    <a16:creationId xmlns:a16="http://schemas.microsoft.com/office/drawing/2014/main" id="{E076617E-23BB-4314-9836-5223B2B88B56}"/>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3DD9796B-9573-413F-9E13-382FC8B0E67B}"/>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4" name="グループ化 123">
              <a:extLst>
                <a:ext uri="{FF2B5EF4-FFF2-40B4-BE49-F238E27FC236}">
                  <a16:creationId xmlns:a16="http://schemas.microsoft.com/office/drawing/2014/main" id="{6811D5EB-307E-4758-B9F9-E0BDC5075A00}"/>
                </a:ext>
              </a:extLst>
            </p:cNvPr>
            <p:cNvGrpSpPr/>
            <p:nvPr/>
          </p:nvGrpSpPr>
          <p:grpSpPr>
            <a:xfrm rot="19525864" flipH="1">
              <a:off x="1476512" y="3466989"/>
              <a:ext cx="263867" cy="311948"/>
              <a:chOff x="2881627" y="3574976"/>
              <a:chExt cx="186274" cy="330496"/>
            </a:xfrm>
          </p:grpSpPr>
          <p:cxnSp>
            <p:nvCxnSpPr>
              <p:cNvPr id="125" name="直線コネクタ 124">
                <a:extLst>
                  <a:ext uri="{FF2B5EF4-FFF2-40B4-BE49-F238E27FC236}">
                    <a16:creationId xmlns:a16="http://schemas.microsoft.com/office/drawing/2014/main" id="{3551F477-590E-419C-94AF-B2FC758D6895}"/>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直線コネクタ 125">
                <a:extLst>
                  <a:ext uri="{FF2B5EF4-FFF2-40B4-BE49-F238E27FC236}">
                    <a16:creationId xmlns:a16="http://schemas.microsoft.com/office/drawing/2014/main" id="{67CBAB02-29DF-47CC-9EF2-D104E7610188}"/>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7" name="グループ化 126">
              <a:extLst>
                <a:ext uri="{FF2B5EF4-FFF2-40B4-BE49-F238E27FC236}">
                  <a16:creationId xmlns:a16="http://schemas.microsoft.com/office/drawing/2014/main" id="{8B2A2229-5E53-48A7-9CC3-7F107FDD06EB}"/>
                </a:ext>
              </a:extLst>
            </p:cNvPr>
            <p:cNvGrpSpPr/>
            <p:nvPr/>
          </p:nvGrpSpPr>
          <p:grpSpPr>
            <a:xfrm rot="16200000" flipH="1">
              <a:off x="1472157" y="3062724"/>
              <a:ext cx="260522" cy="428383"/>
              <a:chOff x="2881627" y="3574976"/>
              <a:chExt cx="186274" cy="330496"/>
            </a:xfrm>
          </p:grpSpPr>
          <p:cxnSp>
            <p:nvCxnSpPr>
              <p:cNvPr id="128" name="直線コネクタ 127">
                <a:extLst>
                  <a:ext uri="{FF2B5EF4-FFF2-40B4-BE49-F238E27FC236}">
                    <a16:creationId xmlns:a16="http://schemas.microsoft.com/office/drawing/2014/main" id="{337EBCB3-3C9F-48D2-9AC1-C3D8C50B2E5C}"/>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39D710D1-1AE2-4E0B-BF5F-97E57D4FC5FE}"/>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30" name="グループ化 129">
              <a:extLst>
                <a:ext uri="{FF2B5EF4-FFF2-40B4-BE49-F238E27FC236}">
                  <a16:creationId xmlns:a16="http://schemas.microsoft.com/office/drawing/2014/main" id="{1BA7E511-EBC1-4747-963B-46770DB4FA57}"/>
                </a:ext>
              </a:extLst>
            </p:cNvPr>
            <p:cNvGrpSpPr/>
            <p:nvPr/>
          </p:nvGrpSpPr>
          <p:grpSpPr>
            <a:xfrm rot="19008820" flipH="1">
              <a:off x="1467312" y="3240792"/>
              <a:ext cx="332551" cy="509143"/>
              <a:chOff x="2881627" y="3574976"/>
              <a:chExt cx="186274" cy="330496"/>
            </a:xfrm>
          </p:grpSpPr>
          <p:cxnSp>
            <p:nvCxnSpPr>
              <p:cNvPr id="131" name="直線コネクタ 130">
                <a:extLst>
                  <a:ext uri="{FF2B5EF4-FFF2-40B4-BE49-F238E27FC236}">
                    <a16:creationId xmlns:a16="http://schemas.microsoft.com/office/drawing/2014/main" id="{DE91CC74-7F1E-4FB0-BF7F-DC2242FFF281}"/>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直線コネクタ 131">
                <a:extLst>
                  <a:ext uri="{FF2B5EF4-FFF2-40B4-BE49-F238E27FC236}">
                    <a16:creationId xmlns:a16="http://schemas.microsoft.com/office/drawing/2014/main" id="{AC9DFD3D-7C82-4BEF-A6F4-960925CF3D30}"/>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159" name="グループ化 158">
            <a:extLst>
              <a:ext uri="{FF2B5EF4-FFF2-40B4-BE49-F238E27FC236}">
                <a16:creationId xmlns:a16="http://schemas.microsoft.com/office/drawing/2014/main" id="{C5022045-C540-4203-A740-1F3B53905E5C}"/>
              </a:ext>
            </a:extLst>
          </p:cNvPr>
          <p:cNvGrpSpPr/>
          <p:nvPr/>
        </p:nvGrpSpPr>
        <p:grpSpPr>
          <a:xfrm>
            <a:off x="7410054" y="5394221"/>
            <a:ext cx="309814" cy="332734"/>
            <a:chOff x="862374" y="2668044"/>
            <a:chExt cx="1121969" cy="1121820"/>
          </a:xfrm>
          <a:solidFill>
            <a:srgbClr val="FF0000"/>
          </a:solidFill>
        </p:grpSpPr>
        <p:sp>
          <p:nvSpPr>
            <p:cNvPr id="160" name="楕円 159">
              <a:extLst>
                <a:ext uri="{FF2B5EF4-FFF2-40B4-BE49-F238E27FC236}">
                  <a16:creationId xmlns:a16="http://schemas.microsoft.com/office/drawing/2014/main" id="{6F68212E-58E8-4950-955A-067926E262F0}"/>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1" name="楕円 160">
              <a:extLst>
                <a:ext uri="{FF2B5EF4-FFF2-40B4-BE49-F238E27FC236}">
                  <a16:creationId xmlns:a16="http://schemas.microsoft.com/office/drawing/2014/main" id="{D6D2DFA1-174E-4806-AB8E-5EFA7A8DA8E2}"/>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2" name="楕円 161">
              <a:extLst>
                <a:ext uri="{FF2B5EF4-FFF2-40B4-BE49-F238E27FC236}">
                  <a16:creationId xmlns:a16="http://schemas.microsoft.com/office/drawing/2014/main" id="{491A55BB-5D4C-443F-8F8D-C93C75098660}"/>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3" name="楕円 162">
              <a:extLst>
                <a:ext uri="{FF2B5EF4-FFF2-40B4-BE49-F238E27FC236}">
                  <a16:creationId xmlns:a16="http://schemas.microsoft.com/office/drawing/2014/main" id="{FB26A2B2-5EAF-49C3-BF47-C2ED32B23651}"/>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163">
              <a:extLst>
                <a:ext uri="{FF2B5EF4-FFF2-40B4-BE49-F238E27FC236}">
                  <a16:creationId xmlns:a16="http://schemas.microsoft.com/office/drawing/2014/main" id="{037F6565-E5FA-46A8-85BE-F5059700FA62}"/>
                </a:ext>
              </a:extLst>
            </p:cNvPr>
            <p:cNvCxnSpPr>
              <a:stCxn id="162"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5" name="直線コネクタ 164">
              <a:extLst>
                <a:ext uri="{FF2B5EF4-FFF2-40B4-BE49-F238E27FC236}">
                  <a16:creationId xmlns:a16="http://schemas.microsoft.com/office/drawing/2014/main" id="{BA66CAEF-3B85-4D4E-BBA8-F442D57E325B}"/>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166" name="グループ化 165">
              <a:extLst>
                <a:ext uri="{FF2B5EF4-FFF2-40B4-BE49-F238E27FC236}">
                  <a16:creationId xmlns:a16="http://schemas.microsoft.com/office/drawing/2014/main" id="{A4F9E0B7-D379-49AC-999F-1F9B29F7C4FB}"/>
                </a:ext>
              </a:extLst>
            </p:cNvPr>
            <p:cNvGrpSpPr/>
            <p:nvPr/>
          </p:nvGrpSpPr>
          <p:grpSpPr>
            <a:xfrm rot="2074136">
              <a:off x="1071208" y="3477916"/>
              <a:ext cx="263867" cy="311948"/>
              <a:chOff x="2881627" y="3574976"/>
              <a:chExt cx="186274" cy="330496"/>
            </a:xfrm>
            <a:grpFill/>
          </p:grpSpPr>
          <p:cxnSp>
            <p:nvCxnSpPr>
              <p:cNvPr id="182" name="直線コネクタ 181">
                <a:extLst>
                  <a:ext uri="{FF2B5EF4-FFF2-40B4-BE49-F238E27FC236}">
                    <a16:creationId xmlns:a16="http://schemas.microsoft.com/office/drawing/2014/main" id="{33183C88-D27A-417B-B96D-5A10C1EEF5F8}"/>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3" name="直線コネクタ 182">
                <a:extLst>
                  <a:ext uri="{FF2B5EF4-FFF2-40B4-BE49-F238E27FC236}">
                    <a16:creationId xmlns:a16="http://schemas.microsoft.com/office/drawing/2014/main" id="{256217D8-3012-4DCB-B0B9-2C2B3E73C264}"/>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7" name="グループ化 166">
              <a:extLst>
                <a:ext uri="{FF2B5EF4-FFF2-40B4-BE49-F238E27FC236}">
                  <a16:creationId xmlns:a16="http://schemas.microsoft.com/office/drawing/2014/main" id="{6872FACA-919D-4703-A44A-A7E988788EDA}"/>
                </a:ext>
              </a:extLst>
            </p:cNvPr>
            <p:cNvGrpSpPr/>
            <p:nvPr/>
          </p:nvGrpSpPr>
          <p:grpSpPr>
            <a:xfrm rot="5400000">
              <a:off x="1066853" y="3073651"/>
              <a:ext cx="260522" cy="428383"/>
              <a:chOff x="2881627" y="3574976"/>
              <a:chExt cx="186274" cy="330496"/>
            </a:xfrm>
            <a:grpFill/>
          </p:grpSpPr>
          <p:cxnSp>
            <p:nvCxnSpPr>
              <p:cNvPr id="180" name="直線コネクタ 179">
                <a:extLst>
                  <a:ext uri="{FF2B5EF4-FFF2-40B4-BE49-F238E27FC236}">
                    <a16:creationId xmlns:a16="http://schemas.microsoft.com/office/drawing/2014/main" id="{3517D22F-46CE-4F44-9688-7782A9553FE9}"/>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a:extLst>
                  <a:ext uri="{FF2B5EF4-FFF2-40B4-BE49-F238E27FC236}">
                    <a16:creationId xmlns:a16="http://schemas.microsoft.com/office/drawing/2014/main" id="{7FF1C585-3189-4C22-A395-D8FB1257FDD3}"/>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8" name="グループ化 167">
              <a:extLst>
                <a:ext uri="{FF2B5EF4-FFF2-40B4-BE49-F238E27FC236}">
                  <a16:creationId xmlns:a16="http://schemas.microsoft.com/office/drawing/2014/main" id="{531AF25A-0B49-461F-93C9-8E1C466925EB}"/>
                </a:ext>
              </a:extLst>
            </p:cNvPr>
            <p:cNvGrpSpPr/>
            <p:nvPr/>
          </p:nvGrpSpPr>
          <p:grpSpPr>
            <a:xfrm rot="2591180">
              <a:off x="1062008" y="3251719"/>
              <a:ext cx="332551" cy="509143"/>
              <a:chOff x="2881627" y="3574976"/>
              <a:chExt cx="186274" cy="330496"/>
            </a:xfrm>
            <a:grpFill/>
          </p:grpSpPr>
          <p:cxnSp>
            <p:nvCxnSpPr>
              <p:cNvPr id="178" name="直線コネクタ 177">
                <a:extLst>
                  <a:ext uri="{FF2B5EF4-FFF2-40B4-BE49-F238E27FC236}">
                    <a16:creationId xmlns:a16="http://schemas.microsoft.com/office/drawing/2014/main" id="{40FA3F25-8B32-4903-B198-B8A1CE037837}"/>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9" name="直線コネクタ 178">
                <a:extLst>
                  <a:ext uri="{FF2B5EF4-FFF2-40B4-BE49-F238E27FC236}">
                    <a16:creationId xmlns:a16="http://schemas.microsoft.com/office/drawing/2014/main" id="{048F9EE5-FD7C-4445-8682-2DF903C773A0}"/>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69" name="グループ化 168">
              <a:extLst>
                <a:ext uri="{FF2B5EF4-FFF2-40B4-BE49-F238E27FC236}">
                  <a16:creationId xmlns:a16="http://schemas.microsoft.com/office/drawing/2014/main" id="{539094B9-1C0C-41B8-9BC1-D238E5ADF9CA}"/>
                </a:ext>
              </a:extLst>
            </p:cNvPr>
            <p:cNvGrpSpPr/>
            <p:nvPr/>
          </p:nvGrpSpPr>
          <p:grpSpPr>
            <a:xfrm rot="19525864" flipH="1">
              <a:off x="1476512" y="3466989"/>
              <a:ext cx="263867" cy="311948"/>
              <a:chOff x="2881627" y="3574976"/>
              <a:chExt cx="186274" cy="330496"/>
            </a:xfrm>
            <a:grpFill/>
          </p:grpSpPr>
          <p:cxnSp>
            <p:nvCxnSpPr>
              <p:cNvPr id="176" name="直線コネクタ 175">
                <a:extLst>
                  <a:ext uri="{FF2B5EF4-FFF2-40B4-BE49-F238E27FC236}">
                    <a16:creationId xmlns:a16="http://schemas.microsoft.com/office/drawing/2014/main" id="{223B48A6-90F8-43AA-AF2B-AD63122B692D}"/>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7" name="直線コネクタ 176">
                <a:extLst>
                  <a:ext uri="{FF2B5EF4-FFF2-40B4-BE49-F238E27FC236}">
                    <a16:creationId xmlns:a16="http://schemas.microsoft.com/office/drawing/2014/main" id="{47D4175B-C90A-4407-9438-4F76E3628C14}"/>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0" name="グループ化 169">
              <a:extLst>
                <a:ext uri="{FF2B5EF4-FFF2-40B4-BE49-F238E27FC236}">
                  <a16:creationId xmlns:a16="http://schemas.microsoft.com/office/drawing/2014/main" id="{0CF5E3B4-4BA7-4AE4-BAD4-B98363F875C6}"/>
                </a:ext>
              </a:extLst>
            </p:cNvPr>
            <p:cNvGrpSpPr/>
            <p:nvPr/>
          </p:nvGrpSpPr>
          <p:grpSpPr>
            <a:xfrm rot="16200000" flipH="1">
              <a:off x="1472157" y="3062724"/>
              <a:ext cx="260522" cy="428383"/>
              <a:chOff x="2881627" y="3574976"/>
              <a:chExt cx="186274" cy="330496"/>
            </a:xfrm>
            <a:grpFill/>
          </p:grpSpPr>
          <p:cxnSp>
            <p:nvCxnSpPr>
              <p:cNvPr id="174" name="直線コネクタ 173">
                <a:extLst>
                  <a:ext uri="{FF2B5EF4-FFF2-40B4-BE49-F238E27FC236}">
                    <a16:creationId xmlns:a16="http://schemas.microsoft.com/office/drawing/2014/main" id="{0A6FED4E-784E-469C-B9D9-45C144EB79C3}"/>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5" name="直線コネクタ 174">
                <a:extLst>
                  <a:ext uri="{FF2B5EF4-FFF2-40B4-BE49-F238E27FC236}">
                    <a16:creationId xmlns:a16="http://schemas.microsoft.com/office/drawing/2014/main" id="{5BA4CC94-14C1-4255-B713-9FAD4C0FC534}"/>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1" name="グループ化 170">
              <a:extLst>
                <a:ext uri="{FF2B5EF4-FFF2-40B4-BE49-F238E27FC236}">
                  <a16:creationId xmlns:a16="http://schemas.microsoft.com/office/drawing/2014/main" id="{2336E23F-4B95-47F8-8728-DBF7A36AEE96}"/>
                </a:ext>
              </a:extLst>
            </p:cNvPr>
            <p:cNvGrpSpPr/>
            <p:nvPr/>
          </p:nvGrpSpPr>
          <p:grpSpPr>
            <a:xfrm rot="19008820" flipH="1">
              <a:off x="1467312" y="3240792"/>
              <a:ext cx="332551" cy="509143"/>
              <a:chOff x="2881627" y="3574976"/>
              <a:chExt cx="186274" cy="330496"/>
            </a:xfrm>
            <a:grpFill/>
          </p:grpSpPr>
          <p:cxnSp>
            <p:nvCxnSpPr>
              <p:cNvPr id="172" name="直線コネクタ 171">
                <a:extLst>
                  <a:ext uri="{FF2B5EF4-FFF2-40B4-BE49-F238E27FC236}">
                    <a16:creationId xmlns:a16="http://schemas.microsoft.com/office/drawing/2014/main" id="{4FA50276-B04F-4628-A584-827456390CD9}"/>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3" name="直線コネクタ 172">
                <a:extLst>
                  <a:ext uri="{FF2B5EF4-FFF2-40B4-BE49-F238E27FC236}">
                    <a16:creationId xmlns:a16="http://schemas.microsoft.com/office/drawing/2014/main" id="{AADA0E75-F0C3-44DF-A308-732DF803B684}"/>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186" name="グループ化 185">
            <a:extLst>
              <a:ext uri="{FF2B5EF4-FFF2-40B4-BE49-F238E27FC236}">
                <a16:creationId xmlns:a16="http://schemas.microsoft.com/office/drawing/2014/main" id="{4FE72F33-BE90-4BF5-A8CF-214A4AEC091D}"/>
              </a:ext>
            </a:extLst>
          </p:cNvPr>
          <p:cNvGrpSpPr/>
          <p:nvPr/>
        </p:nvGrpSpPr>
        <p:grpSpPr>
          <a:xfrm>
            <a:off x="6625172" y="5444679"/>
            <a:ext cx="427174" cy="462047"/>
            <a:chOff x="1564521" y="2380296"/>
            <a:chExt cx="2105747" cy="1979436"/>
          </a:xfrm>
        </p:grpSpPr>
        <p:sp>
          <p:nvSpPr>
            <p:cNvPr id="187" name="楕円 186">
              <a:extLst>
                <a:ext uri="{FF2B5EF4-FFF2-40B4-BE49-F238E27FC236}">
                  <a16:creationId xmlns:a16="http://schemas.microsoft.com/office/drawing/2014/main" id="{3EFC808D-DF46-4730-BFC1-7C4FEED70BF5}"/>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楕円 187">
              <a:extLst>
                <a:ext uri="{FF2B5EF4-FFF2-40B4-BE49-F238E27FC236}">
                  <a16:creationId xmlns:a16="http://schemas.microsoft.com/office/drawing/2014/main" id="{00FF225D-5AFE-48A1-ADED-5FE400336424}"/>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楕円 188">
              <a:extLst>
                <a:ext uri="{FF2B5EF4-FFF2-40B4-BE49-F238E27FC236}">
                  <a16:creationId xmlns:a16="http://schemas.microsoft.com/office/drawing/2014/main" id="{EF0ACAEA-D1B8-4D8D-8799-4750DE17A7E8}"/>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楕円 189">
              <a:extLst>
                <a:ext uri="{FF2B5EF4-FFF2-40B4-BE49-F238E27FC236}">
                  <a16:creationId xmlns:a16="http://schemas.microsoft.com/office/drawing/2014/main" id="{FA3C9C19-9293-498A-B9DC-7AE744D333CA}"/>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91" name="直線コネクタ 190">
              <a:extLst>
                <a:ext uri="{FF2B5EF4-FFF2-40B4-BE49-F238E27FC236}">
                  <a16:creationId xmlns:a16="http://schemas.microsoft.com/office/drawing/2014/main" id="{A0E0E980-DCE0-44A2-BEB7-426D59E612D7}"/>
                </a:ext>
              </a:extLst>
            </p:cNvPr>
            <p:cNvCxnSpPr>
              <a:stCxn id="189"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2" name="直線コネクタ 191">
              <a:extLst>
                <a:ext uri="{FF2B5EF4-FFF2-40B4-BE49-F238E27FC236}">
                  <a16:creationId xmlns:a16="http://schemas.microsoft.com/office/drawing/2014/main" id="{DAC4F812-7B5B-46E7-AF85-270879B90369}"/>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93" name="グループ化 192">
              <a:extLst>
                <a:ext uri="{FF2B5EF4-FFF2-40B4-BE49-F238E27FC236}">
                  <a16:creationId xmlns:a16="http://schemas.microsoft.com/office/drawing/2014/main" id="{E720015E-B211-4EC5-84D4-97914CDBB097}"/>
                </a:ext>
              </a:extLst>
            </p:cNvPr>
            <p:cNvGrpSpPr/>
            <p:nvPr/>
          </p:nvGrpSpPr>
          <p:grpSpPr>
            <a:xfrm rot="2074136">
              <a:off x="1956472" y="3809302"/>
              <a:ext cx="495235" cy="550430"/>
              <a:chOff x="2881627" y="3574976"/>
              <a:chExt cx="186274" cy="330496"/>
            </a:xfrm>
            <a:solidFill>
              <a:schemeClr val="accent4"/>
            </a:solidFill>
          </p:grpSpPr>
          <p:cxnSp>
            <p:nvCxnSpPr>
              <p:cNvPr id="209" name="直線コネクタ 208">
                <a:extLst>
                  <a:ext uri="{FF2B5EF4-FFF2-40B4-BE49-F238E27FC236}">
                    <a16:creationId xmlns:a16="http://schemas.microsoft.com/office/drawing/2014/main" id="{6C0DE404-6412-4EE0-9BC5-973AAD15BC4B}"/>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10" name="直線コネクタ 209">
                <a:extLst>
                  <a:ext uri="{FF2B5EF4-FFF2-40B4-BE49-F238E27FC236}">
                    <a16:creationId xmlns:a16="http://schemas.microsoft.com/office/drawing/2014/main" id="{FC02AE5E-DA03-48FA-999C-FD48FBEC1086}"/>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94" name="グループ化 193">
              <a:extLst>
                <a:ext uri="{FF2B5EF4-FFF2-40B4-BE49-F238E27FC236}">
                  <a16:creationId xmlns:a16="http://schemas.microsoft.com/office/drawing/2014/main" id="{0BC2A9EF-7D99-4F0B-BB7A-F2DEA3C2EBDC}"/>
                </a:ext>
              </a:extLst>
            </p:cNvPr>
            <p:cNvGrpSpPr/>
            <p:nvPr/>
          </p:nvGrpSpPr>
          <p:grpSpPr>
            <a:xfrm rot="5400000">
              <a:off x="1962927" y="3071924"/>
              <a:ext cx="459686" cy="804000"/>
              <a:chOff x="2881627" y="3574976"/>
              <a:chExt cx="186274" cy="330496"/>
            </a:xfrm>
            <a:solidFill>
              <a:schemeClr val="accent4"/>
            </a:solidFill>
          </p:grpSpPr>
          <p:cxnSp>
            <p:nvCxnSpPr>
              <p:cNvPr id="207" name="直線コネクタ 206">
                <a:extLst>
                  <a:ext uri="{FF2B5EF4-FFF2-40B4-BE49-F238E27FC236}">
                    <a16:creationId xmlns:a16="http://schemas.microsoft.com/office/drawing/2014/main" id="{1CB927FF-793F-4E0E-A905-C1B41DB4F605}"/>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8" name="直線コネクタ 207">
                <a:extLst>
                  <a:ext uri="{FF2B5EF4-FFF2-40B4-BE49-F238E27FC236}">
                    <a16:creationId xmlns:a16="http://schemas.microsoft.com/office/drawing/2014/main" id="{7E2EF4AC-28B0-4103-BC88-F8AE1EB48E8C}"/>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95" name="グループ化 194">
              <a:extLst>
                <a:ext uri="{FF2B5EF4-FFF2-40B4-BE49-F238E27FC236}">
                  <a16:creationId xmlns:a16="http://schemas.microsoft.com/office/drawing/2014/main" id="{792B3C6C-9CAB-40C2-A120-3C82095CC954}"/>
                </a:ext>
              </a:extLst>
            </p:cNvPr>
            <p:cNvGrpSpPr/>
            <p:nvPr/>
          </p:nvGrpSpPr>
          <p:grpSpPr>
            <a:xfrm rot="2591180">
              <a:off x="1939200" y="3410183"/>
              <a:ext cx="624140" cy="898375"/>
              <a:chOff x="2881627" y="3574976"/>
              <a:chExt cx="186274" cy="330496"/>
            </a:xfrm>
            <a:solidFill>
              <a:schemeClr val="accent4"/>
            </a:solidFill>
          </p:grpSpPr>
          <p:cxnSp>
            <p:nvCxnSpPr>
              <p:cNvPr id="205" name="直線コネクタ 204">
                <a:extLst>
                  <a:ext uri="{FF2B5EF4-FFF2-40B4-BE49-F238E27FC236}">
                    <a16:creationId xmlns:a16="http://schemas.microsoft.com/office/drawing/2014/main" id="{4BF482CD-F3BF-4057-B65D-0242333661EC}"/>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6" name="直線コネクタ 205">
                <a:extLst>
                  <a:ext uri="{FF2B5EF4-FFF2-40B4-BE49-F238E27FC236}">
                    <a16:creationId xmlns:a16="http://schemas.microsoft.com/office/drawing/2014/main" id="{F4A6FDCB-6889-48AA-9543-7BC15746965E}"/>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96" name="グループ化 195">
              <a:extLst>
                <a:ext uri="{FF2B5EF4-FFF2-40B4-BE49-F238E27FC236}">
                  <a16:creationId xmlns:a16="http://schemas.microsoft.com/office/drawing/2014/main" id="{0B352186-DBC5-4CAB-A715-6DBA02369BF5}"/>
                </a:ext>
              </a:extLst>
            </p:cNvPr>
            <p:cNvGrpSpPr/>
            <p:nvPr/>
          </p:nvGrpSpPr>
          <p:grpSpPr>
            <a:xfrm rot="19525864" flipH="1">
              <a:off x="2717153" y="3790019"/>
              <a:ext cx="495235" cy="550430"/>
              <a:chOff x="2881627" y="3574976"/>
              <a:chExt cx="186274" cy="330496"/>
            </a:xfrm>
            <a:solidFill>
              <a:schemeClr val="accent4"/>
            </a:solidFill>
          </p:grpSpPr>
          <p:cxnSp>
            <p:nvCxnSpPr>
              <p:cNvPr id="203" name="直線コネクタ 202">
                <a:extLst>
                  <a:ext uri="{FF2B5EF4-FFF2-40B4-BE49-F238E27FC236}">
                    <a16:creationId xmlns:a16="http://schemas.microsoft.com/office/drawing/2014/main" id="{FCF9AE07-DBDE-4CA2-A37D-B0593651A6F8}"/>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4" name="直線コネクタ 203">
                <a:extLst>
                  <a:ext uri="{FF2B5EF4-FFF2-40B4-BE49-F238E27FC236}">
                    <a16:creationId xmlns:a16="http://schemas.microsoft.com/office/drawing/2014/main" id="{714A457E-E583-4002-A48C-AC906000BF74}"/>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97" name="グループ化 196">
              <a:extLst>
                <a:ext uri="{FF2B5EF4-FFF2-40B4-BE49-F238E27FC236}">
                  <a16:creationId xmlns:a16="http://schemas.microsoft.com/office/drawing/2014/main" id="{E8EF8F7A-D8FE-4AC7-A944-AF2368522A62}"/>
                </a:ext>
              </a:extLst>
            </p:cNvPr>
            <p:cNvGrpSpPr/>
            <p:nvPr/>
          </p:nvGrpSpPr>
          <p:grpSpPr>
            <a:xfrm rot="16200000" flipH="1">
              <a:off x="2723613" y="3052649"/>
              <a:ext cx="459688" cy="804000"/>
              <a:chOff x="2881627" y="3574976"/>
              <a:chExt cx="186274" cy="330496"/>
            </a:xfrm>
            <a:solidFill>
              <a:schemeClr val="accent4"/>
            </a:solidFill>
          </p:grpSpPr>
          <p:cxnSp>
            <p:nvCxnSpPr>
              <p:cNvPr id="201" name="直線コネクタ 200">
                <a:extLst>
                  <a:ext uri="{FF2B5EF4-FFF2-40B4-BE49-F238E27FC236}">
                    <a16:creationId xmlns:a16="http://schemas.microsoft.com/office/drawing/2014/main" id="{E00C1950-303E-427A-B2B6-8D87C31B7FEE}"/>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2" name="直線コネクタ 201">
                <a:extLst>
                  <a:ext uri="{FF2B5EF4-FFF2-40B4-BE49-F238E27FC236}">
                    <a16:creationId xmlns:a16="http://schemas.microsoft.com/office/drawing/2014/main" id="{EFDDBC2C-7E3C-4D47-80C7-66908B07A7A1}"/>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98" name="グループ化 197">
              <a:extLst>
                <a:ext uri="{FF2B5EF4-FFF2-40B4-BE49-F238E27FC236}">
                  <a16:creationId xmlns:a16="http://schemas.microsoft.com/office/drawing/2014/main" id="{A0CA10EE-0A00-4D2E-95F4-163E9EBC527F}"/>
                </a:ext>
              </a:extLst>
            </p:cNvPr>
            <p:cNvGrpSpPr/>
            <p:nvPr/>
          </p:nvGrpSpPr>
          <p:grpSpPr>
            <a:xfrm rot="19008820" flipH="1">
              <a:off x="2699886" y="3390905"/>
              <a:ext cx="624140" cy="898377"/>
              <a:chOff x="2881627" y="3574976"/>
              <a:chExt cx="186274" cy="330496"/>
            </a:xfrm>
            <a:solidFill>
              <a:schemeClr val="accent4"/>
            </a:solidFill>
          </p:grpSpPr>
          <p:cxnSp>
            <p:nvCxnSpPr>
              <p:cNvPr id="199" name="直線コネクタ 198">
                <a:extLst>
                  <a:ext uri="{FF2B5EF4-FFF2-40B4-BE49-F238E27FC236}">
                    <a16:creationId xmlns:a16="http://schemas.microsoft.com/office/drawing/2014/main" id="{D799DA82-70BA-4276-996F-47230FE93696}"/>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00" name="直線コネクタ 199">
                <a:extLst>
                  <a:ext uri="{FF2B5EF4-FFF2-40B4-BE49-F238E27FC236}">
                    <a16:creationId xmlns:a16="http://schemas.microsoft.com/office/drawing/2014/main" id="{4C8ACA79-98F6-4FD1-807C-FED510405E18}"/>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211" name="グループ化 210">
            <a:extLst>
              <a:ext uri="{FF2B5EF4-FFF2-40B4-BE49-F238E27FC236}">
                <a16:creationId xmlns:a16="http://schemas.microsoft.com/office/drawing/2014/main" id="{9CAEC1CD-1F09-4F87-A8C7-262DE205A294}"/>
              </a:ext>
            </a:extLst>
          </p:cNvPr>
          <p:cNvGrpSpPr/>
          <p:nvPr/>
        </p:nvGrpSpPr>
        <p:grpSpPr>
          <a:xfrm>
            <a:off x="6015770" y="5395481"/>
            <a:ext cx="462476" cy="440977"/>
            <a:chOff x="862374" y="2668044"/>
            <a:chExt cx="1121969" cy="1121820"/>
          </a:xfrm>
          <a:solidFill>
            <a:srgbClr val="FF0000"/>
          </a:solidFill>
        </p:grpSpPr>
        <p:sp>
          <p:nvSpPr>
            <p:cNvPr id="212" name="楕円 211">
              <a:extLst>
                <a:ext uri="{FF2B5EF4-FFF2-40B4-BE49-F238E27FC236}">
                  <a16:creationId xmlns:a16="http://schemas.microsoft.com/office/drawing/2014/main" id="{C91C67BB-AC55-421D-9D3E-1E837E6C7EF5}"/>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3" name="楕円 212">
              <a:extLst>
                <a:ext uri="{FF2B5EF4-FFF2-40B4-BE49-F238E27FC236}">
                  <a16:creationId xmlns:a16="http://schemas.microsoft.com/office/drawing/2014/main" id="{96CD611D-A695-4A20-8C6D-00BF2916C384}"/>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4" name="楕円 213">
              <a:extLst>
                <a:ext uri="{FF2B5EF4-FFF2-40B4-BE49-F238E27FC236}">
                  <a16:creationId xmlns:a16="http://schemas.microsoft.com/office/drawing/2014/main" id="{5B1132DF-3211-4877-B0B4-75A33E3A5B9F}"/>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5" name="楕円 214">
              <a:extLst>
                <a:ext uri="{FF2B5EF4-FFF2-40B4-BE49-F238E27FC236}">
                  <a16:creationId xmlns:a16="http://schemas.microsoft.com/office/drawing/2014/main" id="{1E40BAF9-F2AF-4E8B-85A1-6A0402C898F3}"/>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16" name="直線コネクタ 215">
              <a:extLst>
                <a:ext uri="{FF2B5EF4-FFF2-40B4-BE49-F238E27FC236}">
                  <a16:creationId xmlns:a16="http://schemas.microsoft.com/office/drawing/2014/main" id="{B3657694-2262-4273-BE9A-E7E9748D3E43}"/>
                </a:ext>
              </a:extLst>
            </p:cNvPr>
            <p:cNvCxnSpPr>
              <a:stCxn id="214"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7" name="直線コネクタ 216">
              <a:extLst>
                <a:ext uri="{FF2B5EF4-FFF2-40B4-BE49-F238E27FC236}">
                  <a16:creationId xmlns:a16="http://schemas.microsoft.com/office/drawing/2014/main" id="{31C7813C-2831-4D64-8475-9A460E1514B9}"/>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18" name="グループ化 217">
              <a:extLst>
                <a:ext uri="{FF2B5EF4-FFF2-40B4-BE49-F238E27FC236}">
                  <a16:creationId xmlns:a16="http://schemas.microsoft.com/office/drawing/2014/main" id="{ED29E156-DD9F-4A9C-B3A0-C3CFB2C30357}"/>
                </a:ext>
              </a:extLst>
            </p:cNvPr>
            <p:cNvGrpSpPr/>
            <p:nvPr/>
          </p:nvGrpSpPr>
          <p:grpSpPr>
            <a:xfrm rot="2074136">
              <a:off x="1071208" y="3477916"/>
              <a:ext cx="263867" cy="311948"/>
              <a:chOff x="2881627" y="3574976"/>
              <a:chExt cx="186274" cy="330496"/>
            </a:xfrm>
            <a:grpFill/>
          </p:grpSpPr>
          <p:cxnSp>
            <p:nvCxnSpPr>
              <p:cNvPr id="234" name="直線コネクタ 233">
                <a:extLst>
                  <a:ext uri="{FF2B5EF4-FFF2-40B4-BE49-F238E27FC236}">
                    <a16:creationId xmlns:a16="http://schemas.microsoft.com/office/drawing/2014/main" id="{384A3C5F-1264-4388-B050-E7072D4FC748}"/>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5" name="直線コネクタ 234">
                <a:extLst>
                  <a:ext uri="{FF2B5EF4-FFF2-40B4-BE49-F238E27FC236}">
                    <a16:creationId xmlns:a16="http://schemas.microsoft.com/office/drawing/2014/main" id="{562807F7-436A-4764-8149-C3A22D39DFC5}"/>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9" name="グループ化 218">
              <a:extLst>
                <a:ext uri="{FF2B5EF4-FFF2-40B4-BE49-F238E27FC236}">
                  <a16:creationId xmlns:a16="http://schemas.microsoft.com/office/drawing/2014/main" id="{19883B6E-A9F2-4FEC-A5BB-F04232DEC354}"/>
                </a:ext>
              </a:extLst>
            </p:cNvPr>
            <p:cNvGrpSpPr/>
            <p:nvPr/>
          </p:nvGrpSpPr>
          <p:grpSpPr>
            <a:xfrm rot="5400000">
              <a:off x="1066853" y="3073651"/>
              <a:ext cx="260522" cy="428383"/>
              <a:chOff x="2881627" y="3574976"/>
              <a:chExt cx="186274" cy="330496"/>
            </a:xfrm>
            <a:grpFill/>
          </p:grpSpPr>
          <p:cxnSp>
            <p:nvCxnSpPr>
              <p:cNvPr id="232" name="直線コネクタ 231">
                <a:extLst>
                  <a:ext uri="{FF2B5EF4-FFF2-40B4-BE49-F238E27FC236}">
                    <a16:creationId xmlns:a16="http://schemas.microsoft.com/office/drawing/2014/main" id="{6A13A5AE-2F01-43AC-BA12-13E8438736AF}"/>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3" name="直線コネクタ 232">
                <a:extLst>
                  <a:ext uri="{FF2B5EF4-FFF2-40B4-BE49-F238E27FC236}">
                    <a16:creationId xmlns:a16="http://schemas.microsoft.com/office/drawing/2014/main" id="{9132F2E9-1F69-4452-BDB6-BB2E6668D1DC}"/>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0" name="グループ化 219">
              <a:extLst>
                <a:ext uri="{FF2B5EF4-FFF2-40B4-BE49-F238E27FC236}">
                  <a16:creationId xmlns:a16="http://schemas.microsoft.com/office/drawing/2014/main" id="{A16FD5BE-3AC3-4F15-A3C1-9982BD946E67}"/>
                </a:ext>
              </a:extLst>
            </p:cNvPr>
            <p:cNvGrpSpPr/>
            <p:nvPr/>
          </p:nvGrpSpPr>
          <p:grpSpPr>
            <a:xfrm rot="2591180">
              <a:off x="1062008" y="3251719"/>
              <a:ext cx="332551" cy="509143"/>
              <a:chOff x="2881627" y="3574976"/>
              <a:chExt cx="186274" cy="330496"/>
            </a:xfrm>
            <a:grpFill/>
          </p:grpSpPr>
          <p:cxnSp>
            <p:nvCxnSpPr>
              <p:cNvPr id="230" name="直線コネクタ 229">
                <a:extLst>
                  <a:ext uri="{FF2B5EF4-FFF2-40B4-BE49-F238E27FC236}">
                    <a16:creationId xmlns:a16="http://schemas.microsoft.com/office/drawing/2014/main" id="{F05D992E-7D95-4A43-A79E-F7449E292E0F}"/>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1" name="直線コネクタ 230">
                <a:extLst>
                  <a:ext uri="{FF2B5EF4-FFF2-40B4-BE49-F238E27FC236}">
                    <a16:creationId xmlns:a16="http://schemas.microsoft.com/office/drawing/2014/main" id="{9A4660C6-940C-49C9-83EC-516AB9CCDDA2}"/>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1" name="グループ化 220">
              <a:extLst>
                <a:ext uri="{FF2B5EF4-FFF2-40B4-BE49-F238E27FC236}">
                  <a16:creationId xmlns:a16="http://schemas.microsoft.com/office/drawing/2014/main" id="{286BBD6B-D7D7-44AF-B0C1-97C9D9F32007}"/>
                </a:ext>
              </a:extLst>
            </p:cNvPr>
            <p:cNvGrpSpPr/>
            <p:nvPr/>
          </p:nvGrpSpPr>
          <p:grpSpPr>
            <a:xfrm rot="19525864" flipH="1">
              <a:off x="1476512" y="3466989"/>
              <a:ext cx="263867" cy="311948"/>
              <a:chOff x="2881627" y="3574976"/>
              <a:chExt cx="186274" cy="330496"/>
            </a:xfrm>
            <a:grpFill/>
          </p:grpSpPr>
          <p:cxnSp>
            <p:nvCxnSpPr>
              <p:cNvPr id="228" name="直線コネクタ 227">
                <a:extLst>
                  <a:ext uri="{FF2B5EF4-FFF2-40B4-BE49-F238E27FC236}">
                    <a16:creationId xmlns:a16="http://schemas.microsoft.com/office/drawing/2014/main" id="{DF4EAAA2-97B1-42A7-B851-60CF1E8646A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9" name="直線コネクタ 228">
                <a:extLst>
                  <a:ext uri="{FF2B5EF4-FFF2-40B4-BE49-F238E27FC236}">
                    <a16:creationId xmlns:a16="http://schemas.microsoft.com/office/drawing/2014/main" id="{2128C98F-F42C-4B2A-998F-E51440A22B18}"/>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2" name="グループ化 221">
              <a:extLst>
                <a:ext uri="{FF2B5EF4-FFF2-40B4-BE49-F238E27FC236}">
                  <a16:creationId xmlns:a16="http://schemas.microsoft.com/office/drawing/2014/main" id="{F76F3E12-FFE0-48AC-A26F-F2F29758C793}"/>
                </a:ext>
              </a:extLst>
            </p:cNvPr>
            <p:cNvGrpSpPr/>
            <p:nvPr/>
          </p:nvGrpSpPr>
          <p:grpSpPr>
            <a:xfrm rot="16200000" flipH="1">
              <a:off x="1472157" y="3062724"/>
              <a:ext cx="260522" cy="428383"/>
              <a:chOff x="2881627" y="3574976"/>
              <a:chExt cx="186274" cy="330496"/>
            </a:xfrm>
            <a:grpFill/>
          </p:grpSpPr>
          <p:cxnSp>
            <p:nvCxnSpPr>
              <p:cNvPr id="226" name="直線コネクタ 225">
                <a:extLst>
                  <a:ext uri="{FF2B5EF4-FFF2-40B4-BE49-F238E27FC236}">
                    <a16:creationId xmlns:a16="http://schemas.microsoft.com/office/drawing/2014/main" id="{BEB4FCDA-ABE0-42B3-83DC-7FBE1492EA8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7" name="直線コネクタ 226">
                <a:extLst>
                  <a:ext uri="{FF2B5EF4-FFF2-40B4-BE49-F238E27FC236}">
                    <a16:creationId xmlns:a16="http://schemas.microsoft.com/office/drawing/2014/main" id="{0127AD1A-6ED2-4EBD-BC30-84FB98ADC7EA}"/>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23" name="グループ化 222">
              <a:extLst>
                <a:ext uri="{FF2B5EF4-FFF2-40B4-BE49-F238E27FC236}">
                  <a16:creationId xmlns:a16="http://schemas.microsoft.com/office/drawing/2014/main" id="{B8503604-D80A-406B-AA69-3C918FDDAFD2}"/>
                </a:ext>
              </a:extLst>
            </p:cNvPr>
            <p:cNvGrpSpPr/>
            <p:nvPr/>
          </p:nvGrpSpPr>
          <p:grpSpPr>
            <a:xfrm rot="19008820" flipH="1">
              <a:off x="1467312" y="3240792"/>
              <a:ext cx="332551" cy="509143"/>
              <a:chOff x="2881627" y="3574976"/>
              <a:chExt cx="186274" cy="330496"/>
            </a:xfrm>
            <a:grpFill/>
          </p:grpSpPr>
          <p:cxnSp>
            <p:nvCxnSpPr>
              <p:cNvPr id="224" name="直線コネクタ 223">
                <a:extLst>
                  <a:ext uri="{FF2B5EF4-FFF2-40B4-BE49-F238E27FC236}">
                    <a16:creationId xmlns:a16="http://schemas.microsoft.com/office/drawing/2014/main" id="{69FA4239-DC21-47DD-AC6C-0D60AC97F604}"/>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5" name="直線コネクタ 224">
                <a:extLst>
                  <a:ext uri="{FF2B5EF4-FFF2-40B4-BE49-F238E27FC236}">
                    <a16:creationId xmlns:a16="http://schemas.microsoft.com/office/drawing/2014/main" id="{D66AE457-9C3F-4624-AEA3-B570D9D5F46C}"/>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236" name="グループ化 235">
            <a:extLst>
              <a:ext uri="{FF2B5EF4-FFF2-40B4-BE49-F238E27FC236}">
                <a16:creationId xmlns:a16="http://schemas.microsoft.com/office/drawing/2014/main" id="{25360A8A-FF74-470F-B20C-CCD27AB9445B}"/>
              </a:ext>
            </a:extLst>
          </p:cNvPr>
          <p:cNvGrpSpPr/>
          <p:nvPr/>
        </p:nvGrpSpPr>
        <p:grpSpPr>
          <a:xfrm>
            <a:off x="6495845" y="3142334"/>
            <a:ext cx="362513" cy="358006"/>
            <a:chOff x="862374" y="2668044"/>
            <a:chExt cx="1121969" cy="1121820"/>
          </a:xfrm>
          <a:solidFill>
            <a:srgbClr val="FF0000"/>
          </a:solidFill>
        </p:grpSpPr>
        <p:sp>
          <p:nvSpPr>
            <p:cNvPr id="237" name="楕円 236">
              <a:extLst>
                <a:ext uri="{FF2B5EF4-FFF2-40B4-BE49-F238E27FC236}">
                  <a16:creationId xmlns:a16="http://schemas.microsoft.com/office/drawing/2014/main" id="{457A1088-9858-4A20-BB6B-CD58154532C7}"/>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8" name="楕円 237">
              <a:extLst>
                <a:ext uri="{FF2B5EF4-FFF2-40B4-BE49-F238E27FC236}">
                  <a16:creationId xmlns:a16="http://schemas.microsoft.com/office/drawing/2014/main" id="{DBC4B86D-FC6F-40A7-9D5D-D11349323324}"/>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9" name="楕円 238">
              <a:extLst>
                <a:ext uri="{FF2B5EF4-FFF2-40B4-BE49-F238E27FC236}">
                  <a16:creationId xmlns:a16="http://schemas.microsoft.com/office/drawing/2014/main" id="{FF79683F-D2F8-415C-BE84-DC1ACCD56B8F}"/>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0" name="楕円 239">
              <a:extLst>
                <a:ext uri="{FF2B5EF4-FFF2-40B4-BE49-F238E27FC236}">
                  <a16:creationId xmlns:a16="http://schemas.microsoft.com/office/drawing/2014/main" id="{35103F30-F4FB-42D1-A5E2-C27BD135AC0B}"/>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1" name="直線コネクタ 240">
              <a:extLst>
                <a:ext uri="{FF2B5EF4-FFF2-40B4-BE49-F238E27FC236}">
                  <a16:creationId xmlns:a16="http://schemas.microsoft.com/office/drawing/2014/main" id="{5613EC35-02E9-40F1-A8CF-45DB28A3EBC4}"/>
                </a:ext>
              </a:extLst>
            </p:cNvPr>
            <p:cNvCxnSpPr>
              <a:stCxn id="239"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2" name="直線コネクタ 241">
              <a:extLst>
                <a:ext uri="{FF2B5EF4-FFF2-40B4-BE49-F238E27FC236}">
                  <a16:creationId xmlns:a16="http://schemas.microsoft.com/office/drawing/2014/main" id="{83304254-CDDC-4001-A7D1-B09720256A38}"/>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43" name="グループ化 242">
              <a:extLst>
                <a:ext uri="{FF2B5EF4-FFF2-40B4-BE49-F238E27FC236}">
                  <a16:creationId xmlns:a16="http://schemas.microsoft.com/office/drawing/2014/main" id="{9517945C-C018-4F96-B4E5-D1FC629BB4F1}"/>
                </a:ext>
              </a:extLst>
            </p:cNvPr>
            <p:cNvGrpSpPr/>
            <p:nvPr/>
          </p:nvGrpSpPr>
          <p:grpSpPr>
            <a:xfrm rot="2074136">
              <a:off x="1071208" y="3477916"/>
              <a:ext cx="263867" cy="311948"/>
              <a:chOff x="2881627" y="3574976"/>
              <a:chExt cx="186274" cy="330496"/>
            </a:xfrm>
            <a:grpFill/>
          </p:grpSpPr>
          <p:cxnSp>
            <p:nvCxnSpPr>
              <p:cNvPr id="259" name="直線コネクタ 258">
                <a:extLst>
                  <a:ext uri="{FF2B5EF4-FFF2-40B4-BE49-F238E27FC236}">
                    <a16:creationId xmlns:a16="http://schemas.microsoft.com/office/drawing/2014/main" id="{0F2BFEB5-C4F8-4278-8955-558A5F8132A6}"/>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0" name="直線コネクタ 259">
                <a:extLst>
                  <a:ext uri="{FF2B5EF4-FFF2-40B4-BE49-F238E27FC236}">
                    <a16:creationId xmlns:a16="http://schemas.microsoft.com/office/drawing/2014/main" id="{58B7CAAA-C363-4167-BF93-7454C880F8CD}"/>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4" name="グループ化 243">
              <a:extLst>
                <a:ext uri="{FF2B5EF4-FFF2-40B4-BE49-F238E27FC236}">
                  <a16:creationId xmlns:a16="http://schemas.microsoft.com/office/drawing/2014/main" id="{3FD556A5-2B42-400D-9033-1AF865E2EAE7}"/>
                </a:ext>
              </a:extLst>
            </p:cNvPr>
            <p:cNvGrpSpPr/>
            <p:nvPr/>
          </p:nvGrpSpPr>
          <p:grpSpPr>
            <a:xfrm rot="5400000">
              <a:off x="1066853" y="3073651"/>
              <a:ext cx="260522" cy="428383"/>
              <a:chOff x="2881627" y="3574976"/>
              <a:chExt cx="186274" cy="330496"/>
            </a:xfrm>
            <a:grpFill/>
          </p:grpSpPr>
          <p:cxnSp>
            <p:nvCxnSpPr>
              <p:cNvPr id="257" name="直線コネクタ 256">
                <a:extLst>
                  <a:ext uri="{FF2B5EF4-FFF2-40B4-BE49-F238E27FC236}">
                    <a16:creationId xmlns:a16="http://schemas.microsoft.com/office/drawing/2014/main" id="{62E62DCE-C355-426A-8FE2-5370EA60D67D}"/>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8" name="直線コネクタ 257">
                <a:extLst>
                  <a:ext uri="{FF2B5EF4-FFF2-40B4-BE49-F238E27FC236}">
                    <a16:creationId xmlns:a16="http://schemas.microsoft.com/office/drawing/2014/main" id="{CD7AFFA8-4B68-463C-A7CD-385440EE402D}"/>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5" name="グループ化 244">
              <a:extLst>
                <a:ext uri="{FF2B5EF4-FFF2-40B4-BE49-F238E27FC236}">
                  <a16:creationId xmlns:a16="http://schemas.microsoft.com/office/drawing/2014/main" id="{A0302F7A-3EAB-4A26-8A40-12FF40561FDF}"/>
                </a:ext>
              </a:extLst>
            </p:cNvPr>
            <p:cNvGrpSpPr/>
            <p:nvPr/>
          </p:nvGrpSpPr>
          <p:grpSpPr>
            <a:xfrm rot="2591180">
              <a:off x="1062008" y="3251719"/>
              <a:ext cx="332551" cy="509143"/>
              <a:chOff x="2881627" y="3574976"/>
              <a:chExt cx="186274" cy="330496"/>
            </a:xfrm>
            <a:grpFill/>
          </p:grpSpPr>
          <p:cxnSp>
            <p:nvCxnSpPr>
              <p:cNvPr id="255" name="直線コネクタ 254">
                <a:extLst>
                  <a:ext uri="{FF2B5EF4-FFF2-40B4-BE49-F238E27FC236}">
                    <a16:creationId xmlns:a16="http://schemas.microsoft.com/office/drawing/2014/main" id="{66F13137-00ED-4BB3-AB9A-3F5BD5969850}"/>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6" name="直線コネクタ 255">
                <a:extLst>
                  <a:ext uri="{FF2B5EF4-FFF2-40B4-BE49-F238E27FC236}">
                    <a16:creationId xmlns:a16="http://schemas.microsoft.com/office/drawing/2014/main" id="{3BDDA397-3C0E-4DC7-B5CB-6602C1605800}"/>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6" name="グループ化 245">
              <a:extLst>
                <a:ext uri="{FF2B5EF4-FFF2-40B4-BE49-F238E27FC236}">
                  <a16:creationId xmlns:a16="http://schemas.microsoft.com/office/drawing/2014/main" id="{CD699E83-617D-4AFC-A8D1-1B8700C243DE}"/>
                </a:ext>
              </a:extLst>
            </p:cNvPr>
            <p:cNvGrpSpPr/>
            <p:nvPr/>
          </p:nvGrpSpPr>
          <p:grpSpPr>
            <a:xfrm rot="19525864" flipH="1">
              <a:off x="1476512" y="3466989"/>
              <a:ext cx="263867" cy="311948"/>
              <a:chOff x="2881627" y="3574976"/>
              <a:chExt cx="186274" cy="330496"/>
            </a:xfrm>
            <a:grpFill/>
          </p:grpSpPr>
          <p:cxnSp>
            <p:nvCxnSpPr>
              <p:cNvPr id="253" name="直線コネクタ 252">
                <a:extLst>
                  <a:ext uri="{FF2B5EF4-FFF2-40B4-BE49-F238E27FC236}">
                    <a16:creationId xmlns:a16="http://schemas.microsoft.com/office/drawing/2014/main" id="{E0DBFD62-279A-4B8D-8C85-82C4F14681B7}"/>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4" name="直線コネクタ 253">
                <a:extLst>
                  <a:ext uri="{FF2B5EF4-FFF2-40B4-BE49-F238E27FC236}">
                    <a16:creationId xmlns:a16="http://schemas.microsoft.com/office/drawing/2014/main" id="{9429046D-2B7E-47FA-B7F5-8FAEA88C85CD}"/>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7" name="グループ化 246">
              <a:extLst>
                <a:ext uri="{FF2B5EF4-FFF2-40B4-BE49-F238E27FC236}">
                  <a16:creationId xmlns:a16="http://schemas.microsoft.com/office/drawing/2014/main" id="{1E688090-F205-4F54-8B47-227258C03A4C}"/>
                </a:ext>
              </a:extLst>
            </p:cNvPr>
            <p:cNvGrpSpPr/>
            <p:nvPr/>
          </p:nvGrpSpPr>
          <p:grpSpPr>
            <a:xfrm rot="16200000" flipH="1">
              <a:off x="1472157" y="3062724"/>
              <a:ext cx="260522" cy="428383"/>
              <a:chOff x="2881627" y="3574976"/>
              <a:chExt cx="186274" cy="330496"/>
            </a:xfrm>
            <a:grpFill/>
          </p:grpSpPr>
          <p:cxnSp>
            <p:nvCxnSpPr>
              <p:cNvPr id="251" name="直線コネクタ 250">
                <a:extLst>
                  <a:ext uri="{FF2B5EF4-FFF2-40B4-BE49-F238E27FC236}">
                    <a16:creationId xmlns:a16="http://schemas.microsoft.com/office/drawing/2014/main" id="{A96A2D78-9EB7-4C02-80A4-1575AAFF6FF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2" name="直線コネクタ 251">
                <a:extLst>
                  <a:ext uri="{FF2B5EF4-FFF2-40B4-BE49-F238E27FC236}">
                    <a16:creationId xmlns:a16="http://schemas.microsoft.com/office/drawing/2014/main" id="{761F371D-6C9D-4C13-BE7C-913444470B0E}"/>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8" name="グループ化 247">
              <a:extLst>
                <a:ext uri="{FF2B5EF4-FFF2-40B4-BE49-F238E27FC236}">
                  <a16:creationId xmlns:a16="http://schemas.microsoft.com/office/drawing/2014/main" id="{FB18C7ED-36CA-4841-AABD-0A2E7C65A33D}"/>
                </a:ext>
              </a:extLst>
            </p:cNvPr>
            <p:cNvGrpSpPr/>
            <p:nvPr/>
          </p:nvGrpSpPr>
          <p:grpSpPr>
            <a:xfrm rot="19008820" flipH="1">
              <a:off x="1467312" y="3240792"/>
              <a:ext cx="332551" cy="509143"/>
              <a:chOff x="2881627" y="3574976"/>
              <a:chExt cx="186274" cy="330496"/>
            </a:xfrm>
            <a:grpFill/>
          </p:grpSpPr>
          <p:cxnSp>
            <p:nvCxnSpPr>
              <p:cNvPr id="249" name="直線コネクタ 248">
                <a:extLst>
                  <a:ext uri="{FF2B5EF4-FFF2-40B4-BE49-F238E27FC236}">
                    <a16:creationId xmlns:a16="http://schemas.microsoft.com/office/drawing/2014/main" id="{C1C9FABA-BC7C-4CBD-B4E9-D91739A555A5}"/>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0" name="直線コネクタ 249">
                <a:extLst>
                  <a:ext uri="{FF2B5EF4-FFF2-40B4-BE49-F238E27FC236}">
                    <a16:creationId xmlns:a16="http://schemas.microsoft.com/office/drawing/2014/main" id="{10A89E59-5CDD-45FB-BA82-88FD52FFC532}"/>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pic>
        <p:nvPicPr>
          <p:cNvPr id="4" name="図 3">
            <a:extLst>
              <a:ext uri="{FF2B5EF4-FFF2-40B4-BE49-F238E27FC236}">
                <a16:creationId xmlns:a16="http://schemas.microsoft.com/office/drawing/2014/main" id="{BCBB0D56-E08B-4D09-A563-B4D248B9A8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82044" y="1626771"/>
            <a:ext cx="2276873" cy="1707655"/>
          </a:xfrm>
          <a:prstGeom prst="rect">
            <a:avLst/>
          </a:prstGeom>
        </p:spPr>
      </p:pic>
      <p:grpSp>
        <p:nvGrpSpPr>
          <p:cNvPr id="263" name="グループ化 262">
            <a:extLst>
              <a:ext uri="{FF2B5EF4-FFF2-40B4-BE49-F238E27FC236}">
                <a16:creationId xmlns:a16="http://schemas.microsoft.com/office/drawing/2014/main" id="{50A8BD10-4B40-480E-86B1-F9F280E2C76B}"/>
              </a:ext>
            </a:extLst>
          </p:cNvPr>
          <p:cNvGrpSpPr/>
          <p:nvPr/>
        </p:nvGrpSpPr>
        <p:grpSpPr>
          <a:xfrm>
            <a:off x="732990" y="4155100"/>
            <a:ext cx="331953" cy="448338"/>
            <a:chOff x="927652" y="2213113"/>
            <a:chExt cx="503582" cy="768627"/>
          </a:xfrm>
        </p:grpSpPr>
        <p:sp>
          <p:nvSpPr>
            <p:cNvPr id="262" name="台形 261">
              <a:extLst>
                <a:ext uri="{FF2B5EF4-FFF2-40B4-BE49-F238E27FC236}">
                  <a16:creationId xmlns:a16="http://schemas.microsoft.com/office/drawing/2014/main" id="{F2A0E723-DCDD-476B-A5B9-36D3E930EBA1}"/>
                </a:ext>
              </a:extLst>
            </p:cNvPr>
            <p:cNvSpPr/>
            <p:nvPr/>
          </p:nvSpPr>
          <p:spPr>
            <a:xfrm>
              <a:off x="927652" y="2577584"/>
              <a:ext cx="503582" cy="40415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1" name="楕円 260">
              <a:extLst>
                <a:ext uri="{FF2B5EF4-FFF2-40B4-BE49-F238E27FC236}">
                  <a16:creationId xmlns:a16="http://schemas.microsoft.com/office/drawing/2014/main" id="{29BDD2B8-756E-4B9A-9875-AC31CB2AFC0B}"/>
                </a:ext>
              </a:extLst>
            </p:cNvPr>
            <p:cNvSpPr/>
            <p:nvPr/>
          </p:nvSpPr>
          <p:spPr>
            <a:xfrm>
              <a:off x="954157" y="2213113"/>
              <a:ext cx="450573" cy="4505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77" name="グループ化 276">
            <a:extLst>
              <a:ext uri="{FF2B5EF4-FFF2-40B4-BE49-F238E27FC236}">
                <a16:creationId xmlns:a16="http://schemas.microsoft.com/office/drawing/2014/main" id="{DC6B4E4F-B8EC-4293-BCF1-0B518C9FB9FA}"/>
              </a:ext>
            </a:extLst>
          </p:cNvPr>
          <p:cNvGrpSpPr/>
          <p:nvPr/>
        </p:nvGrpSpPr>
        <p:grpSpPr>
          <a:xfrm>
            <a:off x="711940" y="5522537"/>
            <a:ext cx="331953" cy="448338"/>
            <a:chOff x="927652" y="2213113"/>
            <a:chExt cx="503582" cy="768627"/>
          </a:xfrm>
        </p:grpSpPr>
        <p:sp>
          <p:nvSpPr>
            <p:cNvPr id="283" name="台形 282">
              <a:extLst>
                <a:ext uri="{FF2B5EF4-FFF2-40B4-BE49-F238E27FC236}">
                  <a16:creationId xmlns:a16="http://schemas.microsoft.com/office/drawing/2014/main" id="{E26013D6-8658-4378-9B8B-64F1CFBBACD7}"/>
                </a:ext>
              </a:extLst>
            </p:cNvPr>
            <p:cNvSpPr/>
            <p:nvPr/>
          </p:nvSpPr>
          <p:spPr>
            <a:xfrm>
              <a:off x="927652" y="2577584"/>
              <a:ext cx="503582" cy="40415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4" name="楕円 283">
              <a:extLst>
                <a:ext uri="{FF2B5EF4-FFF2-40B4-BE49-F238E27FC236}">
                  <a16:creationId xmlns:a16="http://schemas.microsoft.com/office/drawing/2014/main" id="{A3F88E5E-F5AB-4724-B29D-3CD788DEEC33}"/>
                </a:ext>
              </a:extLst>
            </p:cNvPr>
            <p:cNvSpPr/>
            <p:nvPr/>
          </p:nvSpPr>
          <p:spPr>
            <a:xfrm>
              <a:off x="954157" y="2213113"/>
              <a:ext cx="450573" cy="4505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86" name="グループ化 285">
            <a:extLst>
              <a:ext uri="{FF2B5EF4-FFF2-40B4-BE49-F238E27FC236}">
                <a16:creationId xmlns:a16="http://schemas.microsoft.com/office/drawing/2014/main" id="{AF99BB42-D9AC-4389-8DA9-8C8F0BAAAF64}"/>
              </a:ext>
            </a:extLst>
          </p:cNvPr>
          <p:cNvGrpSpPr/>
          <p:nvPr/>
        </p:nvGrpSpPr>
        <p:grpSpPr>
          <a:xfrm>
            <a:off x="711940" y="4852344"/>
            <a:ext cx="331953" cy="448338"/>
            <a:chOff x="927652" y="2213113"/>
            <a:chExt cx="503582" cy="768627"/>
          </a:xfrm>
        </p:grpSpPr>
        <p:sp>
          <p:nvSpPr>
            <p:cNvPr id="292" name="台形 291">
              <a:extLst>
                <a:ext uri="{FF2B5EF4-FFF2-40B4-BE49-F238E27FC236}">
                  <a16:creationId xmlns:a16="http://schemas.microsoft.com/office/drawing/2014/main" id="{F219B56B-14DB-491F-8157-EAE3E9E2109F}"/>
                </a:ext>
              </a:extLst>
            </p:cNvPr>
            <p:cNvSpPr/>
            <p:nvPr/>
          </p:nvSpPr>
          <p:spPr>
            <a:xfrm>
              <a:off x="927652" y="2577584"/>
              <a:ext cx="503582" cy="404156"/>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3" name="楕円 292">
              <a:extLst>
                <a:ext uri="{FF2B5EF4-FFF2-40B4-BE49-F238E27FC236}">
                  <a16:creationId xmlns:a16="http://schemas.microsoft.com/office/drawing/2014/main" id="{E9A5BAE3-B18F-4F1E-9E8B-95D7937FD790}"/>
                </a:ext>
              </a:extLst>
            </p:cNvPr>
            <p:cNvSpPr/>
            <p:nvPr/>
          </p:nvSpPr>
          <p:spPr>
            <a:xfrm>
              <a:off x="954157" y="2213113"/>
              <a:ext cx="450573" cy="4505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65" name="直線コネクタ 64">
            <a:extLst>
              <a:ext uri="{FF2B5EF4-FFF2-40B4-BE49-F238E27FC236}">
                <a16:creationId xmlns:a16="http://schemas.microsoft.com/office/drawing/2014/main" id="{CD3E6B37-8398-429A-85AD-1FB9564FC807}"/>
              </a:ext>
            </a:extLst>
          </p:cNvPr>
          <p:cNvCxnSpPr>
            <a:cxnSpLocks/>
          </p:cNvCxnSpPr>
          <p:nvPr/>
        </p:nvCxnSpPr>
        <p:spPr>
          <a:xfrm>
            <a:off x="1431233" y="4603438"/>
            <a:ext cx="206733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直線コネクタ 293">
            <a:extLst>
              <a:ext uri="{FF2B5EF4-FFF2-40B4-BE49-F238E27FC236}">
                <a16:creationId xmlns:a16="http://schemas.microsoft.com/office/drawing/2014/main" id="{EABB7985-BFB4-4B18-B1E1-BB20892904A0}"/>
              </a:ext>
            </a:extLst>
          </p:cNvPr>
          <p:cNvCxnSpPr>
            <a:cxnSpLocks/>
          </p:cNvCxnSpPr>
          <p:nvPr/>
        </p:nvCxnSpPr>
        <p:spPr>
          <a:xfrm>
            <a:off x="1431232" y="5919384"/>
            <a:ext cx="206733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5" name="直線コネクタ 294">
            <a:extLst>
              <a:ext uri="{FF2B5EF4-FFF2-40B4-BE49-F238E27FC236}">
                <a16:creationId xmlns:a16="http://schemas.microsoft.com/office/drawing/2014/main" id="{FBE43248-CD69-48BD-A869-C5D6E592D284}"/>
              </a:ext>
            </a:extLst>
          </p:cNvPr>
          <p:cNvCxnSpPr>
            <a:cxnSpLocks/>
          </p:cNvCxnSpPr>
          <p:nvPr/>
        </p:nvCxnSpPr>
        <p:spPr>
          <a:xfrm>
            <a:off x="1431233" y="5243181"/>
            <a:ext cx="2067339" cy="0"/>
          </a:xfrm>
          <a:prstGeom prst="line">
            <a:avLst/>
          </a:prstGeom>
        </p:spPr>
        <p:style>
          <a:lnRef idx="1">
            <a:schemeClr val="accent1"/>
          </a:lnRef>
          <a:fillRef idx="0">
            <a:schemeClr val="accent1"/>
          </a:fillRef>
          <a:effectRef idx="0">
            <a:schemeClr val="accent1"/>
          </a:effectRef>
          <a:fontRef idx="minor">
            <a:schemeClr val="tx1"/>
          </a:fontRef>
        </p:style>
      </p:cxnSp>
      <p:sp>
        <p:nvSpPr>
          <p:cNvPr id="69" name="テキスト ボックス 68">
            <a:extLst>
              <a:ext uri="{FF2B5EF4-FFF2-40B4-BE49-F238E27FC236}">
                <a16:creationId xmlns:a16="http://schemas.microsoft.com/office/drawing/2014/main" id="{42E6217B-0F70-4411-9AF9-4A76B008BDF2}"/>
              </a:ext>
            </a:extLst>
          </p:cNvPr>
          <p:cNvSpPr txBox="1"/>
          <p:nvPr/>
        </p:nvSpPr>
        <p:spPr>
          <a:xfrm>
            <a:off x="3498571" y="3339917"/>
            <a:ext cx="1995780" cy="523220"/>
          </a:xfrm>
          <a:prstGeom prst="rect">
            <a:avLst/>
          </a:prstGeom>
          <a:noFill/>
        </p:spPr>
        <p:txBody>
          <a:bodyPr wrap="square" rtlCol="0">
            <a:spAutoFit/>
          </a:bodyPr>
          <a:lstStyle/>
          <a:p>
            <a:r>
              <a:rPr kumimoji="1" lang="en-US" altLang="ja-JP" sz="1400" dirty="0"/>
              <a:t>4.0-1</a:t>
            </a:r>
            <a:r>
              <a:rPr kumimoji="1" lang="ja-JP" altLang="en-US" sz="1400" dirty="0"/>
              <a:t>整数計画法によるタスク割り当て計算</a:t>
            </a:r>
          </a:p>
        </p:txBody>
      </p:sp>
      <p:sp>
        <p:nvSpPr>
          <p:cNvPr id="296" name="テキスト ボックス 295">
            <a:extLst>
              <a:ext uri="{FF2B5EF4-FFF2-40B4-BE49-F238E27FC236}">
                <a16:creationId xmlns:a16="http://schemas.microsoft.com/office/drawing/2014/main" id="{A84AA12E-987C-4566-B121-941A16B2BD2C}"/>
              </a:ext>
            </a:extLst>
          </p:cNvPr>
          <p:cNvSpPr txBox="1"/>
          <p:nvPr/>
        </p:nvSpPr>
        <p:spPr>
          <a:xfrm>
            <a:off x="5928244" y="6195185"/>
            <a:ext cx="2587105" cy="307777"/>
          </a:xfrm>
          <a:prstGeom prst="rect">
            <a:avLst/>
          </a:prstGeom>
          <a:noFill/>
        </p:spPr>
        <p:txBody>
          <a:bodyPr wrap="square" rtlCol="0">
            <a:spAutoFit/>
          </a:bodyPr>
          <a:lstStyle/>
          <a:p>
            <a:r>
              <a:rPr kumimoji="1" lang="en-US" altLang="ja-JP" sz="1400" dirty="0"/>
              <a:t>3.</a:t>
            </a:r>
            <a:r>
              <a:rPr kumimoji="1" lang="ja-JP" altLang="en-US" sz="1400" dirty="0"/>
              <a:t>割り当て待ち不具合の追加</a:t>
            </a:r>
          </a:p>
        </p:txBody>
      </p:sp>
      <p:pic>
        <p:nvPicPr>
          <p:cNvPr id="297" name="図 296">
            <a:extLst>
              <a:ext uri="{FF2B5EF4-FFF2-40B4-BE49-F238E27FC236}">
                <a16:creationId xmlns:a16="http://schemas.microsoft.com/office/drawing/2014/main" id="{CA5B5CB7-B027-40BE-8CD5-92D46C09970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7916" y="2063035"/>
            <a:ext cx="1283330" cy="962498"/>
          </a:xfrm>
          <a:prstGeom prst="rect">
            <a:avLst/>
          </a:prstGeom>
        </p:spPr>
      </p:pic>
      <p:sp>
        <p:nvSpPr>
          <p:cNvPr id="298" name="テキスト ボックス 297">
            <a:extLst>
              <a:ext uri="{FF2B5EF4-FFF2-40B4-BE49-F238E27FC236}">
                <a16:creationId xmlns:a16="http://schemas.microsoft.com/office/drawing/2014/main" id="{45A4AE8C-5F78-4454-B680-46C39A3912DB}"/>
              </a:ext>
            </a:extLst>
          </p:cNvPr>
          <p:cNvSpPr txBox="1"/>
          <p:nvPr/>
        </p:nvSpPr>
        <p:spPr>
          <a:xfrm>
            <a:off x="1793344" y="6390408"/>
            <a:ext cx="1170689" cy="307777"/>
          </a:xfrm>
          <a:prstGeom prst="rect">
            <a:avLst/>
          </a:prstGeom>
          <a:noFill/>
        </p:spPr>
        <p:txBody>
          <a:bodyPr wrap="square" rtlCol="0">
            <a:spAutoFit/>
          </a:bodyPr>
          <a:lstStyle/>
          <a:p>
            <a:r>
              <a:rPr kumimoji="1" lang="ja-JP" altLang="en-US" sz="1400" dirty="0"/>
              <a:t>開発者</a:t>
            </a:r>
          </a:p>
        </p:txBody>
      </p:sp>
      <p:sp>
        <p:nvSpPr>
          <p:cNvPr id="299" name="テキスト ボックス 298">
            <a:extLst>
              <a:ext uri="{FF2B5EF4-FFF2-40B4-BE49-F238E27FC236}">
                <a16:creationId xmlns:a16="http://schemas.microsoft.com/office/drawing/2014/main" id="{000FB303-9569-437E-826E-FB4FF3ED3CAF}"/>
              </a:ext>
            </a:extLst>
          </p:cNvPr>
          <p:cNvSpPr txBox="1"/>
          <p:nvPr/>
        </p:nvSpPr>
        <p:spPr>
          <a:xfrm>
            <a:off x="588307" y="3065716"/>
            <a:ext cx="1968716" cy="646331"/>
          </a:xfrm>
          <a:prstGeom prst="rect">
            <a:avLst/>
          </a:prstGeom>
          <a:noFill/>
        </p:spPr>
        <p:txBody>
          <a:bodyPr wrap="square" rtlCol="0">
            <a:spAutoFit/>
          </a:bodyPr>
          <a:lstStyle/>
          <a:p>
            <a:r>
              <a:rPr kumimoji="1" lang="en-US" altLang="ja-JP" sz="1200" dirty="0"/>
              <a:t>2.</a:t>
            </a:r>
            <a:r>
              <a:rPr kumimoji="1" lang="ja-JP" altLang="en-US" sz="1200" dirty="0"/>
              <a:t>開発者の過去のデータからコストとプリファレンスを計算</a:t>
            </a:r>
          </a:p>
        </p:txBody>
      </p:sp>
      <p:sp>
        <p:nvSpPr>
          <p:cNvPr id="90" name="左中かっこ 89">
            <a:extLst>
              <a:ext uri="{FF2B5EF4-FFF2-40B4-BE49-F238E27FC236}">
                <a16:creationId xmlns:a16="http://schemas.microsoft.com/office/drawing/2014/main" id="{73A0D0AA-8977-4FB7-82FA-A12B995C1802}"/>
              </a:ext>
            </a:extLst>
          </p:cNvPr>
          <p:cNvSpPr/>
          <p:nvPr/>
        </p:nvSpPr>
        <p:spPr>
          <a:xfrm rot="16200000">
            <a:off x="2306808" y="5126053"/>
            <a:ext cx="316187" cy="206733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00" name="フリーフォーム: 図形 299">
            <a:extLst>
              <a:ext uri="{FF2B5EF4-FFF2-40B4-BE49-F238E27FC236}">
                <a16:creationId xmlns:a16="http://schemas.microsoft.com/office/drawing/2014/main" id="{981787BC-9870-4C46-8E29-DA26D776BD78}"/>
              </a:ext>
            </a:extLst>
          </p:cNvPr>
          <p:cNvSpPr/>
          <p:nvPr/>
        </p:nvSpPr>
        <p:spPr>
          <a:xfrm>
            <a:off x="2472856" y="6368995"/>
            <a:ext cx="1630017" cy="312719"/>
          </a:xfrm>
          <a:custGeom>
            <a:avLst/>
            <a:gdLst>
              <a:gd name="connsiteX0" fmla="*/ 0 w 1630017"/>
              <a:gd name="connsiteY0" fmla="*/ 0 h 312719"/>
              <a:gd name="connsiteX1" fmla="*/ 190831 w 1630017"/>
              <a:gd name="connsiteY1" fmla="*/ 214685 h 312719"/>
              <a:gd name="connsiteX2" fmla="*/ 723568 w 1630017"/>
              <a:gd name="connsiteY2" fmla="*/ 310101 h 312719"/>
              <a:gd name="connsiteX3" fmla="*/ 1630017 w 1630017"/>
              <a:gd name="connsiteY3" fmla="*/ 119269 h 312719"/>
              <a:gd name="connsiteX4" fmla="*/ 1630017 w 1630017"/>
              <a:gd name="connsiteY4" fmla="*/ 119269 h 312719"/>
              <a:gd name="connsiteX5" fmla="*/ 1630017 w 1630017"/>
              <a:gd name="connsiteY5" fmla="*/ 119269 h 31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0017" h="312719">
                <a:moveTo>
                  <a:pt x="0" y="0"/>
                </a:moveTo>
                <a:cubicBezTo>
                  <a:pt x="35118" y="81501"/>
                  <a:pt x="70236" y="163002"/>
                  <a:pt x="190831" y="214685"/>
                </a:cubicBezTo>
                <a:cubicBezTo>
                  <a:pt x="311426" y="266368"/>
                  <a:pt x="483704" y="326004"/>
                  <a:pt x="723568" y="310101"/>
                </a:cubicBezTo>
                <a:cubicBezTo>
                  <a:pt x="963432" y="294198"/>
                  <a:pt x="1630017" y="119269"/>
                  <a:pt x="1630017" y="119269"/>
                </a:cubicBezTo>
                <a:lnTo>
                  <a:pt x="1630017" y="119269"/>
                </a:lnTo>
                <a:lnTo>
                  <a:pt x="1630017" y="119269"/>
                </a:lnTo>
              </a:path>
            </a:pathLst>
          </a:custGeom>
          <a:noFill/>
          <a:ln>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2" name="テキスト ボックス 301">
            <a:extLst>
              <a:ext uri="{FF2B5EF4-FFF2-40B4-BE49-F238E27FC236}">
                <a16:creationId xmlns:a16="http://schemas.microsoft.com/office/drawing/2014/main" id="{7820B01C-748C-4F10-BA54-B81891798640}"/>
              </a:ext>
            </a:extLst>
          </p:cNvPr>
          <p:cNvSpPr txBox="1"/>
          <p:nvPr/>
        </p:nvSpPr>
        <p:spPr>
          <a:xfrm>
            <a:off x="4071210" y="6317816"/>
            <a:ext cx="1284397" cy="307777"/>
          </a:xfrm>
          <a:prstGeom prst="rect">
            <a:avLst/>
          </a:prstGeom>
          <a:noFill/>
        </p:spPr>
        <p:txBody>
          <a:bodyPr wrap="square" rtlCol="0">
            <a:spAutoFit/>
          </a:bodyPr>
          <a:lstStyle/>
          <a:p>
            <a:r>
              <a:rPr kumimoji="1" lang="en-US" altLang="ja-JP" sz="1400" dirty="0"/>
              <a:t>1.</a:t>
            </a:r>
            <a:r>
              <a:rPr kumimoji="1" lang="ja-JP" altLang="en-US" sz="1400" dirty="0"/>
              <a:t>上限を設定</a:t>
            </a:r>
          </a:p>
        </p:txBody>
      </p:sp>
      <p:grpSp>
        <p:nvGrpSpPr>
          <p:cNvPr id="303" name="グループ化 302">
            <a:extLst>
              <a:ext uri="{FF2B5EF4-FFF2-40B4-BE49-F238E27FC236}">
                <a16:creationId xmlns:a16="http://schemas.microsoft.com/office/drawing/2014/main" id="{C3AB6297-2FE8-40CE-9B49-E289ACE0FD63}"/>
              </a:ext>
            </a:extLst>
          </p:cNvPr>
          <p:cNvGrpSpPr/>
          <p:nvPr/>
        </p:nvGrpSpPr>
        <p:grpSpPr>
          <a:xfrm>
            <a:off x="1431231" y="4103109"/>
            <a:ext cx="462476" cy="440977"/>
            <a:chOff x="862374" y="2668044"/>
            <a:chExt cx="1121969" cy="1121820"/>
          </a:xfrm>
          <a:solidFill>
            <a:srgbClr val="FF0000"/>
          </a:solidFill>
        </p:grpSpPr>
        <p:sp>
          <p:nvSpPr>
            <p:cNvPr id="304" name="楕円 303">
              <a:extLst>
                <a:ext uri="{FF2B5EF4-FFF2-40B4-BE49-F238E27FC236}">
                  <a16:creationId xmlns:a16="http://schemas.microsoft.com/office/drawing/2014/main" id="{7A3E34A5-174F-465B-A3C4-4B7D7F55C452}"/>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5" name="楕円 304">
              <a:extLst>
                <a:ext uri="{FF2B5EF4-FFF2-40B4-BE49-F238E27FC236}">
                  <a16:creationId xmlns:a16="http://schemas.microsoft.com/office/drawing/2014/main" id="{233F3A4D-6A2F-4871-B306-CEF18B8C2F1A}"/>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6" name="楕円 305">
              <a:extLst>
                <a:ext uri="{FF2B5EF4-FFF2-40B4-BE49-F238E27FC236}">
                  <a16:creationId xmlns:a16="http://schemas.microsoft.com/office/drawing/2014/main" id="{EDB6506A-055A-4260-BD1B-8AF10E49923D}"/>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7" name="楕円 306">
              <a:extLst>
                <a:ext uri="{FF2B5EF4-FFF2-40B4-BE49-F238E27FC236}">
                  <a16:creationId xmlns:a16="http://schemas.microsoft.com/office/drawing/2014/main" id="{00F54BBA-9942-4818-85BB-097198CFE4AE}"/>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08" name="直線コネクタ 307">
              <a:extLst>
                <a:ext uri="{FF2B5EF4-FFF2-40B4-BE49-F238E27FC236}">
                  <a16:creationId xmlns:a16="http://schemas.microsoft.com/office/drawing/2014/main" id="{91F62624-393A-418B-B3C3-CACAC8F756A2}"/>
                </a:ext>
              </a:extLst>
            </p:cNvPr>
            <p:cNvCxnSpPr>
              <a:stCxn id="306"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9" name="直線コネクタ 308">
              <a:extLst>
                <a:ext uri="{FF2B5EF4-FFF2-40B4-BE49-F238E27FC236}">
                  <a16:creationId xmlns:a16="http://schemas.microsoft.com/office/drawing/2014/main" id="{B0067063-D3E9-4661-8CF0-B3E46982C156}"/>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310" name="グループ化 309">
              <a:extLst>
                <a:ext uri="{FF2B5EF4-FFF2-40B4-BE49-F238E27FC236}">
                  <a16:creationId xmlns:a16="http://schemas.microsoft.com/office/drawing/2014/main" id="{E4C0F1A7-26F0-47E9-92BA-2B7F0F7C9649}"/>
                </a:ext>
              </a:extLst>
            </p:cNvPr>
            <p:cNvGrpSpPr/>
            <p:nvPr/>
          </p:nvGrpSpPr>
          <p:grpSpPr>
            <a:xfrm rot="2074136">
              <a:off x="1071208" y="3477916"/>
              <a:ext cx="263867" cy="311948"/>
              <a:chOff x="2881627" y="3574976"/>
              <a:chExt cx="186274" cy="330496"/>
            </a:xfrm>
            <a:grpFill/>
          </p:grpSpPr>
          <p:cxnSp>
            <p:nvCxnSpPr>
              <p:cNvPr id="326" name="直線コネクタ 325">
                <a:extLst>
                  <a:ext uri="{FF2B5EF4-FFF2-40B4-BE49-F238E27FC236}">
                    <a16:creationId xmlns:a16="http://schemas.microsoft.com/office/drawing/2014/main" id="{981ED97C-4AC5-4C17-876F-7B9E9B086CCD}"/>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7" name="直線コネクタ 326">
                <a:extLst>
                  <a:ext uri="{FF2B5EF4-FFF2-40B4-BE49-F238E27FC236}">
                    <a16:creationId xmlns:a16="http://schemas.microsoft.com/office/drawing/2014/main" id="{F41E5294-6D12-4A2C-9F01-5C03CEB4DA8C}"/>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1" name="グループ化 310">
              <a:extLst>
                <a:ext uri="{FF2B5EF4-FFF2-40B4-BE49-F238E27FC236}">
                  <a16:creationId xmlns:a16="http://schemas.microsoft.com/office/drawing/2014/main" id="{4F922E70-391A-41E0-A159-4F9098A4613A}"/>
                </a:ext>
              </a:extLst>
            </p:cNvPr>
            <p:cNvGrpSpPr/>
            <p:nvPr/>
          </p:nvGrpSpPr>
          <p:grpSpPr>
            <a:xfrm rot="5400000">
              <a:off x="1066853" y="3073651"/>
              <a:ext cx="260522" cy="428383"/>
              <a:chOff x="2881627" y="3574976"/>
              <a:chExt cx="186274" cy="330496"/>
            </a:xfrm>
            <a:grpFill/>
          </p:grpSpPr>
          <p:cxnSp>
            <p:nvCxnSpPr>
              <p:cNvPr id="324" name="直線コネクタ 323">
                <a:extLst>
                  <a:ext uri="{FF2B5EF4-FFF2-40B4-BE49-F238E27FC236}">
                    <a16:creationId xmlns:a16="http://schemas.microsoft.com/office/drawing/2014/main" id="{8C481D57-91F0-4A9A-9A9B-E54C93A7D76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5" name="直線コネクタ 324">
                <a:extLst>
                  <a:ext uri="{FF2B5EF4-FFF2-40B4-BE49-F238E27FC236}">
                    <a16:creationId xmlns:a16="http://schemas.microsoft.com/office/drawing/2014/main" id="{459699F9-A6CC-4785-B616-737C8D471890}"/>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2" name="グループ化 311">
              <a:extLst>
                <a:ext uri="{FF2B5EF4-FFF2-40B4-BE49-F238E27FC236}">
                  <a16:creationId xmlns:a16="http://schemas.microsoft.com/office/drawing/2014/main" id="{B056A664-8E9A-4680-8DDA-2E30ABC01A82}"/>
                </a:ext>
              </a:extLst>
            </p:cNvPr>
            <p:cNvGrpSpPr/>
            <p:nvPr/>
          </p:nvGrpSpPr>
          <p:grpSpPr>
            <a:xfrm rot="2591180">
              <a:off x="1062008" y="3251719"/>
              <a:ext cx="332551" cy="509143"/>
              <a:chOff x="2881627" y="3574976"/>
              <a:chExt cx="186274" cy="330496"/>
            </a:xfrm>
            <a:grpFill/>
          </p:grpSpPr>
          <p:cxnSp>
            <p:nvCxnSpPr>
              <p:cNvPr id="322" name="直線コネクタ 321">
                <a:extLst>
                  <a:ext uri="{FF2B5EF4-FFF2-40B4-BE49-F238E27FC236}">
                    <a16:creationId xmlns:a16="http://schemas.microsoft.com/office/drawing/2014/main" id="{329788D3-16C8-474C-9FFC-B4DDAE3AEE9C}"/>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3" name="直線コネクタ 322">
                <a:extLst>
                  <a:ext uri="{FF2B5EF4-FFF2-40B4-BE49-F238E27FC236}">
                    <a16:creationId xmlns:a16="http://schemas.microsoft.com/office/drawing/2014/main" id="{D92241BE-DD7C-48F1-BDB7-DAF2EE759F36}"/>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3" name="グループ化 312">
              <a:extLst>
                <a:ext uri="{FF2B5EF4-FFF2-40B4-BE49-F238E27FC236}">
                  <a16:creationId xmlns:a16="http://schemas.microsoft.com/office/drawing/2014/main" id="{54BB8015-91E6-4C84-8757-0F65B51266B7}"/>
                </a:ext>
              </a:extLst>
            </p:cNvPr>
            <p:cNvGrpSpPr/>
            <p:nvPr/>
          </p:nvGrpSpPr>
          <p:grpSpPr>
            <a:xfrm rot="19525864" flipH="1">
              <a:off x="1476512" y="3466989"/>
              <a:ext cx="263867" cy="311948"/>
              <a:chOff x="2881627" y="3574976"/>
              <a:chExt cx="186274" cy="330496"/>
            </a:xfrm>
            <a:grpFill/>
          </p:grpSpPr>
          <p:cxnSp>
            <p:nvCxnSpPr>
              <p:cNvPr id="320" name="直線コネクタ 319">
                <a:extLst>
                  <a:ext uri="{FF2B5EF4-FFF2-40B4-BE49-F238E27FC236}">
                    <a16:creationId xmlns:a16="http://schemas.microsoft.com/office/drawing/2014/main" id="{14550918-B6F1-45DD-A7F1-E909E6DF01F6}"/>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1" name="直線コネクタ 320">
                <a:extLst>
                  <a:ext uri="{FF2B5EF4-FFF2-40B4-BE49-F238E27FC236}">
                    <a16:creationId xmlns:a16="http://schemas.microsoft.com/office/drawing/2014/main" id="{582857A0-ED8D-432A-905A-3F94C51A0439}"/>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4" name="グループ化 313">
              <a:extLst>
                <a:ext uri="{FF2B5EF4-FFF2-40B4-BE49-F238E27FC236}">
                  <a16:creationId xmlns:a16="http://schemas.microsoft.com/office/drawing/2014/main" id="{E139C603-4F15-4688-8C05-4567F038C5FF}"/>
                </a:ext>
              </a:extLst>
            </p:cNvPr>
            <p:cNvGrpSpPr/>
            <p:nvPr/>
          </p:nvGrpSpPr>
          <p:grpSpPr>
            <a:xfrm rot="16200000" flipH="1">
              <a:off x="1472157" y="3062724"/>
              <a:ext cx="260522" cy="428383"/>
              <a:chOff x="2881627" y="3574976"/>
              <a:chExt cx="186274" cy="330496"/>
            </a:xfrm>
            <a:grpFill/>
          </p:grpSpPr>
          <p:cxnSp>
            <p:nvCxnSpPr>
              <p:cNvPr id="318" name="直線コネクタ 317">
                <a:extLst>
                  <a:ext uri="{FF2B5EF4-FFF2-40B4-BE49-F238E27FC236}">
                    <a16:creationId xmlns:a16="http://schemas.microsoft.com/office/drawing/2014/main" id="{26BC99F3-F291-4510-AFF6-C6ED61CC0AD5}"/>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9" name="直線コネクタ 318">
                <a:extLst>
                  <a:ext uri="{FF2B5EF4-FFF2-40B4-BE49-F238E27FC236}">
                    <a16:creationId xmlns:a16="http://schemas.microsoft.com/office/drawing/2014/main" id="{7F572897-D836-42D2-9C5D-BF6A0983C6E5}"/>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15" name="グループ化 314">
              <a:extLst>
                <a:ext uri="{FF2B5EF4-FFF2-40B4-BE49-F238E27FC236}">
                  <a16:creationId xmlns:a16="http://schemas.microsoft.com/office/drawing/2014/main" id="{90D3F95D-6362-4533-A6C5-0ACCFE9A9034}"/>
                </a:ext>
              </a:extLst>
            </p:cNvPr>
            <p:cNvGrpSpPr/>
            <p:nvPr/>
          </p:nvGrpSpPr>
          <p:grpSpPr>
            <a:xfrm rot="19008820" flipH="1">
              <a:off x="1467312" y="3240792"/>
              <a:ext cx="332551" cy="509143"/>
              <a:chOff x="2881627" y="3574976"/>
              <a:chExt cx="186274" cy="330496"/>
            </a:xfrm>
            <a:grpFill/>
          </p:grpSpPr>
          <p:cxnSp>
            <p:nvCxnSpPr>
              <p:cNvPr id="316" name="直線コネクタ 315">
                <a:extLst>
                  <a:ext uri="{FF2B5EF4-FFF2-40B4-BE49-F238E27FC236}">
                    <a16:creationId xmlns:a16="http://schemas.microsoft.com/office/drawing/2014/main" id="{12BBB501-A82F-4E54-97C6-17F0093DB9AC}"/>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7" name="直線コネクタ 316">
                <a:extLst>
                  <a:ext uri="{FF2B5EF4-FFF2-40B4-BE49-F238E27FC236}">
                    <a16:creationId xmlns:a16="http://schemas.microsoft.com/office/drawing/2014/main" id="{9F885B4E-9A7C-4E80-AE74-6A8907563E4C}"/>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328" name="グループ化 327">
            <a:extLst>
              <a:ext uri="{FF2B5EF4-FFF2-40B4-BE49-F238E27FC236}">
                <a16:creationId xmlns:a16="http://schemas.microsoft.com/office/drawing/2014/main" id="{46E06E2A-DAD7-4BF1-A1C8-6C564B9330A8}"/>
              </a:ext>
            </a:extLst>
          </p:cNvPr>
          <p:cNvGrpSpPr/>
          <p:nvPr/>
        </p:nvGrpSpPr>
        <p:grpSpPr>
          <a:xfrm>
            <a:off x="1876275" y="4175128"/>
            <a:ext cx="418934" cy="405956"/>
            <a:chOff x="1564521" y="2380296"/>
            <a:chExt cx="2105747" cy="1979436"/>
          </a:xfrm>
        </p:grpSpPr>
        <p:sp>
          <p:nvSpPr>
            <p:cNvPr id="329" name="楕円 328">
              <a:extLst>
                <a:ext uri="{FF2B5EF4-FFF2-40B4-BE49-F238E27FC236}">
                  <a16:creationId xmlns:a16="http://schemas.microsoft.com/office/drawing/2014/main" id="{02761EAF-1584-4726-A398-7236EB012174}"/>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0" name="楕円 329">
              <a:extLst>
                <a:ext uri="{FF2B5EF4-FFF2-40B4-BE49-F238E27FC236}">
                  <a16:creationId xmlns:a16="http://schemas.microsoft.com/office/drawing/2014/main" id="{7E9836A8-8F50-4D87-B310-D90CEBAB8225}"/>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1" name="楕円 330">
              <a:extLst>
                <a:ext uri="{FF2B5EF4-FFF2-40B4-BE49-F238E27FC236}">
                  <a16:creationId xmlns:a16="http://schemas.microsoft.com/office/drawing/2014/main" id="{B35142FD-2A96-4852-9D3B-BBB441937C13}"/>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2" name="楕円 331">
              <a:extLst>
                <a:ext uri="{FF2B5EF4-FFF2-40B4-BE49-F238E27FC236}">
                  <a16:creationId xmlns:a16="http://schemas.microsoft.com/office/drawing/2014/main" id="{A806EA01-1598-4A2C-B4CC-30B2F240D60E}"/>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33" name="直線コネクタ 332">
              <a:extLst>
                <a:ext uri="{FF2B5EF4-FFF2-40B4-BE49-F238E27FC236}">
                  <a16:creationId xmlns:a16="http://schemas.microsoft.com/office/drawing/2014/main" id="{B4413E99-6C4D-4521-AE51-9240254339B0}"/>
                </a:ext>
              </a:extLst>
            </p:cNvPr>
            <p:cNvCxnSpPr>
              <a:stCxn id="331"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34" name="直線コネクタ 333">
              <a:extLst>
                <a:ext uri="{FF2B5EF4-FFF2-40B4-BE49-F238E27FC236}">
                  <a16:creationId xmlns:a16="http://schemas.microsoft.com/office/drawing/2014/main" id="{FC5D7C90-961D-468D-B06E-AB8ABD7C086F}"/>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35" name="グループ化 334">
              <a:extLst>
                <a:ext uri="{FF2B5EF4-FFF2-40B4-BE49-F238E27FC236}">
                  <a16:creationId xmlns:a16="http://schemas.microsoft.com/office/drawing/2014/main" id="{497FAFDB-C830-4B64-9793-71C14C9585C1}"/>
                </a:ext>
              </a:extLst>
            </p:cNvPr>
            <p:cNvGrpSpPr/>
            <p:nvPr/>
          </p:nvGrpSpPr>
          <p:grpSpPr>
            <a:xfrm rot="2074136">
              <a:off x="1956472" y="3809302"/>
              <a:ext cx="495235" cy="550430"/>
              <a:chOff x="2881627" y="3574976"/>
              <a:chExt cx="186274" cy="330496"/>
            </a:xfrm>
            <a:solidFill>
              <a:schemeClr val="accent4"/>
            </a:solidFill>
          </p:grpSpPr>
          <p:cxnSp>
            <p:nvCxnSpPr>
              <p:cNvPr id="351" name="直線コネクタ 350">
                <a:extLst>
                  <a:ext uri="{FF2B5EF4-FFF2-40B4-BE49-F238E27FC236}">
                    <a16:creationId xmlns:a16="http://schemas.microsoft.com/office/drawing/2014/main" id="{18E45010-FA2D-4437-96EA-505DE2FF84C3}"/>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2" name="直線コネクタ 351">
                <a:extLst>
                  <a:ext uri="{FF2B5EF4-FFF2-40B4-BE49-F238E27FC236}">
                    <a16:creationId xmlns:a16="http://schemas.microsoft.com/office/drawing/2014/main" id="{875DDE57-BCA3-46A5-892A-C1C64B3064C4}"/>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36" name="グループ化 335">
              <a:extLst>
                <a:ext uri="{FF2B5EF4-FFF2-40B4-BE49-F238E27FC236}">
                  <a16:creationId xmlns:a16="http://schemas.microsoft.com/office/drawing/2014/main" id="{315A974D-D176-435F-8493-BFF2580C5095}"/>
                </a:ext>
              </a:extLst>
            </p:cNvPr>
            <p:cNvGrpSpPr/>
            <p:nvPr/>
          </p:nvGrpSpPr>
          <p:grpSpPr>
            <a:xfrm rot="5400000">
              <a:off x="1962927" y="3071924"/>
              <a:ext cx="459686" cy="804000"/>
              <a:chOff x="2881627" y="3574976"/>
              <a:chExt cx="186274" cy="330496"/>
            </a:xfrm>
            <a:solidFill>
              <a:schemeClr val="accent4"/>
            </a:solidFill>
          </p:grpSpPr>
          <p:cxnSp>
            <p:nvCxnSpPr>
              <p:cNvPr id="349" name="直線コネクタ 348">
                <a:extLst>
                  <a:ext uri="{FF2B5EF4-FFF2-40B4-BE49-F238E27FC236}">
                    <a16:creationId xmlns:a16="http://schemas.microsoft.com/office/drawing/2014/main" id="{F7AB72D2-D3C8-4E22-87F0-EF35DAB86CBC}"/>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50" name="直線コネクタ 349">
                <a:extLst>
                  <a:ext uri="{FF2B5EF4-FFF2-40B4-BE49-F238E27FC236}">
                    <a16:creationId xmlns:a16="http://schemas.microsoft.com/office/drawing/2014/main" id="{B2589895-A4F7-4FDC-B517-97D1051E9E7A}"/>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37" name="グループ化 336">
              <a:extLst>
                <a:ext uri="{FF2B5EF4-FFF2-40B4-BE49-F238E27FC236}">
                  <a16:creationId xmlns:a16="http://schemas.microsoft.com/office/drawing/2014/main" id="{F147971D-71B6-4093-A078-633A46B7F98D}"/>
                </a:ext>
              </a:extLst>
            </p:cNvPr>
            <p:cNvGrpSpPr/>
            <p:nvPr/>
          </p:nvGrpSpPr>
          <p:grpSpPr>
            <a:xfrm rot="2591180">
              <a:off x="1939200" y="3410183"/>
              <a:ext cx="624140" cy="898375"/>
              <a:chOff x="2881627" y="3574976"/>
              <a:chExt cx="186274" cy="330496"/>
            </a:xfrm>
            <a:solidFill>
              <a:schemeClr val="accent4"/>
            </a:solidFill>
          </p:grpSpPr>
          <p:cxnSp>
            <p:nvCxnSpPr>
              <p:cNvPr id="347" name="直線コネクタ 346">
                <a:extLst>
                  <a:ext uri="{FF2B5EF4-FFF2-40B4-BE49-F238E27FC236}">
                    <a16:creationId xmlns:a16="http://schemas.microsoft.com/office/drawing/2014/main" id="{5822C853-241E-41BD-BA2D-121E04218399}"/>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8" name="直線コネクタ 347">
                <a:extLst>
                  <a:ext uri="{FF2B5EF4-FFF2-40B4-BE49-F238E27FC236}">
                    <a16:creationId xmlns:a16="http://schemas.microsoft.com/office/drawing/2014/main" id="{EBF5FCD2-BA01-4CA3-8F15-6CA056D770F1}"/>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38" name="グループ化 337">
              <a:extLst>
                <a:ext uri="{FF2B5EF4-FFF2-40B4-BE49-F238E27FC236}">
                  <a16:creationId xmlns:a16="http://schemas.microsoft.com/office/drawing/2014/main" id="{ADB2F1C8-01B4-4FE1-A842-446673E04C5C}"/>
                </a:ext>
              </a:extLst>
            </p:cNvPr>
            <p:cNvGrpSpPr/>
            <p:nvPr/>
          </p:nvGrpSpPr>
          <p:grpSpPr>
            <a:xfrm rot="19525864" flipH="1">
              <a:off x="2717153" y="3790019"/>
              <a:ext cx="495235" cy="550430"/>
              <a:chOff x="2881627" y="3574976"/>
              <a:chExt cx="186274" cy="330496"/>
            </a:xfrm>
            <a:solidFill>
              <a:schemeClr val="accent4"/>
            </a:solidFill>
          </p:grpSpPr>
          <p:cxnSp>
            <p:nvCxnSpPr>
              <p:cNvPr id="345" name="直線コネクタ 344">
                <a:extLst>
                  <a:ext uri="{FF2B5EF4-FFF2-40B4-BE49-F238E27FC236}">
                    <a16:creationId xmlns:a16="http://schemas.microsoft.com/office/drawing/2014/main" id="{23CFF9FA-572B-4494-BAE0-BBEAA5D238D3}"/>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6" name="直線コネクタ 345">
                <a:extLst>
                  <a:ext uri="{FF2B5EF4-FFF2-40B4-BE49-F238E27FC236}">
                    <a16:creationId xmlns:a16="http://schemas.microsoft.com/office/drawing/2014/main" id="{C0BFAA1B-C680-4AE0-B591-3B782D14FFF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39" name="グループ化 338">
              <a:extLst>
                <a:ext uri="{FF2B5EF4-FFF2-40B4-BE49-F238E27FC236}">
                  <a16:creationId xmlns:a16="http://schemas.microsoft.com/office/drawing/2014/main" id="{836C81E4-097B-48D1-99F5-1ED839E42D76}"/>
                </a:ext>
              </a:extLst>
            </p:cNvPr>
            <p:cNvGrpSpPr/>
            <p:nvPr/>
          </p:nvGrpSpPr>
          <p:grpSpPr>
            <a:xfrm rot="16200000" flipH="1">
              <a:off x="2723613" y="3052649"/>
              <a:ext cx="459688" cy="804000"/>
              <a:chOff x="2881627" y="3574976"/>
              <a:chExt cx="186274" cy="330496"/>
            </a:xfrm>
            <a:solidFill>
              <a:schemeClr val="accent4"/>
            </a:solidFill>
          </p:grpSpPr>
          <p:cxnSp>
            <p:nvCxnSpPr>
              <p:cNvPr id="343" name="直線コネクタ 342">
                <a:extLst>
                  <a:ext uri="{FF2B5EF4-FFF2-40B4-BE49-F238E27FC236}">
                    <a16:creationId xmlns:a16="http://schemas.microsoft.com/office/drawing/2014/main" id="{6BE97A76-0C7C-423A-9173-118FD80FC70C}"/>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4" name="直線コネクタ 343">
                <a:extLst>
                  <a:ext uri="{FF2B5EF4-FFF2-40B4-BE49-F238E27FC236}">
                    <a16:creationId xmlns:a16="http://schemas.microsoft.com/office/drawing/2014/main" id="{DE1A8EBB-C27C-4B5C-B97D-EDB7C27A612F}"/>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40" name="グループ化 339">
              <a:extLst>
                <a:ext uri="{FF2B5EF4-FFF2-40B4-BE49-F238E27FC236}">
                  <a16:creationId xmlns:a16="http://schemas.microsoft.com/office/drawing/2014/main" id="{78A9550F-94FA-4C4A-A556-F283BF269D66}"/>
                </a:ext>
              </a:extLst>
            </p:cNvPr>
            <p:cNvGrpSpPr/>
            <p:nvPr/>
          </p:nvGrpSpPr>
          <p:grpSpPr>
            <a:xfrm rot="19008820" flipH="1">
              <a:off x="2699886" y="3390905"/>
              <a:ext cx="624140" cy="898377"/>
              <a:chOff x="2881627" y="3574976"/>
              <a:chExt cx="186274" cy="330496"/>
            </a:xfrm>
            <a:solidFill>
              <a:schemeClr val="accent4"/>
            </a:solidFill>
          </p:grpSpPr>
          <p:cxnSp>
            <p:nvCxnSpPr>
              <p:cNvPr id="341" name="直線コネクタ 340">
                <a:extLst>
                  <a:ext uri="{FF2B5EF4-FFF2-40B4-BE49-F238E27FC236}">
                    <a16:creationId xmlns:a16="http://schemas.microsoft.com/office/drawing/2014/main" id="{00B00145-886D-43DC-BBA6-234AA86DBA8F}"/>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42" name="直線コネクタ 341">
                <a:extLst>
                  <a:ext uri="{FF2B5EF4-FFF2-40B4-BE49-F238E27FC236}">
                    <a16:creationId xmlns:a16="http://schemas.microsoft.com/office/drawing/2014/main" id="{E4605B22-05F4-4246-BDC2-964FE6780DDA}"/>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378" name="グループ化 377">
            <a:extLst>
              <a:ext uri="{FF2B5EF4-FFF2-40B4-BE49-F238E27FC236}">
                <a16:creationId xmlns:a16="http://schemas.microsoft.com/office/drawing/2014/main" id="{1879C1E1-314E-4539-B4F4-DCB5F15B6389}"/>
              </a:ext>
            </a:extLst>
          </p:cNvPr>
          <p:cNvGrpSpPr/>
          <p:nvPr/>
        </p:nvGrpSpPr>
        <p:grpSpPr>
          <a:xfrm>
            <a:off x="2291860" y="4185515"/>
            <a:ext cx="418934" cy="405956"/>
            <a:chOff x="1564521" y="2380296"/>
            <a:chExt cx="2105747" cy="1979436"/>
          </a:xfrm>
        </p:grpSpPr>
        <p:sp>
          <p:nvSpPr>
            <p:cNvPr id="379" name="楕円 378">
              <a:extLst>
                <a:ext uri="{FF2B5EF4-FFF2-40B4-BE49-F238E27FC236}">
                  <a16:creationId xmlns:a16="http://schemas.microsoft.com/office/drawing/2014/main" id="{4A086CCE-C577-4AD1-8CE4-FCB7AFDC0F76}"/>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0" name="楕円 379">
              <a:extLst>
                <a:ext uri="{FF2B5EF4-FFF2-40B4-BE49-F238E27FC236}">
                  <a16:creationId xmlns:a16="http://schemas.microsoft.com/office/drawing/2014/main" id="{3C4EB4CB-BC77-4D5E-B81F-817923F4E00E}"/>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1" name="楕円 380">
              <a:extLst>
                <a:ext uri="{FF2B5EF4-FFF2-40B4-BE49-F238E27FC236}">
                  <a16:creationId xmlns:a16="http://schemas.microsoft.com/office/drawing/2014/main" id="{0D1D9741-BFD6-49B7-A241-70836814D5F8}"/>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2" name="楕円 381">
              <a:extLst>
                <a:ext uri="{FF2B5EF4-FFF2-40B4-BE49-F238E27FC236}">
                  <a16:creationId xmlns:a16="http://schemas.microsoft.com/office/drawing/2014/main" id="{3CE22018-07CF-46B9-9869-323EA83876E0}"/>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83" name="直線コネクタ 382">
              <a:extLst>
                <a:ext uri="{FF2B5EF4-FFF2-40B4-BE49-F238E27FC236}">
                  <a16:creationId xmlns:a16="http://schemas.microsoft.com/office/drawing/2014/main" id="{5B5CCF4C-033E-4398-9F23-DB9382420523}"/>
                </a:ext>
              </a:extLst>
            </p:cNvPr>
            <p:cNvCxnSpPr>
              <a:stCxn id="381"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4" name="直線コネクタ 383">
              <a:extLst>
                <a:ext uri="{FF2B5EF4-FFF2-40B4-BE49-F238E27FC236}">
                  <a16:creationId xmlns:a16="http://schemas.microsoft.com/office/drawing/2014/main" id="{B893567A-2C42-4A91-9B9C-0854414AF15A}"/>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85" name="グループ化 384">
              <a:extLst>
                <a:ext uri="{FF2B5EF4-FFF2-40B4-BE49-F238E27FC236}">
                  <a16:creationId xmlns:a16="http://schemas.microsoft.com/office/drawing/2014/main" id="{F62A937E-5731-4129-8A09-94A58E05D240}"/>
                </a:ext>
              </a:extLst>
            </p:cNvPr>
            <p:cNvGrpSpPr/>
            <p:nvPr/>
          </p:nvGrpSpPr>
          <p:grpSpPr>
            <a:xfrm rot="2074136">
              <a:off x="1956472" y="3809302"/>
              <a:ext cx="495235" cy="550430"/>
              <a:chOff x="2881627" y="3574976"/>
              <a:chExt cx="186274" cy="330496"/>
            </a:xfrm>
            <a:solidFill>
              <a:schemeClr val="accent4"/>
            </a:solidFill>
          </p:grpSpPr>
          <p:cxnSp>
            <p:nvCxnSpPr>
              <p:cNvPr id="401" name="直線コネクタ 400">
                <a:extLst>
                  <a:ext uri="{FF2B5EF4-FFF2-40B4-BE49-F238E27FC236}">
                    <a16:creationId xmlns:a16="http://schemas.microsoft.com/office/drawing/2014/main" id="{E54798E7-4271-4072-AC4D-8B3DA39E6A97}"/>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2" name="直線コネクタ 401">
                <a:extLst>
                  <a:ext uri="{FF2B5EF4-FFF2-40B4-BE49-F238E27FC236}">
                    <a16:creationId xmlns:a16="http://schemas.microsoft.com/office/drawing/2014/main" id="{E85F0CC8-004C-4025-AB45-03D20EFEE82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86" name="グループ化 385">
              <a:extLst>
                <a:ext uri="{FF2B5EF4-FFF2-40B4-BE49-F238E27FC236}">
                  <a16:creationId xmlns:a16="http://schemas.microsoft.com/office/drawing/2014/main" id="{7BD31042-A7E0-4794-B9AF-2CA5E53D41B7}"/>
                </a:ext>
              </a:extLst>
            </p:cNvPr>
            <p:cNvGrpSpPr/>
            <p:nvPr/>
          </p:nvGrpSpPr>
          <p:grpSpPr>
            <a:xfrm rot="5400000">
              <a:off x="1962927" y="3071924"/>
              <a:ext cx="459686" cy="804000"/>
              <a:chOff x="2881627" y="3574976"/>
              <a:chExt cx="186274" cy="330496"/>
            </a:xfrm>
            <a:solidFill>
              <a:schemeClr val="accent4"/>
            </a:solidFill>
          </p:grpSpPr>
          <p:cxnSp>
            <p:nvCxnSpPr>
              <p:cNvPr id="399" name="直線コネクタ 398">
                <a:extLst>
                  <a:ext uri="{FF2B5EF4-FFF2-40B4-BE49-F238E27FC236}">
                    <a16:creationId xmlns:a16="http://schemas.microsoft.com/office/drawing/2014/main" id="{1D89258E-243B-40A4-B429-95B44D1599D1}"/>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0" name="直線コネクタ 399">
                <a:extLst>
                  <a:ext uri="{FF2B5EF4-FFF2-40B4-BE49-F238E27FC236}">
                    <a16:creationId xmlns:a16="http://schemas.microsoft.com/office/drawing/2014/main" id="{EA7BAB10-C2BA-4DD8-B2FD-CD96D17B9A2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87" name="グループ化 386">
              <a:extLst>
                <a:ext uri="{FF2B5EF4-FFF2-40B4-BE49-F238E27FC236}">
                  <a16:creationId xmlns:a16="http://schemas.microsoft.com/office/drawing/2014/main" id="{6302B70F-9FF4-404D-8EF3-47449973A56C}"/>
                </a:ext>
              </a:extLst>
            </p:cNvPr>
            <p:cNvGrpSpPr/>
            <p:nvPr/>
          </p:nvGrpSpPr>
          <p:grpSpPr>
            <a:xfrm rot="2591180">
              <a:off x="1939200" y="3410183"/>
              <a:ext cx="624140" cy="898375"/>
              <a:chOff x="2881627" y="3574976"/>
              <a:chExt cx="186274" cy="330496"/>
            </a:xfrm>
            <a:solidFill>
              <a:schemeClr val="accent4"/>
            </a:solidFill>
          </p:grpSpPr>
          <p:cxnSp>
            <p:nvCxnSpPr>
              <p:cNvPr id="397" name="直線コネクタ 396">
                <a:extLst>
                  <a:ext uri="{FF2B5EF4-FFF2-40B4-BE49-F238E27FC236}">
                    <a16:creationId xmlns:a16="http://schemas.microsoft.com/office/drawing/2014/main" id="{D02D5218-E28F-4532-853A-322DEEFFF885}"/>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8" name="直線コネクタ 397">
                <a:extLst>
                  <a:ext uri="{FF2B5EF4-FFF2-40B4-BE49-F238E27FC236}">
                    <a16:creationId xmlns:a16="http://schemas.microsoft.com/office/drawing/2014/main" id="{2EC94680-DEAB-46D4-8C84-48ECAE1BF9D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88" name="グループ化 387">
              <a:extLst>
                <a:ext uri="{FF2B5EF4-FFF2-40B4-BE49-F238E27FC236}">
                  <a16:creationId xmlns:a16="http://schemas.microsoft.com/office/drawing/2014/main" id="{5F93B510-6FBA-4887-8F23-95FC91B5E9CF}"/>
                </a:ext>
              </a:extLst>
            </p:cNvPr>
            <p:cNvGrpSpPr/>
            <p:nvPr/>
          </p:nvGrpSpPr>
          <p:grpSpPr>
            <a:xfrm rot="19525864" flipH="1">
              <a:off x="2717153" y="3790019"/>
              <a:ext cx="495235" cy="550430"/>
              <a:chOff x="2881627" y="3574976"/>
              <a:chExt cx="186274" cy="330496"/>
            </a:xfrm>
            <a:solidFill>
              <a:schemeClr val="accent4"/>
            </a:solidFill>
          </p:grpSpPr>
          <p:cxnSp>
            <p:nvCxnSpPr>
              <p:cNvPr id="395" name="直線コネクタ 394">
                <a:extLst>
                  <a:ext uri="{FF2B5EF4-FFF2-40B4-BE49-F238E27FC236}">
                    <a16:creationId xmlns:a16="http://schemas.microsoft.com/office/drawing/2014/main" id="{6B135DAB-00CC-454E-8AB7-13C41DF3EFFA}"/>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6" name="直線コネクタ 395">
                <a:extLst>
                  <a:ext uri="{FF2B5EF4-FFF2-40B4-BE49-F238E27FC236}">
                    <a16:creationId xmlns:a16="http://schemas.microsoft.com/office/drawing/2014/main" id="{791ADD3A-1500-4DD7-9B7C-2F68E686622A}"/>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89" name="グループ化 388">
              <a:extLst>
                <a:ext uri="{FF2B5EF4-FFF2-40B4-BE49-F238E27FC236}">
                  <a16:creationId xmlns:a16="http://schemas.microsoft.com/office/drawing/2014/main" id="{ED3E59C4-9927-4ADD-8732-5710CAF06301}"/>
                </a:ext>
              </a:extLst>
            </p:cNvPr>
            <p:cNvGrpSpPr/>
            <p:nvPr/>
          </p:nvGrpSpPr>
          <p:grpSpPr>
            <a:xfrm rot="16200000" flipH="1">
              <a:off x="2723613" y="3052649"/>
              <a:ext cx="459688" cy="804000"/>
              <a:chOff x="2881627" y="3574976"/>
              <a:chExt cx="186274" cy="330496"/>
            </a:xfrm>
            <a:solidFill>
              <a:schemeClr val="accent4"/>
            </a:solidFill>
          </p:grpSpPr>
          <p:cxnSp>
            <p:nvCxnSpPr>
              <p:cNvPr id="393" name="直線コネクタ 392">
                <a:extLst>
                  <a:ext uri="{FF2B5EF4-FFF2-40B4-BE49-F238E27FC236}">
                    <a16:creationId xmlns:a16="http://schemas.microsoft.com/office/drawing/2014/main" id="{24DFF9BD-95A9-4A7C-AC87-0D8151833D9C}"/>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4" name="直線コネクタ 393">
                <a:extLst>
                  <a:ext uri="{FF2B5EF4-FFF2-40B4-BE49-F238E27FC236}">
                    <a16:creationId xmlns:a16="http://schemas.microsoft.com/office/drawing/2014/main" id="{BF43AB34-6343-46EE-9521-41645DB2877C}"/>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390" name="グループ化 389">
              <a:extLst>
                <a:ext uri="{FF2B5EF4-FFF2-40B4-BE49-F238E27FC236}">
                  <a16:creationId xmlns:a16="http://schemas.microsoft.com/office/drawing/2014/main" id="{5E44A5C8-9DDB-4B39-AD5B-57DD245EBC5D}"/>
                </a:ext>
              </a:extLst>
            </p:cNvPr>
            <p:cNvGrpSpPr/>
            <p:nvPr/>
          </p:nvGrpSpPr>
          <p:grpSpPr>
            <a:xfrm rot="19008820" flipH="1">
              <a:off x="2699886" y="3390905"/>
              <a:ext cx="624140" cy="898377"/>
              <a:chOff x="2881627" y="3574976"/>
              <a:chExt cx="186274" cy="330496"/>
            </a:xfrm>
            <a:solidFill>
              <a:schemeClr val="accent4"/>
            </a:solidFill>
          </p:grpSpPr>
          <p:cxnSp>
            <p:nvCxnSpPr>
              <p:cNvPr id="391" name="直線コネクタ 390">
                <a:extLst>
                  <a:ext uri="{FF2B5EF4-FFF2-40B4-BE49-F238E27FC236}">
                    <a16:creationId xmlns:a16="http://schemas.microsoft.com/office/drawing/2014/main" id="{0DF45377-9A22-44C0-8AFD-FF4F5B03CA57}"/>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2" name="直線コネクタ 391">
                <a:extLst>
                  <a:ext uri="{FF2B5EF4-FFF2-40B4-BE49-F238E27FC236}">
                    <a16:creationId xmlns:a16="http://schemas.microsoft.com/office/drawing/2014/main" id="{8B4C1513-E3D9-4FF9-98BE-CCE03A692648}"/>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403" name="グループ化 402">
            <a:extLst>
              <a:ext uri="{FF2B5EF4-FFF2-40B4-BE49-F238E27FC236}">
                <a16:creationId xmlns:a16="http://schemas.microsoft.com/office/drawing/2014/main" id="{42775D40-3D82-4645-AC39-32352E34B1AA}"/>
              </a:ext>
            </a:extLst>
          </p:cNvPr>
          <p:cNvGrpSpPr/>
          <p:nvPr/>
        </p:nvGrpSpPr>
        <p:grpSpPr>
          <a:xfrm>
            <a:off x="1394802" y="4706466"/>
            <a:ext cx="539511" cy="507505"/>
            <a:chOff x="1564521" y="2380296"/>
            <a:chExt cx="2105747" cy="1979436"/>
          </a:xfrm>
        </p:grpSpPr>
        <p:sp>
          <p:nvSpPr>
            <p:cNvPr id="404" name="楕円 403">
              <a:extLst>
                <a:ext uri="{FF2B5EF4-FFF2-40B4-BE49-F238E27FC236}">
                  <a16:creationId xmlns:a16="http://schemas.microsoft.com/office/drawing/2014/main" id="{FA7556B9-E46F-4DA7-85F2-ECCD769D167A}"/>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5" name="楕円 404">
              <a:extLst>
                <a:ext uri="{FF2B5EF4-FFF2-40B4-BE49-F238E27FC236}">
                  <a16:creationId xmlns:a16="http://schemas.microsoft.com/office/drawing/2014/main" id="{F06E6457-F131-408C-AACB-2E842883241C}"/>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6" name="楕円 405">
              <a:extLst>
                <a:ext uri="{FF2B5EF4-FFF2-40B4-BE49-F238E27FC236}">
                  <a16:creationId xmlns:a16="http://schemas.microsoft.com/office/drawing/2014/main" id="{2EDD6498-02C8-45F2-84DF-0E4FB8A98088}"/>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7" name="楕円 406">
              <a:extLst>
                <a:ext uri="{FF2B5EF4-FFF2-40B4-BE49-F238E27FC236}">
                  <a16:creationId xmlns:a16="http://schemas.microsoft.com/office/drawing/2014/main" id="{2ECDA399-673F-4F1B-A417-7B61187F6563}"/>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8" name="直線コネクタ 407">
              <a:extLst>
                <a:ext uri="{FF2B5EF4-FFF2-40B4-BE49-F238E27FC236}">
                  <a16:creationId xmlns:a16="http://schemas.microsoft.com/office/drawing/2014/main" id="{848F5584-7C98-4B09-AEC0-1BEBA4BEAFC3}"/>
                </a:ext>
              </a:extLst>
            </p:cNvPr>
            <p:cNvCxnSpPr>
              <a:stCxn id="406"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9" name="直線コネクタ 408">
              <a:extLst>
                <a:ext uri="{FF2B5EF4-FFF2-40B4-BE49-F238E27FC236}">
                  <a16:creationId xmlns:a16="http://schemas.microsoft.com/office/drawing/2014/main" id="{53C0E34C-B87A-42EF-A385-9224185BB7B9}"/>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410" name="グループ化 409">
              <a:extLst>
                <a:ext uri="{FF2B5EF4-FFF2-40B4-BE49-F238E27FC236}">
                  <a16:creationId xmlns:a16="http://schemas.microsoft.com/office/drawing/2014/main" id="{B24839ED-303E-44C5-9585-7F9485D0DBEE}"/>
                </a:ext>
              </a:extLst>
            </p:cNvPr>
            <p:cNvGrpSpPr/>
            <p:nvPr/>
          </p:nvGrpSpPr>
          <p:grpSpPr>
            <a:xfrm rot="2074136">
              <a:off x="1956472" y="3809302"/>
              <a:ext cx="495235" cy="550430"/>
              <a:chOff x="2881627" y="3574976"/>
              <a:chExt cx="186274" cy="330496"/>
            </a:xfrm>
            <a:solidFill>
              <a:schemeClr val="accent4"/>
            </a:solidFill>
          </p:grpSpPr>
          <p:cxnSp>
            <p:nvCxnSpPr>
              <p:cNvPr id="426" name="直線コネクタ 425">
                <a:extLst>
                  <a:ext uri="{FF2B5EF4-FFF2-40B4-BE49-F238E27FC236}">
                    <a16:creationId xmlns:a16="http://schemas.microsoft.com/office/drawing/2014/main" id="{01CA32FC-EA1F-415A-9C7E-41A85CDA816D}"/>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7" name="直線コネクタ 426">
                <a:extLst>
                  <a:ext uri="{FF2B5EF4-FFF2-40B4-BE49-F238E27FC236}">
                    <a16:creationId xmlns:a16="http://schemas.microsoft.com/office/drawing/2014/main" id="{604D16A7-FE59-42FD-91FB-D99E3550EC8E}"/>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11" name="グループ化 410">
              <a:extLst>
                <a:ext uri="{FF2B5EF4-FFF2-40B4-BE49-F238E27FC236}">
                  <a16:creationId xmlns:a16="http://schemas.microsoft.com/office/drawing/2014/main" id="{79ED750A-A3C7-4DC6-96C5-60C34B7950D9}"/>
                </a:ext>
              </a:extLst>
            </p:cNvPr>
            <p:cNvGrpSpPr/>
            <p:nvPr/>
          </p:nvGrpSpPr>
          <p:grpSpPr>
            <a:xfrm rot="5400000">
              <a:off x="1962927" y="3071924"/>
              <a:ext cx="459686" cy="804000"/>
              <a:chOff x="2881627" y="3574976"/>
              <a:chExt cx="186274" cy="330496"/>
            </a:xfrm>
            <a:solidFill>
              <a:schemeClr val="accent4"/>
            </a:solidFill>
          </p:grpSpPr>
          <p:cxnSp>
            <p:nvCxnSpPr>
              <p:cNvPr id="424" name="直線コネクタ 423">
                <a:extLst>
                  <a:ext uri="{FF2B5EF4-FFF2-40B4-BE49-F238E27FC236}">
                    <a16:creationId xmlns:a16="http://schemas.microsoft.com/office/drawing/2014/main" id="{650A9CBA-4516-4469-A013-896B71210D59}"/>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5" name="直線コネクタ 424">
                <a:extLst>
                  <a:ext uri="{FF2B5EF4-FFF2-40B4-BE49-F238E27FC236}">
                    <a16:creationId xmlns:a16="http://schemas.microsoft.com/office/drawing/2014/main" id="{84BA502A-8961-4E8A-B0B6-BC7D8A914DA8}"/>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12" name="グループ化 411">
              <a:extLst>
                <a:ext uri="{FF2B5EF4-FFF2-40B4-BE49-F238E27FC236}">
                  <a16:creationId xmlns:a16="http://schemas.microsoft.com/office/drawing/2014/main" id="{9A4AC5FA-6975-4BA8-81CD-BC8101543E33}"/>
                </a:ext>
              </a:extLst>
            </p:cNvPr>
            <p:cNvGrpSpPr/>
            <p:nvPr/>
          </p:nvGrpSpPr>
          <p:grpSpPr>
            <a:xfrm rot="2591180">
              <a:off x="1939200" y="3410183"/>
              <a:ext cx="624140" cy="898375"/>
              <a:chOff x="2881627" y="3574976"/>
              <a:chExt cx="186274" cy="330496"/>
            </a:xfrm>
            <a:solidFill>
              <a:schemeClr val="accent4"/>
            </a:solidFill>
          </p:grpSpPr>
          <p:cxnSp>
            <p:nvCxnSpPr>
              <p:cNvPr id="422" name="直線コネクタ 421">
                <a:extLst>
                  <a:ext uri="{FF2B5EF4-FFF2-40B4-BE49-F238E27FC236}">
                    <a16:creationId xmlns:a16="http://schemas.microsoft.com/office/drawing/2014/main" id="{D2A6BD54-C016-47E0-ACF2-BD7CFB95C9F3}"/>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3" name="直線コネクタ 422">
                <a:extLst>
                  <a:ext uri="{FF2B5EF4-FFF2-40B4-BE49-F238E27FC236}">
                    <a16:creationId xmlns:a16="http://schemas.microsoft.com/office/drawing/2014/main" id="{413BD980-EECC-4B25-9825-915598262DA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13" name="グループ化 412">
              <a:extLst>
                <a:ext uri="{FF2B5EF4-FFF2-40B4-BE49-F238E27FC236}">
                  <a16:creationId xmlns:a16="http://schemas.microsoft.com/office/drawing/2014/main" id="{956AC10C-15CF-44AC-8AF2-E2FBCCCDC386}"/>
                </a:ext>
              </a:extLst>
            </p:cNvPr>
            <p:cNvGrpSpPr/>
            <p:nvPr/>
          </p:nvGrpSpPr>
          <p:grpSpPr>
            <a:xfrm rot="19525864" flipH="1">
              <a:off x="2717153" y="3790019"/>
              <a:ext cx="495235" cy="550430"/>
              <a:chOff x="2881627" y="3574976"/>
              <a:chExt cx="186274" cy="330496"/>
            </a:xfrm>
            <a:solidFill>
              <a:schemeClr val="accent4"/>
            </a:solidFill>
          </p:grpSpPr>
          <p:cxnSp>
            <p:nvCxnSpPr>
              <p:cNvPr id="420" name="直線コネクタ 419">
                <a:extLst>
                  <a:ext uri="{FF2B5EF4-FFF2-40B4-BE49-F238E27FC236}">
                    <a16:creationId xmlns:a16="http://schemas.microsoft.com/office/drawing/2014/main" id="{550AF831-E3E8-4A26-B651-91CA728E48D4}"/>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1" name="直線コネクタ 420">
                <a:extLst>
                  <a:ext uri="{FF2B5EF4-FFF2-40B4-BE49-F238E27FC236}">
                    <a16:creationId xmlns:a16="http://schemas.microsoft.com/office/drawing/2014/main" id="{42735635-1634-486F-B9F6-053F5621D9A7}"/>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14" name="グループ化 413">
              <a:extLst>
                <a:ext uri="{FF2B5EF4-FFF2-40B4-BE49-F238E27FC236}">
                  <a16:creationId xmlns:a16="http://schemas.microsoft.com/office/drawing/2014/main" id="{77648685-7B89-4DD9-A51D-59263866AC89}"/>
                </a:ext>
              </a:extLst>
            </p:cNvPr>
            <p:cNvGrpSpPr/>
            <p:nvPr/>
          </p:nvGrpSpPr>
          <p:grpSpPr>
            <a:xfrm rot="16200000" flipH="1">
              <a:off x="2723613" y="3052649"/>
              <a:ext cx="459688" cy="804000"/>
              <a:chOff x="2881627" y="3574976"/>
              <a:chExt cx="186274" cy="330496"/>
            </a:xfrm>
            <a:solidFill>
              <a:schemeClr val="accent4"/>
            </a:solidFill>
          </p:grpSpPr>
          <p:cxnSp>
            <p:nvCxnSpPr>
              <p:cNvPr id="418" name="直線コネクタ 417">
                <a:extLst>
                  <a:ext uri="{FF2B5EF4-FFF2-40B4-BE49-F238E27FC236}">
                    <a16:creationId xmlns:a16="http://schemas.microsoft.com/office/drawing/2014/main" id="{8B871245-1F1C-4FB5-9875-CDE8F70AFBB2}"/>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9" name="直線コネクタ 418">
                <a:extLst>
                  <a:ext uri="{FF2B5EF4-FFF2-40B4-BE49-F238E27FC236}">
                    <a16:creationId xmlns:a16="http://schemas.microsoft.com/office/drawing/2014/main" id="{4CBA8B4E-C007-40ED-9744-09797AF8FC46}"/>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415" name="グループ化 414">
              <a:extLst>
                <a:ext uri="{FF2B5EF4-FFF2-40B4-BE49-F238E27FC236}">
                  <a16:creationId xmlns:a16="http://schemas.microsoft.com/office/drawing/2014/main" id="{3F725B9A-94FF-4160-8A01-AEA2CEB3B340}"/>
                </a:ext>
              </a:extLst>
            </p:cNvPr>
            <p:cNvGrpSpPr/>
            <p:nvPr/>
          </p:nvGrpSpPr>
          <p:grpSpPr>
            <a:xfrm rot="19008820" flipH="1">
              <a:off x="2699886" y="3390905"/>
              <a:ext cx="624140" cy="898377"/>
              <a:chOff x="2881627" y="3574976"/>
              <a:chExt cx="186274" cy="330496"/>
            </a:xfrm>
            <a:solidFill>
              <a:schemeClr val="accent4"/>
            </a:solidFill>
          </p:grpSpPr>
          <p:cxnSp>
            <p:nvCxnSpPr>
              <p:cNvPr id="416" name="直線コネクタ 415">
                <a:extLst>
                  <a:ext uri="{FF2B5EF4-FFF2-40B4-BE49-F238E27FC236}">
                    <a16:creationId xmlns:a16="http://schemas.microsoft.com/office/drawing/2014/main" id="{EE6D0F93-FC0F-4FBA-8EAD-7F0F5CAC8A69}"/>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7" name="直線コネクタ 416">
                <a:extLst>
                  <a:ext uri="{FF2B5EF4-FFF2-40B4-BE49-F238E27FC236}">
                    <a16:creationId xmlns:a16="http://schemas.microsoft.com/office/drawing/2014/main" id="{43969AD2-88E2-4A92-8BD5-CE684A9B7322}"/>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428" name="グループ化 427">
            <a:extLst>
              <a:ext uri="{FF2B5EF4-FFF2-40B4-BE49-F238E27FC236}">
                <a16:creationId xmlns:a16="http://schemas.microsoft.com/office/drawing/2014/main" id="{E2E09597-24CC-4564-8526-247F997D1021}"/>
              </a:ext>
            </a:extLst>
          </p:cNvPr>
          <p:cNvGrpSpPr/>
          <p:nvPr/>
        </p:nvGrpSpPr>
        <p:grpSpPr>
          <a:xfrm>
            <a:off x="2301163" y="4843410"/>
            <a:ext cx="317857" cy="341047"/>
            <a:chOff x="862374" y="2668044"/>
            <a:chExt cx="1121969" cy="1121820"/>
          </a:xfrm>
        </p:grpSpPr>
        <p:sp>
          <p:nvSpPr>
            <p:cNvPr id="429" name="楕円 428">
              <a:extLst>
                <a:ext uri="{FF2B5EF4-FFF2-40B4-BE49-F238E27FC236}">
                  <a16:creationId xmlns:a16="http://schemas.microsoft.com/office/drawing/2014/main" id="{17769656-ECB4-459A-8431-3BDDB95669A8}"/>
                </a:ext>
              </a:extLst>
            </p:cNvPr>
            <p:cNvSpPr/>
            <p:nvPr/>
          </p:nvSpPr>
          <p:spPr>
            <a:xfrm rot="18709233">
              <a:off x="957287" y="2895557"/>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0" name="楕円 429">
              <a:extLst>
                <a:ext uri="{FF2B5EF4-FFF2-40B4-BE49-F238E27FC236}">
                  <a16:creationId xmlns:a16="http://schemas.microsoft.com/office/drawing/2014/main" id="{B97B914D-00FB-4134-B147-453A5BD48E66}"/>
                </a:ext>
              </a:extLst>
            </p:cNvPr>
            <p:cNvSpPr/>
            <p:nvPr/>
          </p:nvSpPr>
          <p:spPr>
            <a:xfrm rot="2890767" flipH="1">
              <a:off x="1561626" y="2909922"/>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1" name="楕円 430">
              <a:extLst>
                <a:ext uri="{FF2B5EF4-FFF2-40B4-BE49-F238E27FC236}">
                  <a16:creationId xmlns:a16="http://schemas.microsoft.com/office/drawing/2014/main" id="{6FA507D5-61C3-49C1-9AB2-7D5CA111DB25}"/>
                </a:ext>
              </a:extLst>
            </p:cNvPr>
            <p:cNvSpPr/>
            <p:nvPr/>
          </p:nvSpPr>
          <p:spPr>
            <a:xfrm>
              <a:off x="1259457" y="2777706"/>
              <a:ext cx="327803" cy="3795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2" name="楕円 431">
              <a:extLst>
                <a:ext uri="{FF2B5EF4-FFF2-40B4-BE49-F238E27FC236}">
                  <a16:creationId xmlns:a16="http://schemas.microsoft.com/office/drawing/2014/main" id="{4A30ACD4-6FC8-4A4E-A6CD-110E67DD13EC}"/>
                </a:ext>
              </a:extLst>
            </p:cNvPr>
            <p:cNvSpPr/>
            <p:nvPr/>
          </p:nvSpPr>
          <p:spPr>
            <a:xfrm>
              <a:off x="1259456" y="3139970"/>
              <a:ext cx="327804" cy="5176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3" name="直線コネクタ 432">
              <a:extLst>
                <a:ext uri="{FF2B5EF4-FFF2-40B4-BE49-F238E27FC236}">
                  <a16:creationId xmlns:a16="http://schemas.microsoft.com/office/drawing/2014/main" id="{2BF2BAB5-642E-4A28-97E0-CDD3B07B28E4}"/>
                </a:ext>
              </a:extLst>
            </p:cNvPr>
            <p:cNvCxnSpPr>
              <a:stCxn id="431" idx="7"/>
            </p:cNvCxnSpPr>
            <p:nvPr/>
          </p:nvCxnSpPr>
          <p:spPr>
            <a:xfrm flipV="1">
              <a:off x="1539254"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34" name="直線コネクタ 433">
              <a:extLst>
                <a:ext uri="{FF2B5EF4-FFF2-40B4-BE49-F238E27FC236}">
                  <a16:creationId xmlns:a16="http://schemas.microsoft.com/office/drawing/2014/main" id="{BFD01302-A27D-4197-9EE4-1037895A39C2}"/>
                </a:ext>
              </a:extLst>
            </p:cNvPr>
            <p:cNvCxnSpPr>
              <a:cxnSpLocks/>
            </p:cNvCxnSpPr>
            <p:nvPr/>
          </p:nvCxnSpPr>
          <p:spPr>
            <a:xfrm flipH="1" flipV="1">
              <a:off x="1132762"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nvGrpSpPr>
            <p:cNvPr id="435" name="グループ化 434">
              <a:extLst>
                <a:ext uri="{FF2B5EF4-FFF2-40B4-BE49-F238E27FC236}">
                  <a16:creationId xmlns:a16="http://schemas.microsoft.com/office/drawing/2014/main" id="{BF749EA2-9C89-4DE2-B772-84CB995EF927}"/>
                </a:ext>
              </a:extLst>
            </p:cNvPr>
            <p:cNvGrpSpPr/>
            <p:nvPr/>
          </p:nvGrpSpPr>
          <p:grpSpPr>
            <a:xfrm rot="2074136">
              <a:off x="1071208" y="3477916"/>
              <a:ext cx="263867" cy="311948"/>
              <a:chOff x="2881627" y="3574976"/>
              <a:chExt cx="186274" cy="330496"/>
            </a:xfrm>
          </p:grpSpPr>
          <p:cxnSp>
            <p:nvCxnSpPr>
              <p:cNvPr id="451" name="直線コネクタ 450">
                <a:extLst>
                  <a:ext uri="{FF2B5EF4-FFF2-40B4-BE49-F238E27FC236}">
                    <a16:creationId xmlns:a16="http://schemas.microsoft.com/office/drawing/2014/main" id="{3E6E7F0C-05E6-4645-9533-C6EBB3C677DE}"/>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2" name="直線コネクタ 451">
                <a:extLst>
                  <a:ext uri="{FF2B5EF4-FFF2-40B4-BE49-F238E27FC236}">
                    <a16:creationId xmlns:a16="http://schemas.microsoft.com/office/drawing/2014/main" id="{66E7058A-13E5-4F20-9A40-49AE47689D2D}"/>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6" name="グループ化 435">
              <a:extLst>
                <a:ext uri="{FF2B5EF4-FFF2-40B4-BE49-F238E27FC236}">
                  <a16:creationId xmlns:a16="http://schemas.microsoft.com/office/drawing/2014/main" id="{71726FDD-E36D-453E-8522-75ECDB04AAD9}"/>
                </a:ext>
              </a:extLst>
            </p:cNvPr>
            <p:cNvGrpSpPr/>
            <p:nvPr/>
          </p:nvGrpSpPr>
          <p:grpSpPr>
            <a:xfrm rot="5400000">
              <a:off x="1066853" y="3073651"/>
              <a:ext cx="260522" cy="428383"/>
              <a:chOff x="2881627" y="3574976"/>
              <a:chExt cx="186274" cy="330496"/>
            </a:xfrm>
          </p:grpSpPr>
          <p:cxnSp>
            <p:nvCxnSpPr>
              <p:cNvPr id="449" name="直線コネクタ 448">
                <a:extLst>
                  <a:ext uri="{FF2B5EF4-FFF2-40B4-BE49-F238E27FC236}">
                    <a16:creationId xmlns:a16="http://schemas.microsoft.com/office/drawing/2014/main" id="{EBD41A13-C5B6-489A-8560-FBA79FF5C985}"/>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50" name="直線コネクタ 449">
                <a:extLst>
                  <a:ext uri="{FF2B5EF4-FFF2-40B4-BE49-F238E27FC236}">
                    <a16:creationId xmlns:a16="http://schemas.microsoft.com/office/drawing/2014/main" id="{F51707AF-AFCD-4A5E-82E9-12A3842700C4}"/>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7" name="グループ化 436">
              <a:extLst>
                <a:ext uri="{FF2B5EF4-FFF2-40B4-BE49-F238E27FC236}">
                  <a16:creationId xmlns:a16="http://schemas.microsoft.com/office/drawing/2014/main" id="{A203CEBD-DCC4-4625-A8BA-B910D9C18B7C}"/>
                </a:ext>
              </a:extLst>
            </p:cNvPr>
            <p:cNvGrpSpPr/>
            <p:nvPr/>
          </p:nvGrpSpPr>
          <p:grpSpPr>
            <a:xfrm rot="2591180">
              <a:off x="1062008" y="3251719"/>
              <a:ext cx="332551" cy="509143"/>
              <a:chOff x="2881627" y="3574976"/>
              <a:chExt cx="186274" cy="330496"/>
            </a:xfrm>
          </p:grpSpPr>
          <p:cxnSp>
            <p:nvCxnSpPr>
              <p:cNvPr id="447" name="直線コネクタ 446">
                <a:extLst>
                  <a:ext uri="{FF2B5EF4-FFF2-40B4-BE49-F238E27FC236}">
                    <a16:creationId xmlns:a16="http://schemas.microsoft.com/office/drawing/2014/main" id="{A82C5ECF-3A3C-4DC7-B981-20E7C0339FCF}"/>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8" name="直線コネクタ 447">
                <a:extLst>
                  <a:ext uri="{FF2B5EF4-FFF2-40B4-BE49-F238E27FC236}">
                    <a16:creationId xmlns:a16="http://schemas.microsoft.com/office/drawing/2014/main" id="{AF8E59FD-599B-4C8B-A47B-E3D6990F962E}"/>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8" name="グループ化 437">
              <a:extLst>
                <a:ext uri="{FF2B5EF4-FFF2-40B4-BE49-F238E27FC236}">
                  <a16:creationId xmlns:a16="http://schemas.microsoft.com/office/drawing/2014/main" id="{C1CE1E8D-95FC-4233-9A26-792D8FD7ABF5}"/>
                </a:ext>
              </a:extLst>
            </p:cNvPr>
            <p:cNvGrpSpPr/>
            <p:nvPr/>
          </p:nvGrpSpPr>
          <p:grpSpPr>
            <a:xfrm rot="19525864" flipH="1">
              <a:off x="1476512" y="3466989"/>
              <a:ext cx="263867" cy="311948"/>
              <a:chOff x="2881627" y="3574976"/>
              <a:chExt cx="186274" cy="330496"/>
            </a:xfrm>
          </p:grpSpPr>
          <p:cxnSp>
            <p:nvCxnSpPr>
              <p:cNvPr id="445" name="直線コネクタ 444">
                <a:extLst>
                  <a:ext uri="{FF2B5EF4-FFF2-40B4-BE49-F238E27FC236}">
                    <a16:creationId xmlns:a16="http://schemas.microsoft.com/office/drawing/2014/main" id="{6A16F138-C9FF-4917-9104-AB5F0A516BE7}"/>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6" name="直線コネクタ 445">
                <a:extLst>
                  <a:ext uri="{FF2B5EF4-FFF2-40B4-BE49-F238E27FC236}">
                    <a16:creationId xmlns:a16="http://schemas.microsoft.com/office/drawing/2014/main" id="{3C207CDE-8CB9-479D-8B06-248BFF4A5D7A}"/>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39" name="グループ化 438">
              <a:extLst>
                <a:ext uri="{FF2B5EF4-FFF2-40B4-BE49-F238E27FC236}">
                  <a16:creationId xmlns:a16="http://schemas.microsoft.com/office/drawing/2014/main" id="{1191684E-F2F3-4FC0-8FEC-FF23228384AD}"/>
                </a:ext>
              </a:extLst>
            </p:cNvPr>
            <p:cNvGrpSpPr/>
            <p:nvPr/>
          </p:nvGrpSpPr>
          <p:grpSpPr>
            <a:xfrm rot="16200000" flipH="1">
              <a:off x="1472157" y="3062724"/>
              <a:ext cx="260522" cy="428383"/>
              <a:chOff x="2881627" y="3574976"/>
              <a:chExt cx="186274" cy="330496"/>
            </a:xfrm>
          </p:grpSpPr>
          <p:cxnSp>
            <p:nvCxnSpPr>
              <p:cNvPr id="443" name="直線コネクタ 442">
                <a:extLst>
                  <a:ext uri="{FF2B5EF4-FFF2-40B4-BE49-F238E27FC236}">
                    <a16:creationId xmlns:a16="http://schemas.microsoft.com/office/drawing/2014/main" id="{628AF246-0E8D-4FFD-9639-E83B6D1491FD}"/>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4" name="直線コネクタ 443">
                <a:extLst>
                  <a:ext uri="{FF2B5EF4-FFF2-40B4-BE49-F238E27FC236}">
                    <a16:creationId xmlns:a16="http://schemas.microsoft.com/office/drawing/2014/main" id="{572FF000-6DAE-4DE8-B876-FDE8EA06530D}"/>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40" name="グループ化 439">
              <a:extLst>
                <a:ext uri="{FF2B5EF4-FFF2-40B4-BE49-F238E27FC236}">
                  <a16:creationId xmlns:a16="http://schemas.microsoft.com/office/drawing/2014/main" id="{2FF22BED-6025-4791-AF65-561147FA5179}"/>
                </a:ext>
              </a:extLst>
            </p:cNvPr>
            <p:cNvGrpSpPr/>
            <p:nvPr/>
          </p:nvGrpSpPr>
          <p:grpSpPr>
            <a:xfrm rot="19008820" flipH="1">
              <a:off x="1467312" y="3240792"/>
              <a:ext cx="332551" cy="509143"/>
              <a:chOff x="2881627" y="3574976"/>
              <a:chExt cx="186274" cy="330496"/>
            </a:xfrm>
          </p:grpSpPr>
          <p:cxnSp>
            <p:nvCxnSpPr>
              <p:cNvPr id="441" name="直線コネクタ 440">
                <a:extLst>
                  <a:ext uri="{FF2B5EF4-FFF2-40B4-BE49-F238E27FC236}">
                    <a16:creationId xmlns:a16="http://schemas.microsoft.com/office/drawing/2014/main" id="{91954312-7F00-4419-94C0-71ED25231C68}"/>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42" name="直線コネクタ 441">
                <a:extLst>
                  <a:ext uri="{FF2B5EF4-FFF2-40B4-BE49-F238E27FC236}">
                    <a16:creationId xmlns:a16="http://schemas.microsoft.com/office/drawing/2014/main" id="{809B9A32-D78F-4878-84B7-DF6DABC6AE87}"/>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453" name="グループ化 452">
            <a:extLst>
              <a:ext uri="{FF2B5EF4-FFF2-40B4-BE49-F238E27FC236}">
                <a16:creationId xmlns:a16="http://schemas.microsoft.com/office/drawing/2014/main" id="{B061CCB6-5181-42A9-A772-81D5203382AD}"/>
              </a:ext>
            </a:extLst>
          </p:cNvPr>
          <p:cNvGrpSpPr/>
          <p:nvPr/>
        </p:nvGrpSpPr>
        <p:grpSpPr>
          <a:xfrm>
            <a:off x="1466406" y="5457426"/>
            <a:ext cx="387250" cy="434708"/>
            <a:chOff x="862374" y="2668044"/>
            <a:chExt cx="1121969" cy="1121820"/>
          </a:xfrm>
          <a:solidFill>
            <a:srgbClr val="FF0000"/>
          </a:solidFill>
        </p:grpSpPr>
        <p:sp>
          <p:nvSpPr>
            <p:cNvPr id="454" name="楕円 453">
              <a:extLst>
                <a:ext uri="{FF2B5EF4-FFF2-40B4-BE49-F238E27FC236}">
                  <a16:creationId xmlns:a16="http://schemas.microsoft.com/office/drawing/2014/main" id="{50EED920-EF57-465E-BD27-409496657037}"/>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5" name="楕円 454">
              <a:extLst>
                <a:ext uri="{FF2B5EF4-FFF2-40B4-BE49-F238E27FC236}">
                  <a16:creationId xmlns:a16="http://schemas.microsoft.com/office/drawing/2014/main" id="{1E63780A-CCCF-4ABC-B950-E36F81D42643}"/>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6" name="楕円 455">
              <a:extLst>
                <a:ext uri="{FF2B5EF4-FFF2-40B4-BE49-F238E27FC236}">
                  <a16:creationId xmlns:a16="http://schemas.microsoft.com/office/drawing/2014/main" id="{969B2BD1-0B0E-407C-846C-FAD4C2B5ABBC}"/>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7" name="楕円 456">
              <a:extLst>
                <a:ext uri="{FF2B5EF4-FFF2-40B4-BE49-F238E27FC236}">
                  <a16:creationId xmlns:a16="http://schemas.microsoft.com/office/drawing/2014/main" id="{5A8D2975-6644-4715-A17C-843FC1392224}"/>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58" name="直線コネクタ 457">
              <a:extLst>
                <a:ext uri="{FF2B5EF4-FFF2-40B4-BE49-F238E27FC236}">
                  <a16:creationId xmlns:a16="http://schemas.microsoft.com/office/drawing/2014/main" id="{306F18B2-254D-4E8F-9501-A2E94A35D2DD}"/>
                </a:ext>
              </a:extLst>
            </p:cNvPr>
            <p:cNvCxnSpPr>
              <a:stCxn id="456"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9" name="直線コネクタ 458">
              <a:extLst>
                <a:ext uri="{FF2B5EF4-FFF2-40B4-BE49-F238E27FC236}">
                  <a16:creationId xmlns:a16="http://schemas.microsoft.com/office/drawing/2014/main" id="{06B33DA2-C762-4FDB-8D52-AB17D253D60E}"/>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460" name="グループ化 459">
              <a:extLst>
                <a:ext uri="{FF2B5EF4-FFF2-40B4-BE49-F238E27FC236}">
                  <a16:creationId xmlns:a16="http://schemas.microsoft.com/office/drawing/2014/main" id="{7669DCFE-57E7-4BFD-8DD9-7529DCF7270B}"/>
                </a:ext>
              </a:extLst>
            </p:cNvPr>
            <p:cNvGrpSpPr/>
            <p:nvPr/>
          </p:nvGrpSpPr>
          <p:grpSpPr>
            <a:xfrm rot="2074136">
              <a:off x="1071208" y="3477916"/>
              <a:ext cx="263867" cy="311948"/>
              <a:chOff x="2881627" y="3574976"/>
              <a:chExt cx="186274" cy="330496"/>
            </a:xfrm>
            <a:grpFill/>
          </p:grpSpPr>
          <p:cxnSp>
            <p:nvCxnSpPr>
              <p:cNvPr id="476" name="直線コネクタ 475">
                <a:extLst>
                  <a:ext uri="{FF2B5EF4-FFF2-40B4-BE49-F238E27FC236}">
                    <a16:creationId xmlns:a16="http://schemas.microsoft.com/office/drawing/2014/main" id="{0D6F9B57-F6BD-4D06-9EFF-CBF2B0F4453D}"/>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7" name="直線コネクタ 476">
                <a:extLst>
                  <a:ext uri="{FF2B5EF4-FFF2-40B4-BE49-F238E27FC236}">
                    <a16:creationId xmlns:a16="http://schemas.microsoft.com/office/drawing/2014/main" id="{848D116B-9D97-4751-A2E1-8A90EC228B0E}"/>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1" name="グループ化 460">
              <a:extLst>
                <a:ext uri="{FF2B5EF4-FFF2-40B4-BE49-F238E27FC236}">
                  <a16:creationId xmlns:a16="http://schemas.microsoft.com/office/drawing/2014/main" id="{31A53B4F-0CBF-4894-9828-E6761BB8DE7B}"/>
                </a:ext>
              </a:extLst>
            </p:cNvPr>
            <p:cNvGrpSpPr/>
            <p:nvPr/>
          </p:nvGrpSpPr>
          <p:grpSpPr>
            <a:xfrm rot="5400000">
              <a:off x="1066853" y="3073651"/>
              <a:ext cx="260522" cy="428383"/>
              <a:chOff x="2881627" y="3574976"/>
              <a:chExt cx="186274" cy="330496"/>
            </a:xfrm>
            <a:grpFill/>
          </p:grpSpPr>
          <p:cxnSp>
            <p:nvCxnSpPr>
              <p:cNvPr id="474" name="直線コネクタ 473">
                <a:extLst>
                  <a:ext uri="{FF2B5EF4-FFF2-40B4-BE49-F238E27FC236}">
                    <a16:creationId xmlns:a16="http://schemas.microsoft.com/office/drawing/2014/main" id="{C689FD69-89E9-466E-BAE9-CEFE2E3C3EFA}"/>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5" name="直線コネクタ 474">
                <a:extLst>
                  <a:ext uri="{FF2B5EF4-FFF2-40B4-BE49-F238E27FC236}">
                    <a16:creationId xmlns:a16="http://schemas.microsoft.com/office/drawing/2014/main" id="{632460F9-EAA6-4B68-97B2-689E9F51FE01}"/>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2" name="グループ化 461">
              <a:extLst>
                <a:ext uri="{FF2B5EF4-FFF2-40B4-BE49-F238E27FC236}">
                  <a16:creationId xmlns:a16="http://schemas.microsoft.com/office/drawing/2014/main" id="{DDD0BF6E-4488-49E0-952E-75EBBBB29CD4}"/>
                </a:ext>
              </a:extLst>
            </p:cNvPr>
            <p:cNvGrpSpPr/>
            <p:nvPr/>
          </p:nvGrpSpPr>
          <p:grpSpPr>
            <a:xfrm rot="2591180">
              <a:off x="1062008" y="3251719"/>
              <a:ext cx="332551" cy="509143"/>
              <a:chOff x="2881627" y="3574976"/>
              <a:chExt cx="186274" cy="330496"/>
            </a:xfrm>
            <a:grpFill/>
          </p:grpSpPr>
          <p:cxnSp>
            <p:nvCxnSpPr>
              <p:cNvPr id="472" name="直線コネクタ 471">
                <a:extLst>
                  <a:ext uri="{FF2B5EF4-FFF2-40B4-BE49-F238E27FC236}">
                    <a16:creationId xmlns:a16="http://schemas.microsoft.com/office/drawing/2014/main" id="{7D09C65A-967D-4C53-A2F7-7C2F15A0DA10}"/>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3" name="直線コネクタ 472">
                <a:extLst>
                  <a:ext uri="{FF2B5EF4-FFF2-40B4-BE49-F238E27FC236}">
                    <a16:creationId xmlns:a16="http://schemas.microsoft.com/office/drawing/2014/main" id="{03547C4C-2053-4455-B1F7-4057099A9586}"/>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3" name="グループ化 462">
              <a:extLst>
                <a:ext uri="{FF2B5EF4-FFF2-40B4-BE49-F238E27FC236}">
                  <a16:creationId xmlns:a16="http://schemas.microsoft.com/office/drawing/2014/main" id="{DEFE015C-1A20-4618-96A2-12168B16D3D5}"/>
                </a:ext>
              </a:extLst>
            </p:cNvPr>
            <p:cNvGrpSpPr/>
            <p:nvPr/>
          </p:nvGrpSpPr>
          <p:grpSpPr>
            <a:xfrm rot="19525864" flipH="1">
              <a:off x="1476512" y="3466989"/>
              <a:ext cx="263867" cy="311948"/>
              <a:chOff x="2881627" y="3574976"/>
              <a:chExt cx="186274" cy="330496"/>
            </a:xfrm>
            <a:grpFill/>
          </p:grpSpPr>
          <p:cxnSp>
            <p:nvCxnSpPr>
              <p:cNvPr id="470" name="直線コネクタ 469">
                <a:extLst>
                  <a:ext uri="{FF2B5EF4-FFF2-40B4-BE49-F238E27FC236}">
                    <a16:creationId xmlns:a16="http://schemas.microsoft.com/office/drawing/2014/main" id="{76F67FFF-C032-4736-AD47-4EFA1571003A}"/>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1" name="直線コネクタ 470">
                <a:extLst>
                  <a:ext uri="{FF2B5EF4-FFF2-40B4-BE49-F238E27FC236}">
                    <a16:creationId xmlns:a16="http://schemas.microsoft.com/office/drawing/2014/main" id="{EB56D014-8F66-4C32-9E86-E19B67BC37FD}"/>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4" name="グループ化 463">
              <a:extLst>
                <a:ext uri="{FF2B5EF4-FFF2-40B4-BE49-F238E27FC236}">
                  <a16:creationId xmlns:a16="http://schemas.microsoft.com/office/drawing/2014/main" id="{9970DA6C-25B0-48F4-AB76-6DC3833A53CE}"/>
                </a:ext>
              </a:extLst>
            </p:cNvPr>
            <p:cNvGrpSpPr/>
            <p:nvPr/>
          </p:nvGrpSpPr>
          <p:grpSpPr>
            <a:xfrm rot="16200000" flipH="1">
              <a:off x="1472157" y="3062724"/>
              <a:ext cx="260522" cy="428383"/>
              <a:chOff x="2881627" y="3574976"/>
              <a:chExt cx="186274" cy="330496"/>
            </a:xfrm>
            <a:grpFill/>
          </p:grpSpPr>
          <p:cxnSp>
            <p:nvCxnSpPr>
              <p:cNvPr id="468" name="直線コネクタ 467">
                <a:extLst>
                  <a:ext uri="{FF2B5EF4-FFF2-40B4-BE49-F238E27FC236}">
                    <a16:creationId xmlns:a16="http://schemas.microsoft.com/office/drawing/2014/main" id="{2E5E6BD5-8135-4BDF-ABED-209988D18300}"/>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9" name="直線コネクタ 468">
                <a:extLst>
                  <a:ext uri="{FF2B5EF4-FFF2-40B4-BE49-F238E27FC236}">
                    <a16:creationId xmlns:a16="http://schemas.microsoft.com/office/drawing/2014/main" id="{A3214FF1-68BD-4B03-80F0-9D8B6601598B}"/>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5" name="グループ化 464">
              <a:extLst>
                <a:ext uri="{FF2B5EF4-FFF2-40B4-BE49-F238E27FC236}">
                  <a16:creationId xmlns:a16="http://schemas.microsoft.com/office/drawing/2014/main" id="{78EAA545-F7AA-459E-844B-DE96BC5385D6}"/>
                </a:ext>
              </a:extLst>
            </p:cNvPr>
            <p:cNvGrpSpPr/>
            <p:nvPr/>
          </p:nvGrpSpPr>
          <p:grpSpPr>
            <a:xfrm rot="19008820" flipH="1">
              <a:off x="1467312" y="3240792"/>
              <a:ext cx="332551" cy="509143"/>
              <a:chOff x="2881627" y="3574976"/>
              <a:chExt cx="186274" cy="330496"/>
            </a:xfrm>
            <a:grpFill/>
          </p:grpSpPr>
          <p:cxnSp>
            <p:nvCxnSpPr>
              <p:cNvPr id="466" name="直線コネクタ 465">
                <a:extLst>
                  <a:ext uri="{FF2B5EF4-FFF2-40B4-BE49-F238E27FC236}">
                    <a16:creationId xmlns:a16="http://schemas.microsoft.com/office/drawing/2014/main" id="{AA65C653-F4EC-447C-8C4D-75EC1830E121}"/>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7" name="直線コネクタ 466">
                <a:extLst>
                  <a:ext uri="{FF2B5EF4-FFF2-40B4-BE49-F238E27FC236}">
                    <a16:creationId xmlns:a16="http://schemas.microsoft.com/office/drawing/2014/main" id="{A1729DCC-A312-41CA-8AFF-F01BE367FF32}"/>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grpSp>
        <p:nvGrpSpPr>
          <p:cNvPr id="478" name="グループ化 477">
            <a:extLst>
              <a:ext uri="{FF2B5EF4-FFF2-40B4-BE49-F238E27FC236}">
                <a16:creationId xmlns:a16="http://schemas.microsoft.com/office/drawing/2014/main" id="{3FAFF749-9324-43E9-9C1F-99A83B966561}"/>
              </a:ext>
            </a:extLst>
          </p:cNvPr>
          <p:cNvGrpSpPr/>
          <p:nvPr/>
        </p:nvGrpSpPr>
        <p:grpSpPr>
          <a:xfrm>
            <a:off x="1936201" y="5527962"/>
            <a:ext cx="317857" cy="341047"/>
            <a:chOff x="862374" y="2668044"/>
            <a:chExt cx="1121969" cy="1121820"/>
          </a:xfrm>
        </p:grpSpPr>
        <p:sp>
          <p:nvSpPr>
            <p:cNvPr id="479" name="楕円 478">
              <a:extLst>
                <a:ext uri="{FF2B5EF4-FFF2-40B4-BE49-F238E27FC236}">
                  <a16:creationId xmlns:a16="http://schemas.microsoft.com/office/drawing/2014/main" id="{00240FAC-267E-4705-9A0E-DF198A8762D3}"/>
                </a:ext>
              </a:extLst>
            </p:cNvPr>
            <p:cNvSpPr/>
            <p:nvPr/>
          </p:nvSpPr>
          <p:spPr>
            <a:xfrm rot="18709233">
              <a:off x="957287" y="2895557"/>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0" name="楕円 479">
              <a:extLst>
                <a:ext uri="{FF2B5EF4-FFF2-40B4-BE49-F238E27FC236}">
                  <a16:creationId xmlns:a16="http://schemas.microsoft.com/office/drawing/2014/main" id="{8F7D457F-F42F-44C3-B5C6-0F6453DCD5F9}"/>
                </a:ext>
              </a:extLst>
            </p:cNvPr>
            <p:cNvSpPr/>
            <p:nvPr/>
          </p:nvSpPr>
          <p:spPr>
            <a:xfrm rot="2890767" flipH="1">
              <a:off x="1561626" y="2909922"/>
              <a:ext cx="327804" cy="51763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1" name="楕円 480">
              <a:extLst>
                <a:ext uri="{FF2B5EF4-FFF2-40B4-BE49-F238E27FC236}">
                  <a16:creationId xmlns:a16="http://schemas.microsoft.com/office/drawing/2014/main" id="{C7641984-C400-4C94-985B-DDE818F03656}"/>
                </a:ext>
              </a:extLst>
            </p:cNvPr>
            <p:cNvSpPr/>
            <p:nvPr/>
          </p:nvSpPr>
          <p:spPr>
            <a:xfrm>
              <a:off x="1259457" y="2777706"/>
              <a:ext cx="327803" cy="3795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2" name="楕円 481">
              <a:extLst>
                <a:ext uri="{FF2B5EF4-FFF2-40B4-BE49-F238E27FC236}">
                  <a16:creationId xmlns:a16="http://schemas.microsoft.com/office/drawing/2014/main" id="{4127CA4A-F25E-45FD-9BB3-211A122184CA}"/>
                </a:ext>
              </a:extLst>
            </p:cNvPr>
            <p:cNvSpPr/>
            <p:nvPr/>
          </p:nvSpPr>
          <p:spPr>
            <a:xfrm>
              <a:off x="1259456" y="3139970"/>
              <a:ext cx="327804" cy="5176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83" name="直線コネクタ 482">
              <a:extLst>
                <a:ext uri="{FF2B5EF4-FFF2-40B4-BE49-F238E27FC236}">
                  <a16:creationId xmlns:a16="http://schemas.microsoft.com/office/drawing/2014/main" id="{FE162C79-D4AD-465E-9B26-B02D9F3C5A76}"/>
                </a:ext>
              </a:extLst>
            </p:cNvPr>
            <p:cNvCxnSpPr>
              <a:stCxn id="481" idx="7"/>
            </p:cNvCxnSpPr>
            <p:nvPr/>
          </p:nvCxnSpPr>
          <p:spPr>
            <a:xfrm flipV="1">
              <a:off x="1539254"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84" name="直線コネクタ 483">
              <a:extLst>
                <a:ext uri="{FF2B5EF4-FFF2-40B4-BE49-F238E27FC236}">
                  <a16:creationId xmlns:a16="http://schemas.microsoft.com/office/drawing/2014/main" id="{CB0A1334-AD6B-4117-86CF-2DFE1B13AB7C}"/>
                </a:ext>
              </a:extLst>
            </p:cNvPr>
            <p:cNvCxnSpPr>
              <a:cxnSpLocks/>
            </p:cNvCxnSpPr>
            <p:nvPr/>
          </p:nvCxnSpPr>
          <p:spPr>
            <a:xfrm flipH="1" flipV="1">
              <a:off x="1132762" y="266804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nvGrpSpPr>
            <p:cNvPr id="485" name="グループ化 484">
              <a:extLst>
                <a:ext uri="{FF2B5EF4-FFF2-40B4-BE49-F238E27FC236}">
                  <a16:creationId xmlns:a16="http://schemas.microsoft.com/office/drawing/2014/main" id="{CFA44BA6-3965-47B1-96FF-75A374E0C5C3}"/>
                </a:ext>
              </a:extLst>
            </p:cNvPr>
            <p:cNvGrpSpPr/>
            <p:nvPr/>
          </p:nvGrpSpPr>
          <p:grpSpPr>
            <a:xfrm rot="2074136">
              <a:off x="1071208" y="3477916"/>
              <a:ext cx="263867" cy="311948"/>
              <a:chOff x="2881627" y="3574976"/>
              <a:chExt cx="186274" cy="330496"/>
            </a:xfrm>
          </p:grpSpPr>
          <p:cxnSp>
            <p:nvCxnSpPr>
              <p:cNvPr id="501" name="直線コネクタ 500">
                <a:extLst>
                  <a:ext uri="{FF2B5EF4-FFF2-40B4-BE49-F238E27FC236}">
                    <a16:creationId xmlns:a16="http://schemas.microsoft.com/office/drawing/2014/main" id="{2CC63668-522E-465A-B327-FDDD13164B31}"/>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2" name="直線コネクタ 501">
                <a:extLst>
                  <a:ext uri="{FF2B5EF4-FFF2-40B4-BE49-F238E27FC236}">
                    <a16:creationId xmlns:a16="http://schemas.microsoft.com/office/drawing/2014/main" id="{6C9C78DA-8F6B-467B-8F59-7599F66BED7F}"/>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86" name="グループ化 485">
              <a:extLst>
                <a:ext uri="{FF2B5EF4-FFF2-40B4-BE49-F238E27FC236}">
                  <a16:creationId xmlns:a16="http://schemas.microsoft.com/office/drawing/2014/main" id="{422BD11F-CD9B-4C33-B48A-CAB2589F061E}"/>
                </a:ext>
              </a:extLst>
            </p:cNvPr>
            <p:cNvGrpSpPr/>
            <p:nvPr/>
          </p:nvGrpSpPr>
          <p:grpSpPr>
            <a:xfrm rot="5400000">
              <a:off x="1066853" y="3073651"/>
              <a:ext cx="260522" cy="428383"/>
              <a:chOff x="2881627" y="3574976"/>
              <a:chExt cx="186274" cy="330496"/>
            </a:xfrm>
          </p:grpSpPr>
          <p:cxnSp>
            <p:nvCxnSpPr>
              <p:cNvPr id="499" name="直線コネクタ 498">
                <a:extLst>
                  <a:ext uri="{FF2B5EF4-FFF2-40B4-BE49-F238E27FC236}">
                    <a16:creationId xmlns:a16="http://schemas.microsoft.com/office/drawing/2014/main" id="{0641EF9C-1DA4-4FEB-BD69-E014F20DBE7C}"/>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0" name="直線コネクタ 499">
                <a:extLst>
                  <a:ext uri="{FF2B5EF4-FFF2-40B4-BE49-F238E27FC236}">
                    <a16:creationId xmlns:a16="http://schemas.microsoft.com/office/drawing/2014/main" id="{0CD6BE85-988F-407C-A17C-9DD5D7DD2EB6}"/>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87" name="グループ化 486">
              <a:extLst>
                <a:ext uri="{FF2B5EF4-FFF2-40B4-BE49-F238E27FC236}">
                  <a16:creationId xmlns:a16="http://schemas.microsoft.com/office/drawing/2014/main" id="{F6CD2056-1EA8-46B0-9B8F-A5A75686A008}"/>
                </a:ext>
              </a:extLst>
            </p:cNvPr>
            <p:cNvGrpSpPr/>
            <p:nvPr/>
          </p:nvGrpSpPr>
          <p:grpSpPr>
            <a:xfrm rot="2591180">
              <a:off x="1062008" y="3251719"/>
              <a:ext cx="332551" cy="509143"/>
              <a:chOff x="2881627" y="3574976"/>
              <a:chExt cx="186274" cy="330496"/>
            </a:xfrm>
          </p:grpSpPr>
          <p:cxnSp>
            <p:nvCxnSpPr>
              <p:cNvPr id="497" name="直線コネクタ 496">
                <a:extLst>
                  <a:ext uri="{FF2B5EF4-FFF2-40B4-BE49-F238E27FC236}">
                    <a16:creationId xmlns:a16="http://schemas.microsoft.com/office/drawing/2014/main" id="{A9258A0E-A8CD-4822-B31F-D23E605349AC}"/>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8" name="直線コネクタ 497">
                <a:extLst>
                  <a:ext uri="{FF2B5EF4-FFF2-40B4-BE49-F238E27FC236}">
                    <a16:creationId xmlns:a16="http://schemas.microsoft.com/office/drawing/2014/main" id="{BDB5C833-EE4A-48B4-A677-84D477E53E1A}"/>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88" name="グループ化 487">
              <a:extLst>
                <a:ext uri="{FF2B5EF4-FFF2-40B4-BE49-F238E27FC236}">
                  <a16:creationId xmlns:a16="http://schemas.microsoft.com/office/drawing/2014/main" id="{7194EE40-08DB-435F-B44D-110F6D4C7996}"/>
                </a:ext>
              </a:extLst>
            </p:cNvPr>
            <p:cNvGrpSpPr/>
            <p:nvPr/>
          </p:nvGrpSpPr>
          <p:grpSpPr>
            <a:xfrm rot="19525864" flipH="1">
              <a:off x="1476512" y="3466989"/>
              <a:ext cx="263867" cy="311948"/>
              <a:chOff x="2881627" y="3574976"/>
              <a:chExt cx="186274" cy="330496"/>
            </a:xfrm>
          </p:grpSpPr>
          <p:cxnSp>
            <p:nvCxnSpPr>
              <p:cNvPr id="495" name="直線コネクタ 494">
                <a:extLst>
                  <a:ext uri="{FF2B5EF4-FFF2-40B4-BE49-F238E27FC236}">
                    <a16:creationId xmlns:a16="http://schemas.microsoft.com/office/drawing/2014/main" id="{B5714781-B605-4E03-AF26-C1C2A363FAD3}"/>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6" name="直線コネクタ 495">
                <a:extLst>
                  <a:ext uri="{FF2B5EF4-FFF2-40B4-BE49-F238E27FC236}">
                    <a16:creationId xmlns:a16="http://schemas.microsoft.com/office/drawing/2014/main" id="{4D2D95F2-8CA5-4B30-98D3-6B297EDA3E50}"/>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89" name="グループ化 488">
              <a:extLst>
                <a:ext uri="{FF2B5EF4-FFF2-40B4-BE49-F238E27FC236}">
                  <a16:creationId xmlns:a16="http://schemas.microsoft.com/office/drawing/2014/main" id="{B1B4AD24-1A16-430B-B761-6D0A881E9C31}"/>
                </a:ext>
              </a:extLst>
            </p:cNvPr>
            <p:cNvGrpSpPr/>
            <p:nvPr/>
          </p:nvGrpSpPr>
          <p:grpSpPr>
            <a:xfrm rot="16200000" flipH="1">
              <a:off x="1472157" y="3062724"/>
              <a:ext cx="260522" cy="428383"/>
              <a:chOff x="2881627" y="3574976"/>
              <a:chExt cx="186274" cy="330496"/>
            </a:xfrm>
          </p:grpSpPr>
          <p:cxnSp>
            <p:nvCxnSpPr>
              <p:cNvPr id="493" name="直線コネクタ 492">
                <a:extLst>
                  <a:ext uri="{FF2B5EF4-FFF2-40B4-BE49-F238E27FC236}">
                    <a16:creationId xmlns:a16="http://schemas.microsoft.com/office/drawing/2014/main" id="{F9263618-2162-4F23-8683-89B67AE58614}"/>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4" name="直線コネクタ 493">
                <a:extLst>
                  <a:ext uri="{FF2B5EF4-FFF2-40B4-BE49-F238E27FC236}">
                    <a16:creationId xmlns:a16="http://schemas.microsoft.com/office/drawing/2014/main" id="{F05AA95A-6C27-4331-87D8-F69C535F98D5}"/>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90" name="グループ化 489">
              <a:extLst>
                <a:ext uri="{FF2B5EF4-FFF2-40B4-BE49-F238E27FC236}">
                  <a16:creationId xmlns:a16="http://schemas.microsoft.com/office/drawing/2014/main" id="{A9524AC6-3332-4247-983E-F7D3F6FA207D}"/>
                </a:ext>
              </a:extLst>
            </p:cNvPr>
            <p:cNvGrpSpPr/>
            <p:nvPr/>
          </p:nvGrpSpPr>
          <p:grpSpPr>
            <a:xfrm rot="19008820" flipH="1">
              <a:off x="1467312" y="3240792"/>
              <a:ext cx="332551" cy="509143"/>
              <a:chOff x="2881627" y="3574976"/>
              <a:chExt cx="186274" cy="330496"/>
            </a:xfrm>
          </p:grpSpPr>
          <p:cxnSp>
            <p:nvCxnSpPr>
              <p:cNvPr id="491" name="直線コネクタ 490">
                <a:extLst>
                  <a:ext uri="{FF2B5EF4-FFF2-40B4-BE49-F238E27FC236}">
                    <a16:creationId xmlns:a16="http://schemas.microsoft.com/office/drawing/2014/main" id="{7AE1C612-DEC9-43A9-A260-018DE8AF550F}"/>
                  </a:ext>
                </a:extLst>
              </p:cNvPr>
              <p:cNvCxnSpPr/>
              <p:nvPr/>
            </p:nvCxnSpPr>
            <p:spPr>
              <a:xfrm flipV="1">
                <a:off x="2881627" y="3574976"/>
                <a:ext cx="186274" cy="16524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2" name="直線コネクタ 491">
                <a:extLst>
                  <a:ext uri="{FF2B5EF4-FFF2-40B4-BE49-F238E27FC236}">
                    <a16:creationId xmlns:a16="http://schemas.microsoft.com/office/drawing/2014/main" id="{9E47C351-293D-42D7-9C6E-9DAB716E0EB6}"/>
                  </a:ext>
                </a:extLst>
              </p:cNvPr>
              <p:cNvCxnSpPr>
                <a:cxnSpLocks/>
              </p:cNvCxnSpPr>
              <p:nvPr/>
            </p:nvCxnSpPr>
            <p:spPr>
              <a:xfrm>
                <a:off x="2881627" y="3740224"/>
                <a:ext cx="186274" cy="165248"/>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503" name="グループ化 502">
            <a:extLst>
              <a:ext uri="{FF2B5EF4-FFF2-40B4-BE49-F238E27FC236}">
                <a16:creationId xmlns:a16="http://schemas.microsoft.com/office/drawing/2014/main" id="{A039C558-8403-411B-8E93-F0C2CDEEECBA}"/>
              </a:ext>
            </a:extLst>
          </p:cNvPr>
          <p:cNvGrpSpPr/>
          <p:nvPr/>
        </p:nvGrpSpPr>
        <p:grpSpPr>
          <a:xfrm>
            <a:off x="1944991" y="4837591"/>
            <a:ext cx="320383" cy="361998"/>
            <a:chOff x="1564521" y="2380296"/>
            <a:chExt cx="2105747" cy="1979436"/>
          </a:xfrm>
        </p:grpSpPr>
        <p:sp>
          <p:nvSpPr>
            <p:cNvPr id="504" name="楕円 503">
              <a:extLst>
                <a:ext uri="{FF2B5EF4-FFF2-40B4-BE49-F238E27FC236}">
                  <a16:creationId xmlns:a16="http://schemas.microsoft.com/office/drawing/2014/main" id="{5331C9D7-B2D9-4403-9C2A-963C9C9F5946}"/>
                </a:ext>
              </a:extLst>
            </p:cNvPr>
            <p:cNvSpPr/>
            <p:nvPr/>
          </p:nvSpPr>
          <p:spPr>
            <a:xfrm rot="18709233">
              <a:off x="1761071" y="2752664"/>
              <a:ext cx="578404" cy="97150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5" name="楕円 504">
              <a:extLst>
                <a:ext uri="{FF2B5EF4-FFF2-40B4-BE49-F238E27FC236}">
                  <a16:creationId xmlns:a16="http://schemas.microsoft.com/office/drawing/2014/main" id="{A618F498-E53E-4423-A69F-E377DD4BACEB}"/>
                </a:ext>
              </a:extLst>
            </p:cNvPr>
            <p:cNvSpPr/>
            <p:nvPr/>
          </p:nvSpPr>
          <p:spPr>
            <a:xfrm rot="2890767" flipH="1">
              <a:off x="2895314" y="2778008"/>
              <a:ext cx="578404" cy="97150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6" name="楕円 505">
              <a:extLst>
                <a:ext uri="{FF2B5EF4-FFF2-40B4-BE49-F238E27FC236}">
                  <a16:creationId xmlns:a16="http://schemas.microsoft.com/office/drawing/2014/main" id="{CF975362-658F-45A5-A45B-2C8D8F7E92F7}"/>
                </a:ext>
              </a:extLst>
            </p:cNvPr>
            <p:cNvSpPr/>
            <p:nvPr/>
          </p:nvSpPr>
          <p:spPr>
            <a:xfrm>
              <a:off x="2309782" y="2573792"/>
              <a:ext cx="615230" cy="66973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7" name="楕円 506">
              <a:extLst>
                <a:ext uri="{FF2B5EF4-FFF2-40B4-BE49-F238E27FC236}">
                  <a16:creationId xmlns:a16="http://schemas.microsoft.com/office/drawing/2014/main" id="{E5DCC565-F9FE-47F1-A6AC-54CD8A47B8A0}"/>
                </a:ext>
              </a:extLst>
            </p:cNvPr>
            <p:cNvSpPr/>
            <p:nvPr/>
          </p:nvSpPr>
          <p:spPr>
            <a:xfrm>
              <a:off x="2309782" y="3213002"/>
              <a:ext cx="615230" cy="913354"/>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08" name="直線コネクタ 507">
              <a:extLst>
                <a:ext uri="{FF2B5EF4-FFF2-40B4-BE49-F238E27FC236}">
                  <a16:creationId xmlns:a16="http://schemas.microsoft.com/office/drawing/2014/main" id="{03F7DE0F-3B90-4733-ADFB-57FBDE4CCBC0}"/>
                </a:ext>
              </a:extLst>
            </p:cNvPr>
            <p:cNvCxnSpPr>
              <a:stCxn id="506" idx="7"/>
            </p:cNvCxnSpPr>
            <p:nvPr/>
          </p:nvCxnSpPr>
          <p:spPr>
            <a:xfrm flipV="1">
              <a:off x="2834913"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09" name="直線コネクタ 508">
              <a:extLst>
                <a:ext uri="{FF2B5EF4-FFF2-40B4-BE49-F238E27FC236}">
                  <a16:creationId xmlns:a16="http://schemas.microsoft.com/office/drawing/2014/main" id="{2FA09D1B-DA60-4C31-B4AA-ABD16DDD4E94}"/>
                </a:ext>
              </a:extLst>
            </p:cNvPr>
            <p:cNvCxnSpPr>
              <a:cxnSpLocks/>
            </p:cNvCxnSpPr>
            <p:nvPr/>
          </p:nvCxnSpPr>
          <p:spPr>
            <a:xfrm flipH="1" flipV="1">
              <a:off x="2071999" y="2380296"/>
              <a:ext cx="349603" cy="291576"/>
            </a:xfrm>
            <a:prstGeom prst="line">
              <a:avLst/>
            </a:prstGeom>
            <a:solidFill>
              <a:schemeClr val="accent4"/>
            </a:solidFill>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10" name="グループ化 509">
              <a:extLst>
                <a:ext uri="{FF2B5EF4-FFF2-40B4-BE49-F238E27FC236}">
                  <a16:creationId xmlns:a16="http://schemas.microsoft.com/office/drawing/2014/main" id="{7F95D305-2D33-4A10-A693-BF03D8932892}"/>
                </a:ext>
              </a:extLst>
            </p:cNvPr>
            <p:cNvGrpSpPr/>
            <p:nvPr/>
          </p:nvGrpSpPr>
          <p:grpSpPr>
            <a:xfrm rot="2074136">
              <a:off x="1956472" y="3809302"/>
              <a:ext cx="495235" cy="550430"/>
              <a:chOff x="2881627" y="3574976"/>
              <a:chExt cx="186274" cy="330496"/>
            </a:xfrm>
            <a:solidFill>
              <a:schemeClr val="accent4"/>
            </a:solidFill>
          </p:grpSpPr>
          <p:cxnSp>
            <p:nvCxnSpPr>
              <p:cNvPr id="526" name="直線コネクタ 525">
                <a:extLst>
                  <a:ext uri="{FF2B5EF4-FFF2-40B4-BE49-F238E27FC236}">
                    <a16:creationId xmlns:a16="http://schemas.microsoft.com/office/drawing/2014/main" id="{C280E910-AE7A-403C-AEBB-AEEDABF324D7}"/>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7" name="直線コネクタ 526">
                <a:extLst>
                  <a:ext uri="{FF2B5EF4-FFF2-40B4-BE49-F238E27FC236}">
                    <a16:creationId xmlns:a16="http://schemas.microsoft.com/office/drawing/2014/main" id="{058A80D5-0414-4EEC-B39C-444EFB862F95}"/>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11" name="グループ化 510">
              <a:extLst>
                <a:ext uri="{FF2B5EF4-FFF2-40B4-BE49-F238E27FC236}">
                  <a16:creationId xmlns:a16="http://schemas.microsoft.com/office/drawing/2014/main" id="{4F906228-D8F4-4CF0-BB41-1C18A069740F}"/>
                </a:ext>
              </a:extLst>
            </p:cNvPr>
            <p:cNvGrpSpPr/>
            <p:nvPr/>
          </p:nvGrpSpPr>
          <p:grpSpPr>
            <a:xfrm rot="5400000">
              <a:off x="1962927" y="3071924"/>
              <a:ext cx="459686" cy="804000"/>
              <a:chOff x="2881627" y="3574976"/>
              <a:chExt cx="186274" cy="330496"/>
            </a:xfrm>
            <a:solidFill>
              <a:schemeClr val="accent4"/>
            </a:solidFill>
          </p:grpSpPr>
          <p:cxnSp>
            <p:nvCxnSpPr>
              <p:cNvPr id="524" name="直線コネクタ 523">
                <a:extLst>
                  <a:ext uri="{FF2B5EF4-FFF2-40B4-BE49-F238E27FC236}">
                    <a16:creationId xmlns:a16="http://schemas.microsoft.com/office/drawing/2014/main" id="{B106ABD6-17D6-4C9E-A799-7BA0F4370F44}"/>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5" name="直線コネクタ 524">
                <a:extLst>
                  <a:ext uri="{FF2B5EF4-FFF2-40B4-BE49-F238E27FC236}">
                    <a16:creationId xmlns:a16="http://schemas.microsoft.com/office/drawing/2014/main" id="{A92281AF-56A7-4708-A79C-C640C9069EB3}"/>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12" name="グループ化 511">
              <a:extLst>
                <a:ext uri="{FF2B5EF4-FFF2-40B4-BE49-F238E27FC236}">
                  <a16:creationId xmlns:a16="http://schemas.microsoft.com/office/drawing/2014/main" id="{2B30D5E1-8CF2-42CC-886C-AF3F49AF0BBD}"/>
                </a:ext>
              </a:extLst>
            </p:cNvPr>
            <p:cNvGrpSpPr/>
            <p:nvPr/>
          </p:nvGrpSpPr>
          <p:grpSpPr>
            <a:xfrm rot="2591180">
              <a:off x="1939200" y="3410183"/>
              <a:ext cx="624140" cy="898375"/>
              <a:chOff x="2881627" y="3574976"/>
              <a:chExt cx="186274" cy="330496"/>
            </a:xfrm>
            <a:solidFill>
              <a:schemeClr val="accent4"/>
            </a:solidFill>
          </p:grpSpPr>
          <p:cxnSp>
            <p:nvCxnSpPr>
              <p:cNvPr id="522" name="直線コネクタ 521">
                <a:extLst>
                  <a:ext uri="{FF2B5EF4-FFF2-40B4-BE49-F238E27FC236}">
                    <a16:creationId xmlns:a16="http://schemas.microsoft.com/office/drawing/2014/main" id="{2DFEED25-6592-4C2E-8450-A5D286C81408}"/>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3" name="直線コネクタ 522">
                <a:extLst>
                  <a:ext uri="{FF2B5EF4-FFF2-40B4-BE49-F238E27FC236}">
                    <a16:creationId xmlns:a16="http://schemas.microsoft.com/office/drawing/2014/main" id="{79B81BE7-680F-46D7-9401-FB7C0EE18AA8}"/>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13" name="グループ化 512">
              <a:extLst>
                <a:ext uri="{FF2B5EF4-FFF2-40B4-BE49-F238E27FC236}">
                  <a16:creationId xmlns:a16="http://schemas.microsoft.com/office/drawing/2014/main" id="{537B9AFB-519F-425A-AE31-764E4CA28EF1}"/>
                </a:ext>
              </a:extLst>
            </p:cNvPr>
            <p:cNvGrpSpPr/>
            <p:nvPr/>
          </p:nvGrpSpPr>
          <p:grpSpPr>
            <a:xfrm rot="19525864" flipH="1">
              <a:off x="2717153" y="3790019"/>
              <a:ext cx="495235" cy="550430"/>
              <a:chOff x="2881627" y="3574976"/>
              <a:chExt cx="186274" cy="330496"/>
            </a:xfrm>
            <a:solidFill>
              <a:schemeClr val="accent4"/>
            </a:solidFill>
          </p:grpSpPr>
          <p:cxnSp>
            <p:nvCxnSpPr>
              <p:cNvPr id="520" name="直線コネクタ 519">
                <a:extLst>
                  <a:ext uri="{FF2B5EF4-FFF2-40B4-BE49-F238E27FC236}">
                    <a16:creationId xmlns:a16="http://schemas.microsoft.com/office/drawing/2014/main" id="{17FE43B9-3573-448E-82D2-27700D96E341}"/>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1" name="直線コネクタ 520">
                <a:extLst>
                  <a:ext uri="{FF2B5EF4-FFF2-40B4-BE49-F238E27FC236}">
                    <a16:creationId xmlns:a16="http://schemas.microsoft.com/office/drawing/2014/main" id="{59C1DB96-7CE4-40D3-A818-07D744BF91D5}"/>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14" name="グループ化 513">
              <a:extLst>
                <a:ext uri="{FF2B5EF4-FFF2-40B4-BE49-F238E27FC236}">
                  <a16:creationId xmlns:a16="http://schemas.microsoft.com/office/drawing/2014/main" id="{E0C42587-DC99-47F1-BBFB-1D9D7FA5E4E5}"/>
                </a:ext>
              </a:extLst>
            </p:cNvPr>
            <p:cNvGrpSpPr/>
            <p:nvPr/>
          </p:nvGrpSpPr>
          <p:grpSpPr>
            <a:xfrm rot="16200000" flipH="1">
              <a:off x="2723613" y="3052649"/>
              <a:ext cx="459688" cy="804000"/>
              <a:chOff x="2881627" y="3574976"/>
              <a:chExt cx="186274" cy="330496"/>
            </a:xfrm>
            <a:solidFill>
              <a:schemeClr val="accent4"/>
            </a:solidFill>
          </p:grpSpPr>
          <p:cxnSp>
            <p:nvCxnSpPr>
              <p:cNvPr id="518" name="直線コネクタ 517">
                <a:extLst>
                  <a:ext uri="{FF2B5EF4-FFF2-40B4-BE49-F238E27FC236}">
                    <a16:creationId xmlns:a16="http://schemas.microsoft.com/office/drawing/2014/main" id="{4890BD96-F3E7-454D-8B48-18F73F70E692}"/>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19" name="直線コネクタ 518">
                <a:extLst>
                  <a:ext uri="{FF2B5EF4-FFF2-40B4-BE49-F238E27FC236}">
                    <a16:creationId xmlns:a16="http://schemas.microsoft.com/office/drawing/2014/main" id="{A261C8A6-EC81-4841-8B7E-204E6E8EB4F7}"/>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515" name="グループ化 514">
              <a:extLst>
                <a:ext uri="{FF2B5EF4-FFF2-40B4-BE49-F238E27FC236}">
                  <a16:creationId xmlns:a16="http://schemas.microsoft.com/office/drawing/2014/main" id="{81AA863B-00C0-4145-9C36-2A0490A705FF}"/>
                </a:ext>
              </a:extLst>
            </p:cNvPr>
            <p:cNvGrpSpPr/>
            <p:nvPr/>
          </p:nvGrpSpPr>
          <p:grpSpPr>
            <a:xfrm rot="19008820" flipH="1">
              <a:off x="2699886" y="3390905"/>
              <a:ext cx="624140" cy="898377"/>
              <a:chOff x="2881627" y="3574976"/>
              <a:chExt cx="186274" cy="330496"/>
            </a:xfrm>
            <a:solidFill>
              <a:schemeClr val="accent4"/>
            </a:solidFill>
          </p:grpSpPr>
          <p:cxnSp>
            <p:nvCxnSpPr>
              <p:cNvPr id="516" name="直線コネクタ 515">
                <a:extLst>
                  <a:ext uri="{FF2B5EF4-FFF2-40B4-BE49-F238E27FC236}">
                    <a16:creationId xmlns:a16="http://schemas.microsoft.com/office/drawing/2014/main" id="{38F41088-677D-43D0-A9C5-36B189165008}"/>
                  </a:ext>
                </a:extLst>
              </p:cNvPr>
              <p:cNvCxnSpPr/>
              <p:nvPr/>
            </p:nvCxnSpPr>
            <p:spPr>
              <a:xfrm flipV="1">
                <a:off x="2881627" y="3574976"/>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17" name="直線コネクタ 516">
                <a:extLst>
                  <a:ext uri="{FF2B5EF4-FFF2-40B4-BE49-F238E27FC236}">
                    <a16:creationId xmlns:a16="http://schemas.microsoft.com/office/drawing/2014/main" id="{51D28CC8-CF3E-44BA-B7AF-99EBEE45BEB9}"/>
                  </a:ext>
                </a:extLst>
              </p:cNvPr>
              <p:cNvCxnSpPr>
                <a:cxnSpLocks/>
              </p:cNvCxnSpPr>
              <p:nvPr/>
            </p:nvCxnSpPr>
            <p:spPr>
              <a:xfrm>
                <a:off x="2881627" y="3740224"/>
                <a:ext cx="186274" cy="165248"/>
              </a:xfrm>
              <a:prstGeom prst="line">
                <a:avLst/>
              </a:prstGeom>
              <a:grpFill/>
              <a:ln>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528" name="左中かっこ 527">
            <a:extLst>
              <a:ext uri="{FF2B5EF4-FFF2-40B4-BE49-F238E27FC236}">
                <a16:creationId xmlns:a16="http://schemas.microsoft.com/office/drawing/2014/main" id="{9E8A4063-1450-4FE5-A6EE-BA9C36E89AAE}"/>
              </a:ext>
            </a:extLst>
          </p:cNvPr>
          <p:cNvSpPr/>
          <p:nvPr/>
        </p:nvSpPr>
        <p:spPr>
          <a:xfrm rot="16200000">
            <a:off x="3180585" y="4568483"/>
            <a:ext cx="217900" cy="37691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3" name="フリーフォーム: 図形 102">
            <a:extLst>
              <a:ext uri="{FF2B5EF4-FFF2-40B4-BE49-F238E27FC236}">
                <a16:creationId xmlns:a16="http://schemas.microsoft.com/office/drawing/2014/main" id="{D92D6B2A-15C7-4C97-83A5-1670FD5AA3AD}"/>
              </a:ext>
            </a:extLst>
          </p:cNvPr>
          <p:cNvSpPr/>
          <p:nvPr/>
        </p:nvSpPr>
        <p:spPr>
          <a:xfrm>
            <a:off x="3284031" y="4707430"/>
            <a:ext cx="787179" cy="302149"/>
          </a:xfrm>
          <a:custGeom>
            <a:avLst/>
            <a:gdLst>
              <a:gd name="connsiteX0" fmla="*/ 0 w 787179"/>
              <a:gd name="connsiteY0" fmla="*/ 214685 h 302149"/>
              <a:gd name="connsiteX1" fmla="*/ 214685 w 787179"/>
              <a:gd name="connsiteY1" fmla="*/ 302149 h 302149"/>
              <a:gd name="connsiteX2" fmla="*/ 477078 w 787179"/>
              <a:gd name="connsiteY2" fmla="*/ 214685 h 302149"/>
              <a:gd name="connsiteX3" fmla="*/ 787179 w 787179"/>
              <a:gd name="connsiteY3" fmla="*/ 0 h 302149"/>
              <a:gd name="connsiteX4" fmla="*/ 787179 w 787179"/>
              <a:gd name="connsiteY4" fmla="*/ 0 h 302149"/>
              <a:gd name="connsiteX5" fmla="*/ 787179 w 787179"/>
              <a:gd name="connsiteY5" fmla="*/ 0 h 30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87179" h="302149">
                <a:moveTo>
                  <a:pt x="0" y="214685"/>
                </a:moveTo>
                <a:cubicBezTo>
                  <a:pt x="67586" y="258417"/>
                  <a:pt x="135172" y="302149"/>
                  <a:pt x="214685" y="302149"/>
                </a:cubicBezTo>
                <a:cubicBezTo>
                  <a:pt x="294198" y="302149"/>
                  <a:pt x="381662" y="265043"/>
                  <a:pt x="477078" y="214685"/>
                </a:cubicBezTo>
                <a:cubicBezTo>
                  <a:pt x="572494" y="164327"/>
                  <a:pt x="787179" y="0"/>
                  <a:pt x="787179" y="0"/>
                </a:cubicBezTo>
                <a:lnTo>
                  <a:pt x="787179" y="0"/>
                </a:lnTo>
                <a:lnTo>
                  <a:pt x="787179" y="0"/>
                </a:lnTo>
              </a:path>
            </a:pathLst>
          </a:custGeom>
          <a:noFill/>
          <a:ln>
            <a:headEnd type="arrow"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9" name="テキスト ボックス 528">
            <a:extLst>
              <a:ext uri="{FF2B5EF4-FFF2-40B4-BE49-F238E27FC236}">
                <a16:creationId xmlns:a16="http://schemas.microsoft.com/office/drawing/2014/main" id="{46DE5C61-144A-4174-A622-D8786EFD8F4A}"/>
              </a:ext>
            </a:extLst>
          </p:cNvPr>
          <p:cNvSpPr txBox="1"/>
          <p:nvPr/>
        </p:nvSpPr>
        <p:spPr>
          <a:xfrm>
            <a:off x="4096825" y="4503418"/>
            <a:ext cx="1414427" cy="523220"/>
          </a:xfrm>
          <a:prstGeom prst="rect">
            <a:avLst/>
          </a:prstGeom>
          <a:noFill/>
        </p:spPr>
        <p:txBody>
          <a:bodyPr wrap="square" rtlCol="0">
            <a:spAutoFit/>
          </a:bodyPr>
          <a:lstStyle/>
          <a:p>
            <a:r>
              <a:rPr kumimoji="1" lang="en-US" altLang="ja-JP" sz="1400" dirty="0"/>
              <a:t>5.</a:t>
            </a:r>
            <a:r>
              <a:rPr kumimoji="1" lang="ja-JP" altLang="en-US" sz="1400" dirty="0"/>
              <a:t>割り当て可能時間を更新</a:t>
            </a:r>
          </a:p>
        </p:txBody>
      </p:sp>
      <p:grpSp>
        <p:nvGrpSpPr>
          <p:cNvPr id="530" name="グループ化 529">
            <a:extLst>
              <a:ext uri="{FF2B5EF4-FFF2-40B4-BE49-F238E27FC236}">
                <a16:creationId xmlns:a16="http://schemas.microsoft.com/office/drawing/2014/main" id="{356F4974-AE65-46B2-89E2-6495D85F58A8}"/>
              </a:ext>
            </a:extLst>
          </p:cNvPr>
          <p:cNvGrpSpPr/>
          <p:nvPr/>
        </p:nvGrpSpPr>
        <p:grpSpPr>
          <a:xfrm>
            <a:off x="2705365" y="4217328"/>
            <a:ext cx="362513" cy="358006"/>
            <a:chOff x="862374" y="2668044"/>
            <a:chExt cx="1121969" cy="1121820"/>
          </a:xfrm>
          <a:solidFill>
            <a:srgbClr val="FF0000">
              <a:alpha val="40000"/>
            </a:srgbClr>
          </a:solidFill>
        </p:grpSpPr>
        <p:sp>
          <p:nvSpPr>
            <p:cNvPr id="531" name="楕円 530">
              <a:extLst>
                <a:ext uri="{FF2B5EF4-FFF2-40B4-BE49-F238E27FC236}">
                  <a16:creationId xmlns:a16="http://schemas.microsoft.com/office/drawing/2014/main" id="{F2F74245-A266-42BC-A9B4-B2647F3186E2}"/>
                </a:ext>
              </a:extLst>
            </p:cNvPr>
            <p:cNvSpPr/>
            <p:nvPr/>
          </p:nvSpPr>
          <p:spPr>
            <a:xfrm rot="18709233">
              <a:off x="957287" y="2895557"/>
              <a:ext cx="327804" cy="517630"/>
            </a:xfrm>
            <a:prstGeom prst="ellipse">
              <a:avLst/>
            </a:prstGeom>
            <a:grpFill/>
            <a:ln>
              <a:solidFill>
                <a:srgbClr val="FF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2" name="楕円 531">
              <a:extLst>
                <a:ext uri="{FF2B5EF4-FFF2-40B4-BE49-F238E27FC236}">
                  <a16:creationId xmlns:a16="http://schemas.microsoft.com/office/drawing/2014/main" id="{6188B898-3606-4551-9ECB-CFE911BCDEED}"/>
                </a:ext>
              </a:extLst>
            </p:cNvPr>
            <p:cNvSpPr/>
            <p:nvPr/>
          </p:nvSpPr>
          <p:spPr>
            <a:xfrm rot="2890767" flipH="1">
              <a:off x="1561626" y="2909922"/>
              <a:ext cx="327804" cy="517630"/>
            </a:xfrm>
            <a:prstGeom prst="ellipse">
              <a:avLst/>
            </a:prstGeom>
            <a:grpFill/>
            <a:ln>
              <a:solidFill>
                <a:srgbClr val="FF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3" name="楕円 532">
              <a:extLst>
                <a:ext uri="{FF2B5EF4-FFF2-40B4-BE49-F238E27FC236}">
                  <a16:creationId xmlns:a16="http://schemas.microsoft.com/office/drawing/2014/main" id="{1686BB29-B577-4907-B539-AA1F5B73D359}"/>
                </a:ext>
              </a:extLst>
            </p:cNvPr>
            <p:cNvSpPr/>
            <p:nvPr/>
          </p:nvSpPr>
          <p:spPr>
            <a:xfrm>
              <a:off x="1259457" y="2777706"/>
              <a:ext cx="327803" cy="379562"/>
            </a:xfrm>
            <a:prstGeom prst="ellipse">
              <a:avLst/>
            </a:prstGeom>
            <a:grpFill/>
            <a:ln>
              <a:solidFill>
                <a:srgbClr val="FF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4" name="楕円 533">
              <a:extLst>
                <a:ext uri="{FF2B5EF4-FFF2-40B4-BE49-F238E27FC236}">
                  <a16:creationId xmlns:a16="http://schemas.microsoft.com/office/drawing/2014/main" id="{F0D3902A-9009-48C3-965D-7F1D67219B51}"/>
                </a:ext>
              </a:extLst>
            </p:cNvPr>
            <p:cNvSpPr/>
            <p:nvPr/>
          </p:nvSpPr>
          <p:spPr>
            <a:xfrm>
              <a:off x="1259456" y="3139970"/>
              <a:ext cx="327804" cy="517630"/>
            </a:xfrm>
            <a:prstGeom prst="ellipse">
              <a:avLst/>
            </a:prstGeom>
            <a:grpFill/>
            <a:ln>
              <a:solidFill>
                <a:srgbClr val="FF000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35" name="直線コネクタ 534">
              <a:extLst>
                <a:ext uri="{FF2B5EF4-FFF2-40B4-BE49-F238E27FC236}">
                  <a16:creationId xmlns:a16="http://schemas.microsoft.com/office/drawing/2014/main" id="{5AA0E0DB-74A4-4A3E-98ED-7C2B55120811}"/>
                </a:ext>
              </a:extLst>
            </p:cNvPr>
            <p:cNvCxnSpPr>
              <a:stCxn id="533" idx="7"/>
            </p:cNvCxnSpPr>
            <p:nvPr/>
          </p:nvCxnSpPr>
          <p:spPr>
            <a:xfrm flipV="1">
              <a:off x="1539254" y="266804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36" name="直線コネクタ 535">
              <a:extLst>
                <a:ext uri="{FF2B5EF4-FFF2-40B4-BE49-F238E27FC236}">
                  <a16:creationId xmlns:a16="http://schemas.microsoft.com/office/drawing/2014/main" id="{50DB9193-6EA3-474F-A27D-B630DCB29AD5}"/>
                </a:ext>
              </a:extLst>
            </p:cNvPr>
            <p:cNvCxnSpPr>
              <a:cxnSpLocks/>
            </p:cNvCxnSpPr>
            <p:nvPr/>
          </p:nvCxnSpPr>
          <p:spPr>
            <a:xfrm flipH="1" flipV="1">
              <a:off x="1132762" y="266804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nvGrpSpPr>
            <p:cNvPr id="537" name="グループ化 536">
              <a:extLst>
                <a:ext uri="{FF2B5EF4-FFF2-40B4-BE49-F238E27FC236}">
                  <a16:creationId xmlns:a16="http://schemas.microsoft.com/office/drawing/2014/main" id="{2A05EF50-E7CE-496B-B93A-1EFB273E82CB}"/>
                </a:ext>
              </a:extLst>
            </p:cNvPr>
            <p:cNvGrpSpPr/>
            <p:nvPr/>
          </p:nvGrpSpPr>
          <p:grpSpPr>
            <a:xfrm rot="2074136">
              <a:off x="1071208" y="3477916"/>
              <a:ext cx="263867" cy="311948"/>
              <a:chOff x="2881627" y="3574976"/>
              <a:chExt cx="186274" cy="330496"/>
            </a:xfrm>
            <a:grpFill/>
          </p:grpSpPr>
          <p:cxnSp>
            <p:nvCxnSpPr>
              <p:cNvPr id="553" name="直線コネクタ 552">
                <a:extLst>
                  <a:ext uri="{FF2B5EF4-FFF2-40B4-BE49-F238E27FC236}">
                    <a16:creationId xmlns:a16="http://schemas.microsoft.com/office/drawing/2014/main" id="{0A67E925-05EE-4DE6-ADFC-7C7AC7E66D7B}"/>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54" name="直線コネクタ 553">
                <a:extLst>
                  <a:ext uri="{FF2B5EF4-FFF2-40B4-BE49-F238E27FC236}">
                    <a16:creationId xmlns:a16="http://schemas.microsoft.com/office/drawing/2014/main" id="{30513E8A-DE15-426A-8417-80887EC9CAE1}"/>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538" name="グループ化 537">
              <a:extLst>
                <a:ext uri="{FF2B5EF4-FFF2-40B4-BE49-F238E27FC236}">
                  <a16:creationId xmlns:a16="http://schemas.microsoft.com/office/drawing/2014/main" id="{EE350654-FAC6-402F-A0FD-A2064F9F1CDD}"/>
                </a:ext>
              </a:extLst>
            </p:cNvPr>
            <p:cNvGrpSpPr/>
            <p:nvPr/>
          </p:nvGrpSpPr>
          <p:grpSpPr>
            <a:xfrm rot="5400000">
              <a:off x="1066853" y="3073651"/>
              <a:ext cx="260522" cy="428383"/>
              <a:chOff x="2881627" y="3574976"/>
              <a:chExt cx="186274" cy="330496"/>
            </a:xfrm>
            <a:grpFill/>
          </p:grpSpPr>
          <p:cxnSp>
            <p:nvCxnSpPr>
              <p:cNvPr id="551" name="直線コネクタ 550">
                <a:extLst>
                  <a:ext uri="{FF2B5EF4-FFF2-40B4-BE49-F238E27FC236}">
                    <a16:creationId xmlns:a16="http://schemas.microsoft.com/office/drawing/2014/main" id="{07377EF4-27E1-4F6C-8ED2-87005A67C398}"/>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52" name="直線コネクタ 551">
                <a:extLst>
                  <a:ext uri="{FF2B5EF4-FFF2-40B4-BE49-F238E27FC236}">
                    <a16:creationId xmlns:a16="http://schemas.microsoft.com/office/drawing/2014/main" id="{3B68DFFC-C3C0-4610-B8AE-0D590A9391D8}"/>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539" name="グループ化 538">
              <a:extLst>
                <a:ext uri="{FF2B5EF4-FFF2-40B4-BE49-F238E27FC236}">
                  <a16:creationId xmlns:a16="http://schemas.microsoft.com/office/drawing/2014/main" id="{B8101116-D36E-4400-953A-C54C2A70F5D7}"/>
                </a:ext>
              </a:extLst>
            </p:cNvPr>
            <p:cNvGrpSpPr/>
            <p:nvPr/>
          </p:nvGrpSpPr>
          <p:grpSpPr>
            <a:xfrm rot="2591180">
              <a:off x="1062008" y="3251719"/>
              <a:ext cx="332551" cy="509143"/>
              <a:chOff x="2881627" y="3574976"/>
              <a:chExt cx="186274" cy="330496"/>
            </a:xfrm>
            <a:grpFill/>
          </p:grpSpPr>
          <p:cxnSp>
            <p:nvCxnSpPr>
              <p:cNvPr id="549" name="直線コネクタ 548">
                <a:extLst>
                  <a:ext uri="{FF2B5EF4-FFF2-40B4-BE49-F238E27FC236}">
                    <a16:creationId xmlns:a16="http://schemas.microsoft.com/office/drawing/2014/main" id="{C3E204EE-B2D0-4937-BFAF-FB7AF37B99E8}"/>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50" name="直線コネクタ 549">
                <a:extLst>
                  <a:ext uri="{FF2B5EF4-FFF2-40B4-BE49-F238E27FC236}">
                    <a16:creationId xmlns:a16="http://schemas.microsoft.com/office/drawing/2014/main" id="{1E254CD2-EBF5-4619-A760-73FBE10FE441}"/>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540" name="グループ化 539">
              <a:extLst>
                <a:ext uri="{FF2B5EF4-FFF2-40B4-BE49-F238E27FC236}">
                  <a16:creationId xmlns:a16="http://schemas.microsoft.com/office/drawing/2014/main" id="{52F3758A-6AEB-4719-811D-3C4260EC7704}"/>
                </a:ext>
              </a:extLst>
            </p:cNvPr>
            <p:cNvGrpSpPr/>
            <p:nvPr/>
          </p:nvGrpSpPr>
          <p:grpSpPr>
            <a:xfrm rot="19525864" flipH="1">
              <a:off x="1476512" y="3466989"/>
              <a:ext cx="263867" cy="311948"/>
              <a:chOff x="2881627" y="3574976"/>
              <a:chExt cx="186274" cy="330496"/>
            </a:xfrm>
            <a:grpFill/>
          </p:grpSpPr>
          <p:cxnSp>
            <p:nvCxnSpPr>
              <p:cNvPr id="547" name="直線コネクタ 546">
                <a:extLst>
                  <a:ext uri="{FF2B5EF4-FFF2-40B4-BE49-F238E27FC236}">
                    <a16:creationId xmlns:a16="http://schemas.microsoft.com/office/drawing/2014/main" id="{3F1678A5-EA08-4983-9FB5-7A22F234F8BE}"/>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48" name="直線コネクタ 547">
                <a:extLst>
                  <a:ext uri="{FF2B5EF4-FFF2-40B4-BE49-F238E27FC236}">
                    <a16:creationId xmlns:a16="http://schemas.microsoft.com/office/drawing/2014/main" id="{8E22E19F-D7C4-4F6C-8211-24906DD65BEC}"/>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541" name="グループ化 540">
              <a:extLst>
                <a:ext uri="{FF2B5EF4-FFF2-40B4-BE49-F238E27FC236}">
                  <a16:creationId xmlns:a16="http://schemas.microsoft.com/office/drawing/2014/main" id="{FF76F4E5-F2C6-43C0-8A9A-7ACAE12DE9D8}"/>
                </a:ext>
              </a:extLst>
            </p:cNvPr>
            <p:cNvGrpSpPr/>
            <p:nvPr/>
          </p:nvGrpSpPr>
          <p:grpSpPr>
            <a:xfrm rot="16200000" flipH="1">
              <a:off x="1472157" y="3062724"/>
              <a:ext cx="260522" cy="428383"/>
              <a:chOff x="2881627" y="3574976"/>
              <a:chExt cx="186274" cy="330496"/>
            </a:xfrm>
            <a:grpFill/>
          </p:grpSpPr>
          <p:cxnSp>
            <p:nvCxnSpPr>
              <p:cNvPr id="545" name="直線コネクタ 544">
                <a:extLst>
                  <a:ext uri="{FF2B5EF4-FFF2-40B4-BE49-F238E27FC236}">
                    <a16:creationId xmlns:a16="http://schemas.microsoft.com/office/drawing/2014/main" id="{6FCC11EE-3AF4-4E3D-804E-FA522C5E9A94}"/>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46" name="直線コネクタ 545">
                <a:extLst>
                  <a:ext uri="{FF2B5EF4-FFF2-40B4-BE49-F238E27FC236}">
                    <a16:creationId xmlns:a16="http://schemas.microsoft.com/office/drawing/2014/main" id="{6A862192-777D-489F-ADA7-3E71EC922D39}"/>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nvGrpSpPr>
            <p:cNvPr id="542" name="グループ化 541">
              <a:extLst>
                <a:ext uri="{FF2B5EF4-FFF2-40B4-BE49-F238E27FC236}">
                  <a16:creationId xmlns:a16="http://schemas.microsoft.com/office/drawing/2014/main" id="{E77A7BD7-9F6C-46A7-8666-E63D5C42FABD}"/>
                </a:ext>
              </a:extLst>
            </p:cNvPr>
            <p:cNvGrpSpPr/>
            <p:nvPr/>
          </p:nvGrpSpPr>
          <p:grpSpPr>
            <a:xfrm rot="19008820" flipH="1">
              <a:off x="1467312" y="3240792"/>
              <a:ext cx="332551" cy="509143"/>
              <a:chOff x="2881627" y="3574976"/>
              <a:chExt cx="186274" cy="330496"/>
            </a:xfrm>
            <a:grpFill/>
          </p:grpSpPr>
          <p:cxnSp>
            <p:nvCxnSpPr>
              <p:cNvPr id="543" name="直線コネクタ 542">
                <a:extLst>
                  <a:ext uri="{FF2B5EF4-FFF2-40B4-BE49-F238E27FC236}">
                    <a16:creationId xmlns:a16="http://schemas.microsoft.com/office/drawing/2014/main" id="{7CF805EB-99B0-44B1-8F20-39EAD4594360}"/>
                  </a:ext>
                </a:extLst>
              </p:cNvPr>
              <p:cNvCxnSpPr/>
              <p:nvPr/>
            </p:nvCxnSpPr>
            <p:spPr>
              <a:xfrm flipV="1">
                <a:off x="2881627" y="3574976"/>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cxnSp>
            <p:nvCxnSpPr>
              <p:cNvPr id="544" name="直線コネクタ 543">
                <a:extLst>
                  <a:ext uri="{FF2B5EF4-FFF2-40B4-BE49-F238E27FC236}">
                    <a16:creationId xmlns:a16="http://schemas.microsoft.com/office/drawing/2014/main" id="{9EEE6895-18AE-49E9-8EA1-CC283ABCF656}"/>
                  </a:ext>
                </a:extLst>
              </p:cNvPr>
              <p:cNvCxnSpPr>
                <a:cxnSpLocks/>
              </p:cNvCxnSpPr>
              <p:nvPr/>
            </p:nvCxnSpPr>
            <p:spPr>
              <a:xfrm>
                <a:off x="2881627" y="3740224"/>
                <a:ext cx="186274" cy="165248"/>
              </a:xfrm>
              <a:prstGeom prst="line">
                <a:avLst/>
              </a:prstGeom>
              <a:grpFill/>
              <a:ln>
                <a:solidFill>
                  <a:srgbClr val="FF0000">
                    <a:alpha val="40000"/>
                  </a:srgbClr>
                </a:solidFill>
              </a:ln>
            </p:spPr>
            <p:style>
              <a:lnRef idx="1">
                <a:schemeClr val="accent1"/>
              </a:lnRef>
              <a:fillRef idx="0">
                <a:schemeClr val="accent1"/>
              </a:fillRef>
              <a:effectRef idx="0">
                <a:schemeClr val="accent1"/>
              </a:effectRef>
              <a:fontRef idx="minor">
                <a:schemeClr val="tx1"/>
              </a:fontRef>
            </p:style>
          </p:cxnSp>
        </p:grpSp>
      </p:grpSp>
      <p:sp>
        <p:nvSpPr>
          <p:cNvPr id="110" name="フリーフォーム: 図形 109">
            <a:extLst>
              <a:ext uri="{FF2B5EF4-FFF2-40B4-BE49-F238E27FC236}">
                <a16:creationId xmlns:a16="http://schemas.microsoft.com/office/drawing/2014/main" id="{A1BD2F6F-08AC-4BBA-865B-9854B7FA8F16}"/>
              </a:ext>
            </a:extLst>
          </p:cNvPr>
          <p:cNvSpPr/>
          <p:nvPr/>
        </p:nvSpPr>
        <p:spPr>
          <a:xfrm>
            <a:off x="5613621" y="2981739"/>
            <a:ext cx="1089329" cy="1391478"/>
          </a:xfrm>
          <a:custGeom>
            <a:avLst/>
            <a:gdLst>
              <a:gd name="connsiteX0" fmla="*/ 1089329 w 1089329"/>
              <a:gd name="connsiteY0" fmla="*/ 1391478 h 1391478"/>
              <a:gd name="connsiteX1" fmla="*/ 1017767 w 1089329"/>
              <a:gd name="connsiteY1" fmla="*/ 834887 h 1391478"/>
              <a:gd name="connsiteX2" fmla="*/ 747422 w 1089329"/>
              <a:gd name="connsiteY2" fmla="*/ 349858 h 1391478"/>
              <a:gd name="connsiteX3" fmla="*/ 0 w 1089329"/>
              <a:gd name="connsiteY3" fmla="*/ 0 h 1391478"/>
              <a:gd name="connsiteX4" fmla="*/ 0 w 1089329"/>
              <a:gd name="connsiteY4" fmla="*/ 0 h 1391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9329" h="1391478">
                <a:moveTo>
                  <a:pt x="1089329" y="1391478"/>
                </a:moveTo>
                <a:cubicBezTo>
                  <a:pt x="1082040" y="1199984"/>
                  <a:pt x="1074751" y="1008490"/>
                  <a:pt x="1017767" y="834887"/>
                </a:cubicBezTo>
                <a:cubicBezTo>
                  <a:pt x="960782" y="661284"/>
                  <a:pt x="917050" y="489006"/>
                  <a:pt x="747422" y="349858"/>
                </a:cubicBezTo>
                <a:cubicBezTo>
                  <a:pt x="577794" y="210710"/>
                  <a:pt x="0" y="0"/>
                  <a:pt x="0" y="0"/>
                </a:cubicBezTo>
                <a:lnTo>
                  <a:pt x="0" y="0"/>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フリーフォーム: 図形 110">
            <a:extLst>
              <a:ext uri="{FF2B5EF4-FFF2-40B4-BE49-F238E27FC236}">
                <a16:creationId xmlns:a16="http://schemas.microsoft.com/office/drawing/2014/main" id="{46F27626-C14D-4468-B842-3466B1165956}"/>
              </a:ext>
            </a:extLst>
          </p:cNvPr>
          <p:cNvSpPr/>
          <p:nvPr/>
        </p:nvSpPr>
        <p:spPr>
          <a:xfrm>
            <a:off x="2843295" y="2798859"/>
            <a:ext cx="488302" cy="1414982"/>
          </a:xfrm>
          <a:custGeom>
            <a:avLst/>
            <a:gdLst>
              <a:gd name="connsiteX0" fmla="*/ 488302 w 488302"/>
              <a:gd name="connsiteY0" fmla="*/ 0 h 1184744"/>
              <a:gd name="connsiteX1" fmla="*/ 74834 w 488302"/>
              <a:gd name="connsiteY1" fmla="*/ 413468 h 1184744"/>
              <a:gd name="connsiteX2" fmla="*/ 3272 w 488302"/>
              <a:gd name="connsiteY2" fmla="*/ 771277 h 1184744"/>
              <a:gd name="connsiteX3" fmla="*/ 11223 w 488302"/>
              <a:gd name="connsiteY3" fmla="*/ 1184744 h 1184744"/>
              <a:gd name="connsiteX4" fmla="*/ 11223 w 488302"/>
              <a:gd name="connsiteY4" fmla="*/ 1184744 h 11847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302" h="1184744">
                <a:moveTo>
                  <a:pt x="488302" y="0"/>
                </a:moveTo>
                <a:cubicBezTo>
                  <a:pt x="321987" y="142461"/>
                  <a:pt x="155672" y="284922"/>
                  <a:pt x="74834" y="413468"/>
                </a:cubicBezTo>
                <a:cubicBezTo>
                  <a:pt x="-6004" y="542014"/>
                  <a:pt x="13874" y="642731"/>
                  <a:pt x="3272" y="771277"/>
                </a:cubicBezTo>
                <a:cubicBezTo>
                  <a:pt x="-7330" y="899823"/>
                  <a:pt x="11223" y="1184744"/>
                  <a:pt x="11223" y="1184744"/>
                </a:cubicBezTo>
                <a:lnTo>
                  <a:pt x="11223" y="1184744"/>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55" name="グループ化 554">
            <a:extLst>
              <a:ext uri="{FF2B5EF4-FFF2-40B4-BE49-F238E27FC236}">
                <a16:creationId xmlns:a16="http://schemas.microsoft.com/office/drawing/2014/main" id="{B864E058-62CA-4C15-8A81-7F299589DDD1}"/>
              </a:ext>
            </a:extLst>
          </p:cNvPr>
          <p:cNvGrpSpPr/>
          <p:nvPr/>
        </p:nvGrpSpPr>
        <p:grpSpPr>
          <a:xfrm>
            <a:off x="2512757" y="3209878"/>
            <a:ext cx="362513" cy="358006"/>
            <a:chOff x="862374" y="2668044"/>
            <a:chExt cx="1121969" cy="1121820"/>
          </a:xfrm>
          <a:solidFill>
            <a:srgbClr val="FF0000"/>
          </a:solidFill>
        </p:grpSpPr>
        <p:sp>
          <p:nvSpPr>
            <p:cNvPr id="556" name="楕円 555">
              <a:extLst>
                <a:ext uri="{FF2B5EF4-FFF2-40B4-BE49-F238E27FC236}">
                  <a16:creationId xmlns:a16="http://schemas.microsoft.com/office/drawing/2014/main" id="{CE569DE6-0CAC-4763-A41B-A4BF3A5AF7B3}"/>
                </a:ext>
              </a:extLst>
            </p:cNvPr>
            <p:cNvSpPr/>
            <p:nvPr/>
          </p:nvSpPr>
          <p:spPr>
            <a:xfrm rot="18709233">
              <a:off x="957287" y="2895557"/>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7" name="楕円 556">
              <a:extLst>
                <a:ext uri="{FF2B5EF4-FFF2-40B4-BE49-F238E27FC236}">
                  <a16:creationId xmlns:a16="http://schemas.microsoft.com/office/drawing/2014/main" id="{B07B16CF-FE44-4BEB-8B92-561B0A6AD646}"/>
                </a:ext>
              </a:extLst>
            </p:cNvPr>
            <p:cNvSpPr/>
            <p:nvPr/>
          </p:nvSpPr>
          <p:spPr>
            <a:xfrm rot="2890767" flipH="1">
              <a:off x="1561626" y="2909922"/>
              <a:ext cx="327804" cy="5176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8" name="楕円 557">
              <a:extLst>
                <a:ext uri="{FF2B5EF4-FFF2-40B4-BE49-F238E27FC236}">
                  <a16:creationId xmlns:a16="http://schemas.microsoft.com/office/drawing/2014/main" id="{1C15E5FB-5815-4E8C-9C96-B32EE86784B0}"/>
                </a:ext>
              </a:extLst>
            </p:cNvPr>
            <p:cNvSpPr/>
            <p:nvPr/>
          </p:nvSpPr>
          <p:spPr>
            <a:xfrm>
              <a:off x="1259457" y="2777706"/>
              <a:ext cx="327803" cy="379562"/>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9" name="楕円 558">
              <a:extLst>
                <a:ext uri="{FF2B5EF4-FFF2-40B4-BE49-F238E27FC236}">
                  <a16:creationId xmlns:a16="http://schemas.microsoft.com/office/drawing/2014/main" id="{64F4F596-A26D-4D5B-BFD5-A37514E1A5B6}"/>
                </a:ext>
              </a:extLst>
            </p:cNvPr>
            <p:cNvSpPr/>
            <p:nvPr/>
          </p:nvSpPr>
          <p:spPr>
            <a:xfrm>
              <a:off x="1259456" y="3139970"/>
              <a:ext cx="327804" cy="517630"/>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60" name="直線コネクタ 559">
              <a:extLst>
                <a:ext uri="{FF2B5EF4-FFF2-40B4-BE49-F238E27FC236}">
                  <a16:creationId xmlns:a16="http://schemas.microsoft.com/office/drawing/2014/main" id="{58F8D547-183D-4E92-8FEC-112B35DAFD37}"/>
                </a:ext>
              </a:extLst>
            </p:cNvPr>
            <p:cNvCxnSpPr>
              <a:stCxn id="558" idx="7"/>
            </p:cNvCxnSpPr>
            <p:nvPr/>
          </p:nvCxnSpPr>
          <p:spPr>
            <a:xfrm flipV="1">
              <a:off x="1539254"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1" name="直線コネクタ 560">
              <a:extLst>
                <a:ext uri="{FF2B5EF4-FFF2-40B4-BE49-F238E27FC236}">
                  <a16:creationId xmlns:a16="http://schemas.microsoft.com/office/drawing/2014/main" id="{3FEA6F51-BE5E-476E-9FB2-4EA102F8B585}"/>
                </a:ext>
              </a:extLst>
            </p:cNvPr>
            <p:cNvCxnSpPr>
              <a:cxnSpLocks/>
            </p:cNvCxnSpPr>
            <p:nvPr/>
          </p:nvCxnSpPr>
          <p:spPr>
            <a:xfrm flipH="1" flipV="1">
              <a:off x="1132762" y="266804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562" name="グループ化 561">
              <a:extLst>
                <a:ext uri="{FF2B5EF4-FFF2-40B4-BE49-F238E27FC236}">
                  <a16:creationId xmlns:a16="http://schemas.microsoft.com/office/drawing/2014/main" id="{C9D80BC8-B337-474B-B380-D61B02C33C1E}"/>
                </a:ext>
              </a:extLst>
            </p:cNvPr>
            <p:cNvGrpSpPr/>
            <p:nvPr/>
          </p:nvGrpSpPr>
          <p:grpSpPr>
            <a:xfrm rot="2074136">
              <a:off x="1071208" y="3477916"/>
              <a:ext cx="263867" cy="311948"/>
              <a:chOff x="2881627" y="3574976"/>
              <a:chExt cx="186274" cy="330496"/>
            </a:xfrm>
            <a:grpFill/>
          </p:grpSpPr>
          <p:cxnSp>
            <p:nvCxnSpPr>
              <p:cNvPr id="578" name="直線コネクタ 577">
                <a:extLst>
                  <a:ext uri="{FF2B5EF4-FFF2-40B4-BE49-F238E27FC236}">
                    <a16:creationId xmlns:a16="http://schemas.microsoft.com/office/drawing/2014/main" id="{E48F7955-41E2-4AB3-A969-6A4D91383E7A}"/>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9" name="直線コネクタ 578">
                <a:extLst>
                  <a:ext uri="{FF2B5EF4-FFF2-40B4-BE49-F238E27FC236}">
                    <a16:creationId xmlns:a16="http://schemas.microsoft.com/office/drawing/2014/main" id="{B66A39E0-F7AD-43A6-9AE2-20C788B6694D}"/>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3" name="グループ化 562">
              <a:extLst>
                <a:ext uri="{FF2B5EF4-FFF2-40B4-BE49-F238E27FC236}">
                  <a16:creationId xmlns:a16="http://schemas.microsoft.com/office/drawing/2014/main" id="{16629065-79A2-48FB-9B03-BB71B180653C}"/>
                </a:ext>
              </a:extLst>
            </p:cNvPr>
            <p:cNvGrpSpPr/>
            <p:nvPr/>
          </p:nvGrpSpPr>
          <p:grpSpPr>
            <a:xfrm rot="5400000">
              <a:off x="1066853" y="3073651"/>
              <a:ext cx="260522" cy="428383"/>
              <a:chOff x="2881627" y="3574976"/>
              <a:chExt cx="186274" cy="330496"/>
            </a:xfrm>
            <a:grpFill/>
          </p:grpSpPr>
          <p:cxnSp>
            <p:nvCxnSpPr>
              <p:cNvPr id="576" name="直線コネクタ 575">
                <a:extLst>
                  <a:ext uri="{FF2B5EF4-FFF2-40B4-BE49-F238E27FC236}">
                    <a16:creationId xmlns:a16="http://schemas.microsoft.com/office/drawing/2014/main" id="{F8505B09-EE58-4999-8639-144F270569D6}"/>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7" name="直線コネクタ 576">
                <a:extLst>
                  <a:ext uri="{FF2B5EF4-FFF2-40B4-BE49-F238E27FC236}">
                    <a16:creationId xmlns:a16="http://schemas.microsoft.com/office/drawing/2014/main" id="{B580E1F0-BF49-4F83-86C7-3B5C345C8DC2}"/>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4" name="グループ化 563">
              <a:extLst>
                <a:ext uri="{FF2B5EF4-FFF2-40B4-BE49-F238E27FC236}">
                  <a16:creationId xmlns:a16="http://schemas.microsoft.com/office/drawing/2014/main" id="{5B7EADA1-2470-4746-9CD0-ABAC09D88D6D}"/>
                </a:ext>
              </a:extLst>
            </p:cNvPr>
            <p:cNvGrpSpPr/>
            <p:nvPr/>
          </p:nvGrpSpPr>
          <p:grpSpPr>
            <a:xfrm rot="2591180">
              <a:off x="1062008" y="3251719"/>
              <a:ext cx="332551" cy="509143"/>
              <a:chOff x="2881627" y="3574976"/>
              <a:chExt cx="186274" cy="330496"/>
            </a:xfrm>
            <a:grpFill/>
          </p:grpSpPr>
          <p:cxnSp>
            <p:nvCxnSpPr>
              <p:cNvPr id="574" name="直線コネクタ 573">
                <a:extLst>
                  <a:ext uri="{FF2B5EF4-FFF2-40B4-BE49-F238E27FC236}">
                    <a16:creationId xmlns:a16="http://schemas.microsoft.com/office/drawing/2014/main" id="{8FFE4D19-3373-4972-978D-6ED263F97CAB}"/>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5" name="直線コネクタ 574">
                <a:extLst>
                  <a:ext uri="{FF2B5EF4-FFF2-40B4-BE49-F238E27FC236}">
                    <a16:creationId xmlns:a16="http://schemas.microsoft.com/office/drawing/2014/main" id="{CAC2D0F5-5A16-44E2-A978-CE4B68B9076F}"/>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5" name="グループ化 564">
              <a:extLst>
                <a:ext uri="{FF2B5EF4-FFF2-40B4-BE49-F238E27FC236}">
                  <a16:creationId xmlns:a16="http://schemas.microsoft.com/office/drawing/2014/main" id="{1C7FF363-16F0-4D43-B121-8A514F4FF5D3}"/>
                </a:ext>
              </a:extLst>
            </p:cNvPr>
            <p:cNvGrpSpPr/>
            <p:nvPr/>
          </p:nvGrpSpPr>
          <p:grpSpPr>
            <a:xfrm rot="19525864" flipH="1">
              <a:off x="1476512" y="3466989"/>
              <a:ext cx="263867" cy="311948"/>
              <a:chOff x="2881627" y="3574976"/>
              <a:chExt cx="186274" cy="330496"/>
            </a:xfrm>
            <a:grpFill/>
          </p:grpSpPr>
          <p:cxnSp>
            <p:nvCxnSpPr>
              <p:cNvPr id="572" name="直線コネクタ 571">
                <a:extLst>
                  <a:ext uri="{FF2B5EF4-FFF2-40B4-BE49-F238E27FC236}">
                    <a16:creationId xmlns:a16="http://schemas.microsoft.com/office/drawing/2014/main" id="{F5BC6947-7BBD-4A21-BBB5-14E9274A75D1}"/>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3" name="直線コネクタ 572">
                <a:extLst>
                  <a:ext uri="{FF2B5EF4-FFF2-40B4-BE49-F238E27FC236}">
                    <a16:creationId xmlns:a16="http://schemas.microsoft.com/office/drawing/2014/main" id="{A64F7D2E-61E4-43E3-86B6-ABFC066F8DA3}"/>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6" name="グループ化 565">
              <a:extLst>
                <a:ext uri="{FF2B5EF4-FFF2-40B4-BE49-F238E27FC236}">
                  <a16:creationId xmlns:a16="http://schemas.microsoft.com/office/drawing/2014/main" id="{EC90A368-9EA0-4233-8629-D67AB3325095}"/>
                </a:ext>
              </a:extLst>
            </p:cNvPr>
            <p:cNvGrpSpPr/>
            <p:nvPr/>
          </p:nvGrpSpPr>
          <p:grpSpPr>
            <a:xfrm rot="16200000" flipH="1">
              <a:off x="1472157" y="3062724"/>
              <a:ext cx="260522" cy="428383"/>
              <a:chOff x="2881627" y="3574976"/>
              <a:chExt cx="186274" cy="330496"/>
            </a:xfrm>
            <a:grpFill/>
          </p:grpSpPr>
          <p:cxnSp>
            <p:nvCxnSpPr>
              <p:cNvPr id="570" name="直線コネクタ 569">
                <a:extLst>
                  <a:ext uri="{FF2B5EF4-FFF2-40B4-BE49-F238E27FC236}">
                    <a16:creationId xmlns:a16="http://schemas.microsoft.com/office/drawing/2014/main" id="{24363D13-ECA1-4F01-B804-A4B0561898F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1" name="直線コネクタ 570">
                <a:extLst>
                  <a:ext uri="{FF2B5EF4-FFF2-40B4-BE49-F238E27FC236}">
                    <a16:creationId xmlns:a16="http://schemas.microsoft.com/office/drawing/2014/main" id="{84B552A9-5B00-4043-A4C2-444B5725FC0C}"/>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67" name="グループ化 566">
              <a:extLst>
                <a:ext uri="{FF2B5EF4-FFF2-40B4-BE49-F238E27FC236}">
                  <a16:creationId xmlns:a16="http://schemas.microsoft.com/office/drawing/2014/main" id="{E1C39616-3A71-4C02-8EAC-F4FA044B3D97}"/>
                </a:ext>
              </a:extLst>
            </p:cNvPr>
            <p:cNvGrpSpPr/>
            <p:nvPr/>
          </p:nvGrpSpPr>
          <p:grpSpPr>
            <a:xfrm rot="19008820" flipH="1">
              <a:off x="1467312" y="3240792"/>
              <a:ext cx="332551" cy="509143"/>
              <a:chOff x="2881627" y="3574976"/>
              <a:chExt cx="186274" cy="330496"/>
            </a:xfrm>
            <a:grpFill/>
          </p:grpSpPr>
          <p:cxnSp>
            <p:nvCxnSpPr>
              <p:cNvPr id="568" name="直線コネクタ 567">
                <a:extLst>
                  <a:ext uri="{FF2B5EF4-FFF2-40B4-BE49-F238E27FC236}">
                    <a16:creationId xmlns:a16="http://schemas.microsoft.com/office/drawing/2014/main" id="{9797E8A0-18C3-435C-8C06-FA479A0E9542}"/>
                  </a:ext>
                </a:extLst>
              </p:cNvPr>
              <p:cNvCxnSpPr/>
              <p:nvPr/>
            </p:nvCxnSpPr>
            <p:spPr>
              <a:xfrm flipV="1">
                <a:off x="2881627" y="3574976"/>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9" name="直線コネクタ 568">
                <a:extLst>
                  <a:ext uri="{FF2B5EF4-FFF2-40B4-BE49-F238E27FC236}">
                    <a16:creationId xmlns:a16="http://schemas.microsoft.com/office/drawing/2014/main" id="{EC43010D-AB07-4ACC-B466-314E3DE9BD66}"/>
                  </a:ext>
                </a:extLst>
              </p:cNvPr>
              <p:cNvCxnSpPr>
                <a:cxnSpLocks/>
              </p:cNvCxnSpPr>
              <p:nvPr/>
            </p:nvCxnSpPr>
            <p:spPr>
              <a:xfrm>
                <a:off x="2881627" y="3740224"/>
                <a:ext cx="186274" cy="165248"/>
              </a:xfrm>
              <a:prstGeom prst="line">
                <a:avLst/>
              </a:prstGeom>
              <a:grpFill/>
              <a:ln>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112" name="フリーフォーム: 図形 111">
            <a:extLst>
              <a:ext uri="{FF2B5EF4-FFF2-40B4-BE49-F238E27FC236}">
                <a16:creationId xmlns:a16="http://schemas.microsoft.com/office/drawing/2014/main" id="{CAD962CC-2C45-49E7-834C-D927050E43C2}"/>
              </a:ext>
            </a:extLst>
          </p:cNvPr>
          <p:cNvSpPr/>
          <p:nvPr/>
        </p:nvSpPr>
        <p:spPr>
          <a:xfrm>
            <a:off x="236440" y="2533650"/>
            <a:ext cx="563660" cy="1990725"/>
          </a:xfrm>
          <a:custGeom>
            <a:avLst/>
            <a:gdLst>
              <a:gd name="connsiteX0" fmla="*/ 135035 w 563660"/>
              <a:gd name="connsiteY0" fmla="*/ 1990725 h 1990725"/>
              <a:gd name="connsiteX1" fmla="*/ 11210 w 563660"/>
              <a:gd name="connsiteY1" fmla="*/ 1438275 h 1990725"/>
              <a:gd name="connsiteX2" fmla="*/ 68360 w 563660"/>
              <a:gd name="connsiteY2" fmla="*/ 323850 h 1990725"/>
              <a:gd name="connsiteX3" fmla="*/ 563660 w 563660"/>
              <a:gd name="connsiteY3" fmla="*/ 0 h 1990725"/>
            </a:gdLst>
            <a:ahLst/>
            <a:cxnLst>
              <a:cxn ang="0">
                <a:pos x="connsiteX0" y="connsiteY0"/>
              </a:cxn>
              <a:cxn ang="0">
                <a:pos x="connsiteX1" y="connsiteY1"/>
              </a:cxn>
              <a:cxn ang="0">
                <a:pos x="connsiteX2" y="connsiteY2"/>
              </a:cxn>
              <a:cxn ang="0">
                <a:pos x="connsiteX3" y="connsiteY3"/>
              </a:cxn>
            </a:cxnLst>
            <a:rect l="l" t="t" r="r" b="b"/>
            <a:pathLst>
              <a:path w="563660" h="1990725">
                <a:moveTo>
                  <a:pt x="135035" y="1990725"/>
                </a:moveTo>
                <a:cubicBezTo>
                  <a:pt x="78678" y="1853406"/>
                  <a:pt x="22322" y="1716087"/>
                  <a:pt x="11210" y="1438275"/>
                </a:cubicBezTo>
                <a:cubicBezTo>
                  <a:pt x="98" y="1160463"/>
                  <a:pt x="-23715" y="563562"/>
                  <a:pt x="68360" y="323850"/>
                </a:cubicBezTo>
                <a:cubicBezTo>
                  <a:pt x="160435" y="84138"/>
                  <a:pt x="362047" y="42069"/>
                  <a:pt x="563660" y="0"/>
                </a:cubicBez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フリーフォーム: 図形 112">
            <a:extLst>
              <a:ext uri="{FF2B5EF4-FFF2-40B4-BE49-F238E27FC236}">
                <a16:creationId xmlns:a16="http://schemas.microsoft.com/office/drawing/2014/main" id="{4DF60C2D-D55D-4CF5-B134-054C6402BC97}"/>
              </a:ext>
            </a:extLst>
          </p:cNvPr>
          <p:cNvSpPr/>
          <p:nvPr/>
        </p:nvSpPr>
        <p:spPr>
          <a:xfrm>
            <a:off x="2266950" y="2170415"/>
            <a:ext cx="1047750" cy="182260"/>
          </a:xfrm>
          <a:custGeom>
            <a:avLst/>
            <a:gdLst>
              <a:gd name="connsiteX0" fmla="*/ 0 w 1047750"/>
              <a:gd name="connsiteY0" fmla="*/ 182260 h 182260"/>
              <a:gd name="connsiteX1" fmla="*/ 419100 w 1047750"/>
              <a:gd name="connsiteY1" fmla="*/ 1285 h 182260"/>
              <a:gd name="connsiteX2" fmla="*/ 1047750 w 1047750"/>
              <a:gd name="connsiteY2" fmla="*/ 96535 h 182260"/>
              <a:gd name="connsiteX3" fmla="*/ 1047750 w 1047750"/>
              <a:gd name="connsiteY3" fmla="*/ 96535 h 182260"/>
            </a:gdLst>
            <a:ahLst/>
            <a:cxnLst>
              <a:cxn ang="0">
                <a:pos x="connsiteX0" y="connsiteY0"/>
              </a:cxn>
              <a:cxn ang="0">
                <a:pos x="connsiteX1" y="connsiteY1"/>
              </a:cxn>
              <a:cxn ang="0">
                <a:pos x="connsiteX2" y="connsiteY2"/>
              </a:cxn>
              <a:cxn ang="0">
                <a:pos x="connsiteX3" y="connsiteY3"/>
              </a:cxn>
            </a:cxnLst>
            <a:rect l="l" t="t" r="r" b="b"/>
            <a:pathLst>
              <a:path w="1047750" h="182260">
                <a:moveTo>
                  <a:pt x="0" y="182260"/>
                </a:moveTo>
                <a:cubicBezTo>
                  <a:pt x="122237" y="98916"/>
                  <a:pt x="244475" y="15572"/>
                  <a:pt x="419100" y="1285"/>
                </a:cubicBezTo>
                <a:cubicBezTo>
                  <a:pt x="593725" y="-13002"/>
                  <a:pt x="1047750" y="96535"/>
                  <a:pt x="1047750" y="96535"/>
                </a:cubicBezTo>
                <a:lnTo>
                  <a:pt x="1047750" y="96535"/>
                </a:lnTo>
              </a:path>
            </a:pathLst>
          </a:custGeom>
          <a:noFill/>
          <a:ln>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正方形/長方形 113">
            <a:extLst>
              <a:ext uri="{FF2B5EF4-FFF2-40B4-BE49-F238E27FC236}">
                <a16:creationId xmlns:a16="http://schemas.microsoft.com/office/drawing/2014/main" id="{AF0A27DA-6B07-431A-9599-EA915E14428A}"/>
              </a:ext>
            </a:extLst>
          </p:cNvPr>
          <p:cNvSpPr/>
          <p:nvPr/>
        </p:nvSpPr>
        <p:spPr>
          <a:xfrm>
            <a:off x="22732" y="2265230"/>
            <a:ext cx="1120268" cy="276999"/>
          </a:xfrm>
          <a:prstGeom prst="rect">
            <a:avLst/>
          </a:prstGeom>
        </p:spPr>
        <p:txBody>
          <a:bodyPr wrap="square">
            <a:spAutoFit/>
          </a:bodyPr>
          <a:lstStyle/>
          <a:p>
            <a:r>
              <a:rPr kumimoji="1" lang="ja-JP" altLang="en-US" sz="1200" dirty="0"/>
              <a:t>過去のデータ</a:t>
            </a:r>
            <a:endParaRPr lang="ja-JP" altLang="en-US" sz="1200" dirty="0"/>
          </a:p>
        </p:txBody>
      </p:sp>
      <p:sp>
        <p:nvSpPr>
          <p:cNvPr id="580" name="正方形/長方形 579">
            <a:extLst>
              <a:ext uri="{FF2B5EF4-FFF2-40B4-BE49-F238E27FC236}">
                <a16:creationId xmlns:a16="http://schemas.microsoft.com/office/drawing/2014/main" id="{B803EBC7-38CB-42C4-9F2E-A73366B6C777}"/>
              </a:ext>
            </a:extLst>
          </p:cNvPr>
          <p:cNvSpPr/>
          <p:nvPr/>
        </p:nvSpPr>
        <p:spPr>
          <a:xfrm>
            <a:off x="2283161" y="1732656"/>
            <a:ext cx="1120268" cy="461665"/>
          </a:xfrm>
          <a:prstGeom prst="rect">
            <a:avLst/>
          </a:prstGeom>
        </p:spPr>
        <p:txBody>
          <a:bodyPr wrap="square">
            <a:spAutoFit/>
          </a:bodyPr>
          <a:lstStyle/>
          <a:p>
            <a:r>
              <a:rPr kumimoji="1" lang="ja-JP" altLang="en-US" sz="1200" dirty="0"/>
              <a:t>コストとプリファレンス</a:t>
            </a:r>
            <a:endParaRPr lang="ja-JP" altLang="en-US" sz="1200" dirty="0"/>
          </a:p>
        </p:txBody>
      </p:sp>
      <p:sp>
        <p:nvSpPr>
          <p:cNvPr id="581" name="テキスト ボックス 580">
            <a:extLst>
              <a:ext uri="{FF2B5EF4-FFF2-40B4-BE49-F238E27FC236}">
                <a16:creationId xmlns:a16="http://schemas.microsoft.com/office/drawing/2014/main" id="{6EB128E5-B463-407B-BAA4-2502902D2C9A}"/>
              </a:ext>
            </a:extLst>
          </p:cNvPr>
          <p:cNvSpPr txBox="1"/>
          <p:nvPr/>
        </p:nvSpPr>
        <p:spPr>
          <a:xfrm>
            <a:off x="6482271" y="2203754"/>
            <a:ext cx="1414427" cy="523220"/>
          </a:xfrm>
          <a:prstGeom prst="rect">
            <a:avLst/>
          </a:prstGeom>
          <a:noFill/>
        </p:spPr>
        <p:txBody>
          <a:bodyPr wrap="square" rtlCol="0">
            <a:spAutoFit/>
          </a:bodyPr>
          <a:lstStyle/>
          <a:p>
            <a:r>
              <a:rPr kumimoji="1" lang="en-US" altLang="ja-JP" sz="1400" dirty="0"/>
              <a:t>6.n(</a:t>
            </a:r>
            <a:r>
              <a:rPr kumimoji="1" lang="ja-JP" altLang="en-US" sz="1400" dirty="0"/>
              <a:t>日</a:t>
            </a:r>
            <a:r>
              <a:rPr kumimoji="1" lang="en-US" altLang="ja-JP" sz="1400" dirty="0"/>
              <a:t>)</a:t>
            </a:r>
            <a:r>
              <a:rPr kumimoji="1" lang="ja-JP" altLang="en-US" sz="1400" dirty="0"/>
              <a:t>時間を進める</a:t>
            </a:r>
          </a:p>
        </p:txBody>
      </p:sp>
      <p:sp>
        <p:nvSpPr>
          <p:cNvPr id="3" name="スライド番号プレースホルダー 2">
            <a:extLst>
              <a:ext uri="{FF2B5EF4-FFF2-40B4-BE49-F238E27FC236}">
                <a16:creationId xmlns:a16="http://schemas.microsoft.com/office/drawing/2014/main" id="{3C8319C9-852B-4109-8FD6-DD99221D971D}"/>
              </a:ext>
            </a:extLst>
          </p:cNvPr>
          <p:cNvSpPr>
            <a:spLocks noGrp="1"/>
          </p:cNvSpPr>
          <p:nvPr>
            <p:ph type="sldNum" sz="quarter" idx="12"/>
          </p:nvPr>
        </p:nvSpPr>
        <p:spPr/>
        <p:txBody>
          <a:bodyPr/>
          <a:lstStyle/>
          <a:p>
            <a:fld id="{42AB7478-B27E-4627-A147-3735AFEEBF50}" type="slidenum">
              <a:rPr kumimoji="1" lang="ja-JP" altLang="en-US" smtClean="0"/>
              <a:t>9</a:t>
            </a:fld>
            <a:endParaRPr kumimoji="1" lang="ja-JP" altLang="en-US"/>
          </a:p>
        </p:txBody>
      </p:sp>
    </p:spTree>
    <p:extLst>
      <p:ext uri="{BB962C8B-B14F-4D97-AF65-F5344CB8AC3E}">
        <p14:creationId xmlns:p14="http://schemas.microsoft.com/office/powerpoint/2010/main" val="3003563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51A1713-9E70-4F9D-AA6B-3303BE34B99E}"/>
              </a:ext>
            </a:extLst>
          </p:cNvPr>
          <p:cNvSpPr>
            <a:spLocks noGrp="1"/>
          </p:cNvSpPr>
          <p:nvPr>
            <p:ph type="title"/>
          </p:nvPr>
        </p:nvSpPr>
        <p:spPr>
          <a:xfrm>
            <a:off x="623888" y="1709740"/>
            <a:ext cx="7886700" cy="2398798"/>
          </a:xfrm>
        </p:spPr>
        <p:txBody>
          <a:bodyPr/>
          <a:lstStyle/>
          <a:p>
            <a:pPr algn="ctr"/>
            <a:r>
              <a:rPr kumimoji="1" lang="ja-JP" altLang="en-US" dirty="0"/>
              <a:t>ケーススタディ</a:t>
            </a:r>
          </a:p>
        </p:txBody>
      </p:sp>
      <p:sp>
        <p:nvSpPr>
          <p:cNvPr id="3" name="スライド番号プレースホルダー 2">
            <a:extLst>
              <a:ext uri="{FF2B5EF4-FFF2-40B4-BE49-F238E27FC236}">
                <a16:creationId xmlns:a16="http://schemas.microsoft.com/office/drawing/2014/main" id="{69FBEEDD-D0B6-4E3C-A0AD-93DB46AE6CFE}"/>
              </a:ext>
            </a:extLst>
          </p:cNvPr>
          <p:cNvSpPr>
            <a:spLocks noGrp="1"/>
          </p:cNvSpPr>
          <p:nvPr>
            <p:ph type="sldNum" sz="quarter" idx="12"/>
          </p:nvPr>
        </p:nvSpPr>
        <p:spPr/>
        <p:txBody>
          <a:bodyPr/>
          <a:lstStyle/>
          <a:p>
            <a:fld id="{42AB7478-B27E-4627-A147-3735AFEEBF50}" type="slidenum">
              <a:rPr kumimoji="1" lang="ja-JP" altLang="en-US" smtClean="0"/>
              <a:t>10</a:t>
            </a:fld>
            <a:endParaRPr kumimoji="1" lang="ja-JP" altLang="en-US"/>
          </a:p>
        </p:txBody>
      </p:sp>
    </p:spTree>
    <p:extLst>
      <p:ext uri="{BB962C8B-B14F-4D97-AF65-F5344CB8AC3E}">
        <p14:creationId xmlns:p14="http://schemas.microsoft.com/office/powerpoint/2010/main" val="1755461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40D502-5B82-4078-B641-0D72F374689F}"/>
              </a:ext>
            </a:extLst>
          </p:cNvPr>
          <p:cNvSpPr>
            <a:spLocks noGrp="1"/>
          </p:cNvSpPr>
          <p:nvPr>
            <p:ph type="title"/>
          </p:nvPr>
        </p:nvSpPr>
        <p:spPr/>
        <p:txBody>
          <a:bodyPr/>
          <a:lstStyle/>
          <a:p>
            <a:pPr algn="ctr"/>
            <a:r>
              <a:rPr kumimoji="1" lang="ja-JP" altLang="en-US" dirty="0"/>
              <a:t>実験</a:t>
            </a:r>
          </a:p>
        </p:txBody>
      </p:sp>
      <p:sp>
        <p:nvSpPr>
          <p:cNvPr id="3" name="コンテンツ プレースホルダー 2">
            <a:extLst>
              <a:ext uri="{FF2B5EF4-FFF2-40B4-BE49-F238E27FC236}">
                <a16:creationId xmlns:a16="http://schemas.microsoft.com/office/drawing/2014/main" id="{C4B0A737-B3C7-47CD-A1B9-D8886CD4535C}"/>
              </a:ext>
            </a:extLst>
          </p:cNvPr>
          <p:cNvSpPr>
            <a:spLocks noGrp="1"/>
          </p:cNvSpPr>
          <p:nvPr>
            <p:ph idx="1"/>
          </p:nvPr>
        </p:nvSpPr>
        <p:spPr>
          <a:xfrm>
            <a:off x="628650" y="1825625"/>
            <a:ext cx="3354627" cy="1944709"/>
          </a:xfrm>
        </p:spPr>
        <p:txBody>
          <a:bodyPr>
            <a:normAutofit/>
          </a:bodyPr>
          <a:lstStyle/>
          <a:p>
            <a:r>
              <a:rPr kumimoji="1" lang="ja-JP" altLang="en-US" sz="2400" dirty="0"/>
              <a:t>実際の現場で手法を用いるのではなく，実験上の日付でおこなう</a:t>
            </a:r>
          </a:p>
        </p:txBody>
      </p:sp>
      <p:pic>
        <p:nvPicPr>
          <p:cNvPr id="5" name="図 4">
            <a:extLst>
              <a:ext uri="{FF2B5EF4-FFF2-40B4-BE49-F238E27FC236}">
                <a16:creationId xmlns:a16="http://schemas.microsoft.com/office/drawing/2014/main" id="{5A75DE43-0B73-45F3-BAA4-34B13E44E3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6576" y="1690689"/>
            <a:ext cx="4248443" cy="2417525"/>
          </a:xfrm>
          <a:prstGeom prst="rect">
            <a:avLst/>
          </a:prstGeom>
        </p:spPr>
      </p:pic>
      <p:sp>
        <p:nvSpPr>
          <p:cNvPr id="8" name="コンテンツ プレースホルダー 2">
            <a:extLst>
              <a:ext uri="{FF2B5EF4-FFF2-40B4-BE49-F238E27FC236}">
                <a16:creationId xmlns:a16="http://schemas.microsoft.com/office/drawing/2014/main" id="{779CB5A3-106C-46D8-8D92-D184F8BD25D1}"/>
              </a:ext>
            </a:extLst>
          </p:cNvPr>
          <p:cNvSpPr txBox="1">
            <a:spLocks/>
          </p:cNvSpPr>
          <p:nvPr/>
        </p:nvSpPr>
        <p:spPr>
          <a:xfrm>
            <a:off x="628650" y="4433128"/>
            <a:ext cx="3354627" cy="4896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400" dirty="0"/>
              <a:t>データセット</a:t>
            </a:r>
          </a:p>
        </p:txBody>
      </p:sp>
      <p:pic>
        <p:nvPicPr>
          <p:cNvPr id="6" name="図 5">
            <a:extLst>
              <a:ext uri="{FF2B5EF4-FFF2-40B4-BE49-F238E27FC236}">
                <a16:creationId xmlns:a16="http://schemas.microsoft.com/office/drawing/2014/main" id="{D6810105-74C2-4A90-A3AB-F7DD30F329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8132" y="4846164"/>
            <a:ext cx="6070427" cy="1673831"/>
          </a:xfrm>
          <a:prstGeom prst="rect">
            <a:avLst/>
          </a:prstGeom>
        </p:spPr>
      </p:pic>
      <p:sp>
        <p:nvSpPr>
          <p:cNvPr id="4" name="スライド番号プレースホルダー 3">
            <a:extLst>
              <a:ext uri="{FF2B5EF4-FFF2-40B4-BE49-F238E27FC236}">
                <a16:creationId xmlns:a16="http://schemas.microsoft.com/office/drawing/2014/main" id="{097C827B-3375-4E11-8827-62EF1E8299B4}"/>
              </a:ext>
            </a:extLst>
          </p:cNvPr>
          <p:cNvSpPr>
            <a:spLocks noGrp="1"/>
          </p:cNvSpPr>
          <p:nvPr>
            <p:ph type="sldNum" sz="quarter" idx="12"/>
          </p:nvPr>
        </p:nvSpPr>
        <p:spPr/>
        <p:txBody>
          <a:bodyPr/>
          <a:lstStyle/>
          <a:p>
            <a:fld id="{42AB7478-B27E-4627-A147-3735AFEEBF50}" type="slidenum">
              <a:rPr kumimoji="1" lang="ja-JP" altLang="en-US" smtClean="0"/>
              <a:t>11</a:t>
            </a:fld>
            <a:endParaRPr kumimoji="1" lang="ja-JP" altLang="en-US"/>
          </a:p>
        </p:txBody>
      </p:sp>
    </p:spTree>
    <p:extLst>
      <p:ext uri="{BB962C8B-B14F-4D97-AF65-F5344CB8AC3E}">
        <p14:creationId xmlns:p14="http://schemas.microsoft.com/office/powerpoint/2010/main" val="1141731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A20992-51DC-4447-A375-49B182530321}"/>
              </a:ext>
            </a:extLst>
          </p:cNvPr>
          <p:cNvSpPr>
            <a:spLocks noGrp="1"/>
          </p:cNvSpPr>
          <p:nvPr>
            <p:ph type="title"/>
          </p:nvPr>
        </p:nvSpPr>
        <p:spPr/>
        <p:txBody>
          <a:bodyPr/>
          <a:lstStyle/>
          <a:p>
            <a:pPr algn="ctr"/>
            <a:r>
              <a:rPr kumimoji="1" lang="ja-JP" altLang="en-US" dirty="0"/>
              <a:t>リサーチクエスチョン</a:t>
            </a:r>
          </a:p>
        </p:txBody>
      </p:sp>
      <p:sp>
        <p:nvSpPr>
          <p:cNvPr id="3" name="コンテンツ プレースホルダー 2">
            <a:extLst>
              <a:ext uri="{FF2B5EF4-FFF2-40B4-BE49-F238E27FC236}">
                <a16:creationId xmlns:a16="http://schemas.microsoft.com/office/drawing/2014/main" id="{90FA91A9-950E-413A-BB5D-EE23245D27BF}"/>
              </a:ext>
            </a:extLst>
          </p:cNvPr>
          <p:cNvSpPr>
            <a:spLocks noGrp="1"/>
          </p:cNvSpPr>
          <p:nvPr>
            <p:ph idx="1"/>
          </p:nvPr>
        </p:nvSpPr>
        <p:spPr>
          <a:xfrm>
            <a:off x="628650" y="1825624"/>
            <a:ext cx="7886700" cy="4675383"/>
          </a:xfrm>
        </p:spPr>
        <p:txBody>
          <a:bodyPr/>
          <a:lstStyle/>
          <a:p>
            <a:r>
              <a:rPr lang="en-US" altLang="ja-JP" dirty="0"/>
              <a:t>RQ1</a:t>
            </a:r>
            <a:r>
              <a:rPr lang="ja-JP" altLang="en-US" dirty="0"/>
              <a:t>：既存手法は，特定の開発者へ負荷を集中させる傾向があるか？　提案手法ではその問題を緩和できるか？</a:t>
            </a:r>
            <a:endParaRPr lang="en-US" altLang="ja-JP" dirty="0"/>
          </a:p>
          <a:p>
            <a:endParaRPr kumimoji="1" lang="en-US" altLang="ja-JP" dirty="0"/>
          </a:p>
          <a:p>
            <a:r>
              <a:rPr lang="en-US" altLang="ja-JP" dirty="0"/>
              <a:t>RQ2</a:t>
            </a:r>
            <a:r>
              <a:rPr lang="ja-JP" altLang="en-US" dirty="0"/>
              <a:t>：提案手法はプロジェクト全体の不具合修正時間の短縮化に寄与するか？</a:t>
            </a:r>
            <a:endParaRPr lang="en-US" altLang="ja-JP" dirty="0"/>
          </a:p>
          <a:p>
            <a:endParaRPr kumimoji="1" lang="en-US" altLang="ja-JP" dirty="0"/>
          </a:p>
          <a:p>
            <a:r>
              <a:rPr lang="en-US" altLang="ja-JP" dirty="0"/>
              <a:t>RQ3</a:t>
            </a:r>
            <a:r>
              <a:rPr lang="ja-JP" altLang="en-US" dirty="0"/>
              <a:t>：提案手法で用いる設定（プリファレンスと上限）が，タスク割り当ての最適化にどのように寄与するか？</a:t>
            </a:r>
          </a:p>
        </p:txBody>
      </p:sp>
      <p:sp>
        <p:nvSpPr>
          <p:cNvPr id="4" name="スライド番号プレースホルダー 3">
            <a:extLst>
              <a:ext uri="{FF2B5EF4-FFF2-40B4-BE49-F238E27FC236}">
                <a16:creationId xmlns:a16="http://schemas.microsoft.com/office/drawing/2014/main" id="{F911F131-1286-42E9-A391-0B4A9068F7B2}"/>
              </a:ext>
            </a:extLst>
          </p:cNvPr>
          <p:cNvSpPr>
            <a:spLocks noGrp="1"/>
          </p:cNvSpPr>
          <p:nvPr>
            <p:ph type="sldNum" sz="quarter" idx="12"/>
          </p:nvPr>
        </p:nvSpPr>
        <p:spPr/>
        <p:txBody>
          <a:bodyPr/>
          <a:lstStyle/>
          <a:p>
            <a:fld id="{42AB7478-B27E-4627-A147-3735AFEEBF50}" type="slidenum">
              <a:rPr kumimoji="1" lang="ja-JP" altLang="en-US" smtClean="0"/>
              <a:t>12</a:t>
            </a:fld>
            <a:endParaRPr kumimoji="1" lang="ja-JP" altLang="en-US"/>
          </a:p>
        </p:txBody>
      </p:sp>
    </p:spTree>
    <p:extLst>
      <p:ext uri="{BB962C8B-B14F-4D97-AF65-F5344CB8AC3E}">
        <p14:creationId xmlns:p14="http://schemas.microsoft.com/office/powerpoint/2010/main" val="3090383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A20992-51DC-4447-A375-49B182530321}"/>
              </a:ext>
            </a:extLst>
          </p:cNvPr>
          <p:cNvSpPr>
            <a:spLocks noGrp="1"/>
          </p:cNvSpPr>
          <p:nvPr>
            <p:ph type="title"/>
          </p:nvPr>
        </p:nvSpPr>
        <p:spPr/>
        <p:txBody>
          <a:bodyPr/>
          <a:lstStyle/>
          <a:p>
            <a:pPr algn="ctr"/>
            <a:r>
              <a:rPr kumimoji="1" lang="ja-JP" altLang="en-US" dirty="0"/>
              <a:t>リサーチクエスチョン</a:t>
            </a:r>
          </a:p>
        </p:txBody>
      </p:sp>
      <p:sp>
        <p:nvSpPr>
          <p:cNvPr id="3" name="コンテンツ プレースホルダー 2">
            <a:extLst>
              <a:ext uri="{FF2B5EF4-FFF2-40B4-BE49-F238E27FC236}">
                <a16:creationId xmlns:a16="http://schemas.microsoft.com/office/drawing/2014/main" id="{90FA91A9-950E-413A-BB5D-EE23245D27BF}"/>
              </a:ext>
            </a:extLst>
          </p:cNvPr>
          <p:cNvSpPr>
            <a:spLocks noGrp="1"/>
          </p:cNvSpPr>
          <p:nvPr>
            <p:ph idx="1"/>
          </p:nvPr>
        </p:nvSpPr>
        <p:spPr>
          <a:xfrm>
            <a:off x="628650" y="1825624"/>
            <a:ext cx="7886700" cy="4675383"/>
          </a:xfrm>
        </p:spPr>
        <p:txBody>
          <a:bodyPr/>
          <a:lstStyle/>
          <a:p>
            <a:r>
              <a:rPr lang="en-US" altLang="ja-JP" dirty="0">
                <a:solidFill>
                  <a:srgbClr val="FF0000"/>
                </a:solidFill>
              </a:rPr>
              <a:t>RQ1</a:t>
            </a:r>
            <a:r>
              <a:rPr lang="ja-JP" altLang="en-US" dirty="0">
                <a:solidFill>
                  <a:srgbClr val="FF0000"/>
                </a:solidFill>
              </a:rPr>
              <a:t>：既存手法は，特定の開発者へ負荷を集中させる傾向があるか？　提案手法ではその問題を緩和できるか？</a:t>
            </a:r>
            <a:endParaRPr lang="en-US" altLang="ja-JP" dirty="0">
              <a:solidFill>
                <a:srgbClr val="FF0000"/>
              </a:solidFill>
            </a:endParaRPr>
          </a:p>
          <a:p>
            <a:endParaRPr kumimoji="1" lang="en-US" altLang="ja-JP" dirty="0"/>
          </a:p>
          <a:p>
            <a:r>
              <a:rPr lang="en-US" altLang="ja-JP" dirty="0"/>
              <a:t>RQ2</a:t>
            </a:r>
            <a:r>
              <a:rPr lang="ja-JP" altLang="en-US" dirty="0"/>
              <a:t>：提案手法はプロジェクト全体の不具合修正時間の短縮化に寄与するか？</a:t>
            </a:r>
            <a:endParaRPr lang="en-US" altLang="ja-JP" dirty="0"/>
          </a:p>
          <a:p>
            <a:endParaRPr kumimoji="1" lang="en-US" altLang="ja-JP" dirty="0"/>
          </a:p>
          <a:p>
            <a:r>
              <a:rPr lang="en-US" altLang="ja-JP" dirty="0"/>
              <a:t>RQ3</a:t>
            </a:r>
            <a:r>
              <a:rPr lang="ja-JP" altLang="en-US" dirty="0"/>
              <a:t>：提案手法で用いる設定（プリファレンスと上限）が，タスク割り当ての最適化にどのように寄与するか？</a:t>
            </a:r>
          </a:p>
        </p:txBody>
      </p:sp>
      <p:sp>
        <p:nvSpPr>
          <p:cNvPr id="4" name="スライド番号プレースホルダー 3">
            <a:extLst>
              <a:ext uri="{FF2B5EF4-FFF2-40B4-BE49-F238E27FC236}">
                <a16:creationId xmlns:a16="http://schemas.microsoft.com/office/drawing/2014/main" id="{22B3A66E-CDA1-4C93-B6C6-B74A28183698}"/>
              </a:ext>
            </a:extLst>
          </p:cNvPr>
          <p:cNvSpPr>
            <a:spLocks noGrp="1"/>
          </p:cNvSpPr>
          <p:nvPr>
            <p:ph type="sldNum" sz="quarter" idx="12"/>
          </p:nvPr>
        </p:nvSpPr>
        <p:spPr/>
        <p:txBody>
          <a:bodyPr/>
          <a:lstStyle/>
          <a:p>
            <a:fld id="{42AB7478-B27E-4627-A147-3735AFEEBF50}" type="slidenum">
              <a:rPr kumimoji="1" lang="ja-JP" altLang="en-US" smtClean="0"/>
              <a:t>13</a:t>
            </a:fld>
            <a:endParaRPr kumimoji="1" lang="ja-JP" altLang="en-US"/>
          </a:p>
        </p:txBody>
      </p:sp>
    </p:spTree>
    <p:extLst>
      <p:ext uri="{BB962C8B-B14F-4D97-AF65-F5344CB8AC3E}">
        <p14:creationId xmlns:p14="http://schemas.microsoft.com/office/powerpoint/2010/main" val="39252668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BCE2F6-E9EB-4729-868E-2152BD1509AC}"/>
              </a:ext>
            </a:extLst>
          </p:cNvPr>
          <p:cNvSpPr>
            <a:spLocks noGrp="1"/>
          </p:cNvSpPr>
          <p:nvPr>
            <p:ph type="title"/>
          </p:nvPr>
        </p:nvSpPr>
        <p:spPr/>
        <p:txBody>
          <a:bodyPr/>
          <a:lstStyle/>
          <a:p>
            <a:pPr algn="ctr"/>
            <a:r>
              <a:rPr kumimoji="1" lang="en-US" altLang="ja-JP" dirty="0"/>
              <a:t>RQ1</a:t>
            </a:r>
            <a:endParaRPr kumimoji="1" lang="ja-JP" altLang="en-US" dirty="0"/>
          </a:p>
        </p:txBody>
      </p:sp>
      <p:sp>
        <p:nvSpPr>
          <p:cNvPr id="3" name="コンテンツ プレースホルダー 2">
            <a:extLst>
              <a:ext uri="{FF2B5EF4-FFF2-40B4-BE49-F238E27FC236}">
                <a16:creationId xmlns:a16="http://schemas.microsoft.com/office/drawing/2014/main" id="{47A4B2A3-5D45-4681-BD49-7A45F70A1284}"/>
              </a:ext>
            </a:extLst>
          </p:cNvPr>
          <p:cNvSpPr>
            <a:spLocks noGrp="1"/>
          </p:cNvSpPr>
          <p:nvPr>
            <p:ph idx="1"/>
          </p:nvPr>
        </p:nvSpPr>
        <p:spPr>
          <a:xfrm>
            <a:off x="628650" y="1825625"/>
            <a:ext cx="7886700" cy="2321073"/>
          </a:xfrm>
        </p:spPr>
        <p:txBody>
          <a:bodyPr/>
          <a:lstStyle/>
          <a:p>
            <a:r>
              <a:rPr kumimoji="1" lang="ja-JP" altLang="en-US" dirty="0"/>
              <a:t>アプローチ：</a:t>
            </a:r>
            <a:r>
              <a:rPr kumimoji="1" lang="en-US" altLang="ja-JP" dirty="0"/>
              <a:t>365</a:t>
            </a:r>
            <a:r>
              <a:rPr kumimoji="1" lang="ja-JP" altLang="en-US" dirty="0"/>
              <a:t>日間と繁忙期の</a:t>
            </a:r>
            <a:r>
              <a:rPr kumimoji="1" lang="en-US" altLang="ja-JP" dirty="0"/>
              <a:t>31</a:t>
            </a:r>
            <a:r>
              <a:rPr kumimoji="1" lang="ja-JP" altLang="en-US" dirty="0"/>
              <a:t>日間の</a:t>
            </a:r>
            <a:r>
              <a:rPr kumimoji="1" lang="en-US" altLang="ja-JP" dirty="0"/>
              <a:t>2</a:t>
            </a:r>
            <a:r>
              <a:rPr kumimoji="1" lang="ja-JP" altLang="en-US" dirty="0" err="1"/>
              <a:t>つの</a:t>
            </a:r>
            <a:r>
              <a:rPr kumimoji="1" lang="ja-JP" altLang="en-US" dirty="0"/>
              <a:t>期間で既存手法と提案手法によるタスク割り当ての結果を比較</a:t>
            </a:r>
            <a:endParaRPr kumimoji="1" lang="en-US" altLang="ja-JP" dirty="0"/>
          </a:p>
          <a:p>
            <a:endParaRPr lang="en-US" altLang="ja-JP" dirty="0"/>
          </a:p>
          <a:p>
            <a:r>
              <a:rPr kumimoji="1" lang="ja-JP" altLang="en-US" dirty="0"/>
              <a:t>結果</a:t>
            </a:r>
          </a:p>
        </p:txBody>
      </p:sp>
      <p:pic>
        <p:nvPicPr>
          <p:cNvPr id="6" name="図 5">
            <a:extLst>
              <a:ext uri="{FF2B5EF4-FFF2-40B4-BE49-F238E27FC236}">
                <a16:creationId xmlns:a16="http://schemas.microsoft.com/office/drawing/2014/main" id="{454FF256-17E2-47E1-9610-FD82908E42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425" y="4281634"/>
            <a:ext cx="3892575" cy="1822535"/>
          </a:xfrm>
          <a:prstGeom prst="rect">
            <a:avLst/>
          </a:prstGeom>
        </p:spPr>
      </p:pic>
      <p:pic>
        <p:nvPicPr>
          <p:cNvPr id="9" name="図 8">
            <a:extLst>
              <a:ext uri="{FF2B5EF4-FFF2-40B4-BE49-F238E27FC236}">
                <a16:creationId xmlns:a16="http://schemas.microsoft.com/office/drawing/2014/main" id="{A6C234B8-8023-4379-9741-86226C3927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9835" y="4281634"/>
            <a:ext cx="3948406" cy="1908781"/>
          </a:xfrm>
          <a:prstGeom prst="rect">
            <a:avLst/>
          </a:prstGeom>
        </p:spPr>
      </p:pic>
      <p:sp>
        <p:nvSpPr>
          <p:cNvPr id="4" name="スライド番号プレースホルダー 3">
            <a:extLst>
              <a:ext uri="{FF2B5EF4-FFF2-40B4-BE49-F238E27FC236}">
                <a16:creationId xmlns:a16="http://schemas.microsoft.com/office/drawing/2014/main" id="{9EEDDF91-63A6-42FF-A314-A76D007598B2}"/>
              </a:ext>
            </a:extLst>
          </p:cNvPr>
          <p:cNvSpPr>
            <a:spLocks noGrp="1"/>
          </p:cNvSpPr>
          <p:nvPr>
            <p:ph type="sldNum" sz="quarter" idx="12"/>
          </p:nvPr>
        </p:nvSpPr>
        <p:spPr/>
        <p:txBody>
          <a:bodyPr/>
          <a:lstStyle/>
          <a:p>
            <a:fld id="{42AB7478-B27E-4627-A147-3735AFEEBF50}" type="slidenum">
              <a:rPr kumimoji="1" lang="ja-JP" altLang="en-US" smtClean="0"/>
              <a:t>14</a:t>
            </a:fld>
            <a:endParaRPr kumimoji="1" lang="ja-JP" altLang="en-US"/>
          </a:p>
        </p:txBody>
      </p:sp>
    </p:spTree>
    <p:extLst>
      <p:ext uri="{BB962C8B-B14F-4D97-AF65-F5344CB8AC3E}">
        <p14:creationId xmlns:p14="http://schemas.microsoft.com/office/powerpoint/2010/main" val="4273481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A20992-51DC-4447-A375-49B182530321}"/>
              </a:ext>
            </a:extLst>
          </p:cNvPr>
          <p:cNvSpPr>
            <a:spLocks noGrp="1"/>
          </p:cNvSpPr>
          <p:nvPr>
            <p:ph type="title"/>
          </p:nvPr>
        </p:nvSpPr>
        <p:spPr/>
        <p:txBody>
          <a:bodyPr/>
          <a:lstStyle/>
          <a:p>
            <a:pPr algn="ctr"/>
            <a:r>
              <a:rPr kumimoji="1" lang="ja-JP" altLang="en-US" dirty="0"/>
              <a:t>リサーチクエスチョン</a:t>
            </a:r>
          </a:p>
        </p:txBody>
      </p:sp>
      <p:sp>
        <p:nvSpPr>
          <p:cNvPr id="3" name="コンテンツ プレースホルダー 2">
            <a:extLst>
              <a:ext uri="{FF2B5EF4-FFF2-40B4-BE49-F238E27FC236}">
                <a16:creationId xmlns:a16="http://schemas.microsoft.com/office/drawing/2014/main" id="{90FA91A9-950E-413A-BB5D-EE23245D27BF}"/>
              </a:ext>
            </a:extLst>
          </p:cNvPr>
          <p:cNvSpPr>
            <a:spLocks noGrp="1"/>
          </p:cNvSpPr>
          <p:nvPr>
            <p:ph idx="1"/>
          </p:nvPr>
        </p:nvSpPr>
        <p:spPr>
          <a:xfrm>
            <a:off x="628650" y="1825624"/>
            <a:ext cx="7886700" cy="4675383"/>
          </a:xfrm>
        </p:spPr>
        <p:txBody>
          <a:bodyPr/>
          <a:lstStyle/>
          <a:p>
            <a:r>
              <a:rPr lang="en-US" altLang="ja-JP" dirty="0"/>
              <a:t>RQ1</a:t>
            </a:r>
            <a:r>
              <a:rPr lang="ja-JP" altLang="en-US" dirty="0"/>
              <a:t>：既存手法は，特定の開発者へ負荷を集中させる傾向があるか？　提案手法ではその問題を緩和できるか？</a:t>
            </a:r>
            <a:endParaRPr lang="en-US" altLang="ja-JP" dirty="0"/>
          </a:p>
          <a:p>
            <a:endParaRPr kumimoji="1" lang="en-US" altLang="ja-JP" dirty="0"/>
          </a:p>
          <a:p>
            <a:r>
              <a:rPr lang="en-US" altLang="ja-JP" dirty="0">
                <a:solidFill>
                  <a:srgbClr val="FF0000"/>
                </a:solidFill>
              </a:rPr>
              <a:t>RQ2</a:t>
            </a:r>
            <a:r>
              <a:rPr lang="ja-JP" altLang="en-US" dirty="0">
                <a:solidFill>
                  <a:srgbClr val="FF0000"/>
                </a:solidFill>
              </a:rPr>
              <a:t>：提案手法はプロジェクト全体の不具合修正時間の短縮化に寄与するか？</a:t>
            </a:r>
            <a:endParaRPr lang="en-US" altLang="ja-JP" dirty="0">
              <a:solidFill>
                <a:srgbClr val="FF0000"/>
              </a:solidFill>
            </a:endParaRPr>
          </a:p>
          <a:p>
            <a:endParaRPr kumimoji="1" lang="en-US" altLang="ja-JP" dirty="0"/>
          </a:p>
          <a:p>
            <a:r>
              <a:rPr lang="en-US" altLang="ja-JP" dirty="0"/>
              <a:t>RQ3</a:t>
            </a:r>
            <a:r>
              <a:rPr lang="ja-JP" altLang="en-US" dirty="0"/>
              <a:t>：提案手法で用いる設定（プリファレンスと上限）が，タスク割り当ての最適化にどのように寄与するか？</a:t>
            </a:r>
          </a:p>
        </p:txBody>
      </p:sp>
      <p:sp>
        <p:nvSpPr>
          <p:cNvPr id="4" name="スライド番号プレースホルダー 3">
            <a:extLst>
              <a:ext uri="{FF2B5EF4-FFF2-40B4-BE49-F238E27FC236}">
                <a16:creationId xmlns:a16="http://schemas.microsoft.com/office/drawing/2014/main" id="{9D7C931A-A6B4-4FDE-A1B8-97B2EA9C7DD2}"/>
              </a:ext>
            </a:extLst>
          </p:cNvPr>
          <p:cNvSpPr>
            <a:spLocks noGrp="1"/>
          </p:cNvSpPr>
          <p:nvPr>
            <p:ph type="sldNum" sz="quarter" idx="12"/>
          </p:nvPr>
        </p:nvSpPr>
        <p:spPr/>
        <p:txBody>
          <a:bodyPr/>
          <a:lstStyle/>
          <a:p>
            <a:fld id="{42AB7478-B27E-4627-A147-3735AFEEBF50}" type="slidenum">
              <a:rPr kumimoji="1" lang="ja-JP" altLang="en-US" smtClean="0"/>
              <a:t>15</a:t>
            </a:fld>
            <a:endParaRPr kumimoji="1" lang="ja-JP" altLang="en-US"/>
          </a:p>
        </p:txBody>
      </p:sp>
    </p:spTree>
    <p:extLst>
      <p:ext uri="{BB962C8B-B14F-4D97-AF65-F5344CB8AC3E}">
        <p14:creationId xmlns:p14="http://schemas.microsoft.com/office/powerpoint/2010/main" val="1559825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238E52-BBEE-433F-B8B2-90C50E7DC3B3}"/>
              </a:ext>
            </a:extLst>
          </p:cNvPr>
          <p:cNvSpPr>
            <a:spLocks noGrp="1"/>
          </p:cNvSpPr>
          <p:nvPr>
            <p:ph type="title"/>
          </p:nvPr>
        </p:nvSpPr>
        <p:spPr/>
        <p:txBody>
          <a:bodyPr/>
          <a:lstStyle/>
          <a:p>
            <a:pPr algn="ctr"/>
            <a:r>
              <a:rPr kumimoji="1" lang="en-US" altLang="ja-JP" dirty="0"/>
              <a:t>RQ2</a:t>
            </a:r>
            <a:endParaRPr kumimoji="1" lang="ja-JP" altLang="en-US" dirty="0"/>
          </a:p>
        </p:txBody>
      </p:sp>
      <p:sp>
        <p:nvSpPr>
          <p:cNvPr id="3" name="コンテンツ プレースホルダー 2">
            <a:extLst>
              <a:ext uri="{FF2B5EF4-FFF2-40B4-BE49-F238E27FC236}">
                <a16:creationId xmlns:a16="http://schemas.microsoft.com/office/drawing/2014/main" id="{9EFCBA92-AB06-438E-A214-6FA9A75FE6B2}"/>
              </a:ext>
            </a:extLst>
          </p:cNvPr>
          <p:cNvSpPr>
            <a:spLocks noGrp="1"/>
          </p:cNvSpPr>
          <p:nvPr>
            <p:ph idx="1"/>
          </p:nvPr>
        </p:nvSpPr>
        <p:spPr>
          <a:xfrm>
            <a:off x="628650" y="1825625"/>
            <a:ext cx="7886700" cy="2032391"/>
          </a:xfrm>
        </p:spPr>
        <p:txBody>
          <a:bodyPr/>
          <a:lstStyle/>
          <a:p>
            <a:r>
              <a:rPr kumimoji="1" lang="ja-JP" altLang="en-US" dirty="0"/>
              <a:t>アプローチ：現状のタスク割り当て，既存手法，提案手法のそれぞれで得られた修正時間を比較</a:t>
            </a:r>
            <a:endParaRPr kumimoji="1" lang="en-US" altLang="ja-JP" dirty="0"/>
          </a:p>
          <a:p>
            <a:endParaRPr lang="en-US" altLang="ja-JP" dirty="0"/>
          </a:p>
          <a:p>
            <a:r>
              <a:rPr kumimoji="1" lang="ja-JP" altLang="en-US" dirty="0"/>
              <a:t>結果</a:t>
            </a:r>
          </a:p>
        </p:txBody>
      </p:sp>
      <p:pic>
        <p:nvPicPr>
          <p:cNvPr id="5" name="図 4">
            <a:extLst>
              <a:ext uri="{FF2B5EF4-FFF2-40B4-BE49-F238E27FC236}">
                <a16:creationId xmlns:a16="http://schemas.microsoft.com/office/drawing/2014/main" id="{A0B794AF-990F-4BFC-B1E2-60E83907689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6094" y="3992952"/>
            <a:ext cx="8214725" cy="2463586"/>
          </a:xfrm>
          <a:prstGeom prst="rect">
            <a:avLst/>
          </a:prstGeom>
        </p:spPr>
      </p:pic>
      <p:sp>
        <p:nvSpPr>
          <p:cNvPr id="4" name="スライド番号プレースホルダー 3">
            <a:extLst>
              <a:ext uri="{FF2B5EF4-FFF2-40B4-BE49-F238E27FC236}">
                <a16:creationId xmlns:a16="http://schemas.microsoft.com/office/drawing/2014/main" id="{3349026D-6E5B-4E5B-9BDE-E5D8799B3B16}"/>
              </a:ext>
            </a:extLst>
          </p:cNvPr>
          <p:cNvSpPr>
            <a:spLocks noGrp="1"/>
          </p:cNvSpPr>
          <p:nvPr>
            <p:ph type="sldNum" sz="quarter" idx="12"/>
          </p:nvPr>
        </p:nvSpPr>
        <p:spPr/>
        <p:txBody>
          <a:bodyPr/>
          <a:lstStyle/>
          <a:p>
            <a:fld id="{42AB7478-B27E-4627-A147-3735AFEEBF50}" type="slidenum">
              <a:rPr kumimoji="1" lang="ja-JP" altLang="en-US" smtClean="0"/>
              <a:t>16</a:t>
            </a:fld>
            <a:endParaRPr kumimoji="1" lang="ja-JP" altLang="en-US"/>
          </a:p>
        </p:txBody>
      </p:sp>
    </p:spTree>
    <p:extLst>
      <p:ext uri="{BB962C8B-B14F-4D97-AF65-F5344CB8AC3E}">
        <p14:creationId xmlns:p14="http://schemas.microsoft.com/office/powerpoint/2010/main" val="4098450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A20992-51DC-4447-A375-49B182530321}"/>
              </a:ext>
            </a:extLst>
          </p:cNvPr>
          <p:cNvSpPr>
            <a:spLocks noGrp="1"/>
          </p:cNvSpPr>
          <p:nvPr>
            <p:ph type="title"/>
          </p:nvPr>
        </p:nvSpPr>
        <p:spPr/>
        <p:txBody>
          <a:bodyPr/>
          <a:lstStyle/>
          <a:p>
            <a:pPr algn="ctr"/>
            <a:r>
              <a:rPr kumimoji="1" lang="ja-JP" altLang="en-US" dirty="0"/>
              <a:t>リサーチクエスチョン</a:t>
            </a:r>
          </a:p>
        </p:txBody>
      </p:sp>
      <p:sp>
        <p:nvSpPr>
          <p:cNvPr id="3" name="コンテンツ プレースホルダー 2">
            <a:extLst>
              <a:ext uri="{FF2B5EF4-FFF2-40B4-BE49-F238E27FC236}">
                <a16:creationId xmlns:a16="http://schemas.microsoft.com/office/drawing/2014/main" id="{90FA91A9-950E-413A-BB5D-EE23245D27BF}"/>
              </a:ext>
            </a:extLst>
          </p:cNvPr>
          <p:cNvSpPr>
            <a:spLocks noGrp="1"/>
          </p:cNvSpPr>
          <p:nvPr>
            <p:ph idx="1"/>
          </p:nvPr>
        </p:nvSpPr>
        <p:spPr>
          <a:xfrm>
            <a:off x="628650" y="1825624"/>
            <a:ext cx="7886700" cy="4675383"/>
          </a:xfrm>
        </p:spPr>
        <p:txBody>
          <a:bodyPr/>
          <a:lstStyle/>
          <a:p>
            <a:r>
              <a:rPr lang="en-US" altLang="ja-JP" dirty="0"/>
              <a:t>RQ1</a:t>
            </a:r>
            <a:r>
              <a:rPr lang="ja-JP" altLang="en-US" dirty="0"/>
              <a:t>：既存手法は，特定の開発者へ負荷を集中させる傾向があるか？　提案手法ではその問題を緩和できるか？</a:t>
            </a:r>
            <a:endParaRPr lang="en-US" altLang="ja-JP" dirty="0"/>
          </a:p>
          <a:p>
            <a:endParaRPr kumimoji="1" lang="en-US" altLang="ja-JP" dirty="0"/>
          </a:p>
          <a:p>
            <a:r>
              <a:rPr lang="en-US" altLang="ja-JP" dirty="0"/>
              <a:t>RQ2</a:t>
            </a:r>
            <a:r>
              <a:rPr lang="ja-JP" altLang="en-US" dirty="0"/>
              <a:t>：提案手法はプロジェクト全体の不具合修正時間の短縮化に寄与するか？</a:t>
            </a:r>
            <a:endParaRPr lang="en-US" altLang="ja-JP" dirty="0"/>
          </a:p>
          <a:p>
            <a:endParaRPr kumimoji="1" lang="en-US" altLang="ja-JP" dirty="0"/>
          </a:p>
          <a:p>
            <a:r>
              <a:rPr lang="en-US" altLang="ja-JP" dirty="0">
                <a:solidFill>
                  <a:srgbClr val="FF0000"/>
                </a:solidFill>
              </a:rPr>
              <a:t>RQ3</a:t>
            </a:r>
            <a:r>
              <a:rPr lang="ja-JP" altLang="en-US" dirty="0">
                <a:solidFill>
                  <a:srgbClr val="FF0000"/>
                </a:solidFill>
              </a:rPr>
              <a:t>：提案手法で用いる設定（プリファレンスと上限）が，タスク割り当ての最適化にどのように寄与するか？</a:t>
            </a:r>
          </a:p>
        </p:txBody>
      </p:sp>
      <p:sp>
        <p:nvSpPr>
          <p:cNvPr id="4" name="スライド番号プレースホルダー 3">
            <a:extLst>
              <a:ext uri="{FF2B5EF4-FFF2-40B4-BE49-F238E27FC236}">
                <a16:creationId xmlns:a16="http://schemas.microsoft.com/office/drawing/2014/main" id="{D104FB74-C470-48B7-AD3D-A0DD0EA210D6}"/>
              </a:ext>
            </a:extLst>
          </p:cNvPr>
          <p:cNvSpPr>
            <a:spLocks noGrp="1"/>
          </p:cNvSpPr>
          <p:nvPr>
            <p:ph type="sldNum" sz="quarter" idx="12"/>
          </p:nvPr>
        </p:nvSpPr>
        <p:spPr/>
        <p:txBody>
          <a:bodyPr/>
          <a:lstStyle/>
          <a:p>
            <a:fld id="{42AB7478-B27E-4627-A147-3735AFEEBF50}" type="slidenum">
              <a:rPr kumimoji="1" lang="ja-JP" altLang="en-US" smtClean="0"/>
              <a:t>17</a:t>
            </a:fld>
            <a:endParaRPr kumimoji="1" lang="ja-JP" altLang="en-US"/>
          </a:p>
        </p:txBody>
      </p:sp>
    </p:spTree>
    <p:extLst>
      <p:ext uri="{BB962C8B-B14F-4D97-AF65-F5344CB8AC3E}">
        <p14:creationId xmlns:p14="http://schemas.microsoft.com/office/powerpoint/2010/main" val="865313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30BE09-41A8-4CF8-B65B-22FD24754A0F}"/>
              </a:ext>
            </a:extLst>
          </p:cNvPr>
          <p:cNvSpPr>
            <a:spLocks noGrp="1"/>
          </p:cNvSpPr>
          <p:nvPr>
            <p:ph type="title"/>
          </p:nvPr>
        </p:nvSpPr>
        <p:spPr/>
        <p:txBody>
          <a:bodyPr/>
          <a:lstStyle/>
          <a:p>
            <a:pPr algn="ctr"/>
            <a:r>
              <a:rPr kumimoji="1" lang="en-US" altLang="ja-JP" dirty="0"/>
              <a:t>RQ3</a:t>
            </a:r>
            <a:endParaRPr kumimoji="1" lang="ja-JP" altLang="en-US" dirty="0"/>
          </a:p>
        </p:txBody>
      </p:sp>
      <p:sp>
        <p:nvSpPr>
          <p:cNvPr id="3" name="コンテンツ プレースホルダー 2">
            <a:extLst>
              <a:ext uri="{FF2B5EF4-FFF2-40B4-BE49-F238E27FC236}">
                <a16:creationId xmlns:a16="http://schemas.microsoft.com/office/drawing/2014/main" id="{3F75629B-321F-4974-9DCD-FD1C962C9181}"/>
              </a:ext>
            </a:extLst>
          </p:cNvPr>
          <p:cNvSpPr>
            <a:spLocks noGrp="1"/>
          </p:cNvSpPr>
          <p:nvPr>
            <p:ph idx="1"/>
          </p:nvPr>
        </p:nvSpPr>
        <p:spPr>
          <a:xfrm>
            <a:off x="628650" y="1825625"/>
            <a:ext cx="3504939" cy="1982287"/>
          </a:xfrm>
        </p:spPr>
        <p:txBody>
          <a:bodyPr/>
          <a:lstStyle/>
          <a:p>
            <a:r>
              <a:rPr kumimoji="1" lang="ja-JP" altLang="en-US" dirty="0"/>
              <a:t>アプローチ：</a:t>
            </a:r>
            <a:r>
              <a:rPr kumimoji="1" lang="en-US" altLang="ja-JP" dirty="0"/>
              <a:t>P</a:t>
            </a:r>
            <a:r>
              <a:rPr lang="ja-JP" altLang="en-US" dirty="0"/>
              <a:t>の有無，</a:t>
            </a:r>
            <a:r>
              <a:rPr lang="en-US" altLang="ja-JP" dirty="0"/>
              <a:t>L</a:t>
            </a:r>
            <a:r>
              <a:rPr lang="ja-JP" altLang="en-US" dirty="0"/>
              <a:t>の有無で</a:t>
            </a:r>
            <a:r>
              <a:rPr lang="en-US" altLang="ja-JP" dirty="0"/>
              <a:t>4</a:t>
            </a:r>
            <a:r>
              <a:rPr lang="ja-JP" altLang="en-US" dirty="0"/>
              <a:t>種類のモデルを構築しそれぞれを比較</a:t>
            </a:r>
            <a:endParaRPr kumimoji="1" lang="ja-JP" altLang="en-US" dirty="0"/>
          </a:p>
        </p:txBody>
      </p:sp>
      <p:pic>
        <p:nvPicPr>
          <p:cNvPr id="5" name="図 4">
            <a:extLst>
              <a:ext uri="{FF2B5EF4-FFF2-40B4-BE49-F238E27FC236}">
                <a16:creationId xmlns:a16="http://schemas.microsoft.com/office/drawing/2014/main" id="{67B02238-D154-47C5-905D-B7F8E1EC791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59891" y="1825625"/>
            <a:ext cx="3617673" cy="2430515"/>
          </a:xfrm>
          <a:prstGeom prst="rect">
            <a:avLst/>
          </a:prstGeom>
        </p:spPr>
      </p:pic>
      <p:sp>
        <p:nvSpPr>
          <p:cNvPr id="6" name="コンテンツ プレースホルダー 2">
            <a:extLst>
              <a:ext uri="{FF2B5EF4-FFF2-40B4-BE49-F238E27FC236}">
                <a16:creationId xmlns:a16="http://schemas.microsoft.com/office/drawing/2014/main" id="{933356EE-B4A6-4230-BBDA-D114F73F354D}"/>
              </a:ext>
            </a:extLst>
          </p:cNvPr>
          <p:cNvSpPr txBox="1">
            <a:spLocks/>
          </p:cNvSpPr>
          <p:nvPr/>
        </p:nvSpPr>
        <p:spPr>
          <a:xfrm>
            <a:off x="628649" y="4395550"/>
            <a:ext cx="3504939" cy="5021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a:t>結果</a:t>
            </a:r>
          </a:p>
        </p:txBody>
      </p:sp>
      <p:pic>
        <p:nvPicPr>
          <p:cNvPr id="8" name="図 7">
            <a:extLst>
              <a:ext uri="{FF2B5EF4-FFF2-40B4-BE49-F238E27FC236}">
                <a16:creationId xmlns:a16="http://schemas.microsoft.com/office/drawing/2014/main" id="{C70DB585-F74B-4823-962A-645766E9512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10733" y="4441964"/>
            <a:ext cx="4922534" cy="2157407"/>
          </a:xfrm>
          <a:prstGeom prst="rect">
            <a:avLst/>
          </a:prstGeom>
        </p:spPr>
      </p:pic>
      <p:sp>
        <p:nvSpPr>
          <p:cNvPr id="4" name="スライド番号プレースホルダー 3">
            <a:extLst>
              <a:ext uri="{FF2B5EF4-FFF2-40B4-BE49-F238E27FC236}">
                <a16:creationId xmlns:a16="http://schemas.microsoft.com/office/drawing/2014/main" id="{39F5D29F-B51C-4977-BDB0-1DA72326F977}"/>
              </a:ext>
            </a:extLst>
          </p:cNvPr>
          <p:cNvSpPr>
            <a:spLocks noGrp="1"/>
          </p:cNvSpPr>
          <p:nvPr>
            <p:ph type="sldNum" sz="quarter" idx="12"/>
          </p:nvPr>
        </p:nvSpPr>
        <p:spPr/>
        <p:txBody>
          <a:bodyPr/>
          <a:lstStyle/>
          <a:p>
            <a:fld id="{42AB7478-B27E-4627-A147-3735AFEEBF50}" type="slidenum">
              <a:rPr kumimoji="1" lang="ja-JP" altLang="en-US" smtClean="0"/>
              <a:t>18</a:t>
            </a:fld>
            <a:endParaRPr kumimoji="1" lang="ja-JP" altLang="en-US"/>
          </a:p>
        </p:txBody>
      </p:sp>
    </p:spTree>
    <p:extLst>
      <p:ext uri="{BB962C8B-B14F-4D97-AF65-F5344CB8AC3E}">
        <p14:creationId xmlns:p14="http://schemas.microsoft.com/office/powerpoint/2010/main" val="41467845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13CD8C-6F01-4876-B279-98A1EC04DBDC}"/>
              </a:ext>
            </a:extLst>
          </p:cNvPr>
          <p:cNvSpPr>
            <a:spLocks noGrp="1"/>
          </p:cNvSpPr>
          <p:nvPr>
            <p:ph type="title"/>
          </p:nvPr>
        </p:nvSpPr>
        <p:spPr/>
        <p:txBody>
          <a:bodyPr/>
          <a:lstStyle/>
          <a:p>
            <a:pPr algn="ctr"/>
            <a:r>
              <a:rPr kumimoji="1" lang="ja-JP" altLang="en-US" dirty="0"/>
              <a:t>考察</a:t>
            </a:r>
          </a:p>
        </p:txBody>
      </p:sp>
      <p:sp>
        <p:nvSpPr>
          <p:cNvPr id="3" name="コンテンツ プレースホルダー 2">
            <a:extLst>
              <a:ext uri="{FF2B5EF4-FFF2-40B4-BE49-F238E27FC236}">
                <a16:creationId xmlns:a16="http://schemas.microsoft.com/office/drawing/2014/main" id="{66F2CD1F-E3AD-4E9B-9175-0FA67B52FB85}"/>
              </a:ext>
            </a:extLst>
          </p:cNvPr>
          <p:cNvSpPr>
            <a:spLocks noGrp="1"/>
          </p:cNvSpPr>
          <p:nvPr>
            <p:ph idx="1"/>
          </p:nvPr>
        </p:nvSpPr>
        <p:spPr/>
        <p:txBody>
          <a:bodyPr/>
          <a:lstStyle/>
          <a:p>
            <a:r>
              <a:rPr kumimoji="1" lang="ja-JP" altLang="en-US" dirty="0"/>
              <a:t>小規模な</a:t>
            </a:r>
            <a:r>
              <a:rPr lang="ja-JP" altLang="en-US" dirty="0"/>
              <a:t>プロジェクトでは既存手法の利用が適する</a:t>
            </a:r>
            <a:endParaRPr kumimoji="1" lang="en-US" altLang="ja-JP" dirty="0"/>
          </a:p>
          <a:p>
            <a:endParaRPr lang="en-US" altLang="ja-JP" dirty="0"/>
          </a:p>
          <a:p>
            <a:r>
              <a:rPr kumimoji="1" lang="ja-JP" altLang="en-US" dirty="0"/>
              <a:t>修正時間算出方法の結果は現状の割り当てに比べて大きく制度を損なう場合がある</a:t>
            </a:r>
            <a:endParaRPr kumimoji="1" lang="en-US" altLang="ja-JP" dirty="0"/>
          </a:p>
          <a:p>
            <a:endParaRPr kumimoji="1" lang="en-US" altLang="ja-JP" dirty="0"/>
          </a:p>
          <a:p>
            <a:r>
              <a:rPr kumimoji="1" lang="ja-JP" altLang="en-US" dirty="0"/>
              <a:t>学習データ量は少なくても多すぎてもよくない</a:t>
            </a:r>
            <a:endParaRPr kumimoji="1" lang="en-US" altLang="ja-JP" dirty="0"/>
          </a:p>
          <a:p>
            <a:endParaRPr kumimoji="1"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2ACBA84D-2E98-484B-AB49-5C9EAEC47105}"/>
              </a:ext>
            </a:extLst>
          </p:cNvPr>
          <p:cNvSpPr>
            <a:spLocks noGrp="1"/>
          </p:cNvSpPr>
          <p:nvPr>
            <p:ph type="sldNum" sz="quarter" idx="12"/>
          </p:nvPr>
        </p:nvSpPr>
        <p:spPr/>
        <p:txBody>
          <a:bodyPr/>
          <a:lstStyle/>
          <a:p>
            <a:fld id="{42AB7478-B27E-4627-A147-3735AFEEBF50}" type="slidenum">
              <a:rPr kumimoji="1" lang="ja-JP" altLang="en-US" smtClean="0"/>
              <a:t>19</a:t>
            </a:fld>
            <a:endParaRPr kumimoji="1" lang="ja-JP" altLang="en-US"/>
          </a:p>
        </p:txBody>
      </p:sp>
    </p:spTree>
    <p:extLst>
      <p:ext uri="{BB962C8B-B14F-4D97-AF65-F5344CB8AC3E}">
        <p14:creationId xmlns:p14="http://schemas.microsoft.com/office/powerpoint/2010/main" val="2241074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C33485-2CB6-4D08-9A91-F1DF65BC8B78}"/>
              </a:ext>
            </a:extLst>
          </p:cNvPr>
          <p:cNvSpPr>
            <a:spLocks noGrp="1"/>
          </p:cNvSpPr>
          <p:nvPr>
            <p:ph type="title"/>
          </p:nvPr>
        </p:nvSpPr>
        <p:spPr/>
        <p:txBody>
          <a:bodyPr/>
          <a:lstStyle/>
          <a:p>
            <a:pPr algn="ctr"/>
            <a:r>
              <a:rPr kumimoji="1" lang="ja-JP" altLang="en-US" dirty="0"/>
              <a:t>まとめ</a:t>
            </a:r>
          </a:p>
        </p:txBody>
      </p:sp>
      <p:sp>
        <p:nvSpPr>
          <p:cNvPr id="3" name="コンテンツ プレースホルダー 2">
            <a:extLst>
              <a:ext uri="{FF2B5EF4-FFF2-40B4-BE49-F238E27FC236}">
                <a16:creationId xmlns:a16="http://schemas.microsoft.com/office/drawing/2014/main" id="{7BC64816-7AB2-417B-9155-C47CF512CF0D}"/>
              </a:ext>
            </a:extLst>
          </p:cNvPr>
          <p:cNvSpPr>
            <a:spLocks noGrp="1"/>
          </p:cNvSpPr>
          <p:nvPr>
            <p:ph idx="1"/>
          </p:nvPr>
        </p:nvSpPr>
        <p:spPr/>
        <p:txBody>
          <a:bodyPr/>
          <a:lstStyle/>
          <a:p>
            <a:r>
              <a:rPr kumimoji="1" lang="ja-JP" altLang="en-US" dirty="0"/>
              <a:t>バグトリアージにより不具合を適切に開発者に割り当てることができる</a:t>
            </a:r>
            <a:endParaRPr kumimoji="1" lang="en-US" altLang="ja-JP" dirty="0"/>
          </a:p>
          <a:p>
            <a:endParaRPr lang="en-US" altLang="ja-JP" dirty="0"/>
          </a:p>
          <a:p>
            <a:r>
              <a:rPr kumimoji="1" lang="ja-JP" altLang="en-US" dirty="0"/>
              <a:t>提案手法は修正タスク割り当てを分散して行い，全体の修正時間を削減する</a:t>
            </a:r>
            <a:endParaRPr kumimoji="1"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369378FF-CFC5-4E59-8B4B-029198FF9646}"/>
              </a:ext>
            </a:extLst>
          </p:cNvPr>
          <p:cNvSpPr>
            <a:spLocks noGrp="1"/>
          </p:cNvSpPr>
          <p:nvPr>
            <p:ph type="sldNum" sz="quarter" idx="12"/>
          </p:nvPr>
        </p:nvSpPr>
        <p:spPr/>
        <p:txBody>
          <a:bodyPr/>
          <a:lstStyle/>
          <a:p>
            <a:fld id="{42AB7478-B27E-4627-A147-3735AFEEBF50}" type="slidenum">
              <a:rPr kumimoji="1" lang="ja-JP" altLang="en-US" smtClean="0"/>
              <a:t>20</a:t>
            </a:fld>
            <a:endParaRPr kumimoji="1" lang="ja-JP" altLang="en-US"/>
          </a:p>
        </p:txBody>
      </p:sp>
    </p:spTree>
    <p:extLst>
      <p:ext uri="{BB962C8B-B14F-4D97-AF65-F5344CB8AC3E}">
        <p14:creationId xmlns:p14="http://schemas.microsoft.com/office/powerpoint/2010/main" val="338305185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3131</TotalTime>
  <Words>741</Words>
  <Application>Microsoft Office PowerPoint</Application>
  <PresentationFormat>画面に合わせる (4:3)</PresentationFormat>
  <Paragraphs>149</Paragraphs>
  <Slides>20</Slides>
  <Notes>4</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20</vt:i4>
      </vt:variant>
    </vt:vector>
  </HeadingPairs>
  <TitlesOfParts>
    <vt:vector size="28" baseType="lpstr">
      <vt:lpstr>游ゴシック</vt:lpstr>
      <vt:lpstr>游ゴシック Light</vt:lpstr>
      <vt:lpstr>Arial</vt:lpstr>
      <vt:lpstr>Calibri</vt:lpstr>
      <vt:lpstr>Calibri Light</vt:lpstr>
      <vt:lpstr>Cambria Math</vt:lpstr>
      <vt:lpstr>Courier New</vt:lpstr>
      <vt:lpstr>Office テーマ</vt:lpstr>
      <vt:lpstr>大規模OSS開発における不具合修正時間の短縮を目的とした バグトリアージ手法</vt:lpstr>
      <vt:lpstr>目次</vt:lpstr>
      <vt:lpstr>バグトリアージとは</vt:lpstr>
      <vt:lpstr>バグトリアージ</vt:lpstr>
      <vt:lpstr>提案手法</vt:lpstr>
      <vt:lpstr>ナップサック問題</vt:lpstr>
      <vt:lpstr>用語定義</vt:lpstr>
      <vt:lpstr>0-1整数計画法の適用</vt:lpstr>
      <vt:lpstr>提案手法の適用手順</vt:lpstr>
      <vt:lpstr>ケーススタディ</vt:lpstr>
      <vt:lpstr>実験</vt:lpstr>
      <vt:lpstr>リサーチクエスチョン</vt:lpstr>
      <vt:lpstr>リサーチクエスチョン</vt:lpstr>
      <vt:lpstr>RQ1</vt:lpstr>
      <vt:lpstr>リサーチクエスチョン</vt:lpstr>
      <vt:lpstr>RQ2</vt:lpstr>
      <vt:lpstr>リサーチクエスチョン</vt:lpstr>
      <vt:lpstr>RQ3</vt:lpstr>
      <vt:lpstr>考察</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大規模OSS開発における不具合修正時間の短縮を目的とした バグトリアージ手法</dc:title>
  <dc:creator>kojiro</dc:creator>
  <cp:lastModifiedBy>kojiro</cp:lastModifiedBy>
  <cp:revision>68</cp:revision>
  <dcterms:created xsi:type="dcterms:W3CDTF">2017-11-21T03:45:25Z</dcterms:created>
  <dcterms:modified xsi:type="dcterms:W3CDTF">2017-11-24T04:17:45Z</dcterms:modified>
</cp:coreProperties>
</file>