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2185-6342-47F9-968A-0755C6E831E2}" type="datetimeFigureOut">
              <a:rPr kumimoji="1" lang="ja-JP" altLang="en-US" smtClean="0"/>
              <a:t>2014/10/22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CB71-79ED-4FD0-AE56-730012FAD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383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2185-6342-47F9-968A-0755C6E831E2}" type="datetimeFigureOut">
              <a:rPr kumimoji="1" lang="ja-JP" altLang="en-US" smtClean="0"/>
              <a:t>2014/10/22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CB71-79ED-4FD0-AE56-730012FAD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0229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2185-6342-47F9-968A-0755C6E831E2}" type="datetimeFigureOut">
              <a:rPr kumimoji="1" lang="ja-JP" altLang="en-US" smtClean="0"/>
              <a:t>2014/10/22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CB71-79ED-4FD0-AE56-730012FAD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416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2185-6342-47F9-968A-0755C6E831E2}" type="datetimeFigureOut">
              <a:rPr kumimoji="1" lang="ja-JP" altLang="en-US" smtClean="0"/>
              <a:t>2014/10/22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CB71-79ED-4FD0-AE56-730012FAD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107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2185-6342-47F9-968A-0755C6E831E2}" type="datetimeFigureOut">
              <a:rPr kumimoji="1" lang="ja-JP" altLang="en-US" smtClean="0"/>
              <a:t>2014/10/22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CB71-79ED-4FD0-AE56-730012FAD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809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2185-6342-47F9-968A-0755C6E831E2}" type="datetimeFigureOut">
              <a:rPr kumimoji="1" lang="ja-JP" altLang="en-US" smtClean="0"/>
              <a:t>2014/10/22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CB71-79ED-4FD0-AE56-730012FAD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224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2185-6342-47F9-968A-0755C6E831E2}" type="datetimeFigureOut">
              <a:rPr kumimoji="1" lang="ja-JP" altLang="en-US" smtClean="0"/>
              <a:t>2014/10/22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CB71-79ED-4FD0-AE56-730012FAD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248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2185-6342-47F9-968A-0755C6E831E2}" type="datetimeFigureOut">
              <a:rPr kumimoji="1" lang="ja-JP" altLang="en-US" smtClean="0"/>
              <a:t>2014/10/22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CB71-79ED-4FD0-AE56-730012FAD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0088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2185-6342-47F9-968A-0755C6E831E2}" type="datetimeFigureOut">
              <a:rPr kumimoji="1" lang="ja-JP" altLang="en-US" smtClean="0"/>
              <a:t>2014/10/22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CB71-79ED-4FD0-AE56-730012FAD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7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2185-6342-47F9-968A-0755C6E831E2}" type="datetimeFigureOut">
              <a:rPr kumimoji="1" lang="ja-JP" altLang="en-US" smtClean="0"/>
              <a:t>2014/10/22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CB71-79ED-4FD0-AE56-730012FAD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90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2185-6342-47F9-968A-0755C6E831E2}" type="datetimeFigureOut">
              <a:rPr kumimoji="1" lang="ja-JP" altLang="en-US" smtClean="0"/>
              <a:t>2014/10/22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FCB71-79ED-4FD0-AE56-730012FAD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522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22185-6342-47F9-968A-0755C6E831E2}" type="datetimeFigureOut">
              <a:rPr kumimoji="1" lang="ja-JP" altLang="en-US" smtClean="0"/>
              <a:t>2014/10/22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FCB71-79ED-4FD0-AE56-730012FAD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36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進捗報告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2014/10/22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2121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DONE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次の研究テーマの発表</a:t>
            </a:r>
            <a:endParaRPr kumimoji="1" lang="en-US" altLang="ja-JP" dirty="0" smtClean="0"/>
          </a:p>
          <a:p>
            <a:r>
              <a:rPr lang="ja-JP" altLang="en-US" dirty="0" smtClean="0"/>
              <a:t>ジャーナル投稿準備</a:t>
            </a:r>
            <a:endParaRPr kumimoji="1" lang="en-US" altLang="ja-JP" dirty="0" smtClean="0"/>
          </a:p>
          <a:p>
            <a:r>
              <a:rPr kumimoji="1" lang="en-US" altLang="ja-JP" dirty="0" smtClean="0"/>
              <a:t>IWESEP</a:t>
            </a:r>
            <a:r>
              <a:rPr kumimoji="1" lang="ja-JP" altLang="en-US" dirty="0" smtClean="0"/>
              <a:t>のスライド構成決定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63399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次の研究テーマ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テーマ名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開発者の特性を考慮したコードクローン分析</a:t>
            </a:r>
            <a:endParaRPr kumimoji="1" lang="en-US" altLang="ja-JP" dirty="0" smtClean="0"/>
          </a:p>
          <a:p>
            <a:pPr lvl="5"/>
            <a:endParaRPr lang="en-US" altLang="ja-JP" dirty="0" smtClean="0"/>
          </a:p>
          <a:p>
            <a:r>
              <a:rPr lang="ja-JP" altLang="en-US" dirty="0" smtClean="0"/>
              <a:t>目的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クローンと人との関係を明らかにすること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特定の人が作ったクローンは修正されやすいのか？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クローンを作った人の経験による影響はどうか？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クローンを作る人たちの関係はどうか？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534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開発者の特性を考慮</a:t>
            </a:r>
            <a:r>
              <a:rPr lang="ja-JP" altLang="en-US" dirty="0" smtClean="0"/>
              <a:t>した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コードクローン分析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貢献（仮説？）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熟練の開発者が作ったコード片をクローンしても，バグがでることはあまりない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経験の浅い開発者がクローン</a:t>
            </a:r>
            <a:r>
              <a:rPr lang="ja-JP" altLang="en-US" dirty="0" smtClean="0"/>
              <a:t>していたら修正がよく行われる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クローンパターンの解明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熟練→熟練◎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熟練→新参◎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新参→熟練○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新参→新参</a:t>
            </a:r>
            <a:r>
              <a:rPr kumimoji="1" lang="en-US" altLang="ja-JP" dirty="0" smtClean="0"/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256188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開発者の特性を考慮</a:t>
            </a:r>
            <a:r>
              <a:rPr lang="ja-JP" altLang="en-US" dirty="0" smtClean="0"/>
              <a:t>した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コードクローン分析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アプローチ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堀田</a:t>
            </a:r>
            <a:r>
              <a:rPr lang="ja-JP" altLang="en-US" dirty="0" smtClean="0"/>
              <a:t>さんのツールでクローンの系譜を作成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クローンを作った人の特定</a:t>
            </a:r>
            <a:endParaRPr lang="en-US" altLang="ja-JP" dirty="0" smtClean="0"/>
          </a:p>
          <a:p>
            <a:pPr lvl="2"/>
            <a:r>
              <a:rPr lang="ja-JP" altLang="en-US" dirty="0"/>
              <a:t>各</a:t>
            </a:r>
            <a:r>
              <a:rPr lang="ja-JP" altLang="en-US" dirty="0" smtClean="0"/>
              <a:t>開発者のメトリクスを測定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クローンにバグがあったかどうかの判定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クローン元とクローン先を作った開発者の</a:t>
            </a:r>
            <a:r>
              <a:rPr kumimoji="1" lang="en-US" altLang="ja-JP" dirty="0" smtClean="0"/>
              <a:t>SNA</a:t>
            </a:r>
          </a:p>
        </p:txBody>
      </p:sp>
    </p:spTree>
    <p:extLst>
      <p:ext uri="{BB962C8B-B14F-4D97-AF65-F5344CB8AC3E}">
        <p14:creationId xmlns:p14="http://schemas.microsoft.com/office/powerpoint/2010/main" val="1621907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さしあたりやること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文献調査</a:t>
            </a:r>
            <a:endParaRPr kumimoji="1" lang="en-US" altLang="ja-JP" dirty="0" smtClean="0"/>
          </a:p>
          <a:p>
            <a:r>
              <a:rPr lang="ja-JP" altLang="en-US" dirty="0" smtClean="0"/>
              <a:t>プロジェクトの決定</a:t>
            </a:r>
            <a:endParaRPr kumimoji="1" lang="en-US" altLang="ja-JP" dirty="0" smtClean="0"/>
          </a:p>
          <a:p>
            <a:r>
              <a:rPr lang="ja-JP" altLang="en-US" dirty="0" smtClean="0"/>
              <a:t>データ取得</a:t>
            </a:r>
            <a:endParaRPr lang="en-US" altLang="ja-JP" dirty="0" smtClean="0"/>
          </a:p>
          <a:p>
            <a:r>
              <a:rPr lang="ja-JP" altLang="en-US" dirty="0" smtClean="0"/>
              <a:t>堀田さんツールの理解</a:t>
            </a:r>
            <a:endParaRPr lang="en-US" altLang="ja-JP" dirty="0" smtClean="0"/>
          </a:p>
          <a:p>
            <a:r>
              <a:rPr lang="ja-JP" altLang="en-US" dirty="0" smtClean="0"/>
              <a:t>背景と現在の問題点の整理</a:t>
            </a:r>
            <a:endParaRPr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4945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ジャーナルの投稿準備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謝辞</a:t>
            </a:r>
            <a:endParaRPr lang="en-US" altLang="ja-JP" dirty="0" smtClean="0"/>
          </a:p>
          <a:p>
            <a:pPr lvl="1"/>
            <a:r>
              <a:rPr lang="ja-JP" altLang="en-US" dirty="0"/>
              <a:t>独立行政法人情報処理推進</a:t>
            </a:r>
            <a:r>
              <a:rPr lang="ja-JP" altLang="en-US" dirty="0" smtClean="0"/>
              <a:t>機構が</a:t>
            </a:r>
            <a:r>
              <a:rPr lang="ja-JP" altLang="en-US" dirty="0"/>
              <a:t>実施した「</a:t>
            </a:r>
            <a:r>
              <a:rPr lang="en-US" altLang="ja-JP" dirty="0" smtClean="0"/>
              <a:t>2013</a:t>
            </a:r>
            <a:r>
              <a:rPr lang="ja-JP" altLang="en-US" dirty="0" smtClean="0"/>
              <a:t>年度ソフトウェア</a:t>
            </a:r>
            <a:r>
              <a:rPr lang="ja-JP" altLang="en-US" dirty="0"/>
              <a:t>工学分野の先導的研究支援事業」の支援を受けた</a:t>
            </a:r>
            <a:r>
              <a:rPr lang="ja-JP" altLang="en-US" dirty="0" smtClean="0"/>
              <a:t>ものである．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59319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241</Words>
  <Application>Microsoft Office PowerPoint</Application>
  <PresentationFormat>画面に合わせる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Office ​​テーマ</vt:lpstr>
      <vt:lpstr>進捗報告</vt:lpstr>
      <vt:lpstr>DONE</vt:lpstr>
      <vt:lpstr>次の研究テーマ</vt:lpstr>
      <vt:lpstr>開発者の特性を考慮した コードクローン分析</vt:lpstr>
      <vt:lpstr>開発者の特性を考慮した コードクローン分析</vt:lpstr>
      <vt:lpstr>さしあたりやること</vt:lpstr>
      <vt:lpstr>ジャーナルの投稿準備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進捗報告</dc:title>
  <dc:creator>Yamatani</dc:creator>
  <cp:lastModifiedBy>Yamatani</cp:lastModifiedBy>
  <cp:revision>7</cp:revision>
  <dcterms:created xsi:type="dcterms:W3CDTF">2014-10-22T04:28:01Z</dcterms:created>
  <dcterms:modified xsi:type="dcterms:W3CDTF">2014-10-22T05:51:02Z</dcterms:modified>
</cp:coreProperties>
</file>