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8" d="100"/>
          <a:sy n="98" d="100"/>
        </p:scale>
        <p:origin x="955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549CC-1E41-4F22-B7E6-5FDF8F69D3A7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C37AAA-CD6C-4A4E-8F12-B8EAE4B76B3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6661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982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987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978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35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424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9651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8562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9831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244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336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6602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C720C-253C-4E3D-A857-478303E234B2}" type="datetimeFigureOut">
              <a:rPr kumimoji="1" lang="ja-JP" altLang="en-US" smtClean="0"/>
              <a:t>2018/12/7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62AF46-60B3-4043-A36B-EFDDD896137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9612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88094CF-375B-4E05-BF22-6FE935B897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やりたいこと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F672708-59C2-4E42-9F70-3DB6D1A020E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kumimoji="1" lang="ja-JP" altLang="en-US" dirty="0"/>
              <a:t>大平研　作島大智</a:t>
            </a:r>
          </a:p>
        </p:txBody>
      </p:sp>
    </p:spTree>
    <p:extLst>
      <p:ext uri="{BB962C8B-B14F-4D97-AF65-F5344CB8AC3E}">
        <p14:creationId xmlns:p14="http://schemas.microsoft.com/office/powerpoint/2010/main" val="1815860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12DE0D-A15E-4261-B598-8BCD37A36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やりたいこと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4D3E3B3-6ED8-4DE6-BBCE-76C16971B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/>
              <a:t>Mining Challenge(</a:t>
            </a:r>
            <a:r>
              <a:rPr lang="ja-JP" altLang="en-US" dirty="0"/>
              <a:t>不安しかないけど</a:t>
            </a:r>
            <a:r>
              <a:rPr lang="en-US" altLang="ja-JP" dirty="0"/>
              <a:t>)</a:t>
            </a:r>
          </a:p>
          <a:p>
            <a:r>
              <a:rPr lang="ja-JP" altLang="en-US" dirty="0"/>
              <a:t>宮崎</a:t>
            </a:r>
            <a:r>
              <a:rPr kumimoji="1" lang="ja-JP" altLang="en-US" dirty="0"/>
              <a:t>さんの研究内容引継ぎ</a:t>
            </a:r>
            <a:r>
              <a:rPr kumimoji="1" lang="en-US" altLang="ja-JP" dirty="0"/>
              <a:t>(</a:t>
            </a:r>
            <a:r>
              <a:rPr kumimoji="1" lang="ja-JP" altLang="en-US" dirty="0"/>
              <a:t>卒業論文</a:t>
            </a:r>
            <a:r>
              <a:rPr kumimoji="1" lang="en-US" altLang="ja-JP" dirty="0"/>
              <a:t>)</a:t>
            </a:r>
          </a:p>
          <a:p>
            <a:endParaRPr lang="en-US" altLang="ja-JP" dirty="0"/>
          </a:p>
          <a:p>
            <a:r>
              <a:rPr kumimoji="1" lang="ja-JP" altLang="en-US" dirty="0"/>
              <a:t>どのような研究内容があるか把握してないが</a:t>
            </a:r>
            <a:br>
              <a:rPr lang="en-US" altLang="ja-JP" dirty="0"/>
            </a:br>
            <a:r>
              <a:rPr kumimoji="1" lang="ja-JP" altLang="en-US" dirty="0"/>
              <a:t>下流工程よりは上流工程希望</a:t>
            </a:r>
            <a:endParaRPr kumimoji="1" lang="en-US" altLang="ja-JP" dirty="0"/>
          </a:p>
          <a:p>
            <a:r>
              <a:rPr lang="ja-JP" altLang="en-US" dirty="0"/>
              <a:t>論文として価値のある分野＆面白いと思える</a:t>
            </a:r>
            <a:br>
              <a:rPr lang="en-US" altLang="ja-JP" dirty="0"/>
            </a:br>
            <a:r>
              <a:rPr lang="ja-JP" altLang="en-US" dirty="0"/>
              <a:t>分野の研究があるなら推薦してほしい</a:t>
            </a:r>
            <a:endParaRPr kumimoji="1"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97719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</TotalTime>
  <Words>36</Words>
  <Application>Microsoft Office PowerPoint</Application>
  <PresentationFormat>画面に合わせる (4:3)</PresentationFormat>
  <Paragraphs>8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Arial</vt:lpstr>
      <vt:lpstr>Calibri</vt:lpstr>
      <vt:lpstr>Calibri Light</vt:lpstr>
      <vt:lpstr>Office テーマ</vt:lpstr>
      <vt:lpstr>やりたいこと</vt:lpstr>
      <vt:lpstr>やりたいこと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やりたいこと</dc:title>
  <dc:creator>大智 作島</dc:creator>
  <cp:lastModifiedBy>大智 作島</cp:lastModifiedBy>
  <cp:revision>4</cp:revision>
  <dcterms:created xsi:type="dcterms:W3CDTF">2018-12-06T07:12:45Z</dcterms:created>
  <dcterms:modified xsi:type="dcterms:W3CDTF">2018-12-07T04:51:03Z</dcterms:modified>
</cp:coreProperties>
</file>