
<file path=[Content_Types].xml><?xml version="1.0" encoding="utf-8"?>
<Types xmlns="http://schemas.openxmlformats.org/package/2006/content-types">
  <Default Extension="png" ContentType="image/png"/>
  <Default Extension="jpeg" ContentType="image/jpeg"/>
  <Default Extension="glb" ContentType="model/gltf.binary"/>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0"/>
  </p:notesMasterIdLst>
  <p:sldIdLst>
    <p:sldId id="257" r:id="rId2"/>
    <p:sldId id="259" r:id="rId3"/>
    <p:sldId id="260" r:id="rId4"/>
    <p:sldId id="261" r:id="rId5"/>
    <p:sldId id="262" r:id="rId6"/>
    <p:sldId id="263" r:id="rId7"/>
    <p:sldId id="265" r:id="rId8"/>
    <p:sldId id="264" r:id="rId9"/>
    <p:sldId id="266" r:id="rId10"/>
    <p:sldId id="267" r:id="rId11"/>
    <p:sldId id="271" r:id="rId12"/>
    <p:sldId id="268" r:id="rId13"/>
    <p:sldId id="269" r:id="rId14"/>
    <p:sldId id="272" r:id="rId15"/>
    <p:sldId id="273" r:id="rId16"/>
    <p:sldId id="276" r:id="rId17"/>
    <p:sldId id="275" r:id="rId18"/>
    <p:sldId id="277" r:id="rId19"/>
    <p:sldId id="278" r:id="rId20"/>
    <p:sldId id="279" r:id="rId21"/>
    <p:sldId id="282" r:id="rId22"/>
    <p:sldId id="283" r:id="rId23"/>
    <p:sldId id="281" r:id="rId24"/>
    <p:sldId id="280" r:id="rId25"/>
    <p:sldId id="284" r:id="rId26"/>
    <p:sldId id="285" r:id="rId27"/>
    <p:sldId id="286" r:id="rId28"/>
    <p:sldId id="287"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27" autoAdjust="0"/>
    <p:restoredTop sz="94660"/>
  </p:normalViewPr>
  <p:slideViewPr>
    <p:cSldViewPr snapToGrid="0">
      <p:cViewPr varScale="1">
        <p:scale>
          <a:sx n="84" d="100"/>
          <a:sy n="84" d="100"/>
        </p:scale>
        <p:origin x="122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6AC35F-BB7A-40F9-9671-45802253355D}"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kumimoji="1" lang="ja-JP" altLang="en-US"/>
        </a:p>
      </dgm:t>
    </dgm:pt>
    <dgm:pt modelId="{DACC1AD8-C9DB-4349-B89D-E237FF28CDFA}">
      <dgm:prSet phldrT="[テキスト]"/>
      <dgm:spPr/>
      <dgm:t>
        <a:bodyPr/>
        <a:lstStyle/>
        <a:p>
          <a:pPr algn="ctr"/>
          <a:r>
            <a:rPr kumimoji="1" lang="en-US" altLang="ja-JP" dirty="0"/>
            <a:t>Entry: fib(n)</a:t>
          </a:r>
          <a:endParaRPr kumimoji="1" lang="ja-JP" altLang="en-US" dirty="0"/>
        </a:p>
      </dgm:t>
    </dgm:pt>
    <dgm:pt modelId="{D088B612-E0AD-4BEA-A0D8-96462B8A3C8D}" type="parTrans" cxnId="{F51C3D63-B5E4-4ACC-BA34-70E9AC6CDFBF}">
      <dgm:prSet/>
      <dgm:spPr/>
      <dgm:t>
        <a:bodyPr/>
        <a:lstStyle/>
        <a:p>
          <a:endParaRPr kumimoji="1" lang="ja-JP" altLang="en-US"/>
        </a:p>
      </dgm:t>
    </dgm:pt>
    <dgm:pt modelId="{F4895657-1BF7-4F6D-A269-12DED27D6E48}" type="sibTrans" cxnId="{F51C3D63-B5E4-4ACC-BA34-70E9AC6CDFBF}">
      <dgm:prSet/>
      <dgm:spPr/>
      <dgm:t>
        <a:bodyPr/>
        <a:lstStyle/>
        <a:p>
          <a:endParaRPr kumimoji="1" lang="ja-JP" altLang="en-US"/>
        </a:p>
      </dgm:t>
    </dgm:pt>
    <dgm:pt modelId="{19667DAD-CF18-4C25-A87C-4F3D02CC96D0}">
      <dgm:prSet phldrT="[テキスト]"/>
      <dgm:spPr/>
      <dgm:t>
        <a:bodyPr/>
        <a:lstStyle/>
        <a:p>
          <a:pPr algn="ctr"/>
          <a:r>
            <a:rPr kumimoji="1" lang="en-US" altLang="ja-JP" dirty="0" err="1"/>
            <a:t>int</a:t>
          </a:r>
          <a:r>
            <a:rPr kumimoji="1" lang="en-US" altLang="ja-JP" dirty="0"/>
            <a:t> f</a:t>
          </a:r>
          <a:endParaRPr kumimoji="1" lang="ja-JP" altLang="en-US" dirty="0"/>
        </a:p>
      </dgm:t>
    </dgm:pt>
    <dgm:pt modelId="{05652CE2-92CA-4A06-A8BD-5852572B93D4}" type="parTrans" cxnId="{684B62F6-A4EE-4A0E-B2BA-69524AF524CB}">
      <dgm:prSet/>
      <dgm:spPr/>
      <dgm:t>
        <a:bodyPr/>
        <a:lstStyle/>
        <a:p>
          <a:endParaRPr kumimoji="1" lang="ja-JP" altLang="en-US"/>
        </a:p>
      </dgm:t>
    </dgm:pt>
    <dgm:pt modelId="{2A3D1CBD-A8BF-494C-BD0C-3F85A6EFCC2E}" type="sibTrans" cxnId="{684B62F6-A4EE-4A0E-B2BA-69524AF524CB}">
      <dgm:prSet/>
      <dgm:spPr/>
      <dgm:t>
        <a:bodyPr/>
        <a:lstStyle/>
        <a:p>
          <a:endParaRPr kumimoji="1" lang="ja-JP" altLang="en-US"/>
        </a:p>
      </dgm:t>
    </dgm:pt>
    <dgm:pt modelId="{5598F35A-D370-4907-9C4A-8D92061B9A5C}">
      <dgm:prSet phldrT="[テキスト]"/>
      <dgm:spPr/>
      <dgm:t>
        <a:bodyPr/>
        <a:lstStyle/>
        <a:p>
          <a:pPr algn="ctr"/>
          <a:r>
            <a:rPr kumimoji="1" lang="en-US" altLang="ja-JP" dirty="0" err="1"/>
            <a:t>int</a:t>
          </a:r>
          <a:r>
            <a:rPr kumimoji="1" lang="en-US" altLang="ja-JP" dirty="0"/>
            <a:t> f0 = 1</a:t>
          </a:r>
          <a:endParaRPr kumimoji="1" lang="ja-JP" altLang="en-US" dirty="0"/>
        </a:p>
      </dgm:t>
    </dgm:pt>
    <dgm:pt modelId="{951323FA-128B-4F3A-96C6-25A5A4F5375F}" type="parTrans" cxnId="{AF45D8C5-E857-43A2-BA29-638B9726C13E}">
      <dgm:prSet/>
      <dgm:spPr/>
      <dgm:t>
        <a:bodyPr/>
        <a:lstStyle/>
        <a:p>
          <a:endParaRPr kumimoji="1" lang="ja-JP" altLang="en-US"/>
        </a:p>
      </dgm:t>
    </dgm:pt>
    <dgm:pt modelId="{C6FB0B9A-41F4-4F67-B1FF-A182260D924B}" type="sibTrans" cxnId="{AF45D8C5-E857-43A2-BA29-638B9726C13E}">
      <dgm:prSet/>
      <dgm:spPr/>
      <dgm:t>
        <a:bodyPr/>
        <a:lstStyle/>
        <a:p>
          <a:endParaRPr kumimoji="1" lang="ja-JP" altLang="en-US"/>
        </a:p>
      </dgm:t>
    </dgm:pt>
    <dgm:pt modelId="{E0D2B33A-2DA9-4984-9F53-63A6F0262464}">
      <dgm:prSet phldrT="[テキスト]"/>
      <dgm:spPr/>
      <dgm:t>
        <a:bodyPr/>
        <a:lstStyle/>
        <a:p>
          <a:pPr algn="ctr"/>
          <a:r>
            <a:rPr kumimoji="1" lang="en-US" altLang="ja-JP" dirty="0" err="1"/>
            <a:t>int</a:t>
          </a:r>
          <a:r>
            <a:rPr kumimoji="1" lang="en-US" altLang="ja-JP" dirty="0"/>
            <a:t> f1 = 1</a:t>
          </a:r>
          <a:endParaRPr kumimoji="1" lang="ja-JP" altLang="en-US" dirty="0"/>
        </a:p>
      </dgm:t>
    </dgm:pt>
    <dgm:pt modelId="{0C3DC697-5F33-4388-8E0C-BF47D1079C63}" type="parTrans" cxnId="{45A6C911-281D-4BFC-AE6E-A98BE3FA4F77}">
      <dgm:prSet/>
      <dgm:spPr/>
      <dgm:t>
        <a:bodyPr/>
        <a:lstStyle/>
        <a:p>
          <a:endParaRPr kumimoji="1" lang="ja-JP" altLang="en-US"/>
        </a:p>
      </dgm:t>
    </dgm:pt>
    <dgm:pt modelId="{1D3DD343-8829-4CA2-A036-7AB433B12EFE}" type="sibTrans" cxnId="{45A6C911-281D-4BFC-AE6E-A98BE3FA4F77}">
      <dgm:prSet/>
      <dgm:spPr/>
      <dgm:t>
        <a:bodyPr/>
        <a:lstStyle/>
        <a:p>
          <a:endParaRPr kumimoji="1" lang="ja-JP" altLang="en-US"/>
        </a:p>
      </dgm:t>
    </dgm:pt>
    <dgm:pt modelId="{EAF57DC2-4D13-44FB-BDDD-F8A7FB195EED}">
      <dgm:prSet phldrT="[テキスト]"/>
      <dgm:spPr/>
      <dgm:t>
        <a:bodyPr/>
        <a:lstStyle/>
        <a:p>
          <a:pPr algn="ctr"/>
          <a:r>
            <a:rPr kumimoji="1" lang="en-US" altLang="ja-JP" dirty="0"/>
            <a:t>while (n &gt; 1)</a:t>
          </a:r>
          <a:endParaRPr kumimoji="1" lang="ja-JP" altLang="en-US" dirty="0"/>
        </a:p>
      </dgm:t>
    </dgm:pt>
    <dgm:pt modelId="{85AC3B3A-4753-48F0-B184-CD3000726A35}" type="parTrans" cxnId="{D2CFD9E7-A2F3-4BA7-A502-46E3A8E7036A}">
      <dgm:prSet/>
      <dgm:spPr/>
      <dgm:t>
        <a:bodyPr/>
        <a:lstStyle/>
        <a:p>
          <a:endParaRPr kumimoji="1" lang="ja-JP" altLang="en-US"/>
        </a:p>
      </dgm:t>
    </dgm:pt>
    <dgm:pt modelId="{AB630C77-77F6-4194-92EA-94650A4E8177}" type="sibTrans" cxnId="{D2CFD9E7-A2F3-4BA7-A502-46E3A8E7036A}">
      <dgm:prSet/>
      <dgm:spPr/>
      <dgm:t>
        <a:bodyPr/>
        <a:lstStyle/>
        <a:p>
          <a:endParaRPr kumimoji="1" lang="ja-JP" altLang="en-US"/>
        </a:p>
      </dgm:t>
    </dgm:pt>
    <dgm:pt modelId="{4E677F05-FEB1-464F-8CB1-E70A02E8FA1A}">
      <dgm:prSet phldrT="[テキスト]"/>
      <dgm:spPr/>
      <dgm:t>
        <a:bodyPr/>
        <a:lstStyle/>
        <a:p>
          <a:pPr algn="ctr"/>
          <a:r>
            <a:rPr kumimoji="1" lang="en-US" altLang="ja-JP" dirty="0"/>
            <a:t>n = n - 1</a:t>
          </a:r>
          <a:endParaRPr kumimoji="1" lang="ja-JP" altLang="en-US" dirty="0"/>
        </a:p>
      </dgm:t>
    </dgm:pt>
    <dgm:pt modelId="{54A800A8-72B3-4277-B911-C940E14B11BA}" type="parTrans" cxnId="{347E7C6D-9BDD-46A2-9FF4-B4B8067BAF63}">
      <dgm:prSet/>
      <dgm:spPr/>
      <dgm:t>
        <a:bodyPr/>
        <a:lstStyle/>
        <a:p>
          <a:endParaRPr kumimoji="1" lang="ja-JP" altLang="en-US"/>
        </a:p>
      </dgm:t>
    </dgm:pt>
    <dgm:pt modelId="{3D9228AC-762A-4E75-8D3A-0D1448D7C61E}" type="sibTrans" cxnId="{347E7C6D-9BDD-46A2-9FF4-B4B8067BAF63}">
      <dgm:prSet/>
      <dgm:spPr/>
      <dgm:t>
        <a:bodyPr/>
        <a:lstStyle/>
        <a:p>
          <a:endParaRPr kumimoji="1" lang="ja-JP" altLang="en-US"/>
        </a:p>
      </dgm:t>
    </dgm:pt>
    <dgm:pt modelId="{F6CAB1B3-12DA-46EB-8FC1-9C0AFF502088}">
      <dgm:prSet phldrT="[テキスト]"/>
      <dgm:spPr/>
      <dgm:t>
        <a:bodyPr/>
        <a:lstStyle/>
        <a:p>
          <a:pPr algn="ctr"/>
          <a:r>
            <a:rPr kumimoji="1" lang="en-US" altLang="ja-JP" dirty="0"/>
            <a:t>f = f0 + f1</a:t>
          </a:r>
          <a:endParaRPr kumimoji="1" lang="ja-JP" altLang="en-US" dirty="0"/>
        </a:p>
      </dgm:t>
    </dgm:pt>
    <dgm:pt modelId="{463650A0-8793-4574-B570-4DCD319B8F2A}" type="parTrans" cxnId="{AE1ACC2E-5083-4CE9-8400-7288691DD995}">
      <dgm:prSet/>
      <dgm:spPr/>
      <dgm:t>
        <a:bodyPr/>
        <a:lstStyle/>
        <a:p>
          <a:endParaRPr kumimoji="1" lang="ja-JP" altLang="en-US"/>
        </a:p>
      </dgm:t>
    </dgm:pt>
    <dgm:pt modelId="{4BAC8661-2D31-491C-A47F-5ED209740C66}" type="sibTrans" cxnId="{AE1ACC2E-5083-4CE9-8400-7288691DD995}">
      <dgm:prSet/>
      <dgm:spPr/>
      <dgm:t>
        <a:bodyPr/>
        <a:lstStyle/>
        <a:p>
          <a:endParaRPr kumimoji="1" lang="ja-JP" altLang="en-US"/>
        </a:p>
      </dgm:t>
    </dgm:pt>
    <dgm:pt modelId="{72F1EDB6-CFB3-4B78-968C-903A160391C9}">
      <dgm:prSet phldrT="[テキスト]"/>
      <dgm:spPr/>
      <dgm:t>
        <a:bodyPr/>
        <a:lstStyle/>
        <a:p>
          <a:pPr algn="ctr"/>
          <a:r>
            <a:rPr kumimoji="1" lang="en-US" altLang="ja-JP" dirty="0"/>
            <a:t>f0 = f1</a:t>
          </a:r>
          <a:endParaRPr kumimoji="1" lang="ja-JP" altLang="en-US" dirty="0"/>
        </a:p>
      </dgm:t>
    </dgm:pt>
    <dgm:pt modelId="{C1278A39-19BB-40CD-93F9-AB16930CC44E}" type="parTrans" cxnId="{F25BA4FA-C2F1-4CDE-859B-FF3A5704F650}">
      <dgm:prSet/>
      <dgm:spPr/>
      <dgm:t>
        <a:bodyPr/>
        <a:lstStyle/>
        <a:p>
          <a:endParaRPr kumimoji="1" lang="ja-JP" altLang="en-US"/>
        </a:p>
      </dgm:t>
    </dgm:pt>
    <dgm:pt modelId="{6707490B-344A-41F1-8009-D177CA097779}" type="sibTrans" cxnId="{F25BA4FA-C2F1-4CDE-859B-FF3A5704F650}">
      <dgm:prSet/>
      <dgm:spPr/>
      <dgm:t>
        <a:bodyPr/>
        <a:lstStyle/>
        <a:p>
          <a:endParaRPr kumimoji="1" lang="ja-JP" altLang="en-US"/>
        </a:p>
      </dgm:t>
    </dgm:pt>
    <dgm:pt modelId="{573BFA7B-A887-47BC-B35D-AF0C2582C7B4}">
      <dgm:prSet phldrT="[テキスト]"/>
      <dgm:spPr/>
      <dgm:t>
        <a:bodyPr/>
        <a:lstStyle/>
        <a:p>
          <a:pPr algn="ctr"/>
          <a:r>
            <a:rPr kumimoji="1" lang="en-US" altLang="ja-JP" dirty="0"/>
            <a:t>return f</a:t>
          </a:r>
          <a:endParaRPr kumimoji="1" lang="ja-JP" altLang="en-US" dirty="0"/>
        </a:p>
      </dgm:t>
    </dgm:pt>
    <dgm:pt modelId="{19B43940-0EC1-4671-8044-9B260948EB9F}" type="parTrans" cxnId="{04419413-487F-4666-A14C-BB3F6696B7B0}">
      <dgm:prSet/>
      <dgm:spPr/>
      <dgm:t>
        <a:bodyPr/>
        <a:lstStyle/>
        <a:p>
          <a:endParaRPr kumimoji="1" lang="ja-JP" altLang="en-US"/>
        </a:p>
      </dgm:t>
    </dgm:pt>
    <dgm:pt modelId="{CD6729D9-4D75-4460-99AC-6A8841FF689B}" type="sibTrans" cxnId="{04419413-487F-4666-A14C-BB3F6696B7B0}">
      <dgm:prSet/>
      <dgm:spPr/>
      <dgm:t>
        <a:bodyPr/>
        <a:lstStyle/>
        <a:p>
          <a:endParaRPr kumimoji="1" lang="ja-JP" altLang="en-US"/>
        </a:p>
      </dgm:t>
    </dgm:pt>
    <dgm:pt modelId="{F1FB145F-DE32-48E4-8142-3E64A8294B01}">
      <dgm:prSet phldrT="[テキスト]"/>
      <dgm:spPr/>
      <dgm:t>
        <a:bodyPr/>
        <a:lstStyle/>
        <a:p>
          <a:pPr algn="ctr"/>
          <a:r>
            <a:rPr kumimoji="1" lang="en-US" altLang="ja-JP" dirty="0"/>
            <a:t>Exit</a:t>
          </a:r>
          <a:endParaRPr kumimoji="1" lang="ja-JP" altLang="en-US" dirty="0"/>
        </a:p>
      </dgm:t>
    </dgm:pt>
    <dgm:pt modelId="{469363CD-8774-42C9-AB0C-781A7E719122}" type="parTrans" cxnId="{8A69EE34-1CB2-491F-836A-9BEE12BCF317}">
      <dgm:prSet/>
      <dgm:spPr/>
      <dgm:t>
        <a:bodyPr/>
        <a:lstStyle/>
        <a:p>
          <a:endParaRPr kumimoji="1" lang="ja-JP" altLang="en-US"/>
        </a:p>
      </dgm:t>
    </dgm:pt>
    <dgm:pt modelId="{13DD59E5-B42B-4E73-AFAC-011A7EA6FB12}" type="sibTrans" cxnId="{8A69EE34-1CB2-491F-836A-9BEE12BCF317}">
      <dgm:prSet/>
      <dgm:spPr/>
      <dgm:t>
        <a:bodyPr/>
        <a:lstStyle/>
        <a:p>
          <a:endParaRPr kumimoji="1" lang="ja-JP" altLang="en-US"/>
        </a:p>
      </dgm:t>
    </dgm:pt>
    <dgm:pt modelId="{3A22AA40-E3EF-4107-98E1-BB338AE8BECA}" type="pres">
      <dgm:prSet presAssocID="{E26AC35F-BB7A-40F9-9671-45802253355D}" presName="linear" presStyleCnt="0">
        <dgm:presLayoutVars>
          <dgm:animLvl val="lvl"/>
          <dgm:resizeHandles val="exact"/>
        </dgm:presLayoutVars>
      </dgm:prSet>
      <dgm:spPr/>
      <dgm:t>
        <a:bodyPr/>
        <a:lstStyle/>
        <a:p>
          <a:endParaRPr kumimoji="1" lang="ja-JP" altLang="en-US"/>
        </a:p>
      </dgm:t>
    </dgm:pt>
    <dgm:pt modelId="{269EA443-B240-4B55-960F-C84A8D10AECF}" type="pres">
      <dgm:prSet presAssocID="{DACC1AD8-C9DB-4349-B89D-E237FF28CDFA}" presName="parentText" presStyleLbl="node1" presStyleIdx="0" presStyleCnt="10">
        <dgm:presLayoutVars>
          <dgm:chMax val="0"/>
          <dgm:bulletEnabled val="1"/>
        </dgm:presLayoutVars>
      </dgm:prSet>
      <dgm:spPr/>
      <dgm:t>
        <a:bodyPr/>
        <a:lstStyle/>
        <a:p>
          <a:endParaRPr kumimoji="1" lang="ja-JP" altLang="en-US"/>
        </a:p>
      </dgm:t>
    </dgm:pt>
    <dgm:pt modelId="{60B11323-B20A-4535-ABCB-630B28CCCCB7}" type="pres">
      <dgm:prSet presAssocID="{F4895657-1BF7-4F6D-A269-12DED27D6E48}" presName="spacer" presStyleCnt="0"/>
      <dgm:spPr/>
    </dgm:pt>
    <dgm:pt modelId="{4A6E5052-38B6-4893-9B1F-4BF755D9D6FE}" type="pres">
      <dgm:prSet presAssocID="{19667DAD-CF18-4C25-A87C-4F3D02CC96D0}" presName="parentText" presStyleLbl="node1" presStyleIdx="1" presStyleCnt="10" custLinFactNeighborX="-1258">
        <dgm:presLayoutVars>
          <dgm:chMax val="0"/>
          <dgm:bulletEnabled val="1"/>
        </dgm:presLayoutVars>
      </dgm:prSet>
      <dgm:spPr/>
      <dgm:t>
        <a:bodyPr/>
        <a:lstStyle/>
        <a:p>
          <a:endParaRPr kumimoji="1" lang="ja-JP" altLang="en-US"/>
        </a:p>
      </dgm:t>
    </dgm:pt>
    <dgm:pt modelId="{D4EAF8D0-DFA8-455E-97B0-152547988400}" type="pres">
      <dgm:prSet presAssocID="{2A3D1CBD-A8BF-494C-BD0C-3F85A6EFCC2E}" presName="spacer" presStyleCnt="0"/>
      <dgm:spPr/>
    </dgm:pt>
    <dgm:pt modelId="{1ECF7690-0446-4052-AA8A-1EE8A2263DE1}" type="pres">
      <dgm:prSet presAssocID="{5598F35A-D370-4907-9C4A-8D92061B9A5C}" presName="parentText" presStyleLbl="node1" presStyleIdx="2" presStyleCnt="10">
        <dgm:presLayoutVars>
          <dgm:chMax val="0"/>
          <dgm:bulletEnabled val="1"/>
        </dgm:presLayoutVars>
      </dgm:prSet>
      <dgm:spPr/>
      <dgm:t>
        <a:bodyPr/>
        <a:lstStyle/>
        <a:p>
          <a:endParaRPr kumimoji="1" lang="ja-JP" altLang="en-US"/>
        </a:p>
      </dgm:t>
    </dgm:pt>
    <dgm:pt modelId="{B040D1A4-0B10-4BFA-950F-222875C73375}" type="pres">
      <dgm:prSet presAssocID="{C6FB0B9A-41F4-4F67-B1FF-A182260D924B}" presName="spacer" presStyleCnt="0"/>
      <dgm:spPr/>
    </dgm:pt>
    <dgm:pt modelId="{A7EB2DAC-8617-4F5B-A0BD-8C384231564C}" type="pres">
      <dgm:prSet presAssocID="{E0D2B33A-2DA9-4984-9F53-63A6F0262464}" presName="parentText" presStyleLbl="node1" presStyleIdx="3" presStyleCnt="10">
        <dgm:presLayoutVars>
          <dgm:chMax val="0"/>
          <dgm:bulletEnabled val="1"/>
        </dgm:presLayoutVars>
      </dgm:prSet>
      <dgm:spPr/>
      <dgm:t>
        <a:bodyPr/>
        <a:lstStyle/>
        <a:p>
          <a:endParaRPr kumimoji="1" lang="ja-JP" altLang="en-US"/>
        </a:p>
      </dgm:t>
    </dgm:pt>
    <dgm:pt modelId="{01054209-9738-4A86-884F-65895B1C255F}" type="pres">
      <dgm:prSet presAssocID="{1D3DD343-8829-4CA2-A036-7AB433B12EFE}" presName="spacer" presStyleCnt="0"/>
      <dgm:spPr/>
    </dgm:pt>
    <dgm:pt modelId="{F20793F7-9695-45A7-8747-43B1E4BD8EDC}" type="pres">
      <dgm:prSet presAssocID="{EAF57DC2-4D13-44FB-BDDD-F8A7FB195EED}" presName="parentText" presStyleLbl="node1" presStyleIdx="4" presStyleCnt="10" custLinFactNeighborX="8" custLinFactNeighborY="-18722">
        <dgm:presLayoutVars>
          <dgm:chMax val="0"/>
          <dgm:bulletEnabled val="1"/>
        </dgm:presLayoutVars>
      </dgm:prSet>
      <dgm:spPr/>
      <dgm:t>
        <a:bodyPr/>
        <a:lstStyle/>
        <a:p>
          <a:endParaRPr kumimoji="1" lang="ja-JP" altLang="en-US"/>
        </a:p>
      </dgm:t>
    </dgm:pt>
    <dgm:pt modelId="{609ED429-D27B-481A-9876-0214E76C2AB1}" type="pres">
      <dgm:prSet presAssocID="{AB630C77-77F6-4194-92EA-94650A4E8177}" presName="spacer" presStyleCnt="0"/>
      <dgm:spPr/>
    </dgm:pt>
    <dgm:pt modelId="{2C83291C-CC81-41C9-8D8B-157D38B95984}" type="pres">
      <dgm:prSet presAssocID="{4E677F05-FEB1-464F-8CB1-E70A02E8FA1A}" presName="parentText" presStyleLbl="node1" presStyleIdx="5" presStyleCnt="10">
        <dgm:presLayoutVars>
          <dgm:chMax val="0"/>
          <dgm:bulletEnabled val="1"/>
        </dgm:presLayoutVars>
      </dgm:prSet>
      <dgm:spPr/>
      <dgm:t>
        <a:bodyPr/>
        <a:lstStyle/>
        <a:p>
          <a:endParaRPr kumimoji="1" lang="ja-JP" altLang="en-US"/>
        </a:p>
      </dgm:t>
    </dgm:pt>
    <dgm:pt modelId="{F3A83139-9560-4E22-BC21-6EA9B9830483}" type="pres">
      <dgm:prSet presAssocID="{3D9228AC-762A-4E75-8D3A-0D1448D7C61E}" presName="spacer" presStyleCnt="0"/>
      <dgm:spPr/>
    </dgm:pt>
    <dgm:pt modelId="{FAA9A208-1AC7-40AB-B910-6C1CFADA6F2D}" type="pres">
      <dgm:prSet presAssocID="{F6CAB1B3-12DA-46EB-8FC1-9C0AFF502088}" presName="parentText" presStyleLbl="node1" presStyleIdx="6" presStyleCnt="10">
        <dgm:presLayoutVars>
          <dgm:chMax val="0"/>
          <dgm:bulletEnabled val="1"/>
        </dgm:presLayoutVars>
      </dgm:prSet>
      <dgm:spPr/>
      <dgm:t>
        <a:bodyPr/>
        <a:lstStyle/>
        <a:p>
          <a:endParaRPr kumimoji="1" lang="ja-JP" altLang="en-US"/>
        </a:p>
      </dgm:t>
    </dgm:pt>
    <dgm:pt modelId="{DB6A917D-8380-4160-A27F-7E8836522891}" type="pres">
      <dgm:prSet presAssocID="{4BAC8661-2D31-491C-A47F-5ED209740C66}" presName="spacer" presStyleCnt="0"/>
      <dgm:spPr/>
    </dgm:pt>
    <dgm:pt modelId="{3FBD9509-43AF-44A0-BC8A-8B08F3E0BAC1}" type="pres">
      <dgm:prSet presAssocID="{72F1EDB6-CFB3-4B78-968C-903A160391C9}" presName="parentText" presStyleLbl="node1" presStyleIdx="7" presStyleCnt="10">
        <dgm:presLayoutVars>
          <dgm:chMax val="0"/>
          <dgm:bulletEnabled val="1"/>
        </dgm:presLayoutVars>
      </dgm:prSet>
      <dgm:spPr/>
      <dgm:t>
        <a:bodyPr/>
        <a:lstStyle/>
        <a:p>
          <a:endParaRPr kumimoji="1" lang="ja-JP" altLang="en-US"/>
        </a:p>
      </dgm:t>
    </dgm:pt>
    <dgm:pt modelId="{316AA1FB-3A9D-4EE0-9362-012769E9655A}" type="pres">
      <dgm:prSet presAssocID="{6707490B-344A-41F1-8009-D177CA097779}" presName="spacer" presStyleCnt="0"/>
      <dgm:spPr/>
    </dgm:pt>
    <dgm:pt modelId="{B6769D97-2A7C-49D9-A8CD-2F4E0353A864}" type="pres">
      <dgm:prSet presAssocID="{573BFA7B-A887-47BC-B35D-AF0C2582C7B4}" presName="parentText" presStyleLbl="node1" presStyleIdx="8" presStyleCnt="10">
        <dgm:presLayoutVars>
          <dgm:chMax val="0"/>
          <dgm:bulletEnabled val="1"/>
        </dgm:presLayoutVars>
      </dgm:prSet>
      <dgm:spPr/>
      <dgm:t>
        <a:bodyPr/>
        <a:lstStyle/>
        <a:p>
          <a:endParaRPr kumimoji="1" lang="ja-JP" altLang="en-US"/>
        </a:p>
      </dgm:t>
    </dgm:pt>
    <dgm:pt modelId="{09FD11FE-1F69-4962-B7DD-8A121AF8310B}" type="pres">
      <dgm:prSet presAssocID="{CD6729D9-4D75-4460-99AC-6A8841FF689B}" presName="spacer" presStyleCnt="0"/>
      <dgm:spPr/>
    </dgm:pt>
    <dgm:pt modelId="{2A3251C3-76B8-4DD8-A78A-C2E16B40A322}" type="pres">
      <dgm:prSet presAssocID="{F1FB145F-DE32-48E4-8142-3E64A8294B01}" presName="parentText" presStyleLbl="node1" presStyleIdx="9" presStyleCnt="10">
        <dgm:presLayoutVars>
          <dgm:chMax val="0"/>
          <dgm:bulletEnabled val="1"/>
        </dgm:presLayoutVars>
      </dgm:prSet>
      <dgm:spPr/>
      <dgm:t>
        <a:bodyPr/>
        <a:lstStyle/>
        <a:p>
          <a:endParaRPr kumimoji="1" lang="ja-JP" altLang="en-US"/>
        </a:p>
      </dgm:t>
    </dgm:pt>
  </dgm:ptLst>
  <dgm:cxnLst>
    <dgm:cxn modelId="{48F88A24-331B-42FF-A975-4B13264941CA}" type="presOf" srcId="{F1FB145F-DE32-48E4-8142-3E64A8294B01}" destId="{2A3251C3-76B8-4DD8-A78A-C2E16B40A322}" srcOrd="0" destOrd="0" presId="urn:microsoft.com/office/officeart/2005/8/layout/vList2"/>
    <dgm:cxn modelId="{49E04152-C2DF-4F6B-9FEA-ADC05BD6E6BB}" type="presOf" srcId="{E0D2B33A-2DA9-4984-9F53-63A6F0262464}" destId="{A7EB2DAC-8617-4F5B-A0BD-8C384231564C}" srcOrd="0" destOrd="0" presId="urn:microsoft.com/office/officeart/2005/8/layout/vList2"/>
    <dgm:cxn modelId="{9BDF2907-B0B2-45A7-B28A-59A091E50FF4}" type="presOf" srcId="{4E677F05-FEB1-464F-8CB1-E70A02E8FA1A}" destId="{2C83291C-CC81-41C9-8D8B-157D38B95984}" srcOrd="0" destOrd="0" presId="urn:microsoft.com/office/officeart/2005/8/layout/vList2"/>
    <dgm:cxn modelId="{8A69EE34-1CB2-491F-836A-9BEE12BCF317}" srcId="{E26AC35F-BB7A-40F9-9671-45802253355D}" destId="{F1FB145F-DE32-48E4-8142-3E64A8294B01}" srcOrd="9" destOrd="0" parTransId="{469363CD-8774-42C9-AB0C-781A7E719122}" sibTransId="{13DD59E5-B42B-4E73-AFAC-011A7EA6FB12}"/>
    <dgm:cxn modelId="{966D4306-4361-4F3C-A6DB-65659B98617B}" type="presOf" srcId="{E26AC35F-BB7A-40F9-9671-45802253355D}" destId="{3A22AA40-E3EF-4107-98E1-BB338AE8BECA}" srcOrd="0" destOrd="0" presId="urn:microsoft.com/office/officeart/2005/8/layout/vList2"/>
    <dgm:cxn modelId="{AF45D8C5-E857-43A2-BA29-638B9726C13E}" srcId="{E26AC35F-BB7A-40F9-9671-45802253355D}" destId="{5598F35A-D370-4907-9C4A-8D92061B9A5C}" srcOrd="2" destOrd="0" parTransId="{951323FA-128B-4F3A-96C6-25A5A4F5375F}" sibTransId="{C6FB0B9A-41F4-4F67-B1FF-A182260D924B}"/>
    <dgm:cxn modelId="{7478338B-B8B2-46B4-87FE-387C5EA25BA2}" type="presOf" srcId="{72F1EDB6-CFB3-4B78-968C-903A160391C9}" destId="{3FBD9509-43AF-44A0-BC8A-8B08F3E0BAC1}" srcOrd="0" destOrd="0" presId="urn:microsoft.com/office/officeart/2005/8/layout/vList2"/>
    <dgm:cxn modelId="{D2CFD9E7-A2F3-4BA7-A502-46E3A8E7036A}" srcId="{E26AC35F-BB7A-40F9-9671-45802253355D}" destId="{EAF57DC2-4D13-44FB-BDDD-F8A7FB195EED}" srcOrd="4" destOrd="0" parTransId="{85AC3B3A-4753-48F0-B184-CD3000726A35}" sibTransId="{AB630C77-77F6-4194-92EA-94650A4E8177}"/>
    <dgm:cxn modelId="{F51C3D63-B5E4-4ACC-BA34-70E9AC6CDFBF}" srcId="{E26AC35F-BB7A-40F9-9671-45802253355D}" destId="{DACC1AD8-C9DB-4349-B89D-E237FF28CDFA}" srcOrd="0" destOrd="0" parTransId="{D088B612-E0AD-4BEA-A0D8-96462B8A3C8D}" sibTransId="{F4895657-1BF7-4F6D-A269-12DED27D6E48}"/>
    <dgm:cxn modelId="{7D2F38D6-E222-4DD5-B7C6-CF687D56B14E}" type="presOf" srcId="{5598F35A-D370-4907-9C4A-8D92061B9A5C}" destId="{1ECF7690-0446-4052-AA8A-1EE8A2263DE1}" srcOrd="0" destOrd="0" presId="urn:microsoft.com/office/officeart/2005/8/layout/vList2"/>
    <dgm:cxn modelId="{0C32962E-14A4-41BF-888B-671FFD0E62E1}" type="presOf" srcId="{19667DAD-CF18-4C25-A87C-4F3D02CC96D0}" destId="{4A6E5052-38B6-4893-9B1F-4BF755D9D6FE}" srcOrd="0" destOrd="0" presId="urn:microsoft.com/office/officeart/2005/8/layout/vList2"/>
    <dgm:cxn modelId="{57509102-A275-4745-B1AB-A2B452AC863A}" type="presOf" srcId="{F6CAB1B3-12DA-46EB-8FC1-9C0AFF502088}" destId="{FAA9A208-1AC7-40AB-B910-6C1CFADA6F2D}" srcOrd="0" destOrd="0" presId="urn:microsoft.com/office/officeart/2005/8/layout/vList2"/>
    <dgm:cxn modelId="{AE1ACC2E-5083-4CE9-8400-7288691DD995}" srcId="{E26AC35F-BB7A-40F9-9671-45802253355D}" destId="{F6CAB1B3-12DA-46EB-8FC1-9C0AFF502088}" srcOrd="6" destOrd="0" parTransId="{463650A0-8793-4574-B570-4DCD319B8F2A}" sibTransId="{4BAC8661-2D31-491C-A47F-5ED209740C66}"/>
    <dgm:cxn modelId="{F25BA4FA-C2F1-4CDE-859B-FF3A5704F650}" srcId="{E26AC35F-BB7A-40F9-9671-45802253355D}" destId="{72F1EDB6-CFB3-4B78-968C-903A160391C9}" srcOrd="7" destOrd="0" parTransId="{C1278A39-19BB-40CD-93F9-AB16930CC44E}" sibTransId="{6707490B-344A-41F1-8009-D177CA097779}"/>
    <dgm:cxn modelId="{45A6C911-281D-4BFC-AE6E-A98BE3FA4F77}" srcId="{E26AC35F-BB7A-40F9-9671-45802253355D}" destId="{E0D2B33A-2DA9-4984-9F53-63A6F0262464}" srcOrd="3" destOrd="0" parTransId="{0C3DC697-5F33-4388-8E0C-BF47D1079C63}" sibTransId="{1D3DD343-8829-4CA2-A036-7AB433B12EFE}"/>
    <dgm:cxn modelId="{297A2AFE-1A06-491F-8850-829593616138}" type="presOf" srcId="{EAF57DC2-4D13-44FB-BDDD-F8A7FB195EED}" destId="{F20793F7-9695-45A7-8747-43B1E4BD8EDC}" srcOrd="0" destOrd="0" presId="urn:microsoft.com/office/officeart/2005/8/layout/vList2"/>
    <dgm:cxn modelId="{684B62F6-A4EE-4A0E-B2BA-69524AF524CB}" srcId="{E26AC35F-BB7A-40F9-9671-45802253355D}" destId="{19667DAD-CF18-4C25-A87C-4F3D02CC96D0}" srcOrd="1" destOrd="0" parTransId="{05652CE2-92CA-4A06-A8BD-5852572B93D4}" sibTransId="{2A3D1CBD-A8BF-494C-BD0C-3F85A6EFCC2E}"/>
    <dgm:cxn modelId="{347E7C6D-9BDD-46A2-9FF4-B4B8067BAF63}" srcId="{E26AC35F-BB7A-40F9-9671-45802253355D}" destId="{4E677F05-FEB1-464F-8CB1-E70A02E8FA1A}" srcOrd="5" destOrd="0" parTransId="{54A800A8-72B3-4277-B911-C940E14B11BA}" sibTransId="{3D9228AC-762A-4E75-8D3A-0D1448D7C61E}"/>
    <dgm:cxn modelId="{020083E3-5D4D-43AB-906C-7A80EBDD2D7E}" type="presOf" srcId="{573BFA7B-A887-47BC-B35D-AF0C2582C7B4}" destId="{B6769D97-2A7C-49D9-A8CD-2F4E0353A864}" srcOrd="0" destOrd="0" presId="urn:microsoft.com/office/officeart/2005/8/layout/vList2"/>
    <dgm:cxn modelId="{04419413-487F-4666-A14C-BB3F6696B7B0}" srcId="{E26AC35F-BB7A-40F9-9671-45802253355D}" destId="{573BFA7B-A887-47BC-B35D-AF0C2582C7B4}" srcOrd="8" destOrd="0" parTransId="{19B43940-0EC1-4671-8044-9B260948EB9F}" sibTransId="{CD6729D9-4D75-4460-99AC-6A8841FF689B}"/>
    <dgm:cxn modelId="{98873128-C338-4D84-A007-6F1759BA0CA7}" type="presOf" srcId="{DACC1AD8-C9DB-4349-B89D-E237FF28CDFA}" destId="{269EA443-B240-4B55-960F-C84A8D10AECF}" srcOrd="0" destOrd="0" presId="urn:microsoft.com/office/officeart/2005/8/layout/vList2"/>
    <dgm:cxn modelId="{7FCFD932-6779-4C46-BDD2-9A5BB3E4304D}" type="presParOf" srcId="{3A22AA40-E3EF-4107-98E1-BB338AE8BECA}" destId="{269EA443-B240-4B55-960F-C84A8D10AECF}" srcOrd="0" destOrd="0" presId="urn:microsoft.com/office/officeart/2005/8/layout/vList2"/>
    <dgm:cxn modelId="{837F18D5-D3A4-4442-B6B3-FE9369F8C437}" type="presParOf" srcId="{3A22AA40-E3EF-4107-98E1-BB338AE8BECA}" destId="{60B11323-B20A-4535-ABCB-630B28CCCCB7}" srcOrd="1" destOrd="0" presId="urn:microsoft.com/office/officeart/2005/8/layout/vList2"/>
    <dgm:cxn modelId="{F1FF116E-7085-4B8E-9FB1-1DD397374443}" type="presParOf" srcId="{3A22AA40-E3EF-4107-98E1-BB338AE8BECA}" destId="{4A6E5052-38B6-4893-9B1F-4BF755D9D6FE}" srcOrd="2" destOrd="0" presId="urn:microsoft.com/office/officeart/2005/8/layout/vList2"/>
    <dgm:cxn modelId="{F8EA0D08-86DD-4050-B31F-E9B88FCDB81A}" type="presParOf" srcId="{3A22AA40-E3EF-4107-98E1-BB338AE8BECA}" destId="{D4EAF8D0-DFA8-455E-97B0-152547988400}" srcOrd="3" destOrd="0" presId="urn:microsoft.com/office/officeart/2005/8/layout/vList2"/>
    <dgm:cxn modelId="{8866481B-B2E7-40E0-9E93-71AE9AFA7C3D}" type="presParOf" srcId="{3A22AA40-E3EF-4107-98E1-BB338AE8BECA}" destId="{1ECF7690-0446-4052-AA8A-1EE8A2263DE1}" srcOrd="4" destOrd="0" presId="urn:microsoft.com/office/officeart/2005/8/layout/vList2"/>
    <dgm:cxn modelId="{E4B2995F-942A-40E8-A68E-B64F2FAF091E}" type="presParOf" srcId="{3A22AA40-E3EF-4107-98E1-BB338AE8BECA}" destId="{B040D1A4-0B10-4BFA-950F-222875C73375}" srcOrd="5" destOrd="0" presId="urn:microsoft.com/office/officeart/2005/8/layout/vList2"/>
    <dgm:cxn modelId="{A9294106-CC36-49F4-9249-0C024B5110D2}" type="presParOf" srcId="{3A22AA40-E3EF-4107-98E1-BB338AE8BECA}" destId="{A7EB2DAC-8617-4F5B-A0BD-8C384231564C}" srcOrd="6" destOrd="0" presId="urn:microsoft.com/office/officeart/2005/8/layout/vList2"/>
    <dgm:cxn modelId="{68AACB0D-8FA1-479C-B5F4-34FCF120A72E}" type="presParOf" srcId="{3A22AA40-E3EF-4107-98E1-BB338AE8BECA}" destId="{01054209-9738-4A86-884F-65895B1C255F}" srcOrd="7" destOrd="0" presId="urn:microsoft.com/office/officeart/2005/8/layout/vList2"/>
    <dgm:cxn modelId="{2CB920A7-D3E9-4280-B6EC-473F2D5EFC76}" type="presParOf" srcId="{3A22AA40-E3EF-4107-98E1-BB338AE8BECA}" destId="{F20793F7-9695-45A7-8747-43B1E4BD8EDC}" srcOrd="8" destOrd="0" presId="urn:microsoft.com/office/officeart/2005/8/layout/vList2"/>
    <dgm:cxn modelId="{65C174B5-3055-4DA3-B1EE-B9065F75497B}" type="presParOf" srcId="{3A22AA40-E3EF-4107-98E1-BB338AE8BECA}" destId="{609ED429-D27B-481A-9876-0214E76C2AB1}" srcOrd="9" destOrd="0" presId="urn:microsoft.com/office/officeart/2005/8/layout/vList2"/>
    <dgm:cxn modelId="{951C5B80-08A8-4CD7-BA72-1DDA4C8C058E}" type="presParOf" srcId="{3A22AA40-E3EF-4107-98E1-BB338AE8BECA}" destId="{2C83291C-CC81-41C9-8D8B-157D38B95984}" srcOrd="10" destOrd="0" presId="urn:microsoft.com/office/officeart/2005/8/layout/vList2"/>
    <dgm:cxn modelId="{6D90996A-4496-48E9-A7EA-E5C5EEB6A2A9}" type="presParOf" srcId="{3A22AA40-E3EF-4107-98E1-BB338AE8BECA}" destId="{F3A83139-9560-4E22-BC21-6EA9B9830483}" srcOrd="11" destOrd="0" presId="urn:microsoft.com/office/officeart/2005/8/layout/vList2"/>
    <dgm:cxn modelId="{193BAE7C-40D0-4F8F-8056-537FF03E93AA}" type="presParOf" srcId="{3A22AA40-E3EF-4107-98E1-BB338AE8BECA}" destId="{FAA9A208-1AC7-40AB-B910-6C1CFADA6F2D}" srcOrd="12" destOrd="0" presId="urn:microsoft.com/office/officeart/2005/8/layout/vList2"/>
    <dgm:cxn modelId="{D362FD61-2F10-4CDB-A065-7FBB30091AAC}" type="presParOf" srcId="{3A22AA40-E3EF-4107-98E1-BB338AE8BECA}" destId="{DB6A917D-8380-4160-A27F-7E8836522891}" srcOrd="13" destOrd="0" presId="urn:microsoft.com/office/officeart/2005/8/layout/vList2"/>
    <dgm:cxn modelId="{40E5E4F4-BBFB-49EF-86C0-165F63B42FF4}" type="presParOf" srcId="{3A22AA40-E3EF-4107-98E1-BB338AE8BECA}" destId="{3FBD9509-43AF-44A0-BC8A-8B08F3E0BAC1}" srcOrd="14" destOrd="0" presId="urn:microsoft.com/office/officeart/2005/8/layout/vList2"/>
    <dgm:cxn modelId="{AA60B69C-A1EA-4004-BAEE-15DF8FC96EE2}" type="presParOf" srcId="{3A22AA40-E3EF-4107-98E1-BB338AE8BECA}" destId="{316AA1FB-3A9D-4EE0-9362-012769E9655A}" srcOrd="15" destOrd="0" presId="urn:microsoft.com/office/officeart/2005/8/layout/vList2"/>
    <dgm:cxn modelId="{6E69A014-189B-4942-9321-315402ECCF8C}" type="presParOf" srcId="{3A22AA40-E3EF-4107-98E1-BB338AE8BECA}" destId="{B6769D97-2A7C-49D9-A8CD-2F4E0353A864}" srcOrd="16" destOrd="0" presId="urn:microsoft.com/office/officeart/2005/8/layout/vList2"/>
    <dgm:cxn modelId="{27F5161B-65F3-41AC-805C-687E952B4A5D}" type="presParOf" srcId="{3A22AA40-E3EF-4107-98E1-BB338AE8BECA}" destId="{09FD11FE-1F69-4962-B7DD-8A121AF8310B}" srcOrd="17" destOrd="0" presId="urn:microsoft.com/office/officeart/2005/8/layout/vList2"/>
    <dgm:cxn modelId="{5B0D0908-E252-41D1-B7B6-C73DE1743E09}" type="presParOf" srcId="{3A22AA40-E3EF-4107-98E1-BB338AE8BECA}" destId="{2A3251C3-76B8-4DD8-A78A-C2E16B40A322}" srcOrd="1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9EA443-B240-4B55-960F-C84A8D10AECF}">
      <dsp:nvSpPr>
        <dsp:cNvPr id="0" name=""/>
        <dsp:cNvSpPr/>
      </dsp:nvSpPr>
      <dsp:spPr>
        <a:xfrm>
          <a:off x="0" y="16603"/>
          <a:ext cx="7543800" cy="407745"/>
        </a:xfrm>
        <a:prstGeom prst="roundRect">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kumimoji="1" lang="en-US" altLang="ja-JP" sz="1700" kern="1200" dirty="0"/>
            <a:t>Entry: fib(n)</a:t>
          </a:r>
          <a:endParaRPr kumimoji="1" lang="ja-JP" altLang="en-US" sz="1700" kern="1200" dirty="0"/>
        </a:p>
      </dsp:txBody>
      <dsp:txXfrm>
        <a:off x="19904" y="36507"/>
        <a:ext cx="7503992" cy="367937"/>
      </dsp:txXfrm>
    </dsp:sp>
    <dsp:sp modelId="{4A6E5052-38B6-4893-9B1F-4BF755D9D6FE}">
      <dsp:nvSpPr>
        <dsp:cNvPr id="0" name=""/>
        <dsp:cNvSpPr/>
      </dsp:nvSpPr>
      <dsp:spPr>
        <a:xfrm>
          <a:off x="0" y="473308"/>
          <a:ext cx="7543800" cy="407745"/>
        </a:xfrm>
        <a:prstGeom prst="roundRect">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kumimoji="1" lang="en-US" altLang="ja-JP" sz="1700" kern="1200" dirty="0" err="1"/>
            <a:t>int</a:t>
          </a:r>
          <a:r>
            <a:rPr kumimoji="1" lang="en-US" altLang="ja-JP" sz="1700" kern="1200" dirty="0"/>
            <a:t> f</a:t>
          </a:r>
          <a:endParaRPr kumimoji="1" lang="ja-JP" altLang="en-US" sz="1700" kern="1200" dirty="0"/>
        </a:p>
      </dsp:txBody>
      <dsp:txXfrm>
        <a:off x="19904" y="493212"/>
        <a:ext cx="7503992" cy="367937"/>
      </dsp:txXfrm>
    </dsp:sp>
    <dsp:sp modelId="{1ECF7690-0446-4052-AA8A-1EE8A2263DE1}">
      <dsp:nvSpPr>
        <dsp:cNvPr id="0" name=""/>
        <dsp:cNvSpPr/>
      </dsp:nvSpPr>
      <dsp:spPr>
        <a:xfrm>
          <a:off x="0" y="930013"/>
          <a:ext cx="7543800" cy="407745"/>
        </a:xfrm>
        <a:prstGeom prst="roundRect">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kumimoji="1" lang="en-US" altLang="ja-JP" sz="1700" kern="1200" dirty="0" err="1"/>
            <a:t>int</a:t>
          </a:r>
          <a:r>
            <a:rPr kumimoji="1" lang="en-US" altLang="ja-JP" sz="1700" kern="1200" dirty="0"/>
            <a:t> f0 = 1</a:t>
          </a:r>
          <a:endParaRPr kumimoji="1" lang="ja-JP" altLang="en-US" sz="1700" kern="1200" dirty="0"/>
        </a:p>
      </dsp:txBody>
      <dsp:txXfrm>
        <a:off x="19904" y="949917"/>
        <a:ext cx="7503992" cy="367937"/>
      </dsp:txXfrm>
    </dsp:sp>
    <dsp:sp modelId="{A7EB2DAC-8617-4F5B-A0BD-8C384231564C}">
      <dsp:nvSpPr>
        <dsp:cNvPr id="0" name=""/>
        <dsp:cNvSpPr/>
      </dsp:nvSpPr>
      <dsp:spPr>
        <a:xfrm>
          <a:off x="0" y="1386718"/>
          <a:ext cx="7543800" cy="407745"/>
        </a:xfrm>
        <a:prstGeom prst="roundRect">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kumimoji="1" lang="en-US" altLang="ja-JP" sz="1700" kern="1200" dirty="0" err="1"/>
            <a:t>int</a:t>
          </a:r>
          <a:r>
            <a:rPr kumimoji="1" lang="en-US" altLang="ja-JP" sz="1700" kern="1200" dirty="0"/>
            <a:t> f1 = 1</a:t>
          </a:r>
          <a:endParaRPr kumimoji="1" lang="ja-JP" altLang="en-US" sz="1700" kern="1200" dirty="0"/>
        </a:p>
      </dsp:txBody>
      <dsp:txXfrm>
        <a:off x="19904" y="1406622"/>
        <a:ext cx="7503992" cy="367937"/>
      </dsp:txXfrm>
    </dsp:sp>
    <dsp:sp modelId="{F20793F7-9695-45A7-8747-43B1E4BD8EDC}">
      <dsp:nvSpPr>
        <dsp:cNvPr id="0" name=""/>
        <dsp:cNvSpPr/>
      </dsp:nvSpPr>
      <dsp:spPr>
        <a:xfrm>
          <a:off x="0" y="1834257"/>
          <a:ext cx="7543800" cy="407745"/>
        </a:xfrm>
        <a:prstGeom prst="roundRect">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kumimoji="1" lang="en-US" altLang="ja-JP" sz="1700" kern="1200" dirty="0"/>
            <a:t>while (n &gt; 1)</a:t>
          </a:r>
          <a:endParaRPr kumimoji="1" lang="ja-JP" altLang="en-US" sz="1700" kern="1200" dirty="0"/>
        </a:p>
      </dsp:txBody>
      <dsp:txXfrm>
        <a:off x="19904" y="1854161"/>
        <a:ext cx="7503992" cy="367937"/>
      </dsp:txXfrm>
    </dsp:sp>
    <dsp:sp modelId="{2C83291C-CC81-41C9-8D8B-157D38B95984}">
      <dsp:nvSpPr>
        <dsp:cNvPr id="0" name=""/>
        <dsp:cNvSpPr/>
      </dsp:nvSpPr>
      <dsp:spPr>
        <a:xfrm>
          <a:off x="0" y="2300128"/>
          <a:ext cx="7543800" cy="407745"/>
        </a:xfrm>
        <a:prstGeom prst="roundRect">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kumimoji="1" lang="en-US" altLang="ja-JP" sz="1700" kern="1200" dirty="0"/>
            <a:t>n = n - 1</a:t>
          </a:r>
          <a:endParaRPr kumimoji="1" lang="ja-JP" altLang="en-US" sz="1700" kern="1200" dirty="0"/>
        </a:p>
      </dsp:txBody>
      <dsp:txXfrm>
        <a:off x="19904" y="2320032"/>
        <a:ext cx="7503992" cy="367937"/>
      </dsp:txXfrm>
    </dsp:sp>
    <dsp:sp modelId="{FAA9A208-1AC7-40AB-B910-6C1CFADA6F2D}">
      <dsp:nvSpPr>
        <dsp:cNvPr id="0" name=""/>
        <dsp:cNvSpPr/>
      </dsp:nvSpPr>
      <dsp:spPr>
        <a:xfrm>
          <a:off x="0" y="2756833"/>
          <a:ext cx="7543800" cy="407745"/>
        </a:xfrm>
        <a:prstGeom prst="roundRect">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kumimoji="1" lang="en-US" altLang="ja-JP" sz="1700" kern="1200" dirty="0"/>
            <a:t>f = f0 + f1</a:t>
          </a:r>
          <a:endParaRPr kumimoji="1" lang="ja-JP" altLang="en-US" sz="1700" kern="1200" dirty="0"/>
        </a:p>
      </dsp:txBody>
      <dsp:txXfrm>
        <a:off x="19904" y="2776737"/>
        <a:ext cx="7503992" cy="367937"/>
      </dsp:txXfrm>
    </dsp:sp>
    <dsp:sp modelId="{3FBD9509-43AF-44A0-BC8A-8B08F3E0BAC1}">
      <dsp:nvSpPr>
        <dsp:cNvPr id="0" name=""/>
        <dsp:cNvSpPr/>
      </dsp:nvSpPr>
      <dsp:spPr>
        <a:xfrm>
          <a:off x="0" y="3213538"/>
          <a:ext cx="7543800" cy="407745"/>
        </a:xfrm>
        <a:prstGeom prst="roundRect">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kumimoji="1" lang="en-US" altLang="ja-JP" sz="1700" kern="1200" dirty="0"/>
            <a:t>f0 = f1</a:t>
          </a:r>
          <a:endParaRPr kumimoji="1" lang="ja-JP" altLang="en-US" sz="1700" kern="1200" dirty="0"/>
        </a:p>
      </dsp:txBody>
      <dsp:txXfrm>
        <a:off x="19904" y="3233442"/>
        <a:ext cx="7503992" cy="367937"/>
      </dsp:txXfrm>
    </dsp:sp>
    <dsp:sp modelId="{B6769D97-2A7C-49D9-A8CD-2F4E0353A864}">
      <dsp:nvSpPr>
        <dsp:cNvPr id="0" name=""/>
        <dsp:cNvSpPr/>
      </dsp:nvSpPr>
      <dsp:spPr>
        <a:xfrm>
          <a:off x="0" y="3670243"/>
          <a:ext cx="7543800" cy="407745"/>
        </a:xfrm>
        <a:prstGeom prst="roundRect">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kumimoji="1" lang="en-US" altLang="ja-JP" sz="1700" kern="1200" dirty="0"/>
            <a:t>return f</a:t>
          </a:r>
          <a:endParaRPr kumimoji="1" lang="ja-JP" altLang="en-US" sz="1700" kern="1200" dirty="0"/>
        </a:p>
      </dsp:txBody>
      <dsp:txXfrm>
        <a:off x="19904" y="3690147"/>
        <a:ext cx="7503992" cy="367937"/>
      </dsp:txXfrm>
    </dsp:sp>
    <dsp:sp modelId="{2A3251C3-76B8-4DD8-A78A-C2E16B40A322}">
      <dsp:nvSpPr>
        <dsp:cNvPr id="0" name=""/>
        <dsp:cNvSpPr/>
      </dsp:nvSpPr>
      <dsp:spPr>
        <a:xfrm>
          <a:off x="0" y="4126948"/>
          <a:ext cx="7543800" cy="407745"/>
        </a:xfrm>
        <a:prstGeom prst="roundRect">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kumimoji="1" lang="en-US" altLang="ja-JP" sz="1700" kern="1200" dirty="0"/>
            <a:t>Exit</a:t>
          </a:r>
          <a:endParaRPr kumimoji="1" lang="ja-JP" altLang="en-US" sz="1700" kern="1200" dirty="0"/>
        </a:p>
      </dsp:txBody>
      <dsp:txXfrm>
        <a:off x="19904" y="4146852"/>
        <a:ext cx="7503992" cy="36793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C56554-A5FC-4D43-97A5-EB19DECC290A}" type="datetimeFigureOut">
              <a:rPr kumimoji="1" lang="ja-JP" altLang="en-US" smtClean="0"/>
              <a:t>2018/2/15</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834779-F930-4DD1-9AF6-79E9B019CAC5}" type="slidenum">
              <a:rPr kumimoji="1" lang="ja-JP" altLang="en-US" smtClean="0"/>
              <a:t>‹#›</a:t>
            </a:fld>
            <a:endParaRPr kumimoji="1" lang="ja-JP" altLang="en-US"/>
          </a:p>
        </p:txBody>
      </p:sp>
    </p:spTree>
    <p:extLst>
      <p:ext uri="{BB962C8B-B14F-4D97-AF65-F5344CB8AC3E}">
        <p14:creationId xmlns:p14="http://schemas.microsoft.com/office/powerpoint/2010/main" val="91406195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e-words.jp/w/%E3%83%A1%E3%83%A2%E3%83%AA.html" TargetMode="External"/><Relationship Id="rId2" Type="http://schemas.openxmlformats.org/officeDocument/2006/relationships/slide" Target="../slides/slide21.xml"/><Relationship Id="rId1" Type="http://schemas.openxmlformats.org/officeDocument/2006/relationships/notesMaster" Target="../notesMasters/notesMaster1.xml"/><Relationship Id="rId5" Type="http://schemas.openxmlformats.org/officeDocument/2006/relationships/hyperlink" Target="http://e-words.jp/w/%E3%83%90%E3%82%B0.html" TargetMode="External"/><Relationship Id="rId4" Type="http://schemas.openxmlformats.org/officeDocument/2006/relationships/hyperlink" Target="http://e-words.jp/w/%E4%B8%8D%E5%85%B7%E5%90%88.html"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8" Type="http://schemas.openxmlformats.org/officeDocument/2006/relationships/hyperlink" Target="https://ja.wikipedia.org/wiki/%E3%82%AB%E3%83%B3%E3%83%88%E3%83%BC%E3%83%AB%E3%81%AE%E5%AF%BE%E8%A7%92%E7%B7%9A%E8%AB%96%E6%B3%95" TargetMode="External"/><Relationship Id="rId3" Type="http://schemas.openxmlformats.org/officeDocument/2006/relationships/hyperlink" Target="https://ja.wikipedia.org/wiki/%E8%A8%88%E7%AE%97%E5%8F%AF%E8%83%BD%E6%80%A7%E7%90%86%E8%AB%96" TargetMode="External"/><Relationship Id="rId7" Type="http://schemas.openxmlformats.org/officeDocument/2006/relationships/hyperlink" Target="https://ja.wikipedia.org/wiki/%E3%82%A2%E3%83%A9%E3%83%B3%E3%83%BB%E3%83%81%E3%83%A5%E3%83%BC%E3%83%AA%E3%83%B3%E3%82%B0" TargetMode="External"/><Relationship Id="rId2" Type="http://schemas.openxmlformats.org/officeDocument/2006/relationships/slide" Target="../slides/slide26.xml"/><Relationship Id="rId1" Type="http://schemas.openxmlformats.org/officeDocument/2006/relationships/notesMaster" Target="../notesMasters/notesMaster1.xml"/><Relationship Id="rId6" Type="http://schemas.openxmlformats.org/officeDocument/2006/relationships/hyperlink" Target="https://ja.wikipedia.org/wiki/%E3%82%A2%E3%83%AB%E3%82%B4%E3%83%AA%E3%82%BA%E3%83%A0" TargetMode="External"/><Relationship Id="rId5" Type="http://schemas.openxmlformats.org/officeDocument/2006/relationships/hyperlink" Target="https://ja.wikipedia.org/wiki/%E3%83%97%E3%83%AD%E3%82%B0%E3%83%A9%E3%83%A0_(%E3%82%B3%E3%83%B3%E3%83%94%E3%83%A5%E3%83%BC%E3%82%BF)" TargetMode="External"/><Relationship Id="rId4" Type="http://schemas.openxmlformats.org/officeDocument/2006/relationships/hyperlink" Target="https://ja.wikipedia.org/wiki/%E3%83%81%E3%83%A5%E3%83%BC%E3%83%AA%E3%83%B3%E3%82%B0%E6%A9%9F%E6%A2%B0"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r>
              <a:rPr kumimoji="1" lang="ja-JP" altLang="en-US" dirty="0"/>
              <a:t>第</a:t>
            </a:r>
            <a:r>
              <a:rPr kumimoji="1" lang="en-US" altLang="ja-JP" dirty="0"/>
              <a:t>16</a:t>
            </a:r>
            <a:r>
              <a:rPr kumimoji="1" lang="ja-JP" altLang="en-US" dirty="0"/>
              <a:t>章まであるので、必要な章だけを説明していくつもりです。</a:t>
            </a:r>
          </a:p>
        </p:txBody>
      </p:sp>
      <p:sp>
        <p:nvSpPr>
          <p:cNvPr id="4" name="スライド番号プレースホルダー 3"/>
          <p:cNvSpPr>
            <a:spLocks noGrp="1"/>
          </p:cNvSpPr>
          <p:nvPr>
            <p:ph type="sldNum" sz="quarter" idx="10"/>
          </p:nvPr>
        </p:nvSpPr>
        <p:spPr/>
        <p:txBody>
          <a:bodyPr/>
          <a:lstStyle/>
          <a:p>
            <a:fld id="{7D344EC8-0922-45A8-9889-92000E350309}" type="slidenum">
              <a:rPr kumimoji="1" lang="ja-JP" altLang="en-US" smtClean="0"/>
              <a:t>1</a:t>
            </a:fld>
            <a:endParaRPr kumimoji="1" lang="ja-JP" altLang="en-US"/>
          </a:p>
        </p:txBody>
      </p:sp>
    </p:spTree>
    <p:extLst>
      <p:ext uri="{BB962C8B-B14F-4D97-AF65-F5344CB8AC3E}">
        <p14:creationId xmlns:p14="http://schemas.microsoft.com/office/powerpoint/2010/main" val="42479180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007458F7-5375-4019-A722-DBA4898F5336}" type="slidenum">
              <a:rPr kumimoji="1" lang="ja-JP" altLang="en-US" smtClean="0"/>
              <a:t>3</a:t>
            </a:fld>
            <a:endParaRPr kumimoji="1" lang="ja-JP" altLang="en-US"/>
          </a:p>
        </p:txBody>
      </p:sp>
    </p:spTree>
    <p:extLst>
      <p:ext uri="{BB962C8B-B14F-4D97-AF65-F5344CB8AC3E}">
        <p14:creationId xmlns:p14="http://schemas.microsoft.com/office/powerpoint/2010/main" val="25085294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未初期化の変数</a:t>
            </a:r>
            <a:r>
              <a:rPr kumimoji="1" lang="en-US" altLang="ja-JP" dirty="0"/>
              <a:t>f</a:t>
            </a:r>
            <a:r>
              <a:rPr kumimoji="1" lang="ja-JP" altLang="en-US" dirty="0"/>
              <a:t>のデータ依存から、どのように</a:t>
            </a:r>
            <a:r>
              <a:rPr kumimoji="1" lang="en-US" altLang="ja-JP" dirty="0"/>
              <a:t>fib()</a:t>
            </a:r>
            <a:r>
              <a:rPr kumimoji="1" lang="ja-JP" altLang="en-US" dirty="0"/>
              <a:t>プログラムが失敗するか</a:t>
            </a:r>
            <a:endParaRPr kumimoji="1" lang="en-US" altLang="ja-JP" dirty="0"/>
          </a:p>
          <a:p>
            <a:r>
              <a:rPr kumimoji="1" lang="ja-JP" altLang="en-US" dirty="0"/>
              <a:t>一般的に未初期化の変数の読み込みは全て、プログラミング上好ましくない。そのため未初期化の変数を読み込む箇所を見つけたら、すぐにエラーと判断してかまわない。</a:t>
            </a:r>
          </a:p>
        </p:txBody>
      </p:sp>
      <p:sp>
        <p:nvSpPr>
          <p:cNvPr id="4" name="スライド番号プレースホルダー 3"/>
          <p:cNvSpPr>
            <a:spLocks noGrp="1"/>
          </p:cNvSpPr>
          <p:nvPr>
            <p:ph type="sldNum" sz="quarter" idx="10"/>
          </p:nvPr>
        </p:nvSpPr>
        <p:spPr/>
        <p:txBody>
          <a:bodyPr/>
          <a:lstStyle/>
          <a:p>
            <a:fld id="{9F834779-F930-4DD1-9AF6-79E9B019CAC5}" type="slidenum">
              <a:rPr kumimoji="1" lang="ja-JP" altLang="en-US" smtClean="0"/>
              <a:t>8</a:t>
            </a:fld>
            <a:endParaRPr kumimoji="1" lang="ja-JP" altLang="en-US"/>
          </a:p>
        </p:txBody>
      </p:sp>
    </p:spTree>
    <p:extLst>
      <p:ext uri="{BB962C8B-B14F-4D97-AF65-F5344CB8AC3E}">
        <p14:creationId xmlns:p14="http://schemas.microsoft.com/office/powerpoint/2010/main" val="29316134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基本的な演繹の方法で</a:t>
            </a:r>
            <a:r>
              <a:rPr kumimoji="1" lang="en-US" altLang="ja-JP" dirty="0"/>
              <a:t>, </a:t>
            </a:r>
            <a:r>
              <a:rPr kumimoji="1" lang="ja-JP" altLang="en-US" dirty="0"/>
              <a:t>（抽象的な）プログラムコードから（具体的な）プログラムの実行時に何が起こり得て</a:t>
            </a:r>
            <a:r>
              <a:rPr kumimoji="1" lang="en-US" altLang="ja-JP" dirty="0"/>
              <a:t>, </a:t>
            </a:r>
            <a:r>
              <a:rPr kumimoji="1" lang="ja-JP" altLang="en-US" dirty="0"/>
              <a:t>何が起こりえないのかを推測する方法</a:t>
            </a:r>
            <a:r>
              <a:rPr kumimoji="1" lang="en-US" altLang="ja-JP" dirty="0"/>
              <a:t>.</a:t>
            </a:r>
          </a:p>
          <a:p>
            <a:r>
              <a:rPr lang="ja-JP" altLang="en-US" dirty="0"/>
              <a:t>そのうちプログラムスライスは</a:t>
            </a:r>
            <a:r>
              <a:rPr lang="en-US" altLang="ja-JP" dirty="0"/>
              <a:t>, </a:t>
            </a:r>
            <a:r>
              <a:rPr lang="ja-JP" altLang="en-US" dirty="0"/>
              <a:t>プログラムまたはプログラムの実行のうち</a:t>
            </a:r>
            <a:r>
              <a:rPr lang="en-US" altLang="ja-JP" dirty="0"/>
              <a:t>, </a:t>
            </a:r>
            <a:r>
              <a:rPr lang="ja-JP" altLang="en-US" dirty="0"/>
              <a:t>障害に関係する部分を切り取るテクニックである</a:t>
            </a:r>
            <a:r>
              <a:rPr lang="en-US" altLang="ja-JP" dirty="0"/>
              <a:t>.</a:t>
            </a:r>
          </a:p>
          <a:p>
            <a:r>
              <a:rPr kumimoji="1" lang="ja-JP" altLang="en-US" dirty="0"/>
              <a:t>日本では大阪大学の井上克郎先生の論文が多数発表されている</a:t>
            </a:r>
            <a:r>
              <a:rPr kumimoji="1" lang="en-US" altLang="ja-JP" dirty="0"/>
              <a:t>.</a:t>
            </a:r>
          </a:p>
          <a:p>
            <a:r>
              <a:rPr kumimoji="1" lang="ja-JP" altLang="en-US" dirty="0"/>
              <a:t>スライス　＝　サブセット（あるステートメントに影響を与えた部分、またはあるステートメントから影響を受ける部分）</a:t>
            </a:r>
            <a:endParaRPr kumimoji="1" lang="en-US" altLang="ja-JP" dirty="0"/>
          </a:p>
          <a:p>
            <a:r>
              <a:rPr lang="ja-JP" altLang="en-US" dirty="0"/>
              <a:t>スライシング　＝　スライスを抽出する動作</a:t>
            </a:r>
            <a:endParaRPr kumimoji="1" lang="ja-JP" altLang="en-US" dirty="0"/>
          </a:p>
          <a:p>
            <a:endParaRPr kumimoji="1" lang="en-US" altLang="ja-JP" dirty="0"/>
          </a:p>
          <a:p>
            <a:r>
              <a:rPr kumimoji="1" lang="ja-JP" altLang="en-US" dirty="0"/>
              <a:t>＊今回はプログラムを実際に実行しながらスライシングはしない。コードを静的に解析しているので静的解析という。</a:t>
            </a:r>
          </a:p>
        </p:txBody>
      </p:sp>
      <p:sp>
        <p:nvSpPr>
          <p:cNvPr id="4" name="スライド番号プレースホルダー 3"/>
          <p:cNvSpPr>
            <a:spLocks noGrp="1"/>
          </p:cNvSpPr>
          <p:nvPr>
            <p:ph type="sldNum" sz="quarter" idx="10"/>
          </p:nvPr>
        </p:nvSpPr>
        <p:spPr/>
        <p:txBody>
          <a:bodyPr/>
          <a:lstStyle/>
          <a:p>
            <a:fld id="{9F834779-F930-4DD1-9AF6-79E9B019CAC5}" type="slidenum">
              <a:rPr kumimoji="1" lang="ja-JP" altLang="en-US" smtClean="0"/>
              <a:t>13</a:t>
            </a:fld>
            <a:endParaRPr kumimoji="1" lang="ja-JP" altLang="en-US"/>
          </a:p>
        </p:txBody>
      </p:sp>
    </p:spTree>
    <p:extLst>
      <p:ext uri="{BB962C8B-B14F-4D97-AF65-F5344CB8AC3E}">
        <p14:creationId xmlns:p14="http://schemas.microsoft.com/office/powerpoint/2010/main" val="30356208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値の起源の推測。プログラムコードを解析すると、感染した変数の値（〆）は、少数の先行する変数（！）から導出されていることがわかる。</a:t>
            </a:r>
          </a:p>
        </p:txBody>
      </p:sp>
      <p:sp>
        <p:nvSpPr>
          <p:cNvPr id="4" name="スライド番号プレースホルダー 3"/>
          <p:cNvSpPr>
            <a:spLocks noGrp="1"/>
          </p:cNvSpPr>
          <p:nvPr>
            <p:ph type="sldNum" sz="quarter" idx="10"/>
          </p:nvPr>
        </p:nvSpPr>
        <p:spPr/>
        <p:txBody>
          <a:bodyPr/>
          <a:lstStyle/>
          <a:p>
            <a:fld id="{9F834779-F930-4DD1-9AF6-79E9B019CAC5}" type="slidenum">
              <a:rPr kumimoji="1" lang="ja-JP" altLang="en-US" smtClean="0"/>
              <a:t>14</a:t>
            </a:fld>
            <a:endParaRPr kumimoji="1" lang="ja-JP" altLang="en-US"/>
          </a:p>
        </p:txBody>
      </p:sp>
    </p:spTree>
    <p:extLst>
      <p:ext uri="{BB962C8B-B14F-4D97-AF65-F5344CB8AC3E}">
        <p14:creationId xmlns:p14="http://schemas.microsoft.com/office/powerpoint/2010/main" val="39529870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・チョップ（</a:t>
            </a:r>
            <a:r>
              <a:rPr kumimoji="1" lang="en-US" altLang="ja-JP" dirty="0"/>
              <a:t>chop</a:t>
            </a:r>
            <a:r>
              <a:rPr kumimoji="1" lang="ja-JP" altLang="en-US" dirty="0"/>
              <a:t>）</a:t>
            </a:r>
            <a:endParaRPr kumimoji="1" lang="en-US" altLang="ja-JP" dirty="0"/>
          </a:p>
          <a:p>
            <a:r>
              <a:rPr kumimoji="1" lang="ja-JP" altLang="en-US" dirty="0"/>
              <a:t>フォワードスライスとバックワードスライスの論理積</a:t>
            </a:r>
            <a:endParaRPr kumimoji="1" lang="en-US" altLang="ja-JP" dirty="0"/>
          </a:p>
          <a:p>
            <a:r>
              <a:rPr lang="ja-JP" altLang="en-US" dirty="0"/>
              <a:t>フォワードスライスの起点が</a:t>
            </a:r>
            <a:r>
              <a:rPr lang="en-US" altLang="ja-JP" dirty="0"/>
              <a:t>, </a:t>
            </a:r>
            <a:r>
              <a:rPr lang="ja-JP" altLang="en-US" dirty="0"/>
              <a:t>バックワードスライスの起点にどのような影響を与えるのかを知るのに役立つ</a:t>
            </a:r>
            <a:endParaRPr kumimoji="1" lang="en-US" altLang="ja-JP" dirty="0"/>
          </a:p>
          <a:p>
            <a:r>
              <a:rPr lang="ja-JP" altLang="en-US" dirty="0"/>
              <a:t>・バックボーン（</a:t>
            </a:r>
            <a:r>
              <a:rPr lang="en-US" altLang="ja-JP" dirty="0"/>
              <a:t>backbone</a:t>
            </a:r>
            <a:r>
              <a:rPr lang="ja-JP" altLang="en-US" dirty="0"/>
              <a:t>）</a:t>
            </a:r>
            <a:endParaRPr lang="en-US" altLang="ja-JP" dirty="0"/>
          </a:p>
          <a:p>
            <a:r>
              <a:rPr lang="en-US" altLang="ja-JP" dirty="0"/>
              <a:t>2</a:t>
            </a:r>
            <a:r>
              <a:rPr lang="ja-JP" altLang="en-US" dirty="0" err="1"/>
              <a:t>つの</a:t>
            </a:r>
            <a:r>
              <a:rPr lang="ja-JP" altLang="en-US" dirty="0"/>
              <a:t>バックワードスライスの論理積</a:t>
            </a:r>
            <a:endParaRPr lang="en-US" altLang="ja-JP" dirty="0"/>
          </a:p>
          <a:p>
            <a:r>
              <a:rPr lang="ja-JP" altLang="en-US" dirty="0"/>
              <a:t>アプリケーション内で複数の値の算出に関与した箇所を知るのに役立つ</a:t>
            </a:r>
            <a:endParaRPr lang="en-US" altLang="ja-JP" dirty="0"/>
          </a:p>
          <a:p>
            <a:r>
              <a:rPr kumimoji="1" lang="ja-JP" altLang="en-US" dirty="0"/>
              <a:t>・ダイス（</a:t>
            </a:r>
            <a:r>
              <a:rPr kumimoji="1" lang="en-US" altLang="ja-JP" dirty="0"/>
              <a:t>dice</a:t>
            </a:r>
            <a:r>
              <a:rPr kumimoji="1" lang="ja-JP" altLang="en-US" dirty="0"/>
              <a:t>）</a:t>
            </a:r>
            <a:endParaRPr kumimoji="1" lang="en-US" altLang="ja-JP" dirty="0"/>
          </a:p>
          <a:p>
            <a:r>
              <a:rPr kumimoji="1" lang="en-US" altLang="ja-JP" dirty="0"/>
              <a:t>2</a:t>
            </a:r>
            <a:r>
              <a:rPr kumimoji="1" lang="ja-JP" altLang="en-US" dirty="0" err="1"/>
              <a:t>つの</a:t>
            </a:r>
            <a:r>
              <a:rPr kumimoji="1" lang="ja-JP" altLang="en-US" dirty="0"/>
              <a:t>バックワードスライスの差分</a:t>
            </a:r>
            <a:endParaRPr kumimoji="1" lang="en-US" altLang="ja-JP" dirty="0"/>
          </a:p>
          <a:p>
            <a:r>
              <a:rPr lang="ja-JP" altLang="en-US" dirty="0"/>
              <a:t>ある変数のバックワードスライスが別のものとどう違うのかを知るのに役立つ</a:t>
            </a:r>
            <a:endParaRPr kumimoji="1" lang="ja-JP" altLang="en-US" dirty="0"/>
          </a:p>
          <a:p>
            <a:endParaRPr kumimoji="1" lang="ja-JP" altLang="en-US" dirty="0"/>
          </a:p>
        </p:txBody>
      </p:sp>
      <p:sp>
        <p:nvSpPr>
          <p:cNvPr id="4" name="スライド番号プレースホルダー 3"/>
          <p:cNvSpPr>
            <a:spLocks noGrp="1"/>
          </p:cNvSpPr>
          <p:nvPr>
            <p:ph type="sldNum" sz="quarter" idx="10"/>
          </p:nvPr>
        </p:nvSpPr>
        <p:spPr/>
        <p:txBody>
          <a:bodyPr/>
          <a:lstStyle/>
          <a:p>
            <a:fld id="{9F834779-F930-4DD1-9AF6-79E9B019CAC5}" type="slidenum">
              <a:rPr kumimoji="1" lang="ja-JP" altLang="en-US" smtClean="0"/>
              <a:t>18</a:t>
            </a:fld>
            <a:endParaRPr kumimoji="1" lang="ja-JP" altLang="en-US"/>
          </a:p>
        </p:txBody>
      </p:sp>
    </p:spTree>
    <p:extLst>
      <p:ext uri="{BB962C8B-B14F-4D97-AF65-F5344CB8AC3E}">
        <p14:creationId xmlns:p14="http://schemas.microsoft.com/office/powerpoint/2010/main" val="6239434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u="none" strike="noStrike" kern="1200" dirty="0" smtClean="0">
                <a:solidFill>
                  <a:schemeClr val="tx1"/>
                </a:solidFill>
                <a:effectLst/>
                <a:latin typeface="+mn-lt"/>
                <a:ea typeface="+mn-ea"/>
                <a:cs typeface="+mn-cs"/>
              </a:rPr>
              <a:t>メモリリーク</a:t>
            </a:r>
            <a:r>
              <a:rPr kumimoji="1" lang="ja-JP" altLang="en-US" sz="1200" b="0" i="0" u="none" strike="noStrike" kern="1200" dirty="0" smtClean="0">
                <a:solidFill>
                  <a:schemeClr val="tx1"/>
                </a:solidFill>
                <a:effectLst/>
                <a:latin typeface="+mn-lt"/>
                <a:ea typeface="+mn-ea"/>
                <a:cs typeface="+mn-cs"/>
              </a:rPr>
              <a:t>とは、コンピュータで実行中のプログラムが確保した</a:t>
            </a:r>
            <a:r>
              <a:rPr kumimoji="1" lang="ja-JP" altLang="en-US" sz="1200" b="1" i="0" u="none" strike="noStrike" kern="1200" dirty="0" smtClean="0">
                <a:solidFill>
                  <a:schemeClr val="tx1"/>
                </a:solidFill>
                <a:effectLst/>
                <a:latin typeface="+mn-lt"/>
                <a:ea typeface="+mn-ea"/>
                <a:cs typeface="+mn-cs"/>
                <a:hlinkClick r:id="rId3"/>
              </a:rPr>
              <a:t>メモリ</a:t>
            </a:r>
            <a:r>
              <a:rPr kumimoji="1" lang="ja-JP" altLang="en-US" sz="1200" b="0" i="0" u="none" strike="noStrike" kern="1200" dirty="0" smtClean="0">
                <a:solidFill>
                  <a:schemeClr val="tx1"/>
                </a:solidFill>
                <a:effectLst/>
                <a:latin typeface="+mn-lt"/>
                <a:ea typeface="+mn-ea"/>
                <a:cs typeface="+mn-cs"/>
              </a:rPr>
              <a:t>領域の解放を忘れたまま放置してしまうこと。動作の</a:t>
            </a:r>
            <a:r>
              <a:rPr kumimoji="1" lang="ja-JP" altLang="en-US" sz="1200" b="1" i="0" u="none" strike="noStrike" kern="1200" dirty="0" smtClean="0">
                <a:solidFill>
                  <a:schemeClr val="tx1"/>
                </a:solidFill>
                <a:effectLst/>
                <a:latin typeface="+mn-lt"/>
                <a:ea typeface="+mn-ea"/>
                <a:cs typeface="+mn-cs"/>
                <a:hlinkClick r:id="rId4"/>
              </a:rPr>
              <a:t>不具合</a:t>
            </a:r>
            <a:r>
              <a:rPr kumimoji="1" lang="ja-JP" altLang="en-US" sz="1200" b="0" i="0" u="none" strike="noStrike" kern="1200" dirty="0" smtClean="0">
                <a:solidFill>
                  <a:schemeClr val="tx1"/>
                </a:solidFill>
                <a:effectLst/>
                <a:latin typeface="+mn-lt"/>
                <a:ea typeface="+mn-ea"/>
                <a:cs typeface="+mn-cs"/>
              </a:rPr>
              <a:t>を招く</a:t>
            </a:r>
            <a:r>
              <a:rPr kumimoji="1" lang="ja-JP" altLang="en-US" sz="1200" b="1" i="0" u="none" strike="noStrike" kern="1200" dirty="0" smtClean="0">
                <a:solidFill>
                  <a:schemeClr val="tx1"/>
                </a:solidFill>
                <a:effectLst/>
                <a:latin typeface="+mn-lt"/>
                <a:ea typeface="+mn-ea"/>
                <a:cs typeface="+mn-cs"/>
                <a:hlinkClick r:id="rId5"/>
              </a:rPr>
              <a:t>バグ</a:t>
            </a:r>
            <a:r>
              <a:rPr kumimoji="1" lang="en-US" altLang="ja-JP" sz="1200" b="0" i="0" u="none" strike="noStrike" kern="1200" dirty="0" smtClean="0">
                <a:solidFill>
                  <a:schemeClr val="tx1"/>
                </a:solidFill>
                <a:effectLst/>
                <a:latin typeface="+mn-lt"/>
                <a:ea typeface="+mn-ea"/>
                <a:cs typeface="+mn-cs"/>
              </a:rPr>
              <a:t>(</a:t>
            </a:r>
            <a:r>
              <a:rPr kumimoji="1" lang="ja-JP" altLang="en-US" sz="1200" b="0" i="0" u="none" strike="noStrike" kern="1200" dirty="0" smtClean="0">
                <a:solidFill>
                  <a:schemeClr val="tx1"/>
                </a:solidFill>
                <a:effectLst/>
                <a:latin typeface="+mn-lt"/>
                <a:ea typeface="+mn-ea"/>
                <a:cs typeface="+mn-cs"/>
              </a:rPr>
              <a:t>欠陥</a:t>
            </a:r>
            <a:r>
              <a:rPr kumimoji="1" lang="en-US" altLang="ja-JP" sz="1200" b="0" i="0" u="none" strike="noStrike" kern="1200" dirty="0" smtClean="0">
                <a:solidFill>
                  <a:schemeClr val="tx1"/>
                </a:solidFill>
                <a:effectLst/>
                <a:latin typeface="+mn-lt"/>
                <a:ea typeface="+mn-ea"/>
                <a:cs typeface="+mn-cs"/>
              </a:rPr>
              <a:t>)</a:t>
            </a:r>
            <a:r>
              <a:rPr kumimoji="1" lang="ja-JP" altLang="en-US" sz="1200" b="0" i="0" u="none" strike="noStrike" kern="1200" dirty="0" smtClean="0">
                <a:solidFill>
                  <a:schemeClr val="tx1"/>
                </a:solidFill>
                <a:effectLst/>
                <a:latin typeface="+mn-lt"/>
                <a:ea typeface="+mn-ea"/>
                <a:cs typeface="+mn-cs"/>
              </a:rPr>
              <a:t>の一種。</a:t>
            </a:r>
            <a:r>
              <a:rPr kumimoji="1" lang="en-US" altLang="ja-JP" sz="1200" b="0" i="0" u="none" strike="noStrike" kern="1200" dirty="0" smtClean="0">
                <a:solidFill>
                  <a:schemeClr val="tx1"/>
                </a:solidFill>
                <a:effectLst/>
                <a:latin typeface="+mn-lt"/>
                <a:ea typeface="+mn-ea"/>
                <a:cs typeface="+mn-cs"/>
              </a:rPr>
              <a:t>C</a:t>
            </a:r>
            <a:r>
              <a:rPr kumimoji="1" lang="ja-JP" altLang="en-US" sz="1200" b="0" i="0" u="none" strike="noStrike" kern="1200" dirty="0" smtClean="0">
                <a:solidFill>
                  <a:schemeClr val="tx1"/>
                </a:solidFill>
                <a:effectLst/>
                <a:latin typeface="+mn-lt"/>
                <a:ea typeface="+mn-ea"/>
                <a:cs typeface="+mn-cs"/>
              </a:rPr>
              <a:t>や</a:t>
            </a:r>
            <a:r>
              <a:rPr kumimoji="1" lang="en-US" altLang="ja-JP" sz="1200" b="0" i="0" u="none" strike="noStrike" kern="1200" dirty="0" smtClean="0">
                <a:solidFill>
                  <a:schemeClr val="tx1"/>
                </a:solidFill>
                <a:effectLst/>
                <a:latin typeface="+mn-lt"/>
                <a:ea typeface="+mn-ea"/>
                <a:cs typeface="+mn-cs"/>
              </a:rPr>
              <a:t>C++</a:t>
            </a:r>
            <a:r>
              <a:rPr kumimoji="1" lang="ja-JP" altLang="en-US" sz="1200" b="0" i="0" u="none" strike="noStrike" kern="1200" dirty="0" smtClean="0">
                <a:solidFill>
                  <a:schemeClr val="tx1"/>
                </a:solidFill>
                <a:effectLst/>
                <a:latin typeface="+mn-lt"/>
                <a:ea typeface="+mn-ea"/>
                <a:cs typeface="+mn-cs"/>
              </a:rPr>
              <a:t>などでは動的に確保したメモリ領域の開放はプログラマが行うため、忘れると欠陥となる。</a:t>
            </a:r>
            <a:endParaRPr kumimoji="1" lang="ja-JP" altLang="en-US" dirty="0"/>
          </a:p>
        </p:txBody>
      </p:sp>
      <p:sp>
        <p:nvSpPr>
          <p:cNvPr id="4" name="スライド番号プレースホルダー 3"/>
          <p:cNvSpPr>
            <a:spLocks noGrp="1"/>
          </p:cNvSpPr>
          <p:nvPr>
            <p:ph type="sldNum" sz="quarter" idx="10"/>
          </p:nvPr>
        </p:nvSpPr>
        <p:spPr/>
        <p:txBody>
          <a:bodyPr/>
          <a:lstStyle/>
          <a:p>
            <a:fld id="{9F834779-F930-4DD1-9AF6-79E9B019CAC5}" type="slidenum">
              <a:rPr kumimoji="1" lang="ja-JP" altLang="en-US" smtClean="0"/>
              <a:t>21</a:t>
            </a:fld>
            <a:endParaRPr kumimoji="1" lang="ja-JP" altLang="en-US"/>
          </a:p>
        </p:txBody>
      </p:sp>
    </p:spTree>
    <p:extLst>
      <p:ext uri="{BB962C8B-B14F-4D97-AF65-F5344CB8AC3E}">
        <p14:creationId xmlns:p14="http://schemas.microsoft.com/office/powerpoint/2010/main" val="24971972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奇数の完全数は</a:t>
            </a:r>
            <a:r>
              <a:rPr kumimoji="1" lang="en-US" altLang="ja-JP" dirty="0" smtClean="0"/>
              <a:t>10</a:t>
            </a:r>
            <a:r>
              <a:rPr kumimoji="1" lang="ja-JP" altLang="en-US" dirty="0" smtClean="0"/>
              <a:t>の</a:t>
            </a:r>
            <a:r>
              <a:rPr kumimoji="1" lang="en-US" altLang="ja-JP" dirty="0" smtClean="0"/>
              <a:t>300</a:t>
            </a:r>
            <a:r>
              <a:rPr kumimoji="1" lang="ja-JP" altLang="en-US" dirty="0" smtClean="0"/>
              <a:t>乗よりも確実に大きいことが分かっており、少なくとも</a:t>
            </a:r>
            <a:r>
              <a:rPr kumimoji="1" lang="en-US" altLang="ja-JP" dirty="0" smtClean="0"/>
              <a:t>10</a:t>
            </a:r>
            <a:r>
              <a:rPr kumimoji="1" lang="ja-JP" altLang="en-US" dirty="0" smtClean="0"/>
              <a:t>の</a:t>
            </a:r>
            <a:r>
              <a:rPr kumimoji="1" lang="en-US" altLang="ja-JP" dirty="0" smtClean="0"/>
              <a:t>600</a:t>
            </a:r>
            <a:r>
              <a:rPr kumimoji="1" lang="ja-JP" altLang="en-US" dirty="0" smtClean="0"/>
              <a:t>乗回のループを行う必要がある。</a:t>
            </a:r>
            <a:endParaRPr kumimoji="1" lang="en-US" altLang="ja-JP" dirty="0" smtClean="0"/>
          </a:p>
          <a:p>
            <a:r>
              <a:rPr kumimoji="1" lang="ja-JP" altLang="en-US" dirty="0" smtClean="0"/>
              <a:t>そのため</a:t>
            </a:r>
            <a:r>
              <a:rPr kumimoji="1" lang="en-US" altLang="ja-JP" dirty="0" smtClean="0"/>
              <a:t>write(x)</a:t>
            </a:r>
            <a:r>
              <a:rPr kumimoji="1" lang="ja-JP" altLang="en-US" dirty="0" smtClean="0"/>
              <a:t>を到達不能なステートメントとみなすことが考えられる。</a:t>
            </a:r>
            <a:endParaRPr kumimoji="1" lang="ja-JP" altLang="en-US" dirty="0"/>
          </a:p>
        </p:txBody>
      </p:sp>
      <p:sp>
        <p:nvSpPr>
          <p:cNvPr id="4" name="スライド番号プレースホルダー 3"/>
          <p:cNvSpPr>
            <a:spLocks noGrp="1"/>
          </p:cNvSpPr>
          <p:nvPr>
            <p:ph type="sldNum" sz="quarter" idx="10"/>
          </p:nvPr>
        </p:nvSpPr>
        <p:spPr/>
        <p:txBody>
          <a:bodyPr/>
          <a:lstStyle/>
          <a:p>
            <a:fld id="{9F834779-F930-4DD1-9AF6-79E9B019CAC5}" type="slidenum">
              <a:rPr kumimoji="1" lang="ja-JP" altLang="en-US" smtClean="0"/>
              <a:t>25</a:t>
            </a:fld>
            <a:endParaRPr kumimoji="1" lang="ja-JP" altLang="en-US"/>
          </a:p>
        </p:txBody>
      </p:sp>
    </p:spTree>
    <p:extLst>
      <p:ext uri="{BB962C8B-B14F-4D97-AF65-F5344CB8AC3E}">
        <p14:creationId xmlns:p14="http://schemas.microsoft.com/office/powerpoint/2010/main" val="21507569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0" i="0" u="none" strike="noStrike" kern="1200" dirty="0" smtClean="0">
                <a:solidFill>
                  <a:schemeClr val="tx1"/>
                </a:solidFill>
                <a:effectLst/>
                <a:latin typeface="+mn-lt"/>
                <a:ea typeface="+mn-ea"/>
                <a:cs typeface="+mn-cs"/>
                <a:hlinkClick r:id="rId3" tooltip="計算可能性理論"/>
              </a:rPr>
              <a:t>計算可能性理論</a:t>
            </a:r>
            <a:r>
              <a:rPr kumimoji="1" lang="ja-JP" altLang="en-US" sz="1200" b="0" i="0" u="none" strike="noStrike" kern="1200" dirty="0" smtClean="0">
                <a:solidFill>
                  <a:schemeClr val="tx1"/>
                </a:solidFill>
                <a:effectLst/>
                <a:latin typeface="+mn-lt"/>
                <a:ea typeface="+mn-ea"/>
                <a:cs typeface="+mn-cs"/>
              </a:rPr>
              <a:t>において</a:t>
            </a:r>
            <a:r>
              <a:rPr kumimoji="1" lang="ja-JP" altLang="en-US" sz="1200" b="1" i="0" u="none" strike="noStrike" kern="1200" dirty="0" smtClean="0">
                <a:solidFill>
                  <a:schemeClr val="tx1"/>
                </a:solidFill>
                <a:effectLst/>
                <a:latin typeface="+mn-lt"/>
                <a:ea typeface="+mn-ea"/>
                <a:cs typeface="+mn-cs"/>
              </a:rPr>
              <a:t>停止</a:t>
            </a:r>
            <a:r>
              <a:rPr kumimoji="1" lang="en-US" altLang="ja-JP" sz="1200" b="1" i="0" u="none" strike="noStrike" kern="1200" dirty="0" smtClean="0">
                <a:solidFill>
                  <a:schemeClr val="tx1"/>
                </a:solidFill>
                <a:effectLst/>
                <a:latin typeface="+mn-lt"/>
                <a:ea typeface="+mn-ea"/>
                <a:cs typeface="+mn-cs"/>
              </a:rPr>
              <a:t>(</a:t>
            </a:r>
            <a:r>
              <a:rPr kumimoji="1" lang="ja-JP" altLang="en-US" sz="1200" b="1" i="0" u="none" strike="noStrike" kern="1200" dirty="0" smtClean="0">
                <a:solidFill>
                  <a:schemeClr val="tx1"/>
                </a:solidFill>
                <a:effectLst/>
                <a:latin typeface="+mn-lt"/>
                <a:ea typeface="+mn-ea"/>
                <a:cs typeface="+mn-cs"/>
              </a:rPr>
              <a:t>性</a:t>
            </a:r>
            <a:r>
              <a:rPr kumimoji="1" lang="en-US" altLang="ja-JP" sz="1200" b="1" i="0" u="none" strike="noStrike" kern="1200" dirty="0" smtClean="0">
                <a:solidFill>
                  <a:schemeClr val="tx1"/>
                </a:solidFill>
                <a:effectLst/>
                <a:latin typeface="+mn-lt"/>
                <a:ea typeface="+mn-ea"/>
                <a:cs typeface="+mn-cs"/>
              </a:rPr>
              <a:t>)</a:t>
            </a:r>
            <a:r>
              <a:rPr kumimoji="1" lang="ja-JP" altLang="en-US" sz="1200" b="1" i="0" u="none" strike="noStrike" kern="1200" dirty="0" smtClean="0">
                <a:solidFill>
                  <a:schemeClr val="tx1"/>
                </a:solidFill>
                <a:effectLst/>
                <a:latin typeface="+mn-lt"/>
                <a:ea typeface="+mn-ea"/>
                <a:cs typeface="+mn-cs"/>
              </a:rPr>
              <a:t>問題</a:t>
            </a:r>
            <a:r>
              <a:rPr kumimoji="1" lang="ja-JP" altLang="en-US" sz="1200" b="0" i="0" u="none" strike="noStrike" kern="1200" dirty="0" smtClean="0">
                <a:solidFill>
                  <a:schemeClr val="tx1"/>
                </a:solidFill>
                <a:effectLst/>
                <a:latin typeface="+mn-lt"/>
                <a:ea typeface="+mn-ea"/>
                <a:cs typeface="+mn-cs"/>
              </a:rPr>
              <a:t>（</a:t>
            </a:r>
            <a:r>
              <a:rPr kumimoji="1" lang="ja-JP" altLang="en-US" sz="1200" b="0" i="0" u="none" strike="noStrike" kern="1200" dirty="0" err="1" smtClean="0">
                <a:solidFill>
                  <a:schemeClr val="tx1"/>
                </a:solidFill>
                <a:effectLst/>
                <a:latin typeface="+mn-lt"/>
                <a:ea typeface="+mn-ea"/>
                <a:cs typeface="+mn-cs"/>
              </a:rPr>
              <a:t>ていしせい</a:t>
            </a:r>
            <a:r>
              <a:rPr kumimoji="1" lang="ja-JP" altLang="en-US" sz="1200" b="0" i="0" u="none" strike="noStrike" kern="1200" dirty="0" smtClean="0">
                <a:solidFill>
                  <a:schemeClr val="tx1"/>
                </a:solidFill>
                <a:effectLst/>
                <a:latin typeface="+mn-lt"/>
                <a:ea typeface="+mn-ea"/>
                <a:cs typeface="+mn-cs"/>
              </a:rPr>
              <a:t>もんだい・ていしもんだい、</a:t>
            </a:r>
            <a:r>
              <a:rPr kumimoji="1" lang="en-US" altLang="ja-JP" sz="1200" b="0" i="0" u="none" strike="noStrike" kern="1200" dirty="0" smtClean="0">
                <a:solidFill>
                  <a:schemeClr val="tx1"/>
                </a:solidFill>
                <a:effectLst/>
                <a:latin typeface="+mn-lt"/>
                <a:ea typeface="+mn-ea"/>
                <a:cs typeface="+mn-cs"/>
              </a:rPr>
              <a:t>halting problem</a:t>
            </a:r>
            <a:r>
              <a:rPr kumimoji="1" lang="ja-JP" altLang="en-US" sz="1200" b="0" i="0" u="none" strike="noStrike" kern="1200" dirty="0" smtClean="0">
                <a:solidFill>
                  <a:schemeClr val="tx1"/>
                </a:solidFill>
                <a:effectLst/>
                <a:latin typeface="+mn-lt"/>
                <a:ea typeface="+mn-ea"/>
                <a:cs typeface="+mn-cs"/>
              </a:rPr>
              <a:t>）は、ある</a:t>
            </a:r>
            <a:r>
              <a:rPr kumimoji="1" lang="ja-JP" altLang="en-US" sz="1200" b="0" i="0" u="none" strike="noStrike" kern="1200" dirty="0" smtClean="0">
                <a:solidFill>
                  <a:schemeClr val="tx1"/>
                </a:solidFill>
                <a:effectLst/>
                <a:latin typeface="+mn-lt"/>
                <a:ea typeface="+mn-ea"/>
                <a:cs typeface="+mn-cs"/>
                <a:hlinkClick r:id="rId4" tooltip="チューリング機械"/>
              </a:rPr>
              <a:t>チューリング機械</a:t>
            </a:r>
            <a:r>
              <a:rPr kumimoji="1" lang="ja-JP" altLang="en-US" sz="1200" b="0" i="0" u="none" strike="noStrike" kern="1200" dirty="0" smtClean="0">
                <a:solidFill>
                  <a:schemeClr val="tx1"/>
                </a:solidFill>
                <a:effectLst/>
                <a:latin typeface="+mn-lt"/>
                <a:ea typeface="+mn-ea"/>
                <a:cs typeface="+mn-cs"/>
              </a:rPr>
              <a:t>（≒</a:t>
            </a:r>
            <a:r>
              <a:rPr kumimoji="1" lang="ja-JP" altLang="en-US" sz="1200" b="0" i="0" u="none" strike="noStrike" kern="1200" dirty="0" smtClean="0">
                <a:solidFill>
                  <a:schemeClr val="tx1"/>
                </a:solidFill>
                <a:effectLst/>
                <a:latin typeface="+mn-lt"/>
                <a:ea typeface="+mn-ea"/>
                <a:cs typeface="+mn-cs"/>
                <a:hlinkClick r:id="rId5" tooltip="プログラム (コンピュータ)"/>
              </a:rPr>
              <a:t>コンピュータプログラム</a:t>
            </a:r>
            <a:r>
              <a:rPr kumimoji="1" lang="ja-JP" altLang="en-US" sz="1200" b="0" i="0" u="none" strike="noStrike" kern="1200" dirty="0" smtClean="0">
                <a:solidFill>
                  <a:schemeClr val="tx1"/>
                </a:solidFill>
                <a:effectLst/>
                <a:latin typeface="+mn-lt"/>
                <a:ea typeface="+mn-ea"/>
                <a:cs typeface="+mn-cs"/>
              </a:rPr>
              <a:t>・</a:t>
            </a:r>
            <a:r>
              <a:rPr kumimoji="1" lang="ja-JP" altLang="en-US" sz="1200" b="0" i="0" u="none" strike="noStrike" kern="1200" dirty="0" smtClean="0">
                <a:solidFill>
                  <a:schemeClr val="tx1"/>
                </a:solidFill>
                <a:effectLst/>
                <a:latin typeface="+mn-lt"/>
                <a:ea typeface="+mn-ea"/>
                <a:cs typeface="+mn-cs"/>
                <a:hlinkClick r:id="rId6" tooltip="アルゴリズム"/>
              </a:rPr>
              <a:t>アルゴリズム</a:t>
            </a:r>
            <a:r>
              <a:rPr kumimoji="1" lang="ja-JP" altLang="en-US" sz="1200" b="0" i="0" u="none" strike="noStrike" kern="1200" dirty="0" smtClean="0">
                <a:solidFill>
                  <a:schemeClr val="tx1"/>
                </a:solidFill>
                <a:effectLst/>
                <a:latin typeface="+mn-lt"/>
                <a:ea typeface="+mn-ea"/>
                <a:cs typeface="+mn-cs"/>
              </a:rPr>
              <a:t>）が、そのテープのある初期状態（≒入力）に対し、有限時間で停止するか、という問題。</a:t>
            </a:r>
            <a:r>
              <a:rPr kumimoji="1" lang="ja-JP" altLang="en-US" sz="1200" b="0" i="0" u="none" strike="noStrike" kern="1200" dirty="0" smtClean="0">
                <a:solidFill>
                  <a:schemeClr val="tx1"/>
                </a:solidFill>
                <a:effectLst/>
                <a:latin typeface="+mn-lt"/>
                <a:ea typeface="+mn-ea"/>
                <a:cs typeface="+mn-cs"/>
                <a:hlinkClick r:id="rId7" tooltip="アラン・チューリング"/>
              </a:rPr>
              <a:t>アラン・チューリング</a:t>
            </a:r>
            <a:r>
              <a:rPr kumimoji="1" lang="ja-JP" altLang="en-US" sz="1200" b="0" i="0" u="none" strike="noStrike" kern="1200" dirty="0" smtClean="0">
                <a:solidFill>
                  <a:schemeClr val="tx1"/>
                </a:solidFill>
                <a:effectLst/>
                <a:latin typeface="+mn-lt"/>
                <a:ea typeface="+mn-ea"/>
                <a:cs typeface="+mn-cs"/>
              </a:rPr>
              <a:t>が</a:t>
            </a:r>
            <a:r>
              <a:rPr kumimoji="1" lang="en-US" altLang="ja-JP" sz="1200" b="0" i="0" u="none" strike="noStrike" kern="1200" dirty="0" smtClean="0">
                <a:solidFill>
                  <a:schemeClr val="tx1"/>
                </a:solidFill>
                <a:effectLst/>
                <a:latin typeface="+mn-lt"/>
                <a:ea typeface="+mn-ea"/>
                <a:cs typeface="+mn-cs"/>
              </a:rPr>
              <a:t>1936</a:t>
            </a:r>
            <a:r>
              <a:rPr kumimoji="1" lang="ja-JP" altLang="en-US" sz="1200" b="0" i="0" u="none" strike="noStrike" kern="1200" dirty="0" smtClean="0">
                <a:solidFill>
                  <a:schemeClr val="tx1"/>
                </a:solidFill>
                <a:effectLst/>
                <a:latin typeface="+mn-lt"/>
                <a:ea typeface="+mn-ea"/>
                <a:cs typeface="+mn-cs"/>
              </a:rPr>
              <a:t>年、停止性問題を解くチューリング機械が存在しない事をある種のカントールの</a:t>
            </a:r>
            <a:r>
              <a:rPr kumimoji="1" lang="ja-JP" altLang="en-US" sz="1200" b="0" i="0" u="none" strike="noStrike" kern="1200" dirty="0" smtClean="0">
                <a:solidFill>
                  <a:schemeClr val="tx1"/>
                </a:solidFill>
                <a:effectLst/>
                <a:latin typeface="+mn-lt"/>
                <a:ea typeface="+mn-ea"/>
                <a:cs typeface="+mn-cs"/>
                <a:hlinkClick r:id="rId8" tooltip="カントールの対角線論法"/>
              </a:rPr>
              <a:t>対角線論法</a:t>
            </a:r>
            <a:r>
              <a:rPr kumimoji="1" lang="ja-JP" altLang="en-US" sz="1200" b="0" i="0" u="none" strike="noStrike" kern="1200" dirty="0" smtClean="0">
                <a:solidFill>
                  <a:schemeClr val="tx1"/>
                </a:solidFill>
                <a:effectLst/>
                <a:latin typeface="+mn-lt"/>
                <a:ea typeface="+mn-ea"/>
                <a:cs typeface="+mn-cs"/>
              </a:rPr>
              <a:t>のようにして証明した。すなわち、そのようなチューリング機械の存在を仮定すると「自身が停止すると判定したならば無限ループを行い、停止しないと判定したならば停止する」</a:t>
            </a:r>
            <a:r>
              <a:rPr kumimoji="1" lang="ja-JP" altLang="en-US" sz="1200" b="0" i="0" u="none" strike="noStrike" kern="1200" dirty="0" err="1" smtClean="0">
                <a:solidFill>
                  <a:schemeClr val="tx1"/>
                </a:solidFill>
                <a:effectLst/>
                <a:latin typeface="+mn-lt"/>
                <a:ea typeface="+mn-ea"/>
                <a:cs typeface="+mn-cs"/>
              </a:rPr>
              <a:t>ような</a:t>
            </a:r>
            <a:r>
              <a:rPr kumimoji="1" lang="ja-JP" altLang="en-US" sz="1200" b="0" i="0" u="none" strike="noStrike" kern="1200" dirty="0" smtClean="0">
                <a:solidFill>
                  <a:schemeClr val="tx1"/>
                </a:solidFill>
                <a:effectLst/>
                <a:latin typeface="+mn-lt"/>
                <a:ea typeface="+mn-ea"/>
                <a:cs typeface="+mn-cs"/>
              </a:rPr>
              <a:t>別のチューリング機械が構成でき、矛盾となる。</a:t>
            </a:r>
            <a:endParaRPr kumimoji="1" lang="ja-JP" altLang="en-US" dirty="0"/>
          </a:p>
        </p:txBody>
      </p:sp>
      <p:sp>
        <p:nvSpPr>
          <p:cNvPr id="4" name="スライド番号プレースホルダー 3"/>
          <p:cNvSpPr>
            <a:spLocks noGrp="1"/>
          </p:cNvSpPr>
          <p:nvPr>
            <p:ph type="sldNum" sz="quarter" idx="10"/>
          </p:nvPr>
        </p:nvSpPr>
        <p:spPr/>
        <p:txBody>
          <a:bodyPr/>
          <a:lstStyle/>
          <a:p>
            <a:fld id="{9F834779-F930-4DD1-9AF6-79E9B019CAC5}" type="slidenum">
              <a:rPr kumimoji="1" lang="ja-JP" altLang="en-US" smtClean="0"/>
              <a:t>26</a:t>
            </a:fld>
            <a:endParaRPr kumimoji="1" lang="ja-JP" altLang="en-US"/>
          </a:p>
        </p:txBody>
      </p:sp>
    </p:spTree>
    <p:extLst>
      <p:ext uri="{BB962C8B-B14F-4D97-AF65-F5344CB8AC3E}">
        <p14:creationId xmlns:p14="http://schemas.microsoft.com/office/powerpoint/2010/main" val="12081535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9137C1F-FE4E-4C8A-AB65-EB1078815DB7}" type="datetime1">
              <a:rPr kumimoji="1" lang="ja-JP" altLang="en-US" smtClean="0"/>
              <a:t>2018/2/15</a:t>
            </a:fld>
            <a:endParaRPr kumimoji="1" lang="ja-JP" altLang="en-US"/>
          </a:p>
        </p:txBody>
      </p:sp>
      <p:sp>
        <p:nvSpPr>
          <p:cNvPr id="5" name="Footer Placeholder 4"/>
          <p:cNvSpPr>
            <a:spLocks noGrp="1"/>
          </p:cNvSpPr>
          <p:nvPr>
            <p:ph type="ftr" sz="quarter" idx="11"/>
          </p:nvPr>
        </p:nvSpPr>
        <p:spPr/>
        <p:txBody>
          <a:bodyPr/>
          <a:lstStyle/>
          <a:p>
            <a:r>
              <a:rPr kumimoji="1" lang="ja-JP" altLang="en-US"/>
              <a:t>デバッグの理論と実践</a:t>
            </a:r>
          </a:p>
        </p:txBody>
      </p:sp>
      <p:sp>
        <p:nvSpPr>
          <p:cNvPr id="6" name="Slide Number Placeholder 5"/>
          <p:cNvSpPr>
            <a:spLocks noGrp="1"/>
          </p:cNvSpPr>
          <p:nvPr>
            <p:ph type="sldNum" sz="quarter" idx="12"/>
          </p:nvPr>
        </p:nvSpPr>
        <p:spPr/>
        <p:txBody>
          <a:bodyPr/>
          <a:lstStyle/>
          <a:p>
            <a:fld id="{5BFF157F-3392-40AC-B82D-5111C7543768}"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3970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422C9CB-88FB-471F-8E1C-8A1B0D809AAF}" type="datetime1">
              <a:rPr kumimoji="1" lang="ja-JP" altLang="en-US" smtClean="0"/>
              <a:t>2018/2/15</a:t>
            </a:fld>
            <a:endParaRPr kumimoji="1" lang="ja-JP" altLang="en-US"/>
          </a:p>
        </p:txBody>
      </p:sp>
      <p:sp>
        <p:nvSpPr>
          <p:cNvPr id="5" name="Footer Placeholder 4"/>
          <p:cNvSpPr>
            <a:spLocks noGrp="1"/>
          </p:cNvSpPr>
          <p:nvPr>
            <p:ph type="ftr" sz="quarter" idx="11"/>
          </p:nvPr>
        </p:nvSpPr>
        <p:spPr/>
        <p:txBody>
          <a:bodyPr/>
          <a:lstStyle/>
          <a:p>
            <a:r>
              <a:rPr kumimoji="1" lang="ja-JP" altLang="en-US"/>
              <a:t>デバッグの理論と実践</a:t>
            </a:r>
          </a:p>
        </p:txBody>
      </p:sp>
      <p:sp>
        <p:nvSpPr>
          <p:cNvPr id="6" name="Slide Number Placeholder 5"/>
          <p:cNvSpPr>
            <a:spLocks noGrp="1"/>
          </p:cNvSpPr>
          <p:nvPr>
            <p:ph type="sldNum" sz="quarter" idx="12"/>
          </p:nvPr>
        </p:nvSpPr>
        <p:spPr/>
        <p:txBody>
          <a:bodyPr/>
          <a:lstStyle/>
          <a:p>
            <a:fld id="{5BFF157F-3392-40AC-B82D-5111C7543768}" type="slidenum">
              <a:rPr kumimoji="1" lang="ja-JP" altLang="en-US" smtClean="0"/>
              <a:t>‹#›</a:t>
            </a:fld>
            <a:endParaRPr kumimoji="1" lang="ja-JP" altLang="en-US"/>
          </a:p>
        </p:txBody>
      </p:sp>
    </p:spTree>
    <p:extLst>
      <p:ext uri="{BB962C8B-B14F-4D97-AF65-F5344CB8AC3E}">
        <p14:creationId xmlns:p14="http://schemas.microsoft.com/office/powerpoint/2010/main" val="1909072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91BD889-8FBC-4A30-99ED-DC8DDE4797A3}" type="datetime1">
              <a:rPr kumimoji="1" lang="ja-JP" altLang="en-US" smtClean="0"/>
              <a:t>2018/2/15</a:t>
            </a:fld>
            <a:endParaRPr kumimoji="1" lang="ja-JP" altLang="en-US"/>
          </a:p>
        </p:txBody>
      </p:sp>
      <p:sp>
        <p:nvSpPr>
          <p:cNvPr id="5" name="Footer Placeholder 4"/>
          <p:cNvSpPr>
            <a:spLocks noGrp="1"/>
          </p:cNvSpPr>
          <p:nvPr>
            <p:ph type="ftr" sz="quarter" idx="11"/>
          </p:nvPr>
        </p:nvSpPr>
        <p:spPr/>
        <p:txBody>
          <a:bodyPr/>
          <a:lstStyle/>
          <a:p>
            <a:r>
              <a:rPr kumimoji="1" lang="ja-JP" altLang="en-US"/>
              <a:t>デバッグの理論と実践</a:t>
            </a:r>
          </a:p>
        </p:txBody>
      </p:sp>
      <p:sp>
        <p:nvSpPr>
          <p:cNvPr id="6" name="Slide Number Placeholder 5"/>
          <p:cNvSpPr>
            <a:spLocks noGrp="1"/>
          </p:cNvSpPr>
          <p:nvPr>
            <p:ph type="sldNum" sz="quarter" idx="12"/>
          </p:nvPr>
        </p:nvSpPr>
        <p:spPr/>
        <p:txBody>
          <a:bodyPr/>
          <a:lstStyle/>
          <a:p>
            <a:fld id="{5BFF157F-3392-40AC-B82D-5111C7543768}"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42129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3D43AFDA-35FE-429B-9187-37A9C1A7EE07}" type="datetime1">
              <a:rPr kumimoji="1" lang="ja-JP" altLang="en-US" smtClean="0"/>
              <a:t>2018/2/15</a:t>
            </a:fld>
            <a:endParaRPr kumimoji="1" lang="ja-JP" altLang="en-US"/>
          </a:p>
        </p:txBody>
      </p:sp>
      <p:sp>
        <p:nvSpPr>
          <p:cNvPr id="6" name="Footer Placeholder 5"/>
          <p:cNvSpPr>
            <a:spLocks noGrp="1"/>
          </p:cNvSpPr>
          <p:nvPr>
            <p:ph type="ftr" sz="quarter" idx="11"/>
          </p:nvPr>
        </p:nvSpPr>
        <p:spPr/>
        <p:txBody>
          <a:bodyPr/>
          <a:lstStyle/>
          <a:p>
            <a:r>
              <a:rPr kumimoji="1" lang="ja-JP" altLang="en-US"/>
              <a:t>デバッグの理論と実践</a:t>
            </a:r>
          </a:p>
        </p:txBody>
      </p:sp>
      <p:sp>
        <p:nvSpPr>
          <p:cNvPr id="7" name="Slide Number Placeholder 6"/>
          <p:cNvSpPr>
            <a:spLocks noGrp="1"/>
          </p:cNvSpPr>
          <p:nvPr>
            <p:ph type="sldNum" sz="quarter" idx="12"/>
          </p:nvPr>
        </p:nvSpPr>
        <p:spPr/>
        <p:txBody>
          <a:bodyPr/>
          <a:lstStyle/>
          <a:p>
            <a:fld id="{5BFF157F-3392-40AC-B82D-5111C7543768}" type="slidenum">
              <a:rPr kumimoji="1" lang="ja-JP" altLang="en-US" smtClean="0"/>
              <a:t>‹#›</a:t>
            </a:fld>
            <a:endParaRPr kumimoji="1" lang="ja-JP" altLang="en-US"/>
          </a:p>
        </p:txBody>
      </p:sp>
    </p:spTree>
    <p:extLst>
      <p:ext uri="{BB962C8B-B14F-4D97-AF65-F5344CB8AC3E}">
        <p14:creationId xmlns:p14="http://schemas.microsoft.com/office/powerpoint/2010/main" val="3322560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22960" y="2582334"/>
            <a:ext cx="370332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63440" y="2582334"/>
            <a:ext cx="370332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AA375DE7-34C2-41CE-832E-157236AEBC87}" type="datetime1">
              <a:rPr kumimoji="1" lang="ja-JP" altLang="en-US" smtClean="0"/>
              <a:t>2018/2/15</a:t>
            </a:fld>
            <a:endParaRPr kumimoji="1" lang="ja-JP" altLang="en-US"/>
          </a:p>
        </p:txBody>
      </p:sp>
      <p:sp>
        <p:nvSpPr>
          <p:cNvPr id="8" name="Footer Placeholder 7"/>
          <p:cNvSpPr>
            <a:spLocks noGrp="1"/>
          </p:cNvSpPr>
          <p:nvPr>
            <p:ph type="ftr" sz="quarter" idx="11"/>
          </p:nvPr>
        </p:nvSpPr>
        <p:spPr/>
        <p:txBody>
          <a:bodyPr/>
          <a:lstStyle/>
          <a:p>
            <a:r>
              <a:rPr kumimoji="1" lang="ja-JP" altLang="en-US"/>
              <a:t>デバッグの理論と実践</a:t>
            </a:r>
          </a:p>
        </p:txBody>
      </p:sp>
      <p:sp>
        <p:nvSpPr>
          <p:cNvPr id="9" name="Slide Number Placeholder 8"/>
          <p:cNvSpPr>
            <a:spLocks noGrp="1"/>
          </p:cNvSpPr>
          <p:nvPr>
            <p:ph type="sldNum" sz="quarter" idx="12"/>
          </p:nvPr>
        </p:nvSpPr>
        <p:spPr/>
        <p:txBody>
          <a:bodyPr/>
          <a:lstStyle/>
          <a:p>
            <a:fld id="{5BFF157F-3392-40AC-B82D-5111C7543768}" type="slidenum">
              <a:rPr kumimoji="1" lang="ja-JP" altLang="en-US" smtClean="0"/>
              <a:t>‹#›</a:t>
            </a:fld>
            <a:endParaRPr kumimoji="1" lang="ja-JP" altLang="en-US"/>
          </a:p>
        </p:txBody>
      </p:sp>
    </p:spTree>
    <p:extLst>
      <p:ext uri="{BB962C8B-B14F-4D97-AF65-F5344CB8AC3E}">
        <p14:creationId xmlns:p14="http://schemas.microsoft.com/office/powerpoint/2010/main" val="22790009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1226BC73-9C43-4CB9-8E9E-0E55193046EA}" type="datetime1">
              <a:rPr kumimoji="1" lang="ja-JP" altLang="en-US" smtClean="0"/>
              <a:t>2018/2/15</a:t>
            </a:fld>
            <a:endParaRPr kumimoji="1" lang="ja-JP" altLang="en-US"/>
          </a:p>
        </p:txBody>
      </p:sp>
      <p:sp>
        <p:nvSpPr>
          <p:cNvPr id="4" name="Footer Placeholder 3"/>
          <p:cNvSpPr>
            <a:spLocks noGrp="1"/>
          </p:cNvSpPr>
          <p:nvPr>
            <p:ph type="ftr" sz="quarter" idx="11"/>
          </p:nvPr>
        </p:nvSpPr>
        <p:spPr/>
        <p:txBody>
          <a:bodyPr/>
          <a:lstStyle/>
          <a:p>
            <a:r>
              <a:rPr kumimoji="1" lang="ja-JP" altLang="en-US"/>
              <a:t>デバッグの理論と実践</a:t>
            </a:r>
          </a:p>
        </p:txBody>
      </p:sp>
      <p:sp>
        <p:nvSpPr>
          <p:cNvPr id="5" name="Slide Number Placeholder 4"/>
          <p:cNvSpPr>
            <a:spLocks noGrp="1"/>
          </p:cNvSpPr>
          <p:nvPr>
            <p:ph type="sldNum" sz="quarter" idx="12"/>
          </p:nvPr>
        </p:nvSpPr>
        <p:spPr/>
        <p:txBody>
          <a:bodyPr/>
          <a:lstStyle/>
          <a:p>
            <a:fld id="{5BFF157F-3392-40AC-B82D-5111C7543768}" type="slidenum">
              <a:rPr kumimoji="1" lang="ja-JP" altLang="en-US" smtClean="0"/>
              <a:t>‹#›</a:t>
            </a:fld>
            <a:endParaRPr kumimoji="1" lang="ja-JP" altLang="en-US"/>
          </a:p>
        </p:txBody>
      </p:sp>
    </p:spTree>
    <p:extLst>
      <p:ext uri="{BB962C8B-B14F-4D97-AF65-F5344CB8AC3E}">
        <p14:creationId xmlns:p14="http://schemas.microsoft.com/office/powerpoint/2010/main" val="2890640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78BDA9E3-2DE4-4831-B36E-97A6F7BE7313}" type="datetime1">
              <a:rPr kumimoji="1" lang="ja-JP" altLang="en-US" smtClean="0"/>
              <a:t>2018/2/15</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r>
              <a:rPr kumimoji="1" lang="ja-JP" altLang="en-US"/>
              <a:t>デバッグの理論と実践</a:t>
            </a:r>
          </a:p>
        </p:txBody>
      </p:sp>
      <p:sp>
        <p:nvSpPr>
          <p:cNvPr id="9" name="Slide Number Placeholder 8"/>
          <p:cNvSpPr>
            <a:spLocks noGrp="1"/>
          </p:cNvSpPr>
          <p:nvPr>
            <p:ph type="sldNum" sz="quarter" idx="12"/>
          </p:nvPr>
        </p:nvSpPr>
        <p:spPr/>
        <p:txBody>
          <a:bodyPr/>
          <a:lstStyle/>
          <a:p>
            <a:fld id="{5BFF157F-3392-40AC-B82D-5111C7543768}" type="slidenum">
              <a:rPr kumimoji="1" lang="ja-JP" altLang="en-US" smtClean="0"/>
              <a:t>‹#›</a:t>
            </a:fld>
            <a:endParaRPr kumimoji="1" lang="ja-JP" altLang="en-US"/>
          </a:p>
        </p:txBody>
      </p:sp>
    </p:spTree>
    <p:extLst>
      <p:ext uri="{BB962C8B-B14F-4D97-AF65-F5344CB8AC3E}">
        <p14:creationId xmlns:p14="http://schemas.microsoft.com/office/powerpoint/2010/main" val="11259370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A48F263F-C114-4710-9093-12A20D25626B}" type="datetime1">
              <a:rPr kumimoji="1" lang="ja-JP" altLang="en-US" smtClean="0"/>
              <a:t>2018/2/15</a:t>
            </a:fld>
            <a:endParaRPr kumimoji="1" lang="ja-JP" alt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r>
              <a:rPr kumimoji="1" lang="ja-JP" altLang="en-US"/>
              <a:t>デバッグの理論と実践</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BFF157F-3392-40AC-B82D-5111C7543768}" type="slidenum">
              <a:rPr kumimoji="1" lang="ja-JP" altLang="en-US" smtClean="0"/>
              <a:t>‹#›</a:t>
            </a:fld>
            <a:endParaRPr kumimoji="1" lang="ja-JP" altLang="en-US"/>
          </a:p>
        </p:txBody>
      </p:sp>
    </p:spTree>
    <p:extLst>
      <p:ext uri="{BB962C8B-B14F-4D97-AF65-F5344CB8AC3E}">
        <p14:creationId xmlns:p14="http://schemas.microsoft.com/office/powerpoint/2010/main" val="26077912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ADD2EE7-FA5B-4A46-B5A3-EE170E80DD70}" type="datetime1">
              <a:rPr kumimoji="1" lang="ja-JP" altLang="en-US" smtClean="0"/>
              <a:t>2018/2/15</a:t>
            </a:fld>
            <a:endParaRPr kumimoji="1" lang="ja-JP" altLang="en-US"/>
          </a:p>
        </p:txBody>
      </p:sp>
      <p:sp>
        <p:nvSpPr>
          <p:cNvPr id="6" name="Footer Placeholder 5"/>
          <p:cNvSpPr>
            <a:spLocks noGrp="1"/>
          </p:cNvSpPr>
          <p:nvPr>
            <p:ph type="ftr" sz="quarter" idx="11"/>
          </p:nvPr>
        </p:nvSpPr>
        <p:spPr/>
        <p:txBody>
          <a:bodyPr/>
          <a:lstStyle/>
          <a:p>
            <a:r>
              <a:rPr kumimoji="1" lang="ja-JP" altLang="en-US"/>
              <a:t>デバッグの理論と実践</a:t>
            </a:r>
          </a:p>
        </p:txBody>
      </p:sp>
      <p:sp>
        <p:nvSpPr>
          <p:cNvPr id="7" name="Slide Number Placeholder 6"/>
          <p:cNvSpPr>
            <a:spLocks noGrp="1"/>
          </p:cNvSpPr>
          <p:nvPr>
            <p:ph type="sldNum" sz="quarter" idx="12"/>
          </p:nvPr>
        </p:nvSpPr>
        <p:spPr/>
        <p:txBody>
          <a:bodyPr/>
          <a:lstStyle/>
          <a:p>
            <a:fld id="{5BFF157F-3392-40AC-B82D-5111C7543768}" type="slidenum">
              <a:rPr kumimoji="1" lang="ja-JP" altLang="en-US" smtClean="0"/>
              <a:t>‹#›</a:t>
            </a:fld>
            <a:endParaRPr kumimoji="1" lang="ja-JP" altLang="en-US"/>
          </a:p>
        </p:txBody>
      </p:sp>
    </p:spTree>
    <p:extLst>
      <p:ext uri="{BB962C8B-B14F-4D97-AF65-F5344CB8AC3E}">
        <p14:creationId xmlns:p14="http://schemas.microsoft.com/office/powerpoint/2010/main" val="1949561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C5C0837-1ED3-41AB-ABE0-56B5787DFAB6}" type="datetime1">
              <a:rPr kumimoji="1" lang="ja-JP" altLang="en-US" smtClean="0"/>
              <a:t>2018/2/15</a:t>
            </a:fld>
            <a:endParaRPr kumimoji="1" lang="ja-JP" altLang="en-US"/>
          </a:p>
        </p:txBody>
      </p:sp>
      <p:sp>
        <p:nvSpPr>
          <p:cNvPr id="5" name="Footer Placeholder 4"/>
          <p:cNvSpPr>
            <a:spLocks noGrp="1"/>
          </p:cNvSpPr>
          <p:nvPr>
            <p:ph type="ftr" sz="quarter" idx="11"/>
          </p:nvPr>
        </p:nvSpPr>
        <p:spPr/>
        <p:txBody>
          <a:bodyPr/>
          <a:lstStyle/>
          <a:p>
            <a:r>
              <a:rPr kumimoji="1" lang="ja-JP" altLang="en-US"/>
              <a:t>デバッグの理論と実践</a:t>
            </a:r>
          </a:p>
        </p:txBody>
      </p:sp>
      <p:sp>
        <p:nvSpPr>
          <p:cNvPr id="6" name="Slide Number Placeholder 5"/>
          <p:cNvSpPr>
            <a:spLocks noGrp="1"/>
          </p:cNvSpPr>
          <p:nvPr>
            <p:ph type="sldNum" sz="quarter" idx="12"/>
          </p:nvPr>
        </p:nvSpPr>
        <p:spPr/>
        <p:txBody>
          <a:bodyPr/>
          <a:lstStyle/>
          <a:p>
            <a:fld id="{5BFF157F-3392-40AC-B82D-5111C7543768}" type="slidenum">
              <a:rPr kumimoji="1" lang="ja-JP" altLang="en-US" smtClean="0"/>
              <a:t>‹#›</a:t>
            </a:fld>
            <a:endParaRPr kumimoji="1" lang="ja-JP" altLang="en-US"/>
          </a:p>
        </p:txBody>
      </p:sp>
    </p:spTree>
    <p:extLst>
      <p:ext uri="{BB962C8B-B14F-4D97-AF65-F5344CB8AC3E}">
        <p14:creationId xmlns:p14="http://schemas.microsoft.com/office/powerpoint/2010/main" val="22025546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EFFF999-9DDF-4031-A41F-C1AEA6F5B954}" type="datetime1">
              <a:rPr kumimoji="1" lang="ja-JP" altLang="en-US" smtClean="0"/>
              <a:t>2018/2/15</a:t>
            </a:fld>
            <a:endParaRPr kumimoji="1" lang="ja-JP" altLang="en-US"/>
          </a:p>
        </p:txBody>
      </p:sp>
      <p:sp>
        <p:nvSpPr>
          <p:cNvPr id="5" name="Footer Placeholder 4"/>
          <p:cNvSpPr>
            <a:spLocks noGrp="1"/>
          </p:cNvSpPr>
          <p:nvPr>
            <p:ph type="ftr" sz="quarter" idx="11"/>
          </p:nvPr>
        </p:nvSpPr>
        <p:spPr/>
        <p:txBody>
          <a:bodyPr/>
          <a:lstStyle/>
          <a:p>
            <a:r>
              <a:rPr kumimoji="1" lang="ja-JP" altLang="en-US"/>
              <a:t>デバッグの理論と実践</a:t>
            </a:r>
          </a:p>
        </p:txBody>
      </p:sp>
      <p:sp>
        <p:nvSpPr>
          <p:cNvPr id="6" name="Slide Number Placeholder 5"/>
          <p:cNvSpPr>
            <a:spLocks noGrp="1"/>
          </p:cNvSpPr>
          <p:nvPr>
            <p:ph type="sldNum" sz="quarter" idx="12"/>
          </p:nvPr>
        </p:nvSpPr>
        <p:spPr/>
        <p:txBody>
          <a:bodyPr/>
          <a:lstStyle/>
          <a:p>
            <a:fld id="{5BFF157F-3392-40AC-B82D-5111C7543768}" type="slidenum">
              <a:rPr kumimoji="1" lang="ja-JP" altLang="en-US" smtClean="0"/>
              <a:t>‹#›</a:t>
            </a:fld>
            <a:endParaRPr kumimoji="1" lang="ja-JP" altLang="en-US"/>
          </a:p>
        </p:txBody>
      </p:sp>
    </p:spTree>
    <p:extLst>
      <p:ext uri="{BB962C8B-B14F-4D97-AF65-F5344CB8AC3E}">
        <p14:creationId xmlns:p14="http://schemas.microsoft.com/office/powerpoint/2010/main" val="10088841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CAA5FCEF-7274-4A29-B228-64F045AEFD54}" type="datetime1">
              <a:rPr kumimoji="1" lang="ja-JP" altLang="en-US" smtClean="0"/>
              <a:t>2018/2/15</a:t>
            </a:fld>
            <a:endParaRPr kumimoji="1" lang="ja-JP" alt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r>
              <a:rPr kumimoji="1" lang="ja-JP" altLang="en-US"/>
              <a:t>デバッグの理論と実践</a:t>
            </a:r>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5BFF157F-3392-40AC-B82D-5111C7543768}" type="slidenum">
              <a:rPr kumimoji="1" lang="ja-JP" altLang="en-US" smtClean="0"/>
              <a:t>‹#›</a:t>
            </a:fld>
            <a:endParaRPr kumimoji="1" lang="ja-JP" alt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380063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9.png"/><Relationship Id="rId3" Type="http://schemas.openxmlformats.org/officeDocument/2006/relationships/hyperlink" Target="https://www.remix3d.com/details/G009SX0N1MCT" TargetMode="External"/><Relationship Id="rId7" Type="http://schemas.openxmlformats.org/officeDocument/2006/relationships/hyperlink" Target="https://www.remix3d.com/details/G009SX0N1PCK" TargetMode="External"/><Relationship Id="rId12" Type="http://schemas.openxmlformats.org/officeDocument/2006/relationships/image" Target="../media/image8.png"/><Relationship Id="rId2" Type="http://schemas.microsoft.com/office/2017/06/relationships/model3d" Target="../media/model3d1.glb"/><Relationship Id="rId1" Type="http://schemas.openxmlformats.org/officeDocument/2006/relationships/slideLayout" Target="../slideLayouts/slideLayout2.xml"/><Relationship Id="rId6" Type="http://schemas.microsoft.com/office/2017/06/relationships/model3d" Target="../media/model3d2.glb"/><Relationship Id="rId11" Type="http://schemas.openxmlformats.org/officeDocument/2006/relationships/image" Target="../media/image8.png"/><Relationship Id="rId5" Type="http://schemas.openxmlformats.org/officeDocument/2006/relationships/image" Target="../media/image5.png"/><Relationship Id="rId15" Type="http://schemas.openxmlformats.org/officeDocument/2006/relationships/image" Target="../media/image7.png"/><Relationship Id="rId10"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image" Target="../media/image7.png"/><Relationship Id="rId1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1">
            <a:extLst>
              <a:ext uri="{FF2B5EF4-FFF2-40B4-BE49-F238E27FC236}">
                <a16:creationId xmlns:a16="http://schemas.microsoft.com/office/drawing/2014/main" xmlns="" id="{2C24AF53-332B-4CE0-9A5B-253CDFF4E467}"/>
              </a:ext>
            </a:extLst>
          </p:cNvPr>
          <p:cNvSpPr>
            <a:spLocks noGrp="1"/>
          </p:cNvSpPr>
          <p:nvPr>
            <p:ph type="ctrTitle"/>
          </p:nvPr>
        </p:nvSpPr>
        <p:spPr>
          <a:xfrm>
            <a:off x="825038" y="569843"/>
            <a:ext cx="8825399" cy="3455196"/>
          </a:xfrm>
        </p:spPr>
        <p:txBody>
          <a:bodyPr>
            <a:normAutofit/>
          </a:bodyPr>
          <a:lstStyle/>
          <a:p>
            <a:r>
              <a:rPr lang="en-US" altLang="ja-JP" sz="5400" b="1" dirty="0"/>
              <a:t>7</a:t>
            </a:r>
            <a:r>
              <a:rPr lang="ja-JP" altLang="en-US" sz="5400" b="1" dirty="0"/>
              <a:t>章：　　　　　　　　　　　　　　　　</a:t>
            </a:r>
            <a:r>
              <a:rPr lang="ja-JP" altLang="en-US" sz="6000" b="1" dirty="0"/>
              <a:t>エラーの推定　</a:t>
            </a:r>
            <a:endParaRPr lang="ja-JP" altLang="en-US" sz="5400" b="1" dirty="0"/>
          </a:p>
        </p:txBody>
      </p:sp>
      <p:sp>
        <p:nvSpPr>
          <p:cNvPr id="11" name="サブタイトル 10">
            <a:extLst>
              <a:ext uri="{FF2B5EF4-FFF2-40B4-BE49-F238E27FC236}">
                <a16:creationId xmlns:a16="http://schemas.microsoft.com/office/drawing/2014/main" xmlns="" id="{B924806F-FEAF-4C97-B846-7628D60A7B37}"/>
              </a:ext>
            </a:extLst>
          </p:cNvPr>
          <p:cNvSpPr>
            <a:spLocks noGrp="1"/>
          </p:cNvSpPr>
          <p:nvPr>
            <p:ph type="subTitle" idx="1"/>
          </p:nvPr>
        </p:nvSpPr>
        <p:spPr/>
        <p:txBody>
          <a:bodyPr>
            <a:normAutofit fontScale="85000" lnSpcReduction="20000"/>
          </a:bodyPr>
          <a:lstStyle/>
          <a:p>
            <a:r>
              <a:rPr lang="en-US" altLang="ja-JP" b="1" dirty="0"/>
              <a:t>Andreas Zeller </a:t>
            </a:r>
            <a:r>
              <a:rPr lang="ja-JP" altLang="en-US" b="1" dirty="0"/>
              <a:t>著　　中田秀基　監訳</a:t>
            </a:r>
            <a:endParaRPr lang="en-US" altLang="ja-JP" b="1" dirty="0"/>
          </a:p>
          <a:p>
            <a:r>
              <a:rPr kumimoji="1" lang="ja-JP" altLang="en-US" b="1" dirty="0"/>
              <a:t>デバッグの理論と実践</a:t>
            </a:r>
            <a:endParaRPr kumimoji="1" lang="en-US" altLang="ja-JP" b="1" dirty="0"/>
          </a:p>
          <a:p>
            <a:r>
              <a:rPr kumimoji="1" lang="en-US" altLang="ja-JP" b="1" dirty="0"/>
              <a:t>-</a:t>
            </a:r>
            <a:r>
              <a:rPr kumimoji="1" lang="ja-JP" altLang="en-US" b="1" dirty="0"/>
              <a:t>なぜプログラムはうまく動かないのか</a:t>
            </a:r>
            <a:r>
              <a:rPr kumimoji="1" lang="en-US" altLang="ja-JP" b="1" dirty="0"/>
              <a:t>-</a:t>
            </a:r>
            <a:endParaRPr kumimoji="1" lang="ja-JP" altLang="en-US" b="1" dirty="0"/>
          </a:p>
        </p:txBody>
      </p:sp>
      <p:sp>
        <p:nvSpPr>
          <p:cNvPr id="13" name="フッター プレースホルダー 12">
            <a:extLst>
              <a:ext uri="{FF2B5EF4-FFF2-40B4-BE49-F238E27FC236}">
                <a16:creationId xmlns:a16="http://schemas.microsoft.com/office/drawing/2014/main" xmlns="" id="{4CF9AEFF-10DE-4D1C-83D8-88B3F0567461}"/>
              </a:ext>
            </a:extLst>
          </p:cNvPr>
          <p:cNvSpPr>
            <a:spLocks noGrp="1"/>
          </p:cNvSpPr>
          <p:nvPr>
            <p:ph type="ftr" sz="quarter" idx="11"/>
          </p:nvPr>
        </p:nvSpPr>
        <p:spPr/>
        <p:txBody>
          <a:bodyPr/>
          <a:lstStyle/>
          <a:p>
            <a:r>
              <a:rPr kumimoji="1" lang="ja-JP" altLang="en-US"/>
              <a:t>デバッグの理論と実践</a:t>
            </a:r>
            <a:endParaRPr kumimoji="1" lang="ja-JP" altLang="en-US" dirty="0"/>
          </a:p>
        </p:txBody>
      </p:sp>
      <p:sp>
        <p:nvSpPr>
          <p:cNvPr id="14" name="スライド番号プレースホルダー 13">
            <a:extLst>
              <a:ext uri="{FF2B5EF4-FFF2-40B4-BE49-F238E27FC236}">
                <a16:creationId xmlns:a16="http://schemas.microsoft.com/office/drawing/2014/main" xmlns="" id="{B933ABAE-A06D-493D-9993-A91774FC587A}"/>
              </a:ext>
            </a:extLst>
          </p:cNvPr>
          <p:cNvSpPr>
            <a:spLocks noGrp="1"/>
          </p:cNvSpPr>
          <p:nvPr>
            <p:ph type="sldNum" sz="quarter" idx="12"/>
          </p:nvPr>
        </p:nvSpPr>
        <p:spPr/>
        <p:txBody>
          <a:bodyPr/>
          <a:lstStyle/>
          <a:p>
            <a:fld id="{0B7C5F9B-2037-4439-A621-83984923E22F}" type="slidenum">
              <a:rPr kumimoji="1" lang="ja-JP" altLang="en-US" smtClean="0"/>
              <a:t>1</a:t>
            </a:fld>
            <a:endParaRPr kumimoji="1" lang="ja-JP" altLang="en-US" dirty="0"/>
          </a:p>
        </p:txBody>
      </p:sp>
      <p:sp>
        <p:nvSpPr>
          <p:cNvPr id="12" name="テキスト ボックス 11">
            <a:extLst>
              <a:ext uri="{FF2B5EF4-FFF2-40B4-BE49-F238E27FC236}">
                <a16:creationId xmlns:a16="http://schemas.microsoft.com/office/drawing/2014/main" xmlns="" id="{E35D47FC-9535-463D-9B29-0B44D4DB7F85}"/>
              </a:ext>
            </a:extLst>
          </p:cNvPr>
          <p:cNvSpPr txBox="1"/>
          <p:nvPr/>
        </p:nvSpPr>
        <p:spPr>
          <a:xfrm>
            <a:off x="825038" y="5598621"/>
            <a:ext cx="4191907" cy="584775"/>
          </a:xfrm>
          <a:prstGeom prst="rect">
            <a:avLst/>
          </a:prstGeom>
          <a:noFill/>
        </p:spPr>
        <p:txBody>
          <a:bodyPr wrap="square" rtlCol="0">
            <a:spAutoFit/>
          </a:bodyPr>
          <a:lstStyle/>
          <a:p>
            <a:r>
              <a:rPr lang="ja-JP" altLang="en-US" sz="1600" b="1" dirty="0"/>
              <a:t>学籍番号　</a:t>
            </a:r>
            <a:r>
              <a:rPr lang="en-US" altLang="ja-JP" sz="1600" b="1" dirty="0"/>
              <a:t>60206299</a:t>
            </a:r>
          </a:p>
          <a:p>
            <a:r>
              <a:rPr lang="ja-JP" altLang="en-US" sz="1600" b="1" dirty="0"/>
              <a:t>氏名　　　　吉富　楓雅</a:t>
            </a:r>
          </a:p>
        </p:txBody>
      </p:sp>
    </p:spTree>
    <p:extLst>
      <p:ext uri="{BB962C8B-B14F-4D97-AF65-F5344CB8AC3E}">
        <p14:creationId xmlns:p14="http://schemas.microsoft.com/office/powerpoint/2010/main" val="9060663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xmlns="" id="{BBB8FE5C-0E8A-4C58-9C36-A47EA8C366A8}"/>
              </a:ext>
            </a:extLst>
          </p:cNvPr>
          <p:cNvSpPr>
            <a:spLocks noGrp="1"/>
          </p:cNvSpPr>
          <p:nvPr>
            <p:ph type="title"/>
          </p:nvPr>
        </p:nvSpPr>
        <p:spPr>
          <a:xfrm>
            <a:off x="822959" y="288110"/>
            <a:ext cx="7944729" cy="1450757"/>
          </a:xfrm>
        </p:spPr>
        <p:txBody>
          <a:bodyPr/>
          <a:lstStyle/>
          <a:p>
            <a:pPr algn="ctr"/>
            <a:r>
              <a:rPr lang="ja-JP" altLang="en-US" dirty="0"/>
              <a:t>自動デバッグテクニック（再掲）</a:t>
            </a:r>
            <a:endParaRPr kumimoji="1" lang="ja-JP" altLang="en-US" dirty="0"/>
          </a:p>
        </p:txBody>
      </p:sp>
      <p:sp>
        <p:nvSpPr>
          <p:cNvPr id="5" name="コンテンツ プレースホルダー 4">
            <a:extLst>
              <a:ext uri="{FF2B5EF4-FFF2-40B4-BE49-F238E27FC236}">
                <a16:creationId xmlns:a16="http://schemas.microsoft.com/office/drawing/2014/main" xmlns="" id="{820F72A6-3294-4351-A46B-B00D02752719}"/>
              </a:ext>
            </a:extLst>
          </p:cNvPr>
          <p:cNvSpPr>
            <a:spLocks noGrp="1"/>
          </p:cNvSpPr>
          <p:nvPr>
            <p:ph idx="1"/>
          </p:nvPr>
        </p:nvSpPr>
        <p:spPr>
          <a:xfrm>
            <a:off x="822959" y="1845733"/>
            <a:ext cx="7543801" cy="4400321"/>
          </a:xfrm>
        </p:spPr>
        <p:txBody>
          <a:bodyPr>
            <a:normAutofit lnSpcReduction="10000"/>
          </a:bodyPr>
          <a:lstStyle/>
          <a:p>
            <a:r>
              <a:rPr kumimoji="1" lang="ja-JP" altLang="en-US" sz="2400" dirty="0"/>
              <a:t>今後の章の紹介</a:t>
            </a:r>
            <a:endParaRPr kumimoji="1" lang="en-US" altLang="ja-JP" sz="2400" dirty="0"/>
          </a:p>
          <a:p>
            <a:r>
              <a:rPr kumimoji="1" lang="ja-JP" altLang="en-US" sz="2400" dirty="0"/>
              <a:t>・</a:t>
            </a:r>
            <a:r>
              <a:rPr kumimoji="1" lang="ja-JP" altLang="en-US" sz="2400" dirty="0">
                <a:solidFill>
                  <a:schemeClr val="tx1"/>
                </a:solidFill>
              </a:rPr>
              <a:t>入力の単純化</a:t>
            </a:r>
            <a:endParaRPr kumimoji="1" lang="en-US" altLang="ja-JP" sz="2400" dirty="0">
              <a:solidFill>
                <a:schemeClr val="tx1"/>
              </a:solidFill>
            </a:endParaRPr>
          </a:p>
          <a:p>
            <a:r>
              <a:rPr lang="ja-JP" altLang="en-US" sz="2400" dirty="0"/>
              <a:t>・</a:t>
            </a:r>
            <a:r>
              <a:rPr lang="ja-JP" altLang="en-US" sz="2400" u="sng" dirty="0">
                <a:solidFill>
                  <a:srgbClr val="FF0000"/>
                </a:solidFill>
              </a:rPr>
              <a:t>プログラムスライス</a:t>
            </a:r>
            <a:endParaRPr lang="en-US" altLang="ja-JP" sz="2400" u="sng" dirty="0">
              <a:solidFill>
                <a:srgbClr val="FF0000"/>
              </a:solidFill>
            </a:endParaRPr>
          </a:p>
          <a:p>
            <a:r>
              <a:rPr kumimoji="1" lang="ja-JP" altLang="en-US" sz="2400" dirty="0"/>
              <a:t>・状態の観察</a:t>
            </a:r>
            <a:endParaRPr kumimoji="1" lang="en-US" altLang="ja-JP" sz="2400" dirty="0"/>
          </a:p>
          <a:p>
            <a:r>
              <a:rPr lang="ja-JP" altLang="en-US" sz="2400" dirty="0"/>
              <a:t>・状態の監視</a:t>
            </a:r>
            <a:endParaRPr lang="en-US" altLang="ja-JP" sz="2400" dirty="0"/>
          </a:p>
          <a:p>
            <a:r>
              <a:rPr kumimoji="1" lang="ja-JP" altLang="en-US" sz="2400" dirty="0"/>
              <a:t>・アサーション</a:t>
            </a:r>
            <a:endParaRPr kumimoji="1" lang="en-US" altLang="ja-JP" sz="2400" dirty="0"/>
          </a:p>
          <a:p>
            <a:r>
              <a:rPr lang="ja-JP" altLang="en-US" sz="2400" dirty="0"/>
              <a:t>・異常</a:t>
            </a:r>
            <a:endParaRPr lang="en-US" altLang="ja-JP" sz="2400" dirty="0"/>
          </a:p>
          <a:p>
            <a:r>
              <a:rPr kumimoji="1" lang="ja-JP" altLang="en-US" sz="2400" dirty="0"/>
              <a:t>・原因と結果の連鎖</a:t>
            </a:r>
            <a:endParaRPr kumimoji="1" lang="en-US" altLang="ja-JP" sz="2400" dirty="0"/>
          </a:p>
          <a:p>
            <a:r>
              <a:rPr lang="ja-JP" altLang="en-US" sz="2400" dirty="0"/>
              <a:t>・ミスから学ぶ</a:t>
            </a:r>
            <a:endParaRPr kumimoji="1" lang="ja-JP" altLang="en-US" sz="2400" dirty="0"/>
          </a:p>
        </p:txBody>
      </p:sp>
      <p:sp>
        <p:nvSpPr>
          <p:cNvPr id="2" name="フッター プレースホルダー 1">
            <a:extLst>
              <a:ext uri="{FF2B5EF4-FFF2-40B4-BE49-F238E27FC236}">
                <a16:creationId xmlns:a16="http://schemas.microsoft.com/office/drawing/2014/main" xmlns="" id="{40AE159F-B03B-4010-B153-7B6051C2F2AB}"/>
              </a:ext>
            </a:extLst>
          </p:cNvPr>
          <p:cNvSpPr>
            <a:spLocks noGrp="1"/>
          </p:cNvSpPr>
          <p:nvPr>
            <p:ph type="ftr" sz="quarter" idx="11"/>
          </p:nvPr>
        </p:nvSpPr>
        <p:spPr/>
        <p:txBody>
          <a:bodyPr/>
          <a:lstStyle/>
          <a:p>
            <a:r>
              <a:rPr kumimoji="1" lang="ja-JP" altLang="en-US"/>
              <a:t>デバッグの理論と実践</a:t>
            </a:r>
          </a:p>
        </p:txBody>
      </p:sp>
      <p:sp>
        <p:nvSpPr>
          <p:cNvPr id="3" name="スライド番号プレースホルダー 2">
            <a:extLst>
              <a:ext uri="{FF2B5EF4-FFF2-40B4-BE49-F238E27FC236}">
                <a16:creationId xmlns:a16="http://schemas.microsoft.com/office/drawing/2014/main" xmlns="" id="{FBED3EE6-F163-4007-B82D-312755FD8032}"/>
              </a:ext>
            </a:extLst>
          </p:cNvPr>
          <p:cNvSpPr>
            <a:spLocks noGrp="1"/>
          </p:cNvSpPr>
          <p:nvPr>
            <p:ph type="sldNum" sz="quarter" idx="12"/>
          </p:nvPr>
        </p:nvSpPr>
        <p:spPr/>
        <p:txBody>
          <a:bodyPr/>
          <a:lstStyle/>
          <a:p>
            <a:fld id="{17CE7B51-3F23-42C6-B231-E1C0D4346A51}" type="slidenum">
              <a:rPr kumimoji="1" lang="ja-JP" altLang="en-US" smtClean="0"/>
              <a:t>2</a:t>
            </a:fld>
            <a:endParaRPr kumimoji="1" lang="ja-JP" altLang="en-US"/>
          </a:p>
        </p:txBody>
      </p:sp>
      <p:pic>
        <p:nvPicPr>
          <p:cNvPr id="7" name="図 6">
            <a:extLst>
              <a:ext uri="{FF2B5EF4-FFF2-40B4-BE49-F238E27FC236}">
                <a16:creationId xmlns:a16="http://schemas.microsoft.com/office/drawing/2014/main" xmlns="" id="{9AA8F761-8D22-4002-BD55-046B6820831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34904" y="1845733"/>
            <a:ext cx="1260419" cy="1260419"/>
          </a:xfrm>
          <a:prstGeom prst="rect">
            <a:avLst/>
          </a:prstGeom>
        </p:spPr>
      </p:pic>
    </p:spTree>
    <p:extLst>
      <p:ext uri="{BB962C8B-B14F-4D97-AF65-F5344CB8AC3E}">
        <p14:creationId xmlns:p14="http://schemas.microsoft.com/office/powerpoint/2010/main" val="21025481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28CB6DBB-6102-411E-A7F3-778DCD6103AF}"/>
              </a:ext>
            </a:extLst>
          </p:cNvPr>
          <p:cNvSpPr>
            <a:spLocks noGrp="1"/>
          </p:cNvSpPr>
          <p:nvPr>
            <p:ph type="title"/>
          </p:nvPr>
        </p:nvSpPr>
        <p:spPr/>
        <p:txBody>
          <a:bodyPr/>
          <a:lstStyle/>
          <a:p>
            <a:pPr algn="ctr"/>
            <a:r>
              <a:rPr kumimoji="1" lang="ja-JP" altLang="en-US" dirty="0"/>
              <a:t>目次</a:t>
            </a:r>
          </a:p>
        </p:txBody>
      </p:sp>
      <p:sp>
        <p:nvSpPr>
          <p:cNvPr id="3" name="コンテンツ プレースホルダー 2">
            <a:extLst>
              <a:ext uri="{FF2B5EF4-FFF2-40B4-BE49-F238E27FC236}">
                <a16:creationId xmlns:a16="http://schemas.microsoft.com/office/drawing/2014/main" xmlns="" id="{B37AB955-0642-4BE8-A571-7687FE179847}"/>
              </a:ext>
            </a:extLst>
          </p:cNvPr>
          <p:cNvSpPr>
            <a:spLocks noGrp="1"/>
          </p:cNvSpPr>
          <p:nvPr>
            <p:ph idx="1"/>
          </p:nvPr>
        </p:nvSpPr>
        <p:spPr>
          <a:xfrm>
            <a:off x="822960" y="2436426"/>
            <a:ext cx="7543801" cy="4023360"/>
          </a:xfrm>
        </p:spPr>
        <p:txBody>
          <a:bodyPr>
            <a:normAutofit/>
          </a:bodyPr>
          <a:lstStyle/>
          <a:p>
            <a:r>
              <a:rPr kumimoji="1" lang="en-US" altLang="ja-JP" sz="2800" dirty="0"/>
              <a:t>1. </a:t>
            </a:r>
            <a:r>
              <a:rPr lang="ja-JP" altLang="en-US" sz="2800" dirty="0"/>
              <a:t>値の起源の特定</a:t>
            </a:r>
            <a:r>
              <a:rPr kumimoji="1" lang="ja-JP" altLang="en-US" sz="2800" dirty="0"/>
              <a:t>　　</a:t>
            </a:r>
            <a:endParaRPr kumimoji="1" lang="en-US" altLang="ja-JP" sz="2800" dirty="0"/>
          </a:p>
          <a:p>
            <a:r>
              <a:rPr lang="en-US" altLang="ja-JP" sz="2800" dirty="0"/>
              <a:t>2. </a:t>
            </a:r>
            <a:r>
              <a:rPr lang="ja-JP" altLang="en-US" sz="2800" dirty="0"/>
              <a:t>制御フローの理解と依存関係の追跡　</a:t>
            </a:r>
            <a:endParaRPr lang="en-US" altLang="ja-JP" sz="2800" dirty="0"/>
          </a:p>
          <a:p>
            <a:r>
              <a:rPr kumimoji="1" lang="en-US" altLang="ja-JP" sz="2800" dirty="0"/>
              <a:t>3.</a:t>
            </a:r>
            <a:r>
              <a:rPr lang="ja-JP" altLang="en-US" sz="2800" dirty="0"/>
              <a:t>プログラムスライス</a:t>
            </a:r>
            <a:endParaRPr lang="en-US" altLang="ja-JP" sz="2800" dirty="0"/>
          </a:p>
          <a:p>
            <a:r>
              <a:rPr lang="en-US" altLang="ja-JP" sz="2800" dirty="0"/>
              <a:t>4. </a:t>
            </a:r>
            <a:r>
              <a:rPr lang="ja-JP" altLang="en-US" sz="2800" dirty="0" smtClean="0"/>
              <a:t>静的解析の限界</a:t>
            </a:r>
            <a:r>
              <a:rPr lang="ja-JP" altLang="en-US" sz="2800" dirty="0"/>
              <a:t>　</a:t>
            </a:r>
            <a:endParaRPr lang="en-US" altLang="ja-JP" sz="2800" dirty="0"/>
          </a:p>
          <a:p>
            <a:r>
              <a:rPr lang="en-US" altLang="ja-JP" sz="2800" dirty="0"/>
              <a:t>5.</a:t>
            </a:r>
            <a:r>
              <a:rPr lang="ja-JP" altLang="en-US" sz="2800" dirty="0"/>
              <a:t> </a:t>
            </a:r>
            <a:r>
              <a:rPr lang="ja-JP" altLang="en-US" sz="2800" dirty="0" smtClean="0"/>
              <a:t>まとめ</a:t>
            </a:r>
            <a:endParaRPr lang="en-US" altLang="ja-JP" sz="2800" dirty="0"/>
          </a:p>
          <a:p>
            <a:endParaRPr lang="en-US" altLang="ja-JP" sz="2400" dirty="0"/>
          </a:p>
          <a:p>
            <a:endParaRPr kumimoji="1" lang="ja-JP" altLang="en-US" dirty="0"/>
          </a:p>
        </p:txBody>
      </p:sp>
      <p:sp>
        <p:nvSpPr>
          <p:cNvPr id="4" name="フッター プレースホルダー 3">
            <a:extLst>
              <a:ext uri="{FF2B5EF4-FFF2-40B4-BE49-F238E27FC236}">
                <a16:creationId xmlns:a16="http://schemas.microsoft.com/office/drawing/2014/main" xmlns="" id="{9F3B4BD5-CAE3-48AF-B5B6-0B1DD3A975AD}"/>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xmlns="" id="{D39266A5-7867-46C6-95DB-202464072A01}"/>
              </a:ext>
            </a:extLst>
          </p:cNvPr>
          <p:cNvSpPr>
            <a:spLocks noGrp="1"/>
          </p:cNvSpPr>
          <p:nvPr>
            <p:ph type="sldNum" sz="quarter" idx="12"/>
          </p:nvPr>
        </p:nvSpPr>
        <p:spPr/>
        <p:txBody>
          <a:bodyPr/>
          <a:lstStyle/>
          <a:p>
            <a:fld id="{40A5BECB-529C-49EF-B800-A459243032ED}" type="slidenum">
              <a:rPr kumimoji="1" lang="ja-JP" altLang="en-US" smtClean="0"/>
              <a:t>3</a:t>
            </a:fld>
            <a:endParaRPr kumimoji="1" lang="ja-JP" altLang="en-US"/>
          </a:p>
        </p:txBody>
      </p:sp>
      <p:sp>
        <p:nvSpPr>
          <p:cNvPr id="6" name="テキスト ボックス 5">
            <a:extLst>
              <a:ext uri="{FF2B5EF4-FFF2-40B4-BE49-F238E27FC236}">
                <a16:creationId xmlns:a16="http://schemas.microsoft.com/office/drawing/2014/main" xmlns="" id="{FD90A232-C50F-4EDA-8280-C42C6721F484}"/>
              </a:ext>
            </a:extLst>
          </p:cNvPr>
          <p:cNvSpPr txBox="1"/>
          <p:nvPr/>
        </p:nvSpPr>
        <p:spPr>
          <a:xfrm>
            <a:off x="4594860" y="4165560"/>
            <a:ext cx="4581077" cy="1754326"/>
          </a:xfrm>
          <a:prstGeom prst="rect">
            <a:avLst/>
          </a:prstGeom>
          <a:noFill/>
        </p:spPr>
        <p:txBody>
          <a:bodyPr wrap="square" rtlCol="0">
            <a:spAutoFit/>
          </a:bodyPr>
          <a:lstStyle/>
          <a:p>
            <a:r>
              <a:rPr kumimoji="1" lang="ja-JP" altLang="en-US" sz="3600" dirty="0"/>
              <a:t>今回は</a:t>
            </a:r>
            <a:endParaRPr kumimoji="1" lang="en-US" altLang="ja-JP" sz="3600" dirty="0"/>
          </a:p>
          <a:p>
            <a:r>
              <a:rPr kumimoji="1" lang="ja-JP" altLang="en-US" sz="3600" dirty="0"/>
              <a:t>「プログラムスライス」</a:t>
            </a:r>
            <a:endParaRPr kumimoji="1" lang="en-US" altLang="ja-JP" sz="3600" dirty="0"/>
          </a:p>
          <a:p>
            <a:r>
              <a:rPr kumimoji="1" lang="ja-JP" altLang="en-US" sz="3600" dirty="0"/>
              <a:t>についてです</a:t>
            </a:r>
          </a:p>
        </p:txBody>
      </p:sp>
      <p:sp>
        <p:nvSpPr>
          <p:cNvPr id="7" name="正方形/長方形 6">
            <a:extLst>
              <a:ext uri="{FF2B5EF4-FFF2-40B4-BE49-F238E27FC236}">
                <a16:creationId xmlns:a16="http://schemas.microsoft.com/office/drawing/2014/main" xmlns="" id="{9B427994-BA47-4618-BE1A-8F404AD5F49E}"/>
              </a:ext>
            </a:extLst>
          </p:cNvPr>
          <p:cNvSpPr/>
          <p:nvPr/>
        </p:nvSpPr>
        <p:spPr>
          <a:xfrm>
            <a:off x="4572000" y="4165560"/>
            <a:ext cx="4293704" cy="175432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0235302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a:extLst>
              <a:ext uri="{FF2B5EF4-FFF2-40B4-BE49-F238E27FC236}">
                <a16:creationId xmlns:a16="http://schemas.microsoft.com/office/drawing/2014/main" xmlns="" id="{C274BEE5-1262-49D4-AF0F-26B746EDFB2F}"/>
              </a:ext>
            </a:extLst>
          </p:cNvPr>
          <p:cNvSpPr>
            <a:spLocks noGrp="1"/>
          </p:cNvSpPr>
          <p:nvPr>
            <p:ph type="ftr" sz="quarter" idx="11"/>
          </p:nvPr>
        </p:nvSpPr>
        <p:spPr>
          <a:xfrm>
            <a:off x="2764639" y="6459786"/>
            <a:ext cx="3617103" cy="365125"/>
          </a:xfrm>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xmlns="" id="{BD5B0401-A17C-4812-9A61-45951E03A588}"/>
              </a:ext>
            </a:extLst>
          </p:cNvPr>
          <p:cNvSpPr>
            <a:spLocks noGrp="1"/>
          </p:cNvSpPr>
          <p:nvPr>
            <p:ph type="sldNum" sz="quarter" idx="12"/>
          </p:nvPr>
        </p:nvSpPr>
        <p:spPr>
          <a:xfrm>
            <a:off x="7425344" y="6459786"/>
            <a:ext cx="984019" cy="365125"/>
          </a:xfrm>
        </p:spPr>
        <p:txBody>
          <a:bodyPr/>
          <a:lstStyle/>
          <a:p>
            <a:fld id="{40A5BECB-529C-49EF-B800-A459243032ED}" type="slidenum">
              <a:rPr kumimoji="1" lang="ja-JP" altLang="en-US" smtClean="0"/>
              <a:t>4</a:t>
            </a:fld>
            <a:endParaRPr kumimoji="1" lang="ja-JP" altLang="en-US"/>
          </a:p>
        </p:txBody>
      </p:sp>
      <p:sp>
        <p:nvSpPr>
          <p:cNvPr id="2" name="タイトル 1">
            <a:extLst>
              <a:ext uri="{FF2B5EF4-FFF2-40B4-BE49-F238E27FC236}">
                <a16:creationId xmlns:a16="http://schemas.microsoft.com/office/drawing/2014/main" xmlns="" id="{6025A4E1-2B1D-490D-9B41-0F566D5041AC}"/>
              </a:ext>
            </a:extLst>
          </p:cNvPr>
          <p:cNvSpPr>
            <a:spLocks noGrp="1"/>
          </p:cNvSpPr>
          <p:nvPr>
            <p:ph type="title" idx="4294967295"/>
          </p:nvPr>
        </p:nvSpPr>
        <p:spPr>
          <a:xfrm>
            <a:off x="1900668" y="2145996"/>
            <a:ext cx="8751429" cy="1449387"/>
          </a:xfrm>
        </p:spPr>
        <p:txBody>
          <a:bodyPr>
            <a:normAutofit/>
          </a:bodyPr>
          <a:lstStyle/>
          <a:p>
            <a:r>
              <a:rPr kumimoji="1" lang="ja-JP" altLang="en-US" dirty="0"/>
              <a:t>値の起源の特定</a:t>
            </a:r>
          </a:p>
        </p:txBody>
      </p:sp>
      <p:pic>
        <p:nvPicPr>
          <p:cNvPr id="7" name="図 6">
            <a:extLst>
              <a:ext uri="{FF2B5EF4-FFF2-40B4-BE49-F238E27FC236}">
                <a16:creationId xmlns:a16="http://schemas.microsoft.com/office/drawing/2014/main" xmlns="" id="{282E2046-839B-4DC4-AF4A-96A146EA40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4780" y="3595383"/>
            <a:ext cx="3617103" cy="2706799"/>
          </a:xfrm>
          <a:prstGeom prst="rect">
            <a:avLst/>
          </a:prstGeom>
        </p:spPr>
      </p:pic>
    </p:spTree>
    <p:extLst>
      <p:ext uri="{BB962C8B-B14F-4D97-AF65-F5344CB8AC3E}">
        <p14:creationId xmlns:p14="http://schemas.microsoft.com/office/powerpoint/2010/main" val="1846508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634C293A-AE86-4CB7-9873-F50E12FBB266}"/>
              </a:ext>
            </a:extLst>
          </p:cNvPr>
          <p:cNvSpPr>
            <a:spLocks noGrp="1"/>
          </p:cNvSpPr>
          <p:nvPr>
            <p:ph type="title"/>
          </p:nvPr>
        </p:nvSpPr>
        <p:spPr>
          <a:xfrm>
            <a:off x="474759" y="286674"/>
            <a:ext cx="8194482" cy="1450757"/>
          </a:xfrm>
        </p:spPr>
        <p:txBody>
          <a:bodyPr/>
          <a:lstStyle/>
          <a:p>
            <a:r>
              <a:rPr kumimoji="1" lang="ja-JP" altLang="en-US" dirty="0"/>
              <a:t>起こってはいけない問題が発生</a:t>
            </a:r>
          </a:p>
        </p:txBody>
      </p:sp>
      <mc:AlternateContent xmlns:mc="http://schemas.openxmlformats.org/markup-compatibility/2006">
        <mc:Choice xmlns:am3d="http://schemas.microsoft.com/office/drawing/2017/model3d" xmlns="" Requires="am3d">
          <p:graphicFrame>
            <p:nvGraphicFramePr>
              <p:cNvPr id="4" name="コンテンツ プレースホルダー 3" descr="Smiling Face">
                <a:extLst>
                  <a:ext uri="{FF2B5EF4-FFF2-40B4-BE49-F238E27FC236}">
                    <a16:creationId xmlns:a16="http://schemas.microsoft.com/office/drawing/2014/main" id="{AC7EFF19-DF10-4E1E-A443-15AE76D8EA78}"/>
                  </a:ext>
                </a:extLst>
              </p:cNvPr>
              <p:cNvGraphicFramePr>
                <a:graphicFrameLocks noGrp="1" noChangeAspect="1"/>
              </p:cNvGraphicFramePr>
              <p:nvPr>
                <p:ph idx="1"/>
                <p:extLst>
                  <p:ext uri="{D42A27DB-BD31-4B8C-83A1-F6EECF244321}">
                    <p14:modId xmlns:p14="http://schemas.microsoft.com/office/powerpoint/2010/main" val="2203146272"/>
                  </p:ext>
                </p:extLst>
              </p:nvPr>
            </p:nvGraphicFramePr>
            <p:xfrm>
              <a:off x="5232331" y="1905294"/>
              <a:ext cx="864764" cy="883770"/>
            </p:xfrm>
            <a:graphic>
              <a:graphicData uri="http://schemas.microsoft.com/office/drawing/2017/model3d">
                <am3d:model3d r:embed="rId2">
                  <am3d:spPr>
                    <a:xfrm>
                      <a:off x="0" y="0"/>
                      <a:ext cx="864764" cy="883770"/>
                    </a:xfrm>
                    <a:prstGeom prst="rect">
                      <a:avLst/>
                    </a:prstGeom>
                  </am3d:spPr>
                  <am3d:camera>
                    <am3d:pos x="0" y="0" z="80938013"/>
                    <am3d:up dx="0" dy="36000000" dz="0"/>
                    <am3d:lookAt x="0" y="0" z="0"/>
                    <am3d:perspective fov="2700000"/>
                  </am3d:camera>
                  <am3d:trans>
                    <am3d:meterPerModelUnit n="61067647" d="1000000"/>
                    <am3d:preTrans dx="0" dy="-2" dz="1153533"/>
                    <am3d:scale>
                      <am3d:sx n="1000000" d="1000000"/>
                      <am3d:sy n="1000000" d="1000000"/>
                      <am3d:sz n="1000000" d="1000000"/>
                    </am3d:scale>
                    <am3d:rot ax="662526" ay="-825232" az="-159385"/>
                    <am3d:postTrans dx="0" dy="0" dz="0"/>
                  </am3d:trans>
                  <am3d:attrSrcUrl r:id="rId3"/>
                  <am3d:raster rName="Office3DRenderer" rVer="16.0.8326">
                    <am3d:blip r:embed="rId4"/>
                  </am3d:raster>
                  <am3d:objViewport viewportSz="1453944"/>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コンテンツ プレースホルダー 3" descr="Smiling Face">
                <a:extLst>
                  <a:ext uri="{FF2B5EF4-FFF2-40B4-BE49-F238E27FC236}">
                    <a16:creationId xmlns:am3d="http://schemas.microsoft.com/office/drawing/2017/model3d" xmlns="" xmlns:a16="http://schemas.microsoft.com/office/drawing/2014/main" id="{AC7EFF19-DF10-4E1E-A443-15AE76D8EA78}"/>
                  </a:ext>
                </a:extLst>
              </p:cNvPr>
              <p:cNvPicPr>
                <a:picLocks noGrp="1" noRot="1" noChangeAspect="1" noMove="1" noResize="1" noEditPoints="1" noAdjustHandles="1" noChangeArrowheads="1" noChangeShapeType="1" noCrop="1"/>
              </p:cNvPicPr>
              <p:nvPr/>
            </p:nvPicPr>
            <p:blipFill>
              <a:blip r:embed="rId5"/>
              <a:stretch>
                <a:fillRect/>
              </a:stretch>
            </p:blipFill>
            <p:spPr>
              <a:xfrm>
                <a:off x="5232331" y="1905294"/>
                <a:ext cx="864764" cy="883770"/>
              </a:xfrm>
              <a:prstGeom prst="rect">
                <a:avLst/>
              </a:prstGeom>
            </p:spPr>
          </p:pic>
        </mc:Fallback>
      </mc:AlternateContent>
      <mc:AlternateContent xmlns:mc="http://schemas.openxmlformats.org/markup-compatibility/2006">
        <mc:Choice xmlns:am3d="http://schemas.microsoft.com/office/drawing/2017/model3d" xmlns="" Requires="am3d">
          <p:graphicFrame>
            <p:nvGraphicFramePr>
              <p:cNvPr id="5" name="3D モデル 4" descr="Unamused Face">
                <a:extLst>
                  <a:ext uri="{FF2B5EF4-FFF2-40B4-BE49-F238E27FC236}">
                    <a16:creationId xmlns:a16="http://schemas.microsoft.com/office/drawing/2014/main" id="{F067B715-082F-468F-A7FC-042719C470E0}"/>
                  </a:ext>
                </a:extLst>
              </p:cNvPr>
              <p:cNvGraphicFramePr>
                <a:graphicFrameLocks noChangeAspect="1"/>
              </p:cNvGraphicFramePr>
              <p:nvPr>
                <p:extLst>
                  <p:ext uri="{D42A27DB-BD31-4B8C-83A1-F6EECF244321}">
                    <p14:modId xmlns:p14="http://schemas.microsoft.com/office/powerpoint/2010/main" val="1731544200"/>
                  </p:ext>
                </p:extLst>
              </p:nvPr>
            </p:nvGraphicFramePr>
            <p:xfrm>
              <a:off x="4495150" y="2386172"/>
              <a:ext cx="927988" cy="927988"/>
            </p:xfrm>
            <a:graphic>
              <a:graphicData uri="http://schemas.microsoft.com/office/drawing/2017/model3d">
                <am3d:model3d r:embed="rId6">
                  <am3d:spPr>
                    <a:xfrm>
                      <a:off x="0" y="0"/>
                      <a:ext cx="927988" cy="927988"/>
                    </a:xfrm>
                    <a:prstGeom prst="rect">
                      <a:avLst/>
                    </a:prstGeom>
                  </am3d:spPr>
                  <am3d:camera>
                    <am3d:pos x="0" y="0" z="81041988"/>
                    <am3d:up dx="0" dy="36000000" dz="0"/>
                    <am3d:lookAt x="0" y="0" z="0"/>
                    <am3d:perspective fov="2700000"/>
                  </am3d:camera>
                  <am3d:trans>
                    <am3d:meterPerModelUnit n="60886534" d="1000000"/>
                    <am3d:preTrans dx="0" dy="-2" dz="922324"/>
                    <am3d:scale>
                      <am3d:sx n="1000000" d="1000000"/>
                      <am3d:sy n="1000000" d="1000000"/>
                      <am3d:sz n="1000000" d="1000000"/>
                    </am3d:scale>
                    <am3d:rot ax="241434" ay="-553899" az="-38799"/>
                    <am3d:postTrans dx="0" dy="0" dz="0"/>
                  </am3d:trans>
                  <am3d:attrSrcUrl r:id="rId7"/>
                  <am3d:raster rName="Office3DRenderer" rVer="16.0.8326">
                    <am3d:blip r:embed="rId8"/>
                  </am3d:raster>
                  <am3d:objViewport viewportSz="155296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5" name="3D モデル 4" descr="Unamused Face">
                <a:extLst>
                  <a:ext uri="{FF2B5EF4-FFF2-40B4-BE49-F238E27FC236}">
                    <a16:creationId xmlns:am3d="http://schemas.microsoft.com/office/drawing/2017/model3d" xmlns="" xmlns:a16="http://schemas.microsoft.com/office/drawing/2014/main" id="{F067B715-082F-468F-A7FC-042719C470E0}"/>
                  </a:ext>
                </a:extLst>
              </p:cNvPr>
              <p:cNvPicPr>
                <a:picLocks noGrp="1" noRot="1" noChangeAspect="1" noMove="1" noResize="1" noEditPoints="1" noAdjustHandles="1" noChangeArrowheads="1" noChangeShapeType="1" noCrop="1"/>
              </p:cNvPicPr>
              <p:nvPr/>
            </p:nvPicPr>
            <p:blipFill>
              <a:blip r:embed="rId9"/>
              <a:stretch>
                <a:fillRect/>
              </a:stretch>
            </p:blipFill>
            <p:spPr>
              <a:xfrm>
                <a:off x="4495150" y="2386172"/>
                <a:ext cx="927988" cy="927988"/>
              </a:xfrm>
              <a:prstGeom prst="rect">
                <a:avLst/>
              </a:prstGeom>
            </p:spPr>
          </p:pic>
        </mc:Fallback>
      </mc:AlternateContent>
      <mc:AlternateContent xmlns:mc="http://schemas.openxmlformats.org/markup-compatibility/2006">
        <mc:Choice xmlns:am3d="http://schemas.microsoft.com/office/drawing/2017/model3d" xmlns="" Requires="am3d">
          <p:graphicFrame>
            <p:nvGraphicFramePr>
              <p:cNvPr id="6" name="コンテンツ プレースホルダー 3" descr="Smiling Face">
                <a:extLst>
                  <a:ext uri="{FF2B5EF4-FFF2-40B4-BE49-F238E27FC236}">
                    <a16:creationId xmlns:a16="http://schemas.microsoft.com/office/drawing/2014/main" id="{6BB8692A-3E37-4AD6-AB3A-BDBADC8B51D8}"/>
                  </a:ext>
                </a:extLst>
              </p:cNvPr>
              <p:cNvGraphicFramePr>
                <a:graphicFrameLocks noChangeAspect="1"/>
              </p:cNvGraphicFramePr>
              <p:nvPr>
                <p:extLst>
                  <p:ext uri="{D42A27DB-BD31-4B8C-83A1-F6EECF244321}">
                    <p14:modId xmlns:p14="http://schemas.microsoft.com/office/powerpoint/2010/main" val="3991328055"/>
                  </p:ext>
                </p:extLst>
              </p:nvPr>
            </p:nvGraphicFramePr>
            <p:xfrm>
              <a:off x="5793862" y="2546993"/>
              <a:ext cx="864763" cy="883769"/>
            </p:xfrm>
            <a:graphic>
              <a:graphicData uri="http://schemas.microsoft.com/office/drawing/2017/model3d">
                <am3d:model3d r:embed="rId2">
                  <am3d:spPr>
                    <a:xfrm>
                      <a:off x="0" y="0"/>
                      <a:ext cx="864763" cy="883769"/>
                    </a:xfrm>
                    <a:prstGeom prst="rect">
                      <a:avLst/>
                    </a:prstGeom>
                  </am3d:spPr>
                  <am3d:camera>
                    <am3d:pos x="0" y="0" z="80938013"/>
                    <am3d:up dx="0" dy="36000000" dz="0"/>
                    <am3d:lookAt x="0" y="0" z="0"/>
                    <am3d:perspective fov="2700000"/>
                  </am3d:camera>
                  <am3d:trans>
                    <am3d:meterPerModelUnit n="61067647" d="1000000"/>
                    <am3d:preTrans dx="0" dy="-2" dz="1153533"/>
                    <am3d:scale>
                      <am3d:sx n="1000000" d="1000000"/>
                      <am3d:sy n="1000000" d="1000000"/>
                      <am3d:sz n="1000000" d="1000000"/>
                    </am3d:scale>
                    <am3d:rot ax="662526" ay="-825232" az="-159385"/>
                    <am3d:postTrans dx="0" dy="0" dz="0"/>
                  </am3d:trans>
                  <am3d:attrSrcUrl r:id="rId3"/>
                  <am3d:raster rName="Office3DRenderer" rVer="16.0.8326">
                    <am3d:blip r:embed="rId10"/>
                  </am3d:raster>
                  <am3d:objViewport viewportSz="1453941"/>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6" name="コンテンツ プレースホルダー 3" descr="Smiling Face">
                <a:extLst>
                  <a:ext uri="{FF2B5EF4-FFF2-40B4-BE49-F238E27FC236}">
                    <a16:creationId xmlns:am3d="http://schemas.microsoft.com/office/drawing/2017/model3d" xmlns="" xmlns:a16="http://schemas.microsoft.com/office/drawing/2014/main" id="{6BB8692A-3E37-4AD6-AB3A-BDBADC8B51D8}"/>
                  </a:ext>
                </a:extLst>
              </p:cNvPr>
              <p:cNvPicPr>
                <a:picLocks noGrp="1" noRot="1" noChangeAspect="1" noMove="1" noResize="1" noEditPoints="1" noAdjustHandles="1" noChangeArrowheads="1" noChangeShapeType="1" noCrop="1"/>
              </p:cNvPicPr>
              <p:nvPr/>
            </p:nvPicPr>
            <p:blipFill>
              <a:blip r:embed="rId11"/>
              <a:stretch>
                <a:fillRect/>
              </a:stretch>
            </p:blipFill>
            <p:spPr>
              <a:xfrm>
                <a:off x="5793862" y="2546993"/>
                <a:ext cx="864763" cy="883769"/>
              </a:xfrm>
              <a:prstGeom prst="rect">
                <a:avLst/>
              </a:prstGeom>
            </p:spPr>
          </p:pic>
        </mc:Fallback>
      </mc:AlternateContent>
      <mc:AlternateContent xmlns:mc="http://schemas.openxmlformats.org/markup-compatibility/2006">
        <mc:Choice xmlns:am3d="http://schemas.microsoft.com/office/drawing/2017/model3d" xmlns="" Requires="am3d">
          <p:graphicFrame>
            <p:nvGraphicFramePr>
              <p:cNvPr id="7" name="コンテンツ プレースホルダー 3" descr="Smiling Face">
                <a:extLst>
                  <a:ext uri="{FF2B5EF4-FFF2-40B4-BE49-F238E27FC236}">
                    <a16:creationId xmlns:a16="http://schemas.microsoft.com/office/drawing/2014/main" id="{AA4F3C39-7C69-499C-B959-FFA8FD011D74}"/>
                  </a:ext>
                </a:extLst>
              </p:cNvPr>
              <p:cNvGraphicFramePr>
                <a:graphicFrameLocks noChangeAspect="1"/>
              </p:cNvGraphicFramePr>
              <p:nvPr>
                <p:extLst>
                  <p:ext uri="{D42A27DB-BD31-4B8C-83A1-F6EECF244321}">
                    <p14:modId xmlns:p14="http://schemas.microsoft.com/office/powerpoint/2010/main" val="3742613836"/>
                  </p:ext>
                </p:extLst>
              </p:nvPr>
            </p:nvGraphicFramePr>
            <p:xfrm>
              <a:off x="6355393" y="3188692"/>
              <a:ext cx="864763" cy="883769"/>
            </p:xfrm>
            <a:graphic>
              <a:graphicData uri="http://schemas.microsoft.com/office/drawing/2017/model3d">
                <am3d:model3d r:embed="rId2">
                  <am3d:spPr>
                    <a:xfrm>
                      <a:off x="0" y="0"/>
                      <a:ext cx="864763" cy="883769"/>
                    </a:xfrm>
                    <a:prstGeom prst="rect">
                      <a:avLst/>
                    </a:prstGeom>
                  </am3d:spPr>
                  <am3d:camera>
                    <am3d:pos x="0" y="0" z="80938013"/>
                    <am3d:up dx="0" dy="36000000" dz="0"/>
                    <am3d:lookAt x="0" y="0" z="0"/>
                    <am3d:perspective fov="2700000"/>
                  </am3d:camera>
                  <am3d:trans>
                    <am3d:meterPerModelUnit n="61067647" d="1000000"/>
                    <am3d:preTrans dx="0" dy="-2" dz="1153533"/>
                    <am3d:scale>
                      <am3d:sx n="1000000" d="1000000"/>
                      <am3d:sy n="1000000" d="1000000"/>
                      <am3d:sz n="1000000" d="1000000"/>
                    </am3d:scale>
                    <am3d:rot ax="662526" ay="-825232" az="-159385"/>
                    <am3d:postTrans dx="0" dy="0" dz="0"/>
                  </am3d:trans>
                  <am3d:attrSrcUrl r:id="rId3"/>
                  <am3d:raster rName="Office3DRenderer" rVer="16.0.8326">
                    <am3d:blip r:embed="rId12"/>
                  </am3d:raster>
                  <am3d:objViewport viewportSz="1453941"/>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7" name="コンテンツ プレースホルダー 3" descr="Smiling Face">
                <a:extLst>
                  <a:ext uri="{FF2B5EF4-FFF2-40B4-BE49-F238E27FC236}">
                    <a16:creationId xmlns:am3d="http://schemas.microsoft.com/office/drawing/2017/model3d" xmlns="" xmlns:a16="http://schemas.microsoft.com/office/drawing/2014/main" id="{AA4F3C39-7C69-499C-B959-FFA8FD011D74}"/>
                  </a:ext>
                </a:extLst>
              </p:cNvPr>
              <p:cNvPicPr>
                <a:picLocks noGrp="1" noRot="1" noChangeAspect="1" noMove="1" noResize="1" noEditPoints="1" noAdjustHandles="1" noChangeArrowheads="1" noChangeShapeType="1" noCrop="1"/>
              </p:cNvPicPr>
              <p:nvPr/>
            </p:nvPicPr>
            <p:blipFill>
              <a:blip r:embed="rId11"/>
              <a:stretch>
                <a:fillRect/>
              </a:stretch>
            </p:blipFill>
            <p:spPr>
              <a:xfrm>
                <a:off x="6355393" y="3188692"/>
                <a:ext cx="864763" cy="883769"/>
              </a:xfrm>
              <a:prstGeom prst="rect">
                <a:avLst/>
              </a:prstGeom>
            </p:spPr>
          </p:pic>
        </mc:Fallback>
      </mc:AlternateContent>
      <mc:AlternateContent xmlns:mc="http://schemas.openxmlformats.org/markup-compatibility/2006">
        <mc:Choice xmlns:am3d="http://schemas.microsoft.com/office/drawing/2017/model3d" xmlns="" Requires="am3d">
          <p:graphicFrame>
            <p:nvGraphicFramePr>
              <p:cNvPr id="8" name="コンテンツ プレースホルダー 3" descr="Smiling Face">
                <a:extLst>
                  <a:ext uri="{FF2B5EF4-FFF2-40B4-BE49-F238E27FC236}">
                    <a16:creationId xmlns:a16="http://schemas.microsoft.com/office/drawing/2014/main" id="{600B618B-2413-4D2E-9FB3-647FEF95DB64}"/>
                  </a:ext>
                </a:extLst>
              </p:cNvPr>
              <p:cNvGraphicFramePr>
                <a:graphicFrameLocks noChangeAspect="1"/>
              </p:cNvGraphicFramePr>
              <p:nvPr>
                <p:extLst>
                  <p:ext uri="{D42A27DB-BD31-4B8C-83A1-F6EECF244321}">
                    <p14:modId xmlns:p14="http://schemas.microsoft.com/office/powerpoint/2010/main" val="89245054"/>
                  </p:ext>
                </p:extLst>
              </p:nvPr>
            </p:nvGraphicFramePr>
            <p:xfrm>
              <a:off x="6932839" y="3830391"/>
              <a:ext cx="864763" cy="883769"/>
            </p:xfrm>
            <a:graphic>
              <a:graphicData uri="http://schemas.microsoft.com/office/drawing/2017/model3d">
                <am3d:model3d r:embed="rId2">
                  <am3d:spPr>
                    <a:xfrm>
                      <a:off x="0" y="0"/>
                      <a:ext cx="864763" cy="883769"/>
                    </a:xfrm>
                    <a:prstGeom prst="rect">
                      <a:avLst/>
                    </a:prstGeom>
                  </am3d:spPr>
                  <am3d:camera>
                    <am3d:pos x="0" y="0" z="80938013"/>
                    <am3d:up dx="0" dy="36000000" dz="0"/>
                    <am3d:lookAt x="0" y="0" z="0"/>
                    <am3d:perspective fov="2700000"/>
                  </am3d:camera>
                  <am3d:trans>
                    <am3d:meterPerModelUnit n="61067647" d="1000000"/>
                    <am3d:preTrans dx="0" dy="-2" dz="1153533"/>
                    <am3d:scale>
                      <am3d:sx n="1000000" d="1000000"/>
                      <am3d:sy n="1000000" d="1000000"/>
                      <am3d:sz n="1000000" d="1000000"/>
                    </am3d:scale>
                    <am3d:rot ax="662526" ay="-825232" az="-159385"/>
                    <am3d:postTrans dx="0" dy="0" dz="0"/>
                  </am3d:trans>
                  <am3d:attrSrcUrl r:id="rId3"/>
                  <am3d:raster rName="Office3DRenderer" rVer="16.0.8326">
                    <am3d:blip r:embed="rId12"/>
                  </am3d:raster>
                  <am3d:objViewport viewportSz="1453941"/>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8" name="コンテンツ プレースホルダー 3" descr="Smiling Face">
                <a:extLst>
                  <a:ext uri="{FF2B5EF4-FFF2-40B4-BE49-F238E27FC236}">
                    <a16:creationId xmlns:am3d="http://schemas.microsoft.com/office/drawing/2017/model3d" xmlns="" xmlns:a16="http://schemas.microsoft.com/office/drawing/2014/main" id="{600B618B-2413-4D2E-9FB3-647FEF95DB64}"/>
                  </a:ext>
                </a:extLst>
              </p:cNvPr>
              <p:cNvPicPr>
                <a:picLocks noGrp="1" noRot="1" noChangeAspect="1" noMove="1" noResize="1" noEditPoints="1" noAdjustHandles="1" noChangeArrowheads="1" noChangeShapeType="1" noCrop="1"/>
              </p:cNvPicPr>
              <p:nvPr/>
            </p:nvPicPr>
            <p:blipFill>
              <a:blip r:embed="rId11"/>
              <a:stretch>
                <a:fillRect/>
              </a:stretch>
            </p:blipFill>
            <p:spPr>
              <a:xfrm>
                <a:off x="6932839" y="3830391"/>
                <a:ext cx="864763" cy="883769"/>
              </a:xfrm>
              <a:prstGeom prst="rect">
                <a:avLst/>
              </a:prstGeom>
            </p:spPr>
          </p:pic>
        </mc:Fallback>
      </mc:AlternateContent>
      <mc:AlternateContent xmlns:mc="http://schemas.openxmlformats.org/markup-compatibility/2006">
        <mc:Choice xmlns:am3d="http://schemas.microsoft.com/office/drawing/2017/model3d" xmlns="" Requires="am3d">
          <p:graphicFrame>
            <p:nvGraphicFramePr>
              <p:cNvPr id="9" name="コンテンツ プレースホルダー 3" descr="Smiling Face">
                <a:extLst>
                  <a:ext uri="{FF2B5EF4-FFF2-40B4-BE49-F238E27FC236}">
                    <a16:creationId xmlns:a16="http://schemas.microsoft.com/office/drawing/2014/main" id="{F6F671F9-4D23-43D0-8305-175B8326D3C9}"/>
                  </a:ext>
                </a:extLst>
              </p:cNvPr>
              <p:cNvGraphicFramePr>
                <a:graphicFrameLocks noChangeAspect="1"/>
              </p:cNvGraphicFramePr>
              <p:nvPr>
                <p:extLst>
                  <p:ext uri="{D42A27DB-BD31-4B8C-83A1-F6EECF244321}">
                    <p14:modId xmlns:p14="http://schemas.microsoft.com/office/powerpoint/2010/main" val="3799202077"/>
                  </p:ext>
                </p:extLst>
              </p:nvPr>
            </p:nvGraphicFramePr>
            <p:xfrm>
              <a:off x="7514576" y="4477758"/>
              <a:ext cx="864763" cy="883769"/>
            </p:xfrm>
            <a:graphic>
              <a:graphicData uri="http://schemas.microsoft.com/office/drawing/2017/model3d">
                <am3d:model3d r:embed="rId2">
                  <am3d:spPr>
                    <a:xfrm>
                      <a:off x="0" y="0"/>
                      <a:ext cx="864763" cy="883769"/>
                    </a:xfrm>
                    <a:prstGeom prst="rect">
                      <a:avLst/>
                    </a:prstGeom>
                  </am3d:spPr>
                  <am3d:camera>
                    <am3d:pos x="0" y="0" z="80938013"/>
                    <am3d:up dx="0" dy="36000000" dz="0"/>
                    <am3d:lookAt x="0" y="0" z="0"/>
                    <am3d:perspective fov="2700000"/>
                  </am3d:camera>
                  <am3d:trans>
                    <am3d:meterPerModelUnit n="61067647" d="1000000"/>
                    <am3d:preTrans dx="0" dy="-2" dz="1153533"/>
                    <am3d:scale>
                      <am3d:sx n="1000000" d="1000000"/>
                      <am3d:sy n="1000000" d="1000000"/>
                      <am3d:sz n="1000000" d="1000000"/>
                    </am3d:scale>
                    <am3d:rot ax="662526" ay="-825232" az="-159385"/>
                    <am3d:postTrans dx="0" dy="0" dz="0"/>
                  </am3d:trans>
                  <am3d:attrSrcUrl r:id="rId3"/>
                  <am3d:raster rName="Office3DRenderer" rVer="16.0.8326">
                    <am3d:blip r:embed="rId12"/>
                  </am3d:raster>
                  <am3d:objViewport viewportSz="1453941"/>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9" name="コンテンツ プレースホルダー 3" descr="Smiling Face">
                <a:extLst>
                  <a:ext uri="{FF2B5EF4-FFF2-40B4-BE49-F238E27FC236}">
                    <a16:creationId xmlns:am3d="http://schemas.microsoft.com/office/drawing/2017/model3d" xmlns="" xmlns:a16="http://schemas.microsoft.com/office/drawing/2014/main" id="{F6F671F9-4D23-43D0-8305-175B8326D3C9}"/>
                  </a:ext>
                </a:extLst>
              </p:cNvPr>
              <p:cNvPicPr>
                <a:picLocks noGrp="1" noRot="1" noChangeAspect="1" noMove="1" noResize="1" noEditPoints="1" noAdjustHandles="1" noChangeArrowheads="1" noChangeShapeType="1" noCrop="1"/>
              </p:cNvPicPr>
              <p:nvPr/>
            </p:nvPicPr>
            <p:blipFill>
              <a:blip r:embed="rId11"/>
              <a:stretch>
                <a:fillRect/>
              </a:stretch>
            </p:blipFill>
            <p:spPr>
              <a:xfrm>
                <a:off x="7514576" y="4477758"/>
                <a:ext cx="864763" cy="883769"/>
              </a:xfrm>
              <a:prstGeom prst="rect">
                <a:avLst/>
              </a:prstGeom>
            </p:spPr>
          </p:pic>
        </mc:Fallback>
      </mc:AlternateContent>
      <mc:AlternateContent xmlns:mc="http://schemas.openxmlformats.org/markup-compatibility/2006">
        <mc:Choice xmlns:am3d="http://schemas.microsoft.com/office/drawing/2017/model3d" xmlns="" Requires="am3d">
          <p:graphicFrame>
            <p:nvGraphicFramePr>
              <p:cNvPr id="10" name="コンテンツ プレースホルダー 3" descr="Smiling Face">
                <a:extLst>
                  <a:ext uri="{FF2B5EF4-FFF2-40B4-BE49-F238E27FC236}">
                    <a16:creationId xmlns:a16="http://schemas.microsoft.com/office/drawing/2014/main" id="{2A12C431-48A9-4664-84C3-3384BABBB102}"/>
                  </a:ext>
                </a:extLst>
              </p:cNvPr>
              <p:cNvGraphicFramePr>
                <a:graphicFrameLocks noChangeAspect="1"/>
              </p:cNvGraphicFramePr>
              <p:nvPr>
                <p:extLst>
                  <p:ext uri="{D42A27DB-BD31-4B8C-83A1-F6EECF244321}">
                    <p14:modId xmlns:p14="http://schemas.microsoft.com/office/powerpoint/2010/main" val="1200218137"/>
                  </p:ext>
                </p:extLst>
              </p:nvPr>
            </p:nvGraphicFramePr>
            <p:xfrm>
              <a:off x="5735315" y="3813599"/>
              <a:ext cx="864763" cy="883769"/>
            </p:xfrm>
            <a:graphic>
              <a:graphicData uri="http://schemas.microsoft.com/office/drawing/2017/model3d">
                <am3d:model3d r:embed="rId2">
                  <am3d:spPr>
                    <a:xfrm>
                      <a:off x="0" y="0"/>
                      <a:ext cx="864763" cy="883769"/>
                    </a:xfrm>
                    <a:prstGeom prst="rect">
                      <a:avLst/>
                    </a:prstGeom>
                  </am3d:spPr>
                  <am3d:camera>
                    <am3d:pos x="0" y="0" z="80938013"/>
                    <am3d:up dx="0" dy="36000000" dz="0"/>
                    <am3d:lookAt x="0" y="0" z="0"/>
                    <am3d:perspective fov="2700000"/>
                  </am3d:camera>
                  <am3d:trans>
                    <am3d:meterPerModelUnit n="61067647" d="1000000"/>
                    <am3d:preTrans dx="0" dy="-2" dz="1153533"/>
                    <am3d:scale>
                      <am3d:sx n="1000000" d="1000000"/>
                      <am3d:sy n="1000000" d="1000000"/>
                      <am3d:sz n="1000000" d="1000000"/>
                    </am3d:scale>
                    <am3d:rot ax="662526" ay="-825232" az="-159385"/>
                    <am3d:postTrans dx="0" dy="0" dz="0"/>
                  </am3d:trans>
                  <am3d:attrSrcUrl r:id="rId3"/>
                  <am3d:raster rName="Office3DRenderer" rVer="16.0.8326">
                    <am3d:blip r:embed="rId12"/>
                  </am3d:raster>
                  <am3d:objViewport viewportSz="1453941"/>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0" name="コンテンツ プレースホルダー 3" descr="Smiling Face">
                <a:extLst>
                  <a:ext uri="{FF2B5EF4-FFF2-40B4-BE49-F238E27FC236}">
                    <a16:creationId xmlns:am3d="http://schemas.microsoft.com/office/drawing/2017/model3d" xmlns="" xmlns:a16="http://schemas.microsoft.com/office/drawing/2014/main" id="{2A12C431-48A9-4664-84C3-3384BABBB102}"/>
                  </a:ext>
                </a:extLst>
              </p:cNvPr>
              <p:cNvPicPr>
                <a:picLocks noGrp="1" noRot="1" noChangeAspect="1" noMove="1" noResize="1" noEditPoints="1" noAdjustHandles="1" noChangeArrowheads="1" noChangeShapeType="1" noCrop="1"/>
              </p:cNvPicPr>
              <p:nvPr/>
            </p:nvPicPr>
            <p:blipFill>
              <a:blip r:embed="rId11"/>
              <a:stretch>
                <a:fillRect/>
              </a:stretch>
            </p:blipFill>
            <p:spPr>
              <a:xfrm>
                <a:off x="5735315" y="3813599"/>
                <a:ext cx="864763" cy="883769"/>
              </a:xfrm>
              <a:prstGeom prst="rect">
                <a:avLst/>
              </a:prstGeom>
            </p:spPr>
          </p:pic>
        </mc:Fallback>
      </mc:AlternateContent>
      <mc:AlternateContent xmlns:mc="http://schemas.openxmlformats.org/markup-compatibility/2006">
        <mc:Choice xmlns:am3d="http://schemas.microsoft.com/office/drawing/2017/model3d" xmlns="" Requires="am3d">
          <p:graphicFrame>
            <p:nvGraphicFramePr>
              <p:cNvPr id="11" name="コンテンツ プレースホルダー 3" descr="Smiling Face">
                <a:extLst>
                  <a:ext uri="{FF2B5EF4-FFF2-40B4-BE49-F238E27FC236}">
                    <a16:creationId xmlns:a16="http://schemas.microsoft.com/office/drawing/2014/main" id="{C71AAFC1-5087-4635-BE92-949D936D7F9E}"/>
                  </a:ext>
                </a:extLst>
              </p:cNvPr>
              <p:cNvGraphicFramePr>
                <a:graphicFrameLocks noChangeAspect="1"/>
              </p:cNvGraphicFramePr>
              <p:nvPr>
                <p:extLst>
                  <p:ext uri="{D42A27DB-BD31-4B8C-83A1-F6EECF244321}">
                    <p14:modId xmlns:p14="http://schemas.microsoft.com/office/powerpoint/2010/main" val="2924568542"/>
                  </p:ext>
                </p:extLst>
              </p:nvPr>
            </p:nvGraphicFramePr>
            <p:xfrm>
              <a:off x="5119906" y="3122984"/>
              <a:ext cx="864763" cy="883769"/>
            </p:xfrm>
            <a:graphic>
              <a:graphicData uri="http://schemas.microsoft.com/office/drawing/2017/model3d">
                <am3d:model3d r:embed="rId2">
                  <am3d:spPr>
                    <a:xfrm>
                      <a:off x="0" y="0"/>
                      <a:ext cx="864763" cy="883769"/>
                    </a:xfrm>
                    <a:prstGeom prst="rect">
                      <a:avLst/>
                    </a:prstGeom>
                  </am3d:spPr>
                  <am3d:camera>
                    <am3d:pos x="0" y="0" z="80938013"/>
                    <am3d:up dx="0" dy="36000000" dz="0"/>
                    <am3d:lookAt x="0" y="0" z="0"/>
                    <am3d:perspective fov="2700000"/>
                  </am3d:camera>
                  <am3d:trans>
                    <am3d:meterPerModelUnit n="61067647" d="1000000"/>
                    <am3d:preTrans dx="0" dy="-2" dz="1153533"/>
                    <am3d:scale>
                      <am3d:sx n="1000000" d="1000000"/>
                      <am3d:sy n="1000000" d="1000000"/>
                      <am3d:sz n="1000000" d="1000000"/>
                    </am3d:scale>
                    <am3d:rot ax="662526" ay="-825232" az="-159385"/>
                    <am3d:postTrans dx="0" dy="0" dz="0"/>
                  </am3d:trans>
                  <am3d:attrSrcUrl r:id="rId3"/>
                  <am3d:raster rName="Office3DRenderer" rVer="16.0.8326">
                    <am3d:blip r:embed="rId10"/>
                  </am3d:raster>
                  <am3d:objViewport viewportSz="1453941"/>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1" name="コンテンツ プレースホルダー 3" descr="Smiling Face">
                <a:extLst>
                  <a:ext uri="{FF2B5EF4-FFF2-40B4-BE49-F238E27FC236}">
                    <a16:creationId xmlns:am3d="http://schemas.microsoft.com/office/drawing/2017/model3d" xmlns="" xmlns:a16="http://schemas.microsoft.com/office/drawing/2014/main" id="{C71AAFC1-5087-4635-BE92-949D936D7F9E}"/>
                  </a:ext>
                </a:extLst>
              </p:cNvPr>
              <p:cNvPicPr>
                <a:picLocks noGrp="1" noRot="1" noChangeAspect="1" noMove="1" noResize="1" noEditPoints="1" noAdjustHandles="1" noChangeArrowheads="1" noChangeShapeType="1" noCrop="1"/>
              </p:cNvPicPr>
              <p:nvPr/>
            </p:nvPicPr>
            <p:blipFill>
              <a:blip r:embed="rId11"/>
              <a:stretch>
                <a:fillRect/>
              </a:stretch>
            </p:blipFill>
            <p:spPr>
              <a:xfrm>
                <a:off x="5119906" y="3122984"/>
                <a:ext cx="864763" cy="883769"/>
              </a:xfrm>
              <a:prstGeom prst="rect">
                <a:avLst/>
              </a:prstGeom>
            </p:spPr>
          </p:pic>
        </mc:Fallback>
      </mc:AlternateContent>
      <mc:AlternateContent xmlns:mc="http://schemas.openxmlformats.org/markup-compatibility/2006">
        <mc:Choice xmlns:am3d="http://schemas.microsoft.com/office/drawing/2017/model3d" xmlns="" Requires="am3d">
          <p:graphicFrame>
            <p:nvGraphicFramePr>
              <p:cNvPr id="12" name="コンテンツ プレースホルダー 3" descr="Smiling Face">
                <a:extLst>
                  <a:ext uri="{FF2B5EF4-FFF2-40B4-BE49-F238E27FC236}">
                    <a16:creationId xmlns:a16="http://schemas.microsoft.com/office/drawing/2014/main" id="{CC093D09-9D45-49F9-8301-CC43BA48F893}"/>
                  </a:ext>
                </a:extLst>
              </p:cNvPr>
              <p:cNvGraphicFramePr>
                <a:graphicFrameLocks noChangeAspect="1"/>
              </p:cNvGraphicFramePr>
              <p:nvPr>
                <p:extLst>
                  <p:ext uri="{D42A27DB-BD31-4B8C-83A1-F6EECF244321}">
                    <p14:modId xmlns:p14="http://schemas.microsoft.com/office/powerpoint/2010/main" val="3883157995"/>
                  </p:ext>
                </p:extLst>
              </p:nvPr>
            </p:nvGraphicFramePr>
            <p:xfrm>
              <a:off x="6932838" y="5226349"/>
              <a:ext cx="864763" cy="883769"/>
            </p:xfrm>
            <a:graphic>
              <a:graphicData uri="http://schemas.microsoft.com/office/drawing/2017/model3d">
                <am3d:model3d r:embed="rId2">
                  <am3d:spPr>
                    <a:xfrm>
                      <a:off x="0" y="0"/>
                      <a:ext cx="864763" cy="883769"/>
                    </a:xfrm>
                    <a:prstGeom prst="rect">
                      <a:avLst/>
                    </a:prstGeom>
                  </am3d:spPr>
                  <am3d:camera>
                    <am3d:pos x="0" y="0" z="80938013"/>
                    <am3d:up dx="0" dy="36000000" dz="0"/>
                    <am3d:lookAt x="0" y="0" z="0"/>
                    <am3d:perspective fov="2700000"/>
                  </am3d:camera>
                  <am3d:trans>
                    <am3d:meterPerModelUnit n="61067647" d="1000000"/>
                    <am3d:preTrans dx="0" dy="-2" dz="1153533"/>
                    <am3d:scale>
                      <am3d:sx n="1000000" d="1000000"/>
                      <am3d:sy n="1000000" d="1000000"/>
                      <am3d:sz n="1000000" d="1000000"/>
                    </am3d:scale>
                    <am3d:rot ax="662526" ay="-825232" az="-159385"/>
                    <am3d:postTrans dx="0" dy="0" dz="0"/>
                  </am3d:trans>
                  <am3d:attrSrcUrl r:id="rId3"/>
                  <am3d:raster rName="Office3DRenderer" rVer="16.0.8326">
                    <am3d:blip r:embed="rId12"/>
                  </am3d:raster>
                  <am3d:objViewport viewportSz="1453941"/>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2" name="コンテンツ プレースホルダー 3" descr="Smiling Face">
                <a:extLst>
                  <a:ext uri="{FF2B5EF4-FFF2-40B4-BE49-F238E27FC236}">
                    <a16:creationId xmlns:am3d="http://schemas.microsoft.com/office/drawing/2017/model3d" xmlns="" xmlns:a16="http://schemas.microsoft.com/office/drawing/2014/main" id="{CC093D09-9D45-49F9-8301-CC43BA48F893}"/>
                  </a:ext>
                </a:extLst>
              </p:cNvPr>
              <p:cNvPicPr>
                <a:picLocks noGrp="1" noRot="1" noChangeAspect="1" noMove="1" noResize="1" noEditPoints="1" noAdjustHandles="1" noChangeArrowheads="1" noChangeShapeType="1" noCrop="1"/>
              </p:cNvPicPr>
              <p:nvPr/>
            </p:nvPicPr>
            <p:blipFill>
              <a:blip r:embed="rId11"/>
              <a:stretch>
                <a:fillRect/>
              </a:stretch>
            </p:blipFill>
            <p:spPr>
              <a:xfrm>
                <a:off x="6932838" y="5226349"/>
                <a:ext cx="864763" cy="883769"/>
              </a:xfrm>
              <a:prstGeom prst="rect">
                <a:avLst/>
              </a:prstGeom>
            </p:spPr>
          </p:pic>
        </mc:Fallback>
      </mc:AlternateContent>
      <mc:AlternateContent xmlns:mc="http://schemas.openxmlformats.org/markup-compatibility/2006">
        <mc:Choice xmlns:am3d="http://schemas.microsoft.com/office/drawing/2017/model3d" xmlns="" Requires="am3d">
          <p:graphicFrame>
            <p:nvGraphicFramePr>
              <p:cNvPr id="13" name="コンテンツ プレースホルダー 3" descr="Smiling Face">
                <a:extLst>
                  <a:ext uri="{FF2B5EF4-FFF2-40B4-BE49-F238E27FC236}">
                    <a16:creationId xmlns:a16="http://schemas.microsoft.com/office/drawing/2014/main" id="{48583E48-D514-4C6B-965C-C8FAFA4CAF85}"/>
                  </a:ext>
                </a:extLst>
              </p:cNvPr>
              <p:cNvGraphicFramePr>
                <a:graphicFrameLocks noChangeAspect="1"/>
              </p:cNvGraphicFramePr>
              <p:nvPr>
                <p:extLst>
                  <p:ext uri="{D42A27DB-BD31-4B8C-83A1-F6EECF244321}">
                    <p14:modId xmlns:p14="http://schemas.microsoft.com/office/powerpoint/2010/main" val="2738057457"/>
                  </p:ext>
                </p:extLst>
              </p:nvPr>
            </p:nvGraphicFramePr>
            <p:xfrm>
              <a:off x="6333867" y="4477757"/>
              <a:ext cx="864763" cy="883769"/>
            </p:xfrm>
            <a:graphic>
              <a:graphicData uri="http://schemas.microsoft.com/office/drawing/2017/model3d">
                <am3d:model3d r:embed="rId2">
                  <am3d:spPr>
                    <a:xfrm>
                      <a:off x="0" y="0"/>
                      <a:ext cx="864763" cy="883769"/>
                    </a:xfrm>
                    <a:prstGeom prst="rect">
                      <a:avLst/>
                    </a:prstGeom>
                  </am3d:spPr>
                  <am3d:camera>
                    <am3d:pos x="0" y="0" z="80938013"/>
                    <am3d:up dx="0" dy="36000000" dz="0"/>
                    <am3d:lookAt x="0" y="0" z="0"/>
                    <am3d:perspective fov="2700000"/>
                  </am3d:camera>
                  <am3d:trans>
                    <am3d:meterPerModelUnit n="61067647" d="1000000"/>
                    <am3d:preTrans dx="0" dy="-2" dz="1153533"/>
                    <am3d:scale>
                      <am3d:sx n="1000000" d="1000000"/>
                      <am3d:sy n="1000000" d="1000000"/>
                      <am3d:sz n="1000000" d="1000000"/>
                    </am3d:scale>
                    <am3d:rot ax="662526" ay="-825232" az="-159385"/>
                    <am3d:postTrans dx="0" dy="0" dz="0"/>
                  </am3d:trans>
                  <am3d:attrSrcUrl r:id="rId3"/>
                  <am3d:raster rName="Office3DRenderer" rVer="16.0.8326">
                    <am3d:blip r:embed="rId12"/>
                  </am3d:raster>
                  <am3d:objViewport viewportSz="1453941"/>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3" name="コンテンツ プレースホルダー 3" descr="Smiling Face">
                <a:extLst>
                  <a:ext uri="{FF2B5EF4-FFF2-40B4-BE49-F238E27FC236}">
                    <a16:creationId xmlns:am3d="http://schemas.microsoft.com/office/drawing/2017/model3d" xmlns="" xmlns:a16="http://schemas.microsoft.com/office/drawing/2014/main" id="{48583E48-D514-4C6B-965C-C8FAFA4CAF85}"/>
                  </a:ext>
                </a:extLst>
              </p:cNvPr>
              <p:cNvPicPr>
                <a:picLocks noGrp="1" noRot="1" noChangeAspect="1" noMove="1" noResize="1" noEditPoints="1" noAdjustHandles="1" noChangeArrowheads="1" noChangeShapeType="1" noCrop="1"/>
              </p:cNvPicPr>
              <p:nvPr/>
            </p:nvPicPr>
            <p:blipFill>
              <a:blip r:embed="rId11"/>
              <a:stretch>
                <a:fillRect/>
              </a:stretch>
            </p:blipFill>
            <p:spPr>
              <a:xfrm>
                <a:off x="6333867" y="4477757"/>
                <a:ext cx="864763" cy="883769"/>
              </a:xfrm>
              <a:prstGeom prst="rect">
                <a:avLst/>
              </a:prstGeom>
            </p:spPr>
          </p:pic>
        </mc:Fallback>
      </mc:AlternateContent>
      <mc:AlternateContent xmlns:mc="http://schemas.openxmlformats.org/markup-compatibility/2006">
        <mc:Choice xmlns:am3d="http://schemas.microsoft.com/office/drawing/2017/model3d" xmlns="" Requires="am3d">
          <p:graphicFrame>
            <p:nvGraphicFramePr>
              <p:cNvPr id="14" name="コンテンツ プレースホルダー 3" descr="Smiling Face">
                <a:extLst>
                  <a:ext uri="{FF2B5EF4-FFF2-40B4-BE49-F238E27FC236}">
                    <a16:creationId xmlns:a16="http://schemas.microsoft.com/office/drawing/2014/main" id="{676976A5-074B-447C-8D0F-C6704CFA06DB}"/>
                  </a:ext>
                </a:extLst>
              </p:cNvPr>
              <p:cNvGraphicFramePr>
                <a:graphicFrameLocks noChangeAspect="1"/>
              </p:cNvGraphicFramePr>
              <p:nvPr>
                <p:extLst>
                  <p:ext uri="{D42A27DB-BD31-4B8C-83A1-F6EECF244321}">
                    <p14:modId xmlns:p14="http://schemas.microsoft.com/office/powerpoint/2010/main" val="773242712"/>
                  </p:ext>
                </p:extLst>
              </p:nvPr>
            </p:nvGraphicFramePr>
            <p:xfrm>
              <a:off x="4477524" y="3732801"/>
              <a:ext cx="864763" cy="883769"/>
            </p:xfrm>
            <a:graphic>
              <a:graphicData uri="http://schemas.microsoft.com/office/drawing/2017/model3d">
                <am3d:model3d r:embed="rId2">
                  <am3d:spPr>
                    <a:xfrm>
                      <a:off x="0" y="0"/>
                      <a:ext cx="864763" cy="883769"/>
                    </a:xfrm>
                    <a:prstGeom prst="rect">
                      <a:avLst/>
                    </a:prstGeom>
                  </am3d:spPr>
                  <am3d:camera>
                    <am3d:pos x="0" y="0" z="80938013"/>
                    <am3d:up dx="0" dy="36000000" dz="0"/>
                    <am3d:lookAt x="0" y="0" z="0"/>
                    <am3d:perspective fov="2700000"/>
                  </am3d:camera>
                  <am3d:trans>
                    <am3d:meterPerModelUnit n="61067647" d="1000000"/>
                    <am3d:preTrans dx="0" dy="-2" dz="1153533"/>
                    <am3d:scale>
                      <am3d:sx n="1000000" d="1000000"/>
                      <am3d:sy n="1000000" d="1000000"/>
                      <am3d:sz n="1000000" d="1000000"/>
                    </am3d:scale>
                    <am3d:rot ax="662526" ay="-825232" az="-159385"/>
                    <am3d:postTrans dx="0" dy="0" dz="0"/>
                  </am3d:trans>
                  <am3d:attrSrcUrl r:id="rId3"/>
                  <am3d:raster rName="Office3DRenderer" rVer="16.0.8326">
                    <am3d:blip r:embed="rId12"/>
                  </am3d:raster>
                  <am3d:objViewport viewportSz="1453941"/>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4" name="コンテンツ プレースホルダー 3" descr="Smiling Face">
                <a:extLst>
                  <a:ext uri="{FF2B5EF4-FFF2-40B4-BE49-F238E27FC236}">
                    <a16:creationId xmlns:am3d="http://schemas.microsoft.com/office/drawing/2017/model3d" xmlns="" xmlns:a16="http://schemas.microsoft.com/office/drawing/2014/main" id="{676976A5-074B-447C-8D0F-C6704CFA06DB}"/>
                  </a:ext>
                </a:extLst>
              </p:cNvPr>
              <p:cNvPicPr>
                <a:picLocks noGrp="1" noRot="1" noChangeAspect="1" noMove="1" noResize="1" noEditPoints="1" noAdjustHandles="1" noChangeArrowheads="1" noChangeShapeType="1" noCrop="1"/>
              </p:cNvPicPr>
              <p:nvPr/>
            </p:nvPicPr>
            <p:blipFill>
              <a:blip r:embed="rId11"/>
              <a:stretch>
                <a:fillRect/>
              </a:stretch>
            </p:blipFill>
            <p:spPr>
              <a:xfrm>
                <a:off x="4477524" y="3732801"/>
                <a:ext cx="864763" cy="883769"/>
              </a:xfrm>
              <a:prstGeom prst="rect">
                <a:avLst/>
              </a:prstGeom>
            </p:spPr>
          </p:pic>
        </mc:Fallback>
      </mc:AlternateContent>
      <mc:AlternateContent xmlns:mc="http://schemas.openxmlformats.org/markup-compatibility/2006">
        <mc:Choice xmlns:am3d="http://schemas.microsoft.com/office/drawing/2017/model3d" xmlns="" Requires="am3d">
          <p:graphicFrame>
            <p:nvGraphicFramePr>
              <p:cNvPr id="15" name="コンテンツ プレースホルダー 3" descr="Smiling Face">
                <a:extLst>
                  <a:ext uri="{FF2B5EF4-FFF2-40B4-BE49-F238E27FC236}">
                    <a16:creationId xmlns:a16="http://schemas.microsoft.com/office/drawing/2014/main" id="{F75E9E1D-02FA-45A0-A8E3-4D8FA62E8E4E}"/>
                  </a:ext>
                </a:extLst>
              </p:cNvPr>
              <p:cNvGraphicFramePr>
                <a:graphicFrameLocks noChangeAspect="1"/>
              </p:cNvGraphicFramePr>
              <p:nvPr>
                <p:extLst>
                  <p:ext uri="{D42A27DB-BD31-4B8C-83A1-F6EECF244321}">
                    <p14:modId xmlns:p14="http://schemas.microsoft.com/office/powerpoint/2010/main" val="3966976551"/>
                  </p:ext>
                </p:extLst>
              </p:nvPr>
            </p:nvGraphicFramePr>
            <p:xfrm>
              <a:off x="3855259" y="3122983"/>
              <a:ext cx="864763" cy="883769"/>
            </p:xfrm>
            <a:graphic>
              <a:graphicData uri="http://schemas.microsoft.com/office/drawing/2017/model3d">
                <am3d:model3d r:embed="rId2">
                  <am3d:spPr>
                    <a:xfrm>
                      <a:off x="0" y="0"/>
                      <a:ext cx="864763" cy="883769"/>
                    </a:xfrm>
                    <a:prstGeom prst="rect">
                      <a:avLst/>
                    </a:prstGeom>
                  </am3d:spPr>
                  <am3d:camera>
                    <am3d:pos x="0" y="0" z="80938013"/>
                    <am3d:up dx="0" dy="36000000" dz="0"/>
                    <am3d:lookAt x="0" y="0" z="0"/>
                    <am3d:perspective fov="2700000"/>
                  </am3d:camera>
                  <am3d:trans>
                    <am3d:meterPerModelUnit n="61067647" d="1000000"/>
                    <am3d:preTrans dx="0" dy="-2" dz="1153533"/>
                    <am3d:scale>
                      <am3d:sx n="1000000" d="1000000"/>
                      <am3d:sy n="1000000" d="1000000"/>
                      <am3d:sz n="1000000" d="1000000"/>
                    </am3d:scale>
                    <am3d:rot ax="662526" ay="-825232" az="-159385"/>
                    <am3d:postTrans dx="0" dy="0" dz="0"/>
                  </am3d:trans>
                  <am3d:attrSrcUrl r:id="rId3"/>
                  <am3d:raster rName="Office3DRenderer" rVer="16.0.8326">
                    <am3d:blip r:embed="rId10"/>
                  </am3d:raster>
                  <am3d:objViewport viewportSz="1453941"/>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5" name="コンテンツ プレースホルダー 3" descr="Smiling Face">
                <a:extLst>
                  <a:ext uri="{FF2B5EF4-FFF2-40B4-BE49-F238E27FC236}">
                    <a16:creationId xmlns:am3d="http://schemas.microsoft.com/office/drawing/2017/model3d" xmlns="" xmlns:a16="http://schemas.microsoft.com/office/drawing/2014/main" id="{F75E9E1D-02FA-45A0-A8E3-4D8FA62E8E4E}"/>
                  </a:ext>
                </a:extLst>
              </p:cNvPr>
              <p:cNvPicPr>
                <a:picLocks noGrp="1" noRot="1" noChangeAspect="1" noMove="1" noResize="1" noEditPoints="1" noAdjustHandles="1" noChangeArrowheads="1" noChangeShapeType="1" noCrop="1"/>
              </p:cNvPicPr>
              <p:nvPr/>
            </p:nvPicPr>
            <p:blipFill>
              <a:blip r:embed="rId11"/>
              <a:stretch>
                <a:fillRect/>
              </a:stretch>
            </p:blipFill>
            <p:spPr>
              <a:xfrm>
                <a:off x="3855259" y="3122983"/>
                <a:ext cx="864763" cy="883769"/>
              </a:xfrm>
              <a:prstGeom prst="rect">
                <a:avLst/>
              </a:prstGeom>
            </p:spPr>
          </p:pic>
        </mc:Fallback>
      </mc:AlternateContent>
      <mc:AlternateContent xmlns:mc="http://schemas.openxmlformats.org/markup-compatibility/2006">
        <mc:Choice xmlns:am3d="http://schemas.microsoft.com/office/drawing/2017/model3d" xmlns="" Requires="am3d">
          <p:graphicFrame>
            <p:nvGraphicFramePr>
              <p:cNvPr id="16" name="コンテンツ プレースホルダー 3" descr="Smiling Face">
                <a:extLst>
                  <a:ext uri="{FF2B5EF4-FFF2-40B4-BE49-F238E27FC236}">
                    <a16:creationId xmlns:a16="http://schemas.microsoft.com/office/drawing/2014/main" id="{E44E2304-D8BC-4F34-9354-B31E8AFAC10B}"/>
                  </a:ext>
                </a:extLst>
              </p:cNvPr>
              <p:cNvGraphicFramePr>
                <a:graphicFrameLocks noChangeAspect="1"/>
              </p:cNvGraphicFramePr>
              <p:nvPr>
                <p:extLst>
                  <p:ext uri="{D42A27DB-BD31-4B8C-83A1-F6EECF244321}">
                    <p14:modId xmlns:p14="http://schemas.microsoft.com/office/powerpoint/2010/main" val="2289301959"/>
                  </p:ext>
                </p:extLst>
              </p:nvPr>
            </p:nvGraphicFramePr>
            <p:xfrm>
              <a:off x="6846321" y="2422407"/>
              <a:ext cx="864763" cy="883769"/>
            </p:xfrm>
            <a:graphic>
              <a:graphicData uri="http://schemas.microsoft.com/office/drawing/2017/model3d">
                <am3d:model3d r:embed="rId2">
                  <am3d:spPr>
                    <a:xfrm>
                      <a:off x="0" y="0"/>
                      <a:ext cx="864763" cy="883769"/>
                    </a:xfrm>
                    <a:prstGeom prst="rect">
                      <a:avLst/>
                    </a:prstGeom>
                  </am3d:spPr>
                  <am3d:camera>
                    <am3d:pos x="0" y="0" z="80938013"/>
                    <am3d:up dx="0" dy="36000000" dz="0"/>
                    <am3d:lookAt x="0" y="0" z="0"/>
                    <am3d:perspective fov="2700000"/>
                  </am3d:camera>
                  <am3d:trans>
                    <am3d:meterPerModelUnit n="61067647" d="1000000"/>
                    <am3d:preTrans dx="0" dy="-2" dz="1153533"/>
                    <am3d:scale>
                      <am3d:sx n="1000000" d="1000000"/>
                      <am3d:sy n="1000000" d="1000000"/>
                      <am3d:sz n="1000000" d="1000000"/>
                    </am3d:scale>
                    <am3d:rot ax="662526" ay="-825232" az="-159385"/>
                    <am3d:postTrans dx="0" dy="0" dz="0"/>
                  </am3d:trans>
                  <am3d:attrSrcUrl r:id="rId3"/>
                  <am3d:raster rName="Office3DRenderer" rVer="16.0.8326">
                    <am3d:blip r:embed="rId12"/>
                  </am3d:raster>
                  <am3d:objViewport viewportSz="1453941"/>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6" name="コンテンツ プレースホルダー 3" descr="Smiling Face">
                <a:extLst>
                  <a:ext uri="{FF2B5EF4-FFF2-40B4-BE49-F238E27FC236}">
                    <a16:creationId xmlns:am3d="http://schemas.microsoft.com/office/drawing/2017/model3d" xmlns="" xmlns:a16="http://schemas.microsoft.com/office/drawing/2014/main" id="{E44E2304-D8BC-4F34-9354-B31E8AFAC10B}"/>
                  </a:ext>
                </a:extLst>
              </p:cNvPr>
              <p:cNvPicPr>
                <a:picLocks noGrp="1" noRot="1" noChangeAspect="1" noMove="1" noResize="1" noEditPoints="1" noAdjustHandles="1" noChangeArrowheads="1" noChangeShapeType="1" noCrop="1"/>
              </p:cNvPicPr>
              <p:nvPr/>
            </p:nvPicPr>
            <p:blipFill>
              <a:blip r:embed="rId11"/>
              <a:stretch>
                <a:fillRect/>
              </a:stretch>
            </p:blipFill>
            <p:spPr>
              <a:xfrm>
                <a:off x="6846321" y="2422407"/>
                <a:ext cx="864763" cy="883769"/>
              </a:xfrm>
              <a:prstGeom prst="rect">
                <a:avLst/>
              </a:prstGeom>
            </p:spPr>
          </p:pic>
        </mc:Fallback>
      </mc:AlternateContent>
      <mc:AlternateContent xmlns:mc="http://schemas.openxmlformats.org/markup-compatibility/2006">
        <mc:Choice xmlns:am3d="http://schemas.microsoft.com/office/drawing/2017/model3d" xmlns="" Requires="am3d">
          <p:graphicFrame>
            <p:nvGraphicFramePr>
              <p:cNvPr id="17" name="コンテンツ プレースホルダー 3" descr="Smiling Face">
                <a:extLst>
                  <a:ext uri="{FF2B5EF4-FFF2-40B4-BE49-F238E27FC236}">
                    <a16:creationId xmlns:a16="http://schemas.microsoft.com/office/drawing/2014/main" id="{17F125E3-E214-40EF-B2D2-F6FDAAC629BB}"/>
                  </a:ext>
                </a:extLst>
              </p:cNvPr>
              <p:cNvGraphicFramePr>
                <a:graphicFrameLocks noChangeAspect="1"/>
              </p:cNvGraphicFramePr>
              <p:nvPr>
                <p:extLst>
                  <p:ext uri="{D42A27DB-BD31-4B8C-83A1-F6EECF244321}">
                    <p14:modId xmlns:p14="http://schemas.microsoft.com/office/powerpoint/2010/main" val="3339090210"/>
                  </p:ext>
                </p:extLst>
              </p:nvPr>
            </p:nvGraphicFramePr>
            <p:xfrm>
              <a:off x="5075783" y="4413155"/>
              <a:ext cx="864763" cy="883769"/>
            </p:xfrm>
            <a:graphic>
              <a:graphicData uri="http://schemas.microsoft.com/office/drawing/2017/model3d">
                <am3d:model3d r:embed="rId2">
                  <am3d:spPr>
                    <a:xfrm>
                      <a:off x="0" y="0"/>
                      <a:ext cx="864763" cy="883769"/>
                    </a:xfrm>
                    <a:prstGeom prst="rect">
                      <a:avLst/>
                    </a:prstGeom>
                  </am3d:spPr>
                  <am3d:camera>
                    <am3d:pos x="0" y="0" z="80938013"/>
                    <am3d:up dx="0" dy="36000000" dz="0"/>
                    <am3d:lookAt x="0" y="0" z="0"/>
                    <am3d:perspective fov="2700000"/>
                  </am3d:camera>
                  <am3d:trans>
                    <am3d:meterPerModelUnit n="61067647" d="1000000"/>
                    <am3d:preTrans dx="0" dy="-2" dz="1153533"/>
                    <am3d:scale>
                      <am3d:sx n="1000000" d="1000000"/>
                      <am3d:sy n="1000000" d="1000000"/>
                      <am3d:sz n="1000000" d="1000000"/>
                    </am3d:scale>
                    <am3d:rot ax="662526" ay="-825232" az="-159385"/>
                    <am3d:postTrans dx="0" dy="0" dz="0"/>
                  </am3d:trans>
                  <am3d:attrSrcUrl r:id="rId3"/>
                  <am3d:raster rName="Office3DRenderer" rVer="16.0.8326">
                    <am3d:blip r:embed="rId12"/>
                  </am3d:raster>
                  <am3d:objViewport viewportSz="1453941"/>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7" name="コンテンツ プレースホルダー 3" descr="Smiling Face">
                <a:extLst>
                  <a:ext uri="{FF2B5EF4-FFF2-40B4-BE49-F238E27FC236}">
                    <a16:creationId xmlns:am3d="http://schemas.microsoft.com/office/drawing/2017/model3d" xmlns="" xmlns:a16="http://schemas.microsoft.com/office/drawing/2014/main" id="{17F125E3-E214-40EF-B2D2-F6FDAAC629BB}"/>
                  </a:ext>
                </a:extLst>
              </p:cNvPr>
              <p:cNvPicPr>
                <a:picLocks noGrp="1" noRot="1" noChangeAspect="1" noMove="1" noResize="1" noEditPoints="1" noAdjustHandles="1" noChangeArrowheads="1" noChangeShapeType="1" noCrop="1"/>
              </p:cNvPicPr>
              <p:nvPr/>
            </p:nvPicPr>
            <p:blipFill>
              <a:blip r:embed="rId11"/>
              <a:stretch>
                <a:fillRect/>
              </a:stretch>
            </p:blipFill>
            <p:spPr>
              <a:xfrm>
                <a:off x="5075783" y="4413155"/>
                <a:ext cx="864763" cy="883769"/>
              </a:xfrm>
              <a:prstGeom prst="rect">
                <a:avLst/>
              </a:prstGeom>
            </p:spPr>
          </p:pic>
        </mc:Fallback>
      </mc:AlternateContent>
      <mc:AlternateContent xmlns:mc="http://schemas.openxmlformats.org/markup-compatibility/2006">
        <mc:Choice xmlns:am3d="http://schemas.microsoft.com/office/drawing/2017/model3d" xmlns="" Requires="am3d">
          <p:graphicFrame>
            <p:nvGraphicFramePr>
              <p:cNvPr id="18" name="コンテンツ プレースホルダー 3" descr="Smiling Face">
                <a:extLst>
                  <a:ext uri="{FF2B5EF4-FFF2-40B4-BE49-F238E27FC236}">
                    <a16:creationId xmlns:a16="http://schemas.microsoft.com/office/drawing/2014/main" id="{C0F9AF61-BDD4-4F56-953C-40D43849318B}"/>
                  </a:ext>
                </a:extLst>
              </p:cNvPr>
              <p:cNvGraphicFramePr>
                <a:graphicFrameLocks noChangeAspect="1"/>
              </p:cNvGraphicFramePr>
              <p:nvPr>
                <p:extLst>
                  <p:ext uri="{D42A27DB-BD31-4B8C-83A1-F6EECF244321}">
                    <p14:modId xmlns:p14="http://schemas.microsoft.com/office/powerpoint/2010/main" val="2365419309"/>
                  </p:ext>
                </p:extLst>
              </p:nvPr>
            </p:nvGraphicFramePr>
            <p:xfrm>
              <a:off x="8212622" y="3836488"/>
              <a:ext cx="864763" cy="883769"/>
            </p:xfrm>
            <a:graphic>
              <a:graphicData uri="http://schemas.microsoft.com/office/drawing/2017/model3d">
                <am3d:model3d r:embed="rId2">
                  <am3d:spPr>
                    <a:xfrm>
                      <a:off x="0" y="0"/>
                      <a:ext cx="864763" cy="883769"/>
                    </a:xfrm>
                    <a:prstGeom prst="rect">
                      <a:avLst/>
                    </a:prstGeom>
                  </am3d:spPr>
                  <am3d:camera>
                    <am3d:pos x="0" y="0" z="80938013"/>
                    <am3d:up dx="0" dy="36000000" dz="0"/>
                    <am3d:lookAt x="0" y="0" z="0"/>
                    <am3d:perspective fov="2700000"/>
                  </am3d:camera>
                  <am3d:trans>
                    <am3d:meterPerModelUnit n="61067647" d="1000000"/>
                    <am3d:preTrans dx="0" dy="-2" dz="1153533"/>
                    <am3d:scale>
                      <am3d:sx n="1000000" d="1000000"/>
                      <am3d:sy n="1000000" d="1000000"/>
                      <am3d:sz n="1000000" d="1000000"/>
                    </am3d:scale>
                    <am3d:rot ax="662526" ay="-825232" az="-159385"/>
                    <am3d:postTrans dx="0" dy="0" dz="0"/>
                  </am3d:trans>
                  <am3d:attrSrcUrl r:id="rId3"/>
                  <am3d:raster rName="Office3DRenderer" rVer="16.0.8326">
                    <am3d:blip r:embed="rId12"/>
                  </am3d:raster>
                  <am3d:objViewport viewportSz="1453941"/>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8" name="コンテンツ プレースホルダー 3" descr="Smiling Face">
                <a:extLst>
                  <a:ext uri="{FF2B5EF4-FFF2-40B4-BE49-F238E27FC236}">
                    <a16:creationId xmlns:am3d="http://schemas.microsoft.com/office/drawing/2017/model3d" xmlns="" xmlns:a16="http://schemas.microsoft.com/office/drawing/2014/main" id="{C0F9AF61-BDD4-4F56-953C-40D43849318B}"/>
                  </a:ext>
                </a:extLst>
              </p:cNvPr>
              <p:cNvPicPr>
                <a:picLocks noGrp="1" noRot="1" noChangeAspect="1" noMove="1" noResize="1" noEditPoints="1" noAdjustHandles="1" noChangeArrowheads="1" noChangeShapeType="1" noCrop="1"/>
              </p:cNvPicPr>
              <p:nvPr/>
            </p:nvPicPr>
            <p:blipFill>
              <a:blip r:embed="rId11"/>
              <a:stretch>
                <a:fillRect/>
              </a:stretch>
            </p:blipFill>
            <p:spPr>
              <a:xfrm>
                <a:off x="8212622" y="3836488"/>
                <a:ext cx="864763" cy="883769"/>
              </a:xfrm>
              <a:prstGeom prst="rect">
                <a:avLst/>
              </a:prstGeom>
            </p:spPr>
          </p:pic>
        </mc:Fallback>
      </mc:AlternateContent>
      <mc:AlternateContent xmlns:mc="http://schemas.openxmlformats.org/markup-compatibility/2006">
        <mc:Choice xmlns:am3d="http://schemas.microsoft.com/office/drawing/2017/model3d" xmlns="" Requires="am3d">
          <p:graphicFrame>
            <p:nvGraphicFramePr>
              <p:cNvPr id="19" name="コンテンツ プレースホルダー 3" descr="Smiling Face">
                <a:extLst>
                  <a:ext uri="{FF2B5EF4-FFF2-40B4-BE49-F238E27FC236}">
                    <a16:creationId xmlns:a16="http://schemas.microsoft.com/office/drawing/2014/main" id="{9BFEF1DD-857F-4E2F-BB65-2CCADEC797A5}"/>
                  </a:ext>
                </a:extLst>
              </p:cNvPr>
              <p:cNvGraphicFramePr>
                <a:graphicFrameLocks noChangeAspect="1"/>
              </p:cNvGraphicFramePr>
              <p:nvPr>
                <p:extLst>
                  <p:ext uri="{D42A27DB-BD31-4B8C-83A1-F6EECF244321}">
                    <p14:modId xmlns:p14="http://schemas.microsoft.com/office/powerpoint/2010/main" val="2467438157"/>
                  </p:ext>
                </p:extLst>
              </p:nvPr>
            </p:nvGraphicFramePr>
            <p:xfrm>
              <a:off x="6247134" y="1740451"/>
              <a:ext cx="883769" cy="883769"/>
            </p:xfrm>
            <a:graphic>
              <a:graphicData uri="http://schemas.microsoft.com/office/drawing/2017/model3d">
                <am3d:model3d r:embed="rId2">
                  <am3d:spPr>
                    <a:xfrm>
                      <a:off x="0" y="0"/>
                      <a:ext cx="883769" cy="883769"/>
                    </a:xfrm>
                    <a:prstGeom prst="rect">
                      <a:avLst/>
                    </a:prstGeom>
                  </am3d:spPr>
                  <am3d:camera>
                    <am3d:pos x="0" y="0" z="80938013"/>
                    <am3d:up dx="0" dy="36000000" dz="0"/>
                    <am3d:lookAt x="0" y="0" z="0"/>
                    <am3d:perspective fov="2700000"/>
                  </am3d:camera>
                  <am3d:trans>
                    <am3d:meterPerModelUnit n="61067647" d="1000000"/>
                    <am3d:preTrans dx="0" dy="-2" dz="1153533"/>
                    <am3d:scale>
                      <am3d:sx n="1000000" d="1000000"/>
                      <am3d:sy n="1000000" d="1000000"/>
                      <am3d:sz n="1000000" d="1000000"/>
                    </am3d:scale>
                    <am3d:rot ax="1185114" ay="-979396" az="-345765"/>
                    <am3d:postTrans dx="0" dy="0" dz="0"/>
                  </am3d:trans>
                  <am3d:attrSrcUrl r:id="rId3"/>
                  <am3d:raster rName="Office3DRenderer" rVer="16.0.8326">
                    <am3d:blip r:embed="rId13"/>
                  </am3d:raster>
                  <am3d:objViewport viewportSz="1453941"/>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9" name="コンテンツ プレースホルダー 3" descr="Smiling Face">
                <a:extLst>
                  <a:ext uri="{FF2B5EF4-FFF2-40B4-BE49-F238E27FC236}">
                    <a16:creationId xmlns:am3d="http://schemas.microsoft.com/office/drawing/2017/model3d" xmlns="" xmlns:a16="http://schemas.microsoft.com/office/drawing/2014/main" id="{9BFEF1DD-857F-4E2F-BB65-2CCADEC797A5}"/>
                  </a:ext>
                </a:extLst>
              </p:cNvPr>
              <p:cNvPicPr>
                <a:picLocks noGrp="1" noRot="1" noChangeAspect="1" noMove="1" noResize="1" noEditPoints="1" noAdjustHandles="1" noChangeArrowheads="1" noChangeShapeType="1" noCrop="1"/>
              </p:cNvPicPr>
              <p:nvPr/>
            </p:nvPicPr>
            <p:blipFill>
              <a:blip r:embed="rId14"/>
              <a:stretch>
                <a:fillRect/>
              </a:stretch>
            </p:blipFill>
            <p:spPr>
              <a:xfrm>
                <a:off x="6247134" y="1740451"/>
                <a:ext cx="883769" cy="883769"/>
              </a:xfrm>
              <a:prstGeom prst="rect">
                <a:avLst/>
              </a:prstGeom>
            </p:spPr>
          </p:pic>
        </mc:Fallback>
      </mc:AlternateContent>
      <mc:AlternateContent xmlns:mc="http://schemas.openxmlformats.org/markup-compatibility/2006">
        <mc:Choice xmlns:am3d="http://schemas.microsoft.com/office/drawing/2017/model3d" xmlns="" Requires="am3d">
          <p:graphicFrame>
            <p:nvGraphicFramePr>
              <p:cNvPr id="20" name="3D モデル 19" descr="Unamused Face">
                <a:extLst>
                  <a:ext uri="{FF2B5EF4-FFF2-40B4-BE49-F238E27FC236}">
                    <a16:creationId xmlns:a16="http://schemas.microsoft.com/office/drawing/2014/main" id="{90DDF25F-90DD-4F43-A5CB-62DAEDF8080E}"/>
                  </a:ext>
                </a:extLst>
              </p:cNvPr>
              <p:cNvGraphicFramePr>
                <a:graphicFrameLocks noChangeAspect="1"/>
              </p:cNvGraphicFramePr>
              <p:nvPr>
                <p:extLst>
                  <p:ext uri="{D42A27DB-BD31-4B8C-83A1-F6EECF244321}">
                    <p14:modId xmlns:p14="http://schemas.microsoft.com/office/powerpoint/2010/main" val="3039861731"/>
                  </p:ext>
                </p:extLst>
              </p:nvPr>
            </p:nvGraphicFramePr>
            <p:xfrm>
              <a:off x="7468586" y="3137197"/>
              <a:ext cx="927988" cy="927988"/>
            </p:xfrm>
            <a:graphic>
              <a:graphicData uri="http://schemas.microsoft.com/office/drawing/2017/model3d">
                <am3d:model3d r:embed="rId6">
                  <am3d:spPr>
                    <a:xfrm>
                      <a:off x="0" y="0"/>
                      <a:ext cx="927988" cy="927988"/>
                    </a:xfrm>
                    <a:prstGeom prst="rect">
                      <a:avLst/>
                    </a:prstGeom>
                  </am3d:spPr>
                  <am3d:camera>
                    <am3d:pos x="0" y="0" z="81041988"/>
                    <am3d:up dx="0" dy="36000000" dz="0"/>
                    <am3d:lookAt x="0" y="0" z="0"/>
                    <am3d:perspective fov="2700000"/>
                  </am3d:camera>
                  <am3d:trans>
                    <am3d:meterPerModelUnit n="60886534" d="1000000"/>
                    <am3d:preTrans dx="0" dy="-2" dz="922324"/>
                    <am3d:scale>
                      <am3d:sx n="1000000" d="1000000"/>
                      <am3d:sy n="1000000" d="1000000"/>
                      <am3d:sz n="1000000" d="1000000"/>
                    </am3d:scale>
                    <am3d:rot ax="241434" ay="-553899" az="-38799"/>
                    <am3d:postTrans dx="0" dy="0" dz="0"/>
                  </am3d:trans>
                  <am3d:attrSrcUrl r:id="rId7"/>
                  <am3d:raster rName="Office3DRenderer" rVer="16.0.8326">
                    <am3d:blip r:embed="rId8"/>
                  </am3d:raster>
                  <am3d:objViewport viewportSz="155296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0" name="3D モデル 19" descr="Unamused Face">
                <a:extLst>
                  <a:ext uri="{FF2B5EF4-FFF2-40B4-BE49-F238E27FC236}">
                    <a16:creationId xmlns:am3d="http://schemas.microsoft.com/office/drawing/2017/model3d" xmlns="" xmlns:a16="http://schemas.microsoft.com/office/drawing/2014/main" id="{90DDF25F-90DD-4F43-A5CB-62DAEDF8080E}"/>
                  </a:ext>
                </a:extLst>
              </p:cNvPr>
              <p:cNvPicPr>
                <a:picLocks noGrp="1" noRot="1" noChangeAspect="1" noMove="1" noResize="1" noEditPoints="1" noAdjustHandles="1" noChangeArrowheads="1" noChangeShapeType="1" noCrop="1"/>
              </p:cNvPicPr>
              <p:nvPr/>
            </p:nvPicPr>
            <p:blipFill>
              <a:blip r:embed="rId13"/>
              <a:stretch>
                <a:fillRect/>
              </a:stretch>
            </p:blipFill>
            <p:spPr>
              <a:xfrm>
                <a:off x="7468586" y="3137197"/>
                <a:ext cx="927988" cy="927988"/>
              </a:xfrm>
              <a:prstGeom prst="rect">
                <a:avLst/>
              </a:prstGeom>
            </p:spPr>
          </p:pic>
        </mc:Fallback>
      </mc:AlternateContent>
      <mc:AlternateContent xmlns:mc="http://schemas.openxmlformats.org/markup-compatibility/2006">
        <mc:Choice xmlns:am3d="http://schemas.microsoft.com/office/drawing/2017/model3d" xmlns="" Requires="am3d">
          <p:graphicFrame>
            <p:nvGraphicFramePr>
              <p:cNvPr id="21" name="3D モデル 20" descr="Unamused Face">
                <a:extLst>
                  <a:ext uri="{FF2B5EF4-FFF2-40B4-BE49-F238E27FC236}">
                    <a16:creationId xmlns:a16="http://schemas.microsoft.com/office/drawing/2014/main" id="{8749532C-F8E3-43BF-99C9-80D23B7800E4}"/>
                  </a:ext>
                </a:extLst>
              </p:cNvPr>
              <p:cNvGraphicFramePr>
                <a:graphicFrameLocks noChangeAspect="1"/>
              </p:cNvGraphicFramePr>
              <p:nvPr>
                <p:extLst>
                  <p:ext uri="{D42A27DB-BD31-4B8C-83A1-F6EECF244321}">
                    <p14:modId xmlns:p14="http://schemas.microsoft.com/office/powerpoint/2010/main" val="1109120471"/>
                  </p:ext>
                </p:extLst>
              </p:nvPr>
            </p:nvGraphicFramePr>
            <p:xfrm>
              <a:off x="5610816" y="5033093"/>
              <a:ext cx="927989" cy="927989"/>
            </p:xfrm>
            <a:graphic>
              <a:graphicData uri="http://schemas.microsoft.com/office/drawing/2017/model3d">
                <am3d:model3d r:embed="rId6">
                  <am3d:spPr>
                    <a:xfrm>
                      <a:off x="0" y="0"/>
                      <a:ext cx="927989" cy="927989"/>
                    </a:xfrm>
                    <a:prstGeom prst="rect">
                      <a:avLst/>
                    </a:prstGeom>
                  </am3d:spPr>
                  <am3d:camera>
                    <am3d:pos x="0" y="0" z="81041988"/>
                    <am3d:up dx="0" dy="36000000" dz="0"/>
                    <am3d:lookAt x="0" y="0" z="0"/>
                    <am3d:perspective fov="2700000"/>
                  </am3d:camera>
                  <am3d:trans>
                    <am3d:meterPerModelUnit n="60886534" d="1000000"/>
                    <am3d:preTrans dx="0" dy="-2" dz="922324"/>
                    <am3d:scale>
                      <am3d:sx n="1000000" d="1000000"/>
                      <am3d:sy n="1000000" d="1000000"/>
                      <am3d:sz n="1000000" d="1000000"/>
                    </am3d:scale>
                    <am3d:rot ax="241434" ay="-553899" az="-38799"/>
                    <am3d:postTrans dx="0" dy="0" dz="0"/>
                  </am3d:trans>
                  <am3d:attrSrcUrl r:id="rId7"/>
                  <am3d:raster rName="Office3DRenderer" rVer="16.0.8326">
                    <am3d:blip r:embed="rId15"/>
                  </am3d:raster>
                  <am3d:objViewport viewportSz="155296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1" name="3D モデル 20" descr="Unamused Face">
                <a:extLst>
                  <a:ext uri="{FF2B5EF4-FFF2-40B4-BE49-F238E27FC236}">
                    <a16:creationId xmlns:am3d="http://schemas.microsoft.com/office/drawing/2017/model3d" xmlns="" xmlns:a16="http://schemas.microsoft.com/office/drawing/2014/main" id="{8749532C-F8E3-43BF-99C9-80D23B7800E4}"/>
                  </a:ext>
                </a:extLst>
              </p:cNvPr>
              <p:cNvPicPr>
                <a:picLocks noGrp="1" noRot="1" noChangeAspect="1" noMove="1" noResize="1" noEditPoints="1" noAdjustHandles="1" noChangeArrowheads="1" noChangeShapeType="1" noCrop="1"/>
              </p:cNvPicPr>
              <p:nvPr/>
            </p:nvPicPr>
            <p:blipFill>
              <a:blip r:embed="rId13"/>
              <a:stretch>
                <a:fillRect/>
              </a:stretch>
            </p:blipFill>
            <p:spPr>
              <a:xfrm>
                <a:off x="5610816" y="5033093"/>
                <a:ext cx="927989" cy="927989"/>
              </a:xfrm>
              <a:prstGeom prst="rect">
                <a:avLst/>
              </a:prstGeom>
            </p:spPr>
          </p:pic>
        </mc:Fallback>
      </mc:AlternateContent>
      <p:cxnSp>
        <p:nvCxnSpPr>
          <p:cNvPr id="23" name="直線矢印コネクタ 22">
            <a:extLst>
              <a:ext uri="{FF2B5EF4-FFF2-40B4-BE49-F238E27FC236}">
                <a16:creationId xmlns:a16="http://schemas.microsoft.com/office/drawing/2014/main" xmlns="" id="{B58B1D07-31AC-4DAA-825A-8A9941590166}"/>
              </a:ext>
            </a:extLst>
          </p:cNvPr>
          <p:cNvCxnSpPr>
            <a:cxnSpLocks/>
          </p:cNvCxnSpPr>
          <p:nvPr/>
        </p:nvCxnSpPr>
        <p:spPr>
          <a:xfrm flipH="1" flipV="1">
            <a:off x="4850388" y="2864291"/>
            <a:ext cx="3337411" cy="632369"/>
          </a:xfrm>
          <a:prstGeom prst="straightConnector1">
            <a:avLst/>
          </a:prstGeom>
          <a:ln w="76200">
            <a:solidFill>
              <a:srgbClr val="0070C0"/>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25" name="直線矢印コネクタ 24">
            <a:extLst>
              <a:ext uri="{FF2B5EF4-FFF2-40B4-BE49-F238E27FC236}">
                <a16:creationId xmlns:a16="http://schemas.microsoft.com/office/drawing/2014/main" xmlns="" id="{8045F362-D561-4467-AC5A-2D1FB65EAE1F}"/>
              </a:ext>
            </a:extLst>
          </p:cNvPr>
          <p:cNvCxnSpPr>
            <a:cxnSpLocks/>
          </p:cNvCxnSpPr>
          <p:nvPr/>
        </p:nvCxnSpPr>
        <p:spPr>
          <a:xfrm>
            <a:off x="4808714" y="2946741"/>
            <a:ext cx="1359052" cy="2581126"/>
          </a:xfrm>
          <a:prstGeom prst="straightConnector1">
            <a:avLst/>
          </a:prstGeom>
          <a:ln w="76200">
            <a:solidFill>
              <a:srgbClr val="0070C0"/>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9" name="テキスト ボックス 28">
            <a:extLst>
              <a:ext uri="{FF2B5EF4-FFF2-40B4-BE49-F238E27FC236}">
                <a16:creationId xmlns:a16="http://schemas.microsoft.com/office/drawing/2014/main" xmlns="" id="{90FB0D96-1B89-47C5-AB10-F2D8C4778F85}"/>
              </a:ext>
            </a:extLst>
          </p:cNvPr>
          <p:cNvSpPr txBox="1"/>
          <p:nvPr/>
        </p:nvSpPr>
        <p:spPr>
          <a:xfrm>
            <a:off x="2440209" y="5361526"/>
            <a:ext cx="3233833" cy="830997"/>
          </a:xfrm>
          <a:prstGeom prst="rect">
            <a:avLst/>
          </a:prstGeom>
          <a:noFill/>
        </p:spPr>
        <p:txBody>
          <a:bodyPr wrap="square" rtlCol="0">
            <a:spAutoFit/>
          </a:bodyPr>
          <a:lstStyle/>
          <a:p>
            <a:r>
              <a:rPr kumimoji="1" lang="ja-JP" altLang="en-US" sz="4800" dirty="0">
                <a:solidFill>
                  <a:srgbClr val="FF0000"/>
                </a:solidFill>
              </a:rPr>
              <a:t>障害発生</a:t>
            </a:r>
            <a:r>
              <a:rPr kumimoji="1" lang="en-US" altLang="ja-JP" sz="4800" dirty="0">
                <a:solidFill>
                  <a:srgbClr val="FF0000"/>
                </a:solidFill>
              </a:rPr>
              <a:t>!!!</a:t>
            </a:r>
            <a:endParaRPr kumimoji="1" lang="ja-JP" altLang="en-US" sz="4800" dirty="0">
              <a:solidFill>
                <a:srgbClr val="FF0000"/>
              </a:solidFill>
            </a:endParaRPr>
          </a:p>
        </p:txBody>
      </p:sp>
      <p:sp>
        <p:nvSpPr>
          <p:cNvPr id="30" name="テキスト ボックス 29">
            <a:extLst>
              <a:ext uri="{FF2B5EF4-FFF2-40B4-BE49-F238E27FC236}">
                <a16:creationId xmlns:a16="http://schemas.microsoft.com/office/drawing/2014/main" xmlns="" id="{E9AF6E29-3D5D-4086-B56C-562C0F1B0084}"/>
              </a:ext>
            </a:extLst>
          </p:cNvPr>
          <p:cNvSpPr txBox="1"/>
          <p:nvPr/>
        </p:nvSpPr>
        <p:spPr>
          <a:xfrm>
            <a:off x="93995" y="4565213"/>
            <a:ext cx="4808714" cy="769441"/>
          </a:xfrm>
          <a:prstGeom prst="rect">
            <a:avLst/>
          </a:prstGeom>
          <a:noFill/>
        </p:spPr>
        <p:txBody>
          <a:bodyPr wrap="square" rtlCol="0">
            <a:spAutoFit/>
          </a:bodyPr>
          <a:lstStyle/>
          <a:p>
            <a:r>
              <a:rPr kumimoji="1" lang="ja-JP" altLang="en-US" sz="4400" dirty="0"/>
              <a:t>プログラムスライス</a:t>
            </a:r>
          </a:p>
        </p:txBody>
      </p:sp>
      <p:sp>
        <p:nvSpPr>
          <p:cNvPr id="31" name="矢印: 下 30">
            <a:extLst>
              <a:ext uri="{FF2B5EF4-FFF2-40B4-BE49-F238E27FC236}">
                <a16:creationId xmlns:a16="http://schemas.microsoft.com/office/drawing/2014/main" xmlns="" id="{3252872F-E387-4304-BD9D-C73F7FE86C34}"/>
              </a:ext>
            </a:extLst>
          </p:cNvPr>
          <p:cNvSpPr/>
          <p:nvPr/>
        </p:nvSpPr>
        <p:spPr>
          <a:xfrm>
            <a:off x="1486006" y="3696624"/>
            <a:ext cx="1474187" cy="80297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テキスト ボックス 31">
            <a:extLst>
              <a:ext uri="{FF2B5EF4-FFF2-40B4-BE49-F238E27FC236}">
                <a16:creationId xmlns:a16="http://schemas.microsoft.com/office/drawing/2014/main" xmlns="" id="{26947901-0523-48F5-9FA4-3B590ECCE1F3}"/>
              </a:ext>
            </a:extLst>
          </p:cNvPr>
          <p:cNvSpPr txBox="1"/>
          <p:nvPr/>
        </p:nvSpPr>
        <p:spPr>
          <a:xfrm>
            <a:off x="149029" y="1922688"/>
            <a:ext cx="4224643" cy="1569660"/>
          </a:xfrm>
          <a:prstGeom prst="rect">
            <a:avLst/>
          </a:prstGeom>
          <a:noFill/>
        </p:spPr>
        <p:txBody>
          <a:bodyPr wrap="square" rtlCol="0">
            <a:spAutoFit/>
          </a:bodyPr>
          <a:lstStyle/>
          <a:p>
            <a:r>
              <a:rPr kumimoji="1" lang="ja-JP" altLang="en-US" sz="3200" dirty="0"/>
              <a:t>プログラムの実行時に何が起こり得る・起こり得ないかを推測</a:t>
            </a:r>
          </a:p>
        </p:txBody>
      </p:sp>
      <p:sp>
        <p:nvSpPr>
          <p:cNvPr id="33" name="フッター プレースホルダー 32">
            <a:extLst>
              <a:ext uri="{FF2B5EF4-FFF2-40B4-BE49-F238E27FC236}">
                <a16:creationId xmlns:a16="http://schemas.microsoft.com/office/drawing/2014/main" xmlns="" id="{EC322DF2-EE3B-41A7-AC0B-3116F38D8A9B}"/>
              </a:ext>
            </a:extLst>
          </p:cNvPr>
          <p:cNvSpPr>
            <a:spLocks noGrp="1"/>
          </p:cNvSpPr>
          <p:nvPr>
            <p:ph type="ftr" sz="quarter" idx="11"/>
          </p:nvPr>
        </p:nvSpPr>
        <p:spPr/>
        <p:txBody>
          <a:bodyPr/>
          <a:lstStyle/>
          <a:p>
            <a:r>
              <a:rPr kumimoji="1" lang="ja-JP" altLang="en-US"/>
              <a:t>デバッグの理論と実践</a:t>
            </a:r>
          </a:p>
        </p:txBody>
      </p:sp>
      <p:sp>
        <p:nvSpPr>
          <p:cNvPr id="34" name="スライド番号プレースホルダー 33">
            <a:extLst>
              <a:ext uri="{FF2B5EF4-FFF2-40B4-BE49-F238E27FC236}">
                <a16:creationId xmlns:a16="http://schemas.microsoft.com/office/drawing/2014/main" xmlns="" id="{90DF3684-3086-46E2-946B-A801F9700A6B}"/>
              </a:ext>
            </a:extLst>
          </p:cNvPr>
          <p:cNvSpPr>
            <a:spLocks noGrp="1"/>
          </p:cNvSpPr>
          <p:nvPr>
            <p:ph type="sldNum" sz="quarter" idx="12"/>
          </p:nvPr>
        </p:nvSpPr>
        <p:spPr/>
        <p:txBody>
          <a:bodyPr/>
          <a:lstStyle/>
          <a:p>
            <a:fld id="{5BFF157F-3392-40AC-B82D-5111C7543768}" type="slidenum">
              <a:rPr kumimoji="1" lang="ja-JP" altLang="en-US" smtClean="0"/>
              <a:t>5</a:t>
            </a:fld>
            <a:endParaRPr kumimoji="1" lang="ja-JP" altLang="en-US"/>
          </a:p>
        </p:txBody>
      </p:sp>
    </p:spTree>
    <p:extLst>
      <p:ext uri="{BB962C8B-B14F-4D97-AF65-F5344CB8AC3E}">
        <p14:creationId xmlns:p14="http://schemas.microsoft.com/office/powerpoint/2010/main" val="2803501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1000"/>
                                        <p:tgtEl>
                                          <p:spTgt spid="25"/>
                                        </p:tgtEl>
                                      </p:cBhvr>
                                    </p:animEffect>
                                    <p:anim calcmode="lin" valueType="num">
                                      <p:cBhvr>
                                        <p:cTn id="14" dur="1000" fill="hold"/>
                                        <p:tgtEl>
                                          <p:spTgt spid="25"/>
                                        </p:tgtEl>
                                        <p:attrNameLst>
                                          <p:attrName>ppt_x</p:attrName>
                                        </p:attrNameLst>
                                      </p:cBhvr>
                                      <p:tavLst>
                                        <p:tav tm="0">
                                          <p:val>
                                            <p:strVal val="#ppt_x"/>
                                          </p:val>
                                        </p:tav>
                                        <p:tav tm="100000">
                                          <p:val>
                                            <p:strVal val="#ppt_x"/>
                                          </p:val>
                                        </p:tav>
                                      </p:tavLst>
                                    </p:anim>
                                    <p:anim calcmode="lin" valueType="num">
                                      <p:cBhvr>
                                        <p:cTn id="15" dur="1000" fill="hold"/>
                                        <p:tgtEl>
                                          <p:spTgt spid="2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9AF24472-06A3-4BF2-94B3-EAAAB6C54B60}"/>
              </a:ext>
            </a:extLst>
          </p:cNvPr>
          <p:cNvSpPr>
            <a:spLocks noGrp="1"/>
          </p:cNvSpPr>
          <p:nvPr>
            <p:ph type="title"/>
          </p:nvPr>
        </p:nvSpPr>
        <p:spPr/>
        <p:txBody>
          <a:bodyPr/>
          <a:lstStyle/>
          <a:p>
            <a:pPr algn="ctr"/>
            <a:r>
              <a:rPr kumimoji="1" lang="en-US" altLang="ja-JP" dirty="0"/>
              <a:t>Kernighan</a:t>
            </a:r>
            <a:r>
              <a:rPr kumimoji="1" lang="ja-JP" altLang="en-US" dirty="0"/>
              <a:t>と</a:t>
            </a:r>
            <a:r>
              <a:rPr kumimoji="1" lang="en-US" altLang="ja-JP" dirty="0"/>
              <a:t>Pike</a:t>
            </a:r>
            <a:r>
              <a:rPr kumimoji="1" lang="ja-JP" altLang="en-US" dirty="0"/>
              <a:t>の言葉</a:t>
            </a:r>
          </a:p>
        </p:txBody>
      </p:sp>
      <p:sp>
        <p:nvSpPr>
          <p:cNvPr id="3" name="コンテンツ プレースホルダー 2">
            <a:extLst>
              <a:ext uri="{FF2B5EF4-FFF2-40B4-BE49-F238E27FC236}">
                <a16:creationId xmlns:a16="http://schemas.microsoft.com/office/drawing/2014/main" xmlns="" id="{CF3AC2C7-3499-43AD-9581-4DCE562F4962}"/>
              </a:ext>
            </a:extLst>
          </p:cNvPr>
          <p:cNvSpPr>
            <a:spLocks noGrp="1"/>
          </p:cNvSpPr>
          <p:nvPr>
            <p:ph idx="1"/>
          </p:nvPr>
        </p:nvSpPr>
        <p:spPr>
          <a:xfrm>
            <a:off x="384312" y="2086893"/>
            <a:ext cx="8375375" cy="4023360"/>
          </a:xfrm>
        </p:spPr>
        <p:txBody>
          <a:bodyPr>
            <a:normAutofit/>
          </a:bodyPr>
          <a:lstStyle/>
          <a:p>
            <a:pPr algn="ctr"/>
            <a:r>
              <a:rPr kumimoji="1" lang="ja-JP" altLang="en-US" sz="3600" dirty="0">
                <a:latin typeface="HG教科書体" panose="02020609000000000000" pitchFamily="17" charset="-128"/>
                <a:ea typeface="HG教科書体" panose="02020609000000000000" pitchFamily="17" charset="-128"/>
              </a:rPr>
              <a:t>ありえない現象が起こった</a:t>
            </a:r>
            <a:r>
              <a:rPr kumimoji="1" lang="en-US" altLang="ja-JP" sz="3600" dirty="0">
                <a:latin typeface="HG教科書体" panose="02020609000000000000" pitchFamily="17" charset="-128"/>
                <a:ea typeface="HG教科書体" panose="02020609000000000000" pitchFamily="17" charset="-128"/>
              </a:rPr>
              <a:t>. </a:t>
            </a:r>
          </a:p>
          <a:p>
            <a:pPr algn="ctr"/>
            <a:r>
              <a:rPr kumimoji="1" lang="ja-JP" altLang="en-US" sz="3600" dirty="0">
                <a:latin typeface="HG教科書体" panose="02020609000000000000" pitchFamily="17" charset="-128"/>
                <a:ea typeface="HG教科書体" panose="02020609000000000000" pitchFamily="17" charset="-128"/>
              </a:rPr>
              <a:t>確かなのは</a:t>
            </a:r>
            <a:r>
              <a:rPr kumimoji="1" lang="en-US" altLang="ja-JP" sz="3600" dirty="0">
                <a:latin typeface="HG教科書体" panose="02020609000000000000" pitchFamily="17" charset="-128"/>
                <a:ea typeface="HG教科書体" panose="02020609000000000000" pitchFamily="17" charset="-128"/>
              </a:rPr>
              <a:t>, </a:t>
            </a:r>
            <a:r>
              <a:rPr kumimoji="1" lang="ja-JP" altLang="en-US" sz="3600" dirty="0">
                <a:latin typeface="HG教科書体" panose="02020609000000000000" pitchFamily="17" charset="-128"/>
                <a:ea typeface="HG教科書体" panose="02020609000000000000" pitchFamily="17" charset="-128"/>
              </a:rPr>
              <a:t>事象が実際に起こったという事実だけだ</a:t>
            </a:r>
            <a:r>
              <a:rPr kumimoji="1" lang="en-US" altLang="ja-JP" sz="3600" dirty="0">
                <a:latin typeface="HG教科書体" panose="02020609000000000000" pitchFamily="17" charset="-128"/>
                <a:ea typeface="HG教科書体" panose="02020609000000000000" pitchFamily="17" charset="-128"/>
              </a:rPr>
              <a:t>. </a:t>
            </a:r>
          </a:p>
          <a:p>
            <a:pPr algn="ctr"/>
            <a:r>
              <a:rPr kumimoji="1" lang="ja-JP" altLang="en-US" sz="3600" dirty="0">
                <a:latin typeface="HG教科書体" panose="02020609000000000000" pitchFamily="17" charset="-128"/>
                <a:ea typeface="HG教科書体" panose="02020609000000000000" pitchFamily="17" charset="-128"/>
              </a:rPr>
              <a:t>そこで</a:t>
            </a:r>
            <a:r>
              <a:rPr kumimoji="1" lang="en-US" altLang="ja-JP" sz="3600" dirty="0">
                <a:latin typeface="HG教科書体" panose="02020609000000000000" pitchFamily="17" charset="-128"/>
                <a:ea typeface="HG教科書体" panose="02020609000000000000" pitchFamily="17" charset="-128"/>
              </a:rPr>
              <a:t>, </a:t>
            </a:r>
            <a:r>
              <a:rPr kumimoji="1" lang="ja-JP" altLang="en-US" sz="3600" dirty="0">
                <a:latin typeface="HG教科書体" panose="02020609000000000000" pitchFamily="17" charset="-128"/>
                <a:ea typeface="HG教科書体" panose="02020609000000000000" pitchFamily="17" charset="-128"/>
              </a:rPr>
              <a:t>事象が起こった理由を見つけるために</a:t>
            </a:r>
            <a:r>
              <a:rPr kumimoji="1" lang="en-US" altLang="ja-JP" sz="3600" dirty="0">
                <a:latin typeface="HG教科書体" panose="02020609000000000000" pitchFamily="17" charset="-128"/>
                <a:ea typeface="HG教科書体" panose="02020609000000000000" pitchFamily="17" charset="-128"/>
              </a:rPr>
              <a:t>, </a:t>
            </a:r>
            <a:r>
              <a:rPr kumimoji="1" lang="ja-JP" altLang="en-US" sz="3600" dirty="0">
                <a:latin typeface="HG教科書体" panose="02020609000000000000" pitchFamily="17" charset="-128"/>
                <a:ea typeface="HG教科書体" panose="02020609000000000000" pitchFamily="17" charset="-128"/>
              </a:rPr>
              <a:t>今</a:t>
            </a:r>
            <a:r>
              <a:rPr kumimoji="1" lang="en-US" altLang="ja-JP" sz="3600" dirty="0">
                <a:latin typeface="HG教科書体" panose="02020609000000000000" pitchFamily="17" charset="-128"/>
                <a:ea typeface="HG教科書体" panose="02020609000000000000" pitchFamily="17" charset="-128"/>
              </a:rPr>
              <a:t>, </a:t>
            </a:r>
            <a:r>
              <a:rPr kumimoji="1" lang="ja-JP" altLang="en-US" sz="3600" dirty="0">
                <a:latin typeface="HG教科書体" panose="02020609000000000000" pitchFamily="17" charset="-128"/>
                <a:ea typeface="HG教科書体" panose="02020609000000000000" pitchFamily="17" charset="-128"/>
              </a:rPr>
              <a:t>目の前にある結果から</a:t>
            </a:r>
            <a:r>
              <a:rPr kumimoji="1" lang="en-US" altLang="ja-JP" sz="3600" dirty="0">
                <a:latin typeface="HG教科書体" panose="02020609000000000000" pitchFamily="17" charset="-128"/>
                <a:ea typeface="HG教科書体" panose="02020609000000000000" pitchFamily="17" charset="-128"/>
              </a:rPr>
              <a:t>, </a:t>
            </a:r>
          </a:p>
          <a:p>
            <a:pPr algn="ctr"/>
            <a:r>
              <a:rPr kumimoji="1" lang="ja-JP" altLang="en-US" sz="3600" dirty="0">
                <a:solidFill>
                  <a:srgbClr val="FF0000"/>
                </a:solidFill>
                <a:latin typeface="HG教科書体" panose="02020609000000000000" pitchFamily="17" charset="-128"/>
                <a:ea typeface="HG教科書体" panose="02020609000000000000" pitchFamily="17" charset="-128"/>
              </a:rPr>
              <a:t>過去に遡って考えなければならない</a:t>
            </a:r>
            <a:r>
              <a:rPr kumimoji="1" lang="en-US" altLang="ja-JP" sz="3600" dirty="0">
                <a:latin typeface="HG教科書体" panose="02020609000000000000" pitchFamily="17" charset="-128"/>
                <a:ea typeface="HG教科書体" panose="02020609000000000000" pitchFamily="17" charset="-128"/>
              </a:rPr>
              <a:t>.</a:t>
            </a:r>
            <a:endParaRPr kumimoji="1" lang="ja-JP" altLang="en-US" sz="3600" dirty="0">
              <a:latin typeface="HG教科書体" panose="02020609000000000000" pitchFamily="17" charset="-128"/>
              <a:ea typeface="HG教科書体" panose="02020609000000000000" pitchFamily="17" charset="-128"/>
            </a:endParaRPr>
          </a:p>
        </p:txBody>
      </p:sp>
      <p:sp>
        <p:nvSpPr>
          <p:cNvPr id="4" name="フッター プレースホルダー 3">
            <a:extLst>
              <a:ext uri="{FF2B5EF4-FFF2-40B4-BE49-F238E27FC236}">
                <a16:creationId xmlns:a16="http://schemas.microsoft.com/office/drawing/2014/main" xmlns="" id="{F3E986E7-D846-450C-95F9-CAB4EE5828D5}"/>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xmlns="" id="{3D240051-1BAC-4749-ABA9-F51B482DA057}"/>
              </a:ext>
            </a:extLst>
          </p:cNvPr>
          <p:cNvSpPr>
            <a:spLocks noGrp="1"/>
          </p:cNvSpPr>
          <p:nvPr>
            <p:ph type="sldNum" sz="quarter" idx="12"/>
          </p:nvPr>
        </p:nvSpPr>
        <p:spPr/>
        <p:txBody>
          <a:bodyPr/>
          <a:lstStyle/>
          <a:p>
            <a:fld id="{5BFF157F-3392-40AC-B82D-5111C7543768}" type="slidenum">
              <a:rPr kumimoji="1" lang="ja-JP" altLang="en-US" smtClean="0"/>
              <a:t>6</a:t>
            </a:fld>
            <a:endParaRPr kumimoji="1" lang="ja-JP" altLang="en-US"/>
          </a:p>
        </p:txBody>
      </p:sp>
    </p:spTree>
    <p:extLst>
      <p:ext uri="{BB962C8B-B14F-4D97-AF65-F5344CB8AC3E}">
        <p14:creationId xmlns:p14="http://schemas.microsoft.com/office/powerpoint/2010/main" val="26398196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a:extLst>
              <a:ext uri="{FF2B5EF4-FFF2-40B4-BE49-F238E27FC236}">
                <a16:creationId xmlns:a16="http://schemas.microsoft.com/office/drawing/2014/main" xmlns="" id="{C274BEE5-1262-49D4-AF0F-26B746EDFB2F}"/>
              </a:ext>
            </a:extLst>
          </p:cNvPr>
          <p:cNvSpPr>
            <a:spLocks noGrp="1"/>
          </p:cNvSpPr>
          <p:nvPr>
            <p:ph type="ftr" sz="quarter" idx="11"/>
          </p:nvPr>
        </p:nvSpPr>
        <p:spPr>
          <a:xfrm>
            <a:off x="2764639" y="6459786"/>
            <a:ext cx="3617103" cy="365125"/>
          </a:xfrm>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xmlns="" id="{BD5B0401-A17C-4812-9A61-45951E03A588}"/>
              </a:ext>
            </a:extLst>
          </p:cNvPr>
          <p:cNvSpPr>
            <a:spLocks noGrp="1"/>
          </p:cNvSpPr>
          <p:nvPr>
            <p:ph type="sldNum" sz="quarter" idx="12"/>
          </p:nvPr>
        </p:nvSpPr>
        <p:spPr>
          <a:xfrm>
            <a:off x="7425344" y="6459786"/>
            <a:ext cx="984019" cy="365125"/>
          </a:xfrm>
        </p:spPr>
        <p:txBody>
          <a:bodyPr/>
          <a:lstStyle/>
          <a:p>
            <a:fld id="{40A5BECB-529C-49EF-B800-A459243032ED}" type="slidenum">
              <a:rPr kumimoji="1" lang="ja-JP" altLang="en-US" smtClean="0"/>
              <a:t>7</a:t>
            </a:fld>
            <a:endParaRPr kumimoji="1" lang="ja-JP" altLang="en-US"/>
          </a:p>
        </p:txBody>
      </p:sp>
      <p:sp>
        <p:nvSpPr>
          <p:cNvPr id="2" name="タイトル 1">
            <a:extLst>
              <a:ext uri="{FF2B5EF4-FFF2-40B4-BE49-F238E27FC236}">
                <a16:creationId xmlns:a16="http://schemas.microsoft.com/office/drawing/2014/main" xmlns="" id="{6025A4E1-2B1D-490D-9B41-0F566D5041AC}"/>
              </a:ext>
            </a:extLst>
          </p:cNvPr>
          <p:cNvSpPr>
            <a:spLocks noGrp="1"/>
          </p:cNvSpPr>
          <p:nvPr>
            <p:ph type="title" idx="4294967295"/>
          </p:nvPr>
        </p:nvSpPr>
        <p:spPr>
          <a:xfrm>
            <a:off x="1885934" y="2704306"/>
            <a:ext cx="5539410" cy="1449387"/>
          </a:xfrm>
        </p:spPr>
        <p:txBody>
          <a:bodyPr>
            <a:noAutofit/>
          </a:bodyPr>
          <a:lstStyle/>
          <a:p>
            <a:pPr algn="ctr"/>
            <a:r>
              <a:rPr lang="ja-JP" altLang="en-US" sz="5400" dirty="0"/>
              <a:t>制御フローの理解</a:t>
            </a:r>
            <a:r>
              <a:rPr lang="en-US" altLang="ja-JP" sz="5400" dirty="0"/>
              <a:t/>
            </a:r>
            <a:br>
              <a:rPr lang="en-US" altLang="ja-JP" sz="5400" dirty="0"/>
            </a:br>
            <a:r>
              <a:rPr lang="ja-JP" altLang="en-US" sz="5400" dirty="0"/>
              <a:t>依存関係の追跡</a:t>
            </a:r>
            <a:endParaRPr kumimoji="1" lang="ja-JP" altLang="en-US" sz="5400" dirty="0"/>
          </a:p>
        </p:txBody>
      </p:sp>
      <p:pic>
        <p:nvPicPr>
          <p:cNvPr id="3" name="図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16668" y="4063183"/>
            <a:ext cx="3327332" cy="2216002"/>
          </a:xfrm>
          <a:prstGeom prst="rect">
            <a:avLst/>
          </a:prstGeom>
        </p:spPr>
      </p:pic>
    </p:spTree>
    <p:extLst>
      <p:ext uri="{BB962C8B-B14F-4D97-AF65-F5344CB8AC3E}">
        <p14:creationId xmlns:p14="http://schemas.microsoft.com/office/powerpoint/2010/main" val="13416586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1A4493A0-1795-40E0-AEC8-D8E42097CFAC}"/>
              </a:ext>
            </a:extLst>
          </p:cNvPr>
          <p:cNvSpPr>
            <a:spLocks noGrp="1"/>
          </p:cNvSpPr>
          <p:nvPr>
            <p:ph type="title"/>
          </p:nvPr>
        </p:nvSpPr>
        <p:spPr/>
        <p:txBody>
          <a:bodyPr/>
          <a:lstStyle/>
          <a:p>
            <a:pPr algn="ctr"/>
            <a:r>
              <a:rPr kumimoji="1" lang="en-US" altLang="ja-JP" dirty="0"/>
              <a:t>C</a:t>
            </a:r>
            <a:r>
              <a:rPr kumimoji="1" lang="ja-JP" altLang="en-US" dirty="0"/>
              <a:t>言語でフィボナッチ数列</a:t>
            </a:r>
          </a:p>
        </p:txBody>
      </p:sp>
      <p:sp>
        <p:nvSpPr>
          <p:cNvPr id="3" name="コンテンツ プレースホルダー 2">
            <a:extLst>
              <a:ext uri="{FF2B5EF4-FFF2-40B4-BE49-F238E27FC236}">
                <a16:creationId xmlns:a16="http://schemas.microsoft.com/office/drawing/2014/main" xmlns="" id="{3D86977E-B20E-4E32-BE9D-EAD744EE0924}"/>
              </a:ext>
            </a:extLst>
          </p:cNvPr>
          <p:cNvSpPr>
            <a:spLocks noGrp="1"/>
          </p:cNvSpPr>
          <p:nvPr>
            <p:ph idx="1"/>
          </p:nvPr>
        </p:nvSpPr>
        <p:spPr>
          <a:xfrm>
            <a:off x="543339" y="1845733"/>
            <a:ext cx="3723861" cy="4449049"/>
          </a:xfrm>
        </p:spPr>
        <p:txBody>
          <a:bodyPr>
            <a:normAutofit/>
          </a:bodyPr>
          <a:lstStyle/>
          <a:p>
            <a:r>
              <a:rPr lang="en-US" altLang="ja-JP" dirty="0"/>
              <a:t>#include &lt;</a:t>
            </a:r>
            <a:r>
              <a:rPr lang="en-US" altLang="ja-JP" dirty="0" err="1"/>
              <a:t>stdio.h</a:t>
            </a:r>
            <a:r>
              <a:rPr lang="en-US" altLang="ja-JP" dirty="0"/>
              <a:t>&gt;</a:t>
            </a:r>
          </a:p>
          <a:p>
            <a:r>
              <a:rPr lang="en-US" altLang="ja-JP" dirty="0" err="1"/>
              <a:t>int</a:t>
            </a:r>
            <a:r>
              <a:rPr lang="en-US" altLang="ja-JP" dirty="0"/>
              <a:t> fib(</a:t>
            </a:r>
            <a:r>
              <a:rPr lang="en-US" altLang="ja-JP" dirty="0" err="1"/>
              <a:t>int</a:t>
            </a:r>
            <a:r>
              <a:rPr lang="en-US" altLang="ja-JP" dirty="0"/>
              <a:t> n)</a:t>
            </a:r>
          </a:p>
          <a:p>
            <a:r>
              <a:rPr lang="en-US" altLang="ja-JP" dirty="0"/>
              <a:t>{</a:t>
            </a:r>
          </a:p>
          <a:p>
            <a:r>
              <a:rPr lang="en-US" altLang="ja-JP" dirty="0"/>
              <a:t>	</a:t>
            </a:r>
            <a:r>
              <a:rPr lang="en-US" altLang="ja-JP" dirty="0" err="1"/>
              <a:t>int</a:t>
            </a:r>
            <a:r>
              <a:rPr lang="en-US" altLang="ja-JP" dirty="0"/>
              <a:t> f, f0 = 1, f1 = 1;	</a:t>
            </a:r>
          </a:p>
          <a:p>
            <a:r>
              <a:rPr lang="en-US" altLang="ja-JP" dirty="0"/>
              <a:t>	while (n &gt; 1) {</a:t>
            </a:r>
          </a:p>
          <a:p>
            <a:r>
              <a:rPr lang="en-US" altLang="ja-JP" dirty="0"/>
              <a:t>		n = n - 1;</a:t>
            </a:r>
          </a:p>
          <a:p>
            <a:r>
              <a:rPr lang="en-US" altLang="ja-JP" dirty="0"/>
              <a:t>		f = f0 + f1;</a:t>
            </a:r>
          </a:p>
          <a:p>
            <a:r>
              <a:rPr lang="en-US" altLang="ja-JP" dirty="0"/>
              <a:t>		f0 = f1;</a:t>
            </a:r>
          </a:p>
          <a:p>
            <a:r>
              <a:rPr lang="en-US" altLang="ja-JP" dirty="0"/>
              <a:t>		f1 = f;</a:t>
            </a:r>
          </a:p>
          <a:p>
            <a:r>
              <a:rPr lang="en-US" altLang="ja-JP" dirty="0"/>
              <a:t>	}</a:t>
            </a:r>
            <a:endParaRPr kumimoji="1" lang="ja-JP" altLang="en-US" dirty="0"/>
          </a:p>
        </p:txBody>
      </p:sp>
      <p:sp>
        <p:nvSpPr>
          <p:cNvPr id="4" name="フッター プレースホルダー 3">
            <a:extLst>
              <a:ext uri="{FF2B5EF4-FFF2-40B4-BE49-F238E27FC236}">
                <a16:creationId xmlns:a16="http://schemas.microsoft.com/office/drawing/2014/main" xmlns="" id="{B7AB61C7-5E4D-482C-A600-F5AECDFB00D1}"/>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xmlns="" id="{9864669A-5B8F-4189-87E1-7F18828DA77E}"/>
              </a:ext>
            </a:extLst>
          </p:cNvPr>
          <p:cNvSpPr>
            <a:spLocks noGrp="1"/>
          </p:cNvSpPr>
          <p:nvPr>
            <p:ph type="sldNum" sz="quarter" idx="12"/>
          </p:nvPr>
        </p:nvSpPr>
        <p:spPr/>
        <p:txBody>
          <a:bodyPr/>
          <a:lstStyle/>
          <a:p>
            <a:fld id="{5BFF157F-3392-40AC-B82D-5111C7543768}" type="slidenum">
              <a:rPr kumimoji="1" lang="ja-JP" altLang="en-US" smtClean="0"/>
              <a:t>8</a:t>
            </a:fld>
            <a:endParaRPr kumimoji="1" lang="ja-JP" altLang="en-US"/>
          </a:p>
        </p:txBody>
      </p:sp>
      <p:sp>
        <p:nvSpPr>
          <p:cNvPr id="6" name="正方形/長方形 5">
            <a:extLst>
              <a:ext uri="{FF2B5EF4-FFF2-40B4-BE49-F238E27FC236}">
                <a16:creationId xmlns:a16="http://schemas.microsoft.com/office/drawing/2014/main" xmlns="" id="{EF892DE1-C15F-4FEE-BDB0-6A15A35091FA}"/>
              </a:ext>
            </a:extLst>
          </p:cNvPr>
          <p:cNvSpPr/>
          <p:nvPr/>
        </p:nvSpPr>
        <p:spPr>
          <a:xfrm>
            <a:off x="4267200" y="1845733"/>
            <a:ext cx="4823792" cy="3785652"/>
          </a:xfrm>
          <a:prstGeom prst="rect">
            <a:avLst/>
          </a:prstGeom>
        </p:spPr>
        <p:txBody>
          <a:bodyPr wrap="square">
            <a:spAutoFit/>
          </a:bodyPr>
          <a:lstStyle/>
          <a:p>
            <a:r>
              <a:rPr lang="ja-JP" altLang="en-US" sz="2000" dirty="0"/>
              <a:t>return f;</a:t>
            </a:r>
          </a:p>
          <a:p>
            <a:r>
              <a:rPr lang="ja-JP" altLang="en-US" sz="2000" dirty="0"/>
              <a:t>}</a:t>
            </a:r>
          </a:p>
          <a:p>
            <a:r>
              <a:rPr lang="ja-JP" altLang="en-US" sz="2000" dirty="0"/>
              <a:t>int main()</a:t>
            </a:r>
          </a:p>
          <a:p>
            <a:r>
              <a:rPr lang="ja-JP" altLang="en-US" sz="2000" dirty="0"/>
              <a:t>{</a:t>
            </a:r>
          </a:p>
          <a:p>
            <a:r>
              <a:rPr lang="ja-JP" altLang="en-US" sz="2000" dirty="0"/>
              <a:t>	int n = 9;	</a:t>
            </a:r>
          </a:p>
          <a:p>
            <a:r>
              <a:rPr lang="ja-JP" altLang="en-US" sz="2000" dirty="0"/>
              <a:t>	while (n &gt; 0)</a:t>
            </a:r>
          </a:p>
          <a:p>
            <a:r>
              <a:rPr lang="ja-JP" altLang="en-US" sz="2000" dirty="0"/>
              <a:t>	{</a:t>
            </a:r>
          </a:p>
          <a:p>
            <a:r>
              <a:rPr lang="ja-JP" altLang="en-US" sz="2000" dirty="0"/>
              <a:t>		printf("fib(%d) = %d\n", n, fib(n));</a:t>
            </a:r>
          </a:p>
          <a:p>
            <a:r>
              <a:rPr lang="ja-JP" altLang="en-US" sz="2000" dirty="0"/>
              <a:t>		n = n - 1;</a:t>
            </a:r>
          </a:p>
          <a:p>
            <a:r>
              <a:rPr lang="ja-JP" altLang="en-US" sz="2000" dirty="0"/>
              <a:t>	}	</a:t>
            </a:r>
          </a:p>
          <a:p>
            <a:r>
              <a:rPr lang="ja-JP" altLang="en-US" sz="2000" dirty="0"/>
              <a:t>	return 0;</a:t>
            </a:r>
          </a:p>
          <a:p>
            <a:r>
              <a:rPr lang="ja-JP" altLang="en-US" sz="2000" dirty="0"/>
              <a:t>}</a:t>
            </a:r>
          </a:p>
        </p:txBody>
      </p:sp>
      <p:cxnSp>
        <p:nvCxnSpPr>
          <p:cNvPr id="8" name="直線コネクタ 7">
            <a:extLst>
              <a:ext uri="{FF2B5EF4-FFF2-40B4-BE49-F238E27FC236}">
                <a16:creationId xmlns:a16="http://schemas.microsoft.com/office/drawing/2014/main" xmlns="" id="{24FF7ABC-B122-4296-89EF-F89880EAF708}"/>
              </a:ext>
            </a:extLst>
          </p:cNvPr>
          <p:cNvCxnSpPr>
            <a:cxnSpLocks/>
          </p:cNvCxnSpPr>
          <p:nvPr/>
        </p:nvCxnSpPr>
        <p:spPr>
          <a:xfrm>
            <a:off x="3988904" y="1845733"/>
            <a:ext cx="0" cy="44490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34035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46F73DC2-912D-4AFD-943F-3BC2BEC298D7}"/>
              </a:ext>
            </a:extLst>
          </p:cNvPr>
          <p:cNvSpPr>
            <a:spLocks noGrp="1"/>
          </p:cNvSpPr>
          <p:nvPr>
            <p:ph type="title"/>
          </p:nvPr>
        </p:nvSpPr>
        <p:spPr/>
        <p:txBody>
          <a:bodyPr/>
          <a:lstStyle/>
          <a:p>
            <a:pPr algn="ctr"/>
            <a:r>
              <a:rPr kumimoji="1" lang="ja-JP" altLang="en-US" dirty="0"/>
              <a:t>実行結果</a:t>
            </a:r>
          </a:p>
        </p:txBody>
      </p:sp>
      <p:pic>
        <p:nvPicPr>
          <p:cNvPr id="9" name="コンテンツ プレースホルダー 8" descr="スクリーンショット が含まれている画像&#10;&#10;非常に高い精度で生成された説明">
            <a:extLst>
              <a:ext uri="{FF2B5EF4-FFF2-40B4-BE49-F238E27FC236}">
                <a16:creationId xmlns:a16="http://schemas.microsoft.com/office/drawing/2014/main" xmlns="" id="{89297745-D814-41E4-8F15-5CCB04F2A2D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37252" y="1821680"/>
            <a:ext cx="6599583" cy="4395323"/>
          </a:xfrm>
        </p:spPr>
      </p:pic>
      <p:sp>
        <p:nvSpPr>
          <p:cNvPr id="4" name="フッター プレースホルダー 3">
            <a:extLst>
              <a:ext uri="{FF2B5EF4-FFF2-40B4-BE49-F238E27FC236}">
                <a16:creationId xmlns:a16="http://schemas.microsoft.com/office/drawing/2014/main" xmlns="" id="{30599177-B9DF-442E-8FED-AEBB4AD84521}"/>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xmlns="" id="{EF412837-C20F-4CE2-B1E6-DD46D61891C7}"/>
              </a:ext>
            </a:extLst>
          </p:cNvPr>
          <p:cNvSpPr>
            <a:spLocks noGrp="1"/>
          </p:cNvSpPr>
          <p:nvPr>
            <p:ph type="sldNum" sz="quarter" idx="12"/>
          </p:nvPr>
        </p:nvSpPr>
        <p:spPr/>
        <p:txBody>
          <a:bodyPr/>
          <a:lstStyle/>
          <a:p>
            <a:fld id="{5BFF157F-3392-40AC-B82D-5111C7543768}" type="slidenum">
              <a:rPr kumimoji="1" lang="ja-JP" altLang="en-US" smtClean="0"/>
              <a:t>9</a:t>
            </a:fld>
            <a:endParaRPr kumimoji="1" lang="ja-JP" altLang="en-US"/>
          </a:p>
        </p:txBody>
      </p:sp>
    </p:spTree>
    <p:extLst>
      <p:ext uri="{BB962C8B-B14F-4D97-AF65-F5344CB8AC3E}">
        <p14:creationId xmlns:p14="http://schemas.microsoft.com/office/powerpoint/2010/main" val="33470864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343F5798-9CA1-40AD-98F2-F3DC915A1FFC}"/>
              </a:ext>
            </a:extLst>
          </p:cNvPr>
          <p:cNvSpPr>
            <a:spLocks noGrp="1"/>
          </p:cNvSpPr>
          <p:nvPr>
            <p:ph type="title"/>
          </p:nvPr>
        </p:nvSpPr>
        <p:spPr/>
        <p:txBody>
          <a:bodyPr/>
          <a:lstStyle/>
          <a:p>
            <a:pPr algn="ctr"/>
            <a:r>
              <a:rPr kumimoji="1" lang="ja-JP" altLang="en-US" dirty="0"/>
              <a:t>制御フローグラフ</a:t>
            </a:r>
          </a:p>
        </p:txBody>
      </p:sp>
      <p:graphicFrame>
        <p:nvGraphicFramePr>
          <p:cNvPr id="6" name="コンテンツ プレースホルダー 5"/>
          <p:cNvGraphicFramePr>
            <a:graphicFrameLocks noGrp="1"/>
          </p:cNvGraphicFramePr>
          <p:nvPr>
            <p:ph idx="1"/>
            <p:extLst>
              <p:ext uri="{D42A27DB-BD31-4B8C-83A1-F6EECF244321}">
                <p14:modId xmlns:p14="http://schemas.microsoft.com/office/powerpoint/2010/main" val="657742552"/>
              </p:ext>
            </p:extLst>
          </p:nvPr>
        </p:nvGraphicFramePr>
        <p:xfrm>
          <a:off x="822325" y="1737361"/>
          <a:ext cx="7543800" cy="45512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フッター プレースホルダー 3">
            <a:extLst>
              <a:ext uri="{FF2B5EF4-FFF2-40B4-BE49-F238E27FC236}">
                <a16:creationId xmlns:a16="http://schemas.microsoft.com/office/drawing/2014/main" xmlns="" id="{4DC5C11C-1AC2-4469-BEB6-09286A723217}"/>
              </a:ext>
            </a:extLst>
          </p:cNvPr>
          <p:cNvSpPr>
            <a:spLocks noGrp="1"/>
          </p:cNvSpPr>
          <p:nvPr>
            <p:ph type="ftr" sz="quarter" idx="11"/>
          </p:nvPr>
        </p:nvSpPr>
        <p:spPr/>
        <p:txBody>
          <a:bodyPr/>
          <a:lstStyle/>
          <a:p>
            <a:r>
              <a:rPr kumimoji="1" lang="ja-JP" altLang="en-US" dirty="0"/>
              <a:t>デバッグの理論と実践</a:t>
            </a:r>
          </a:p>
        </p:txBody>
      </p:sp>
      <p:sp>
        <p:nvSpPr>
          <p:cNvPr id="5" name="スライド番号プレースホルダー 4">
            <a:extLst>
              <a:ext uri="{FF2B5EF4-FFF2-40B4-BE49-F238E27FC236}">
                <a16:creationId xmlns:a16="http://schemas.microsoft.com/office/drawing/2014/main" xmlns="" id="{4BF557B3-B576-4BF9-AD54-F5FB8BCA53CC}"/>
              </a:ext>
            </a:extLst>
          </p:cNvPr>
          <p:cNvSpPr>
            <a:spLocks noGrp="1"/>
          </p:cNvSpPr>
          <p:nvPr>
            <p:ph type="sldNum" sz="quarter" idx="12"/>
          </p:nvPr>
        </p:nvSpPr>
        <p:spPr/>
        <p:txBody>
          <a:bodyPr/>
          <a:lstStyle/>
          <a:p>
            <a:fld id="{5BFF157F-3392-40AC-B82D-5111C7543768}" type="slidenum">
              <a:rPr kumimoji="1" lang="ja-JP" altLang="en-US" smtClean="0"/>
              <a:t>10</a:t>
            </a:fld>
            <a:endParaRPr kumimoji="1" lang="ja-JP" altLang="en-US" dirty="0"/>
          </a:p>
        </p:txBody>
      </p:sp>
      <p:sp>
        <p:nvSpPr>
          <p:cNvPr id="7" name="テキスト ボックス 6"/>
          <p:cNvSpPr txBox="1"/>
          <p:nvPr/>
        </p:nvSpPr>
        <p:spPr>
          <a:xfrm>
            <a:off x="120770" y="1676976"/>
            <a:ext cx="621102" cy="5293757"/>
          </a:xfrm>
          <a:prstGeom prst="rect">
            <a:avLst/>
          </a:prstGeom>
          <a:noFill/>
        </p:spPr>
        <p:txBody>
          <a:bodyPr wrap="square" rtlCol="0">
            <a:spAutoFit/>
          </a:bodyPr>
          <a:lstStyle/>
          <a:p>
            <a:pPr algn="ctr"/>
            <a:r>
              <a:rPr kumimoji="1" lang="en-US" altLang="ja-JP" sz="3000" dirty="0"/>
              <a:t>1</a:t>
            </a:r>
          </a:p>
          <a:p>
            <a:pPr algn="ctr"/>
            <a:r>
              <a:rPr kumimoji="1" lang="en-US" altLang="ja-JP" sz="3000" dirty="0"/>
              <a:t>2</a:t>
            </a:r>
          </a:p>
          <a:p>
            <a:pPr algn="ctr"/>
            <a:r>
              <a:rPr kumimoji="1" lang="en-US" altLang="ja-JP" sz="3000" dirty="0"/>
              <a:t>3</a:t>
            </a:r>
          </a:p>
          <a:p>
            <a:pPr algn="ctr"/>
            <a:r>
              <a:rPr kumimoji="1" lang="en-US" altLang="ja-JP" sz="3000" dirty="0"/>
              <a:t>4</a:t>
            </a:r>
          </a:p>
          <a:p>
            <a:pPr algn="ctr"/>
            <a:r>
              <a:rPr kumimoji="1" lang="en-US" altLang="ja-JP" sz="3000" dirty="0"/>
              <a:t>5</a:t>
            </a:r>
          </a:p>
          <a:p>
            <a:pPr algn="ctr"/>
            <a:r>
              <a:rPr kumimoji="1" lang="en-US" altLang="ja-JP" sz="3000" dirty="0"/>
              <a:t>6</a:t>
            </a:r>
          </a:p>
          <a:p>
            <a:pPr algn="ctr"/>
            <a:r>
              <a:rPr kumimoji="1" lang="en-US" altLang="ja-JP" sz="3000" dirty="0"/>
              <a:t>7</a:t>
            </a:r>
          </a:p>
          <a:p>
            <a:pPr algn="ctr"/>
            <a:r>
              <a:rPr kumimoji="1" lang="en-US" altLang="ja-JP" sz="3000" dirty="0"/>
              <a:t>8</a:t>
            </a:r>
          </a:p>
          <a:p>
            <a:pPr algn="ctr"/>
            <a:r>
              <a:rPr kumimoji="1" lang="en-US" altLang="ja-JP" sz="3000" dirty="0"/>
              <a:t>9</a:t>
            </a:r>
          </a:p>
          <a:p>
            <a:pPr algn="ctr"/>
            <a:r>
              <a:rPr kumimoji="1" lang="en-US" altLang="ja-JP" sz="3000" dirty="0"/>
              <a:t>10</a:t>
            </a:r>
          </a:p>
          <a:p>
            <a:endParaRPr kumimoji="1" lang="en-US" altLang="ja-JP" sz="3000" dirty="0"/>
          </a:p>
        </p:txBody>
      </p:sp>
    </p:spTree>
    <p:extLst>
      <p:ext uri="{BB962C8B-B14F-4D97-AF65-F5344CB8AC3E}">
        <p14:creationId xmlns:p14="http://schemas.microsoft.com/office/powerpoint/2010/main" val="29021089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a:extLst>
              <a:ext uri="{FF2B5EF4-FFF2-40B4-BE49-F238E27FC236}">
                <a16:creationId xmlns:a16="http://schemas.microsoft.com/office/drawing/2014/main" xmlns="" id="{C274BEE5-1262-49D4-AF0F-26B746EDFB2F}"/>
              </a:ext>
            </a:extLst>
          </p:cNvPr>
          <p:cNvSpPr>
            <a:spLocks noGrp="1"/>
          </p:cNvSpPr>
          <p:nvPr>
            <p:ph type="ftr" sz="quarter" idx="11"/>
          </p:nvPr>
        </p:nvSpPr>
        <p:spPr>
          <a:xfrm>
            <a:off x="2764639" y="6459786"/>
            <a:ext cx="3617103" cy="365125"/>
          </a:xfrm>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xmlns="" id="{BD5B0401-A17C-4812-9A61-45951E03A588}"/>
              </a:ext>
            </a:extLst>
          </p:cNvPr>
          <p:cNvSpPr>
            <a:spLocks noGrp="1"/>
          </p:cNvSpPr>
          <p:nvPr>
            <p:ph type="sldNum" sz="quarter" idx="12"/>
          </p:nvPr>
        </p:nvSpPr>
        <p:spPr>
          <a:xfrm>
            <a:off x="7425344" y="6459786"/>
            <a:ext cx="984019" cy="365125"/>
          </a:xfrm>
        </p:spPr>
        <p:txBody>
          <a:bodyPr/>
          <a:lstStyle/>
          <a:p>
            <a:fld id="{40A5BECB-529C-49EF-B800-A459243032ED}" type="slidenum">
              <a:rPr kumimoji="1" lang="ja-JP" altLang="en-US" smtClean="0"/>
              <a:t>11</a:t>
            </a:fld>
            <a:endParaRPr kumimoji="1" lang="ja-JP" altLang="en-US"/>
          </a:p>
        </p:txBody>
      </p:sp>
      <p:sp>
        <p:nvSpPr>
          <p:cNvPr id="2" name="タイトル 1">
            <a:extLst>
              <a:ext uri="{FF2B5EF4-FFF2-40B4-BE49-F238E27FC236}">
                <a16:creationId xmlns:a16="http://schemas.microsoft.com/office/drawing/2014/main" xmlns="" id="{6025A4E1-2B1D-490D-9B41-0F566D5041AC}"/>
              </a:ext>
            </a:extLst>
          </p:cNvPr>
          <p:cNvSpPr>
            <a:spLocks noGrp="1"/>
          </p:cNvSpPr>
          <p:nvPr>
            <p:ph type="title" idx="4294967295"/>
          </p:nvPr>
        </p:nvSpPr>
        <p:spPr>
          <a:xfrm>
            <a:off x="1900668" y="2145996"/>
            <a:ext cx="8751429" cy="1449387"/>
          </a:xfrm>
        </p:spPr>
        <p:txBody>
          <a:bodyPr>
            <a:normAutofit/>
          </a:bodyPr>
          <a:lstStyle/>
          <a:p>
            <a:r>
              <a:rPr lang="ja-JP" altLang="en-US" dirty="0"/>
              <a:t>プログラムスライス</a:t>
            </a:r>
            <a:endParaRPr kumimoji="1" lang="ja-JP" altLang="en-US" dirty="0"/>
          </a:p>
        </p:txBody>
      </p:sp>
      <p:pic>
        <p:nvPicPr>
          <p:cNvPr id="3" name="図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8135" y="3595383"/>
            <a:ext cx="2735865" cy="2735865"/>
          </a:xfrm>
          <a:prstGeom prst="rect">
            <a:avLst/>
          </a:prstGeom>
        </p:spPr>
      </p:pic>
    </p:spTree>
    <p:extLst>
      <p:ext uri="{BB962C8B-B14F-4D97-AF65-F5344CB8AC3E}">
        <p14:creationId xmlns:p14="http://schemas.microsoft.com/office/powerpoint/2010/main" val="22967417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p:cNvSpPr>
            <a:spLocks noGrp="1"/>
          </p:cNvSpPr>
          <p:nvPr>
            <p:ph type="sldNum" sz="quarter" idx="12"/>
          </p:nvPr>
        </p:nvSpPr>
        <p:spPr/>
        <p:txBody>
          <a:bodyPr/>
          <a:lstStyle/>
          <a:p>
            <a:fld id="{5BFF157F-3392-40AC-B82D-5111C7543768}" type="slidenum">
              <a:rPr kumimoji="1" lang="ja-JP" altLang="en-US" smtClean="0"/>
              <a:t>12</a:t>
            </a:fld>
            <a:endParaRPr kumimoji="1" lang="ja-JP" altLang="en-US"/>
          </a:p>
        </p:txBody>
      </p:sp>
      <p:pic>
        <p:nvPicPr>
          <p:cNvPr id="7" name="コンテンツ プレースホルダー 6"/>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rot="5400000">
            <a:off x="1453312" y="854286"/>
            <a:ext cx="6239755" cy="4679815"/>
          </a:xfrm>
        </p:spPr>
      </p:pic>
      <p:sp>
        <p:nvSpPr>
          <p:cNvPr id="8" name="テキスト ボックス 7"/>
          <p:cNvSpPr txBox="1"/>
          <p:nvPr/>
        </p:nvSpPr>
        <p:spPr>
          <a:xfrm>
            <a:off x="7132320" y="5568696"/>
            <a:ext cx="2075688" cy="707886"/>
          </a:xfrm>
          <a:prstGeom prst="rect">
            <a:avLst/>
          </a:prstGeom>
          <a:noFill/>
        </p:spPr>
        <p:txBody>
          <a:bodyPr wrap="square" rtlCol="0">
            <a:spAutoFit/>
          </a:bodyPr>
          <a:lstStyle/>
          <a:p>
            <a:r>
              <a:rPr kumimoji="1" lang="en-US" altLang="ja-JP" sz="2000" dirty="0"/>
              <a:t>fib()</a:t>
            </a:r>
            <a:r>
              <a:rPr kumimoji="1" lang="ja-JP" altLang="en-US" sz="2000" dirty="0"/>
              <a:t>のプログラム依存グラフ</a:t>
            </a:r>
          </a:p>
        </p:txBody>
      </p:sp>
    </p:spTree>
    <p:extLst>
      <p:ext uri="{BB962C8B-B14F-4D97-AF65-F5344CB8AC3E}">
        <p14:creationId xmlns:p14="http://schemas.microsoft.com/office/powerpoint/2010/main" val="12045173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a:t>プログラムスライスとは</a:t>
            </a:r>
          </a:p>
        </p:txBody>
      </p:sp>
      <p:sp>
        <p:nvSpPr>
          <p:cNvPr id="3" name="コンテンツ プレースホルダー 2"/>
          <p:cNvSpPr>
            <a:spLocks noGrp="1"/>
          </p:cNvSpPr>
          <p:nvPr>
            <p:ph idx="1"/>
          </p:nvPr>
        </p:nvSpPr>
        <p:spPr>
          <a:xfrm>
            <a:off x="822960" y="2101766"/>
            <a:ext cx="7543801" cy="4225882"/>
          </a:xfrm>
        </p:spPr>
        <p:txBody>
          <a:bodyPr>
            <a:normAutofit lnSpcReduction="10000"/>
          </a:bodyPr>
          <a:lstStyle/>
          <a:p>
            <a:r>
              <a:rPr lang="ja-JP" altLang="en-US" sz="2400" dirty="0">
                <a:solidFill>
                  <a:srgbClr val="FF0000"/>
                </a:solidFill>
              </a:rPr>
              <a:t>プログラムスライス</a:t>
            </a:r>
            <a:r>
              <a:rPr lang="ja-JP" altLang="en-US" sz="2400" dirty="0"/>
              <a:t>：</a:t>
            </a:r>
            <a:endParaRPr lang="en-US" altLang="ja-JP" sz="2400" dirty="0"/>
          </a:p>
          <a:p>
            <a:r>
              <a:rPr lang="ja-JP" altLang="en-US" sz="2400" dirty="0">
                <a:solidFill>
                  <a:srgbClr val="FF0000"/>
                </a:solidFill>
              </a:rPr>
              <a:t>プログラムまたはプログラムの実行のうち</a:t>
            </a:r>
            <a:r>
              <a:rPr lang="en-US" altLang="ja-JP" sz="2400" dirty="0">
                <a:solidFill>
                  <a:srgbClr val="FF0000"/>
                </a:solidFill>
              </a:rPr>
              <a:t>, </a:t>
            </a:r>
            <a:r>
              <a:rPr lang="ja-JP" altLang="en-US" sz="2400" dirty="0">
                <a:solidFill>
                  <a:srgbClr val="FF0000"/>
                </a:solidFill>
              </a:rPr>
              <a:t>障害に関係する部分を切り取るテクニック</a:t>
            </a:r>
            <a:endParaRPr kumimoji="1" lang="en-US" altLang="ja-JP" sz="2400" dirty="0">
              <a:solidFill>
                <a:srgbClr val="FF0000"/>
              </a:solidFill>
            </a:endParaRPr>
          </a:p>
          <a:p>
            <a:endParaRPr kumimoji="1" lang="en-US" altLang="ja-JP" sz="2400" dirty="0"/>
          </a:p>
          <a:p>
            <a:r>
              <a:rPr kumimoji="1" lang="ja-JP" altLang="en-US" sz="2400" dirty="0"/>
              <a:t>・</a:t>
            </a:r>
            <a:r>
              <a:rPr kumimoji="1" lang="ja-JP" altLang="en-US" sz="2400" dirty="0">
                <a:solidFill>
                  <a:schemeClr val="tx1"/>
                </a:solidFill>
              </a:rPr>
              <a:t>スライス</a:t>
            </a:r>
            <a:r>
              <a:rPr kumimoji="1" lang="ja-JP" altLang="en-US" sz="2400" dirty="0"/>
              <a:t>　＝　サブセット</a:t>
            </a:r>
            <a:endParaRPr kumimoji="1" lang="en-US" altLang="ja-JP" sz="2400" dirty="0"/>
          </a:p>
          <a:p>
            <a:r>
              <a:rPr kumimoji="1" lang="ja-JP" altLang="en-US" dirty="0" smtClean="0"/>
              <a:t>サブセット</a:t>
            </a:r>
            <a:r>
              <a:rPr kumimoji="1" lang="ja-JP" altLang="en-US" dirty="0"/>
              <a:t>：</a:t>
            </a:r>
            <a:endParaRPr kumimoji="1" lang="en-US" altLang="ja-JP" dirty="0"/>
          </a:p>
          <a:p>
            <a:r>
              <a:rPr kumimoji="1" lang="ja-JP" altLang="en-US" dirty="0"/>
              <a:t>あるステートメントに影響を与えた部分またはあるステートメントから影響を受ける部分</a:t>
            </a:r>
            <a:endParaRPr kumimoji="1" lang="en-US" altLang="ja-JP" dirty="0"/>
          </a:p>
          <a:p>
            <a:endParaRPr kumimoji="1" lang="en-US" altLang="ja-JP" dirty="0"/>
          </a:p>
          <a:p>
            <a:r>
              <a:rPr lang="ja-JP" altLang="en-US" sz="2400" dirty="0"/>
              <a:t>・</a:t>
            </a:r>
            <a:r>
              <a:rPr lang="ja-JP" altLang="en-US" sz="2400" dirty="0">
                <a:solidFill>
                  <a:schemeClr val="tx1"/>
                </a:solidFill>
              </a:rPr>
              <a:t>スライシング</a:t>
            </a:r>
            <a:r>
              <a:rPr lang="ja-JP" altLang="en-US" sz="2400" dirty="0"/>
              <a:t>　＝　スライスを抽出する動作</a:t>
            </a:r>
            <a:endParaRPr kumimoji="1" lang="ja-JP" altLang="en-US" sz="2400" dirty="0"/>
          </a:p>
        </p:txBody>
      </p:sp>
      <p:sp>
        <p:nvSpPr>
          <p:cNvPr id="4" name="フッター プレースホルダー 3"/>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p:cNvSpPr>
            <a:spLocks noGrp="1"/>
          </p:cNvSpPr>
          <p:nvPr>
            <p:ph type="sldNum" sz="quarter" idx="12"/>
          </p:nvPr>
        </p:nvSpPr>
        <p:spPr/>
        <p:txBody>
          <a:bodyPr/>
          <a:lstStyle/>
          <a:p>
            <a:fld id="{5BFF157F-3392-40AC-B82D-5111C7543768}" type="slidenum">
              <a:rPr kumimoji="1" lang="ja-JP" altLang="en-US" smtClean="0"/>
              <a:t>13</a:t>
            </a:fld>
            <a:endParaRPr kumimoji="1" lang="ja-JP" altLang="en-US"/>
          </a:p>
        </p:txBody>
      </p:sp>
    </p:spTree>
    <p:extLst>
      <p:ext uri="{BB962C8B-B14F-4D97-AF65-F5344CB8AC3E}">
        <p14:creationId xmlns:p14="http://schemas.microsoft.com/office/powerpoint/2010/main" val="36285454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88976" y="278553"/>
            <a:ext cx="7806043" cy="1450757"/>
          </a:xfrm>
        </p:spPr>
        <p:txBody>
          <a:bodyPr/>
          <a:lstStyle/>
          <a:p>
            <a:r>
              <a:rPr kumimoji="1" lang="ja-JP" altLang="en-US" dirty="0"/>
              <a:t>プログラムスライスのイメージ</a:t>
            </a:r>
          </a:p>
        </p:txBody>
      </p:sp>
      <p:graphicFrame>
        <p:nvGraphicFramePr>
          <p:cNvPr id="6" name="コンテンツ プレースホルダー 5"/>
          <p:cNvGraphicFramePr>
            <a:graphicFrameLocks noGrp="1"/>
          </p:cNvGraphicFramePr>
          <p:nvPr>
            <p:ph idx="1"/>
            <p:extLst>
              <p:ext uri="{D42A27DB-BD31-4B8C-83A1-F6EECF244321}">
                <p14:modId xmlns:p14="http://schemas.microsoft.com/office/powerpoint/2010/main" val="1745891003"/>
              </p:ext>
            </p:extLst>
          </p:nvPr>
        </p:nvGraphicFramePr>
        <p:xfrm>
          <a:off x="2260121" y="2242871"/>
          <a:ext cx="4604508" cy="3897126"/>
        </p:xfrm>
        <a:graphic>
          <a:graphicData uri="http://schemas.openxmlformats.org/drawingml/2006/table">
            <a:tbl>
              <a:tblPr>
                <a:tableStyleId>{5C22544A-7EE6-4342-B048-85BDC9FD1C3A}</a:tableStyleId>
              </a:tblPr>
              <a:tblGrid>
                <a:gridCol w="511612">
                  <a:extLst>
                    <a:ext uri="{9D8B030D-6E8A-4147-A177-3AD203B41FA5}">
                      <a16:colId xmlns:a16="http://schemas.microsoft.com/office/drawing/2014/main" xmlns="" val="20000"/>
                    </a:ext>
                  </a:extLst>
                </a:gridCol>
                <a:gridCol w="511612">
                  <a:extLst>
                    <a:ext uri="{9D8B030D-6E8A-4147-A177-3AD203B41FA5}">
                      <a16:colId xmlns:a16="http://schemas.microsoft.com/office/drawing/2014/main" xmlns="" val="20001"/>
                    </a:ext>
                  </a:extLst>
                </a:gridCol>
                <a:gridCol w="511612">
                  <a:extLst>
                    <a:ext uri="{9D8B030D-6E8A-4147-A177-3AD203B41FA5}">
                      <a16:colId xmlns:a16="http://schemas.microsoft.com/office/drawing/2014/main" xmlns="" val="20002"/>
                    </a:ext>
                  </a:extLst>
                </a:gridCol>
                <a:gridCol w="511612">
                  <a:extLst>
                    <a:ext uri="{9D8B030D-6E8A-4147-A177-3AD203B41FA5}">
                      <a16:colId xmlns:a16="http://schemas.microsoft.com/office/drawing/2014/main" xmlns="" val="20003"/>
                    </a:ext>
                  </a:extLst>
                </a:gridCol>
                <a:gridCol w="511612">
                  <a:extLst>
                    <a:ext uri="{9D8B030D-6E8A-4147-A177-3AD203B41FA5}">
                      <a16:colId xmlns:a16="http://schemas.microsoft.com/office/drawing/2014/main" xmlns="" val="20004"/>
                    </a:ext>
                  </a:extLst>
                </a:gridCol>
                <a:gridCol w="511612">
                  <a:extLst>
                    <a:ext uri="{9D8B030D-6E8A-4147-A177-3AD203B41FA5}">
                      <a16:colId xmlns:a16="http://schemas.microsoft.com/office/drawing/2014/main" xmlns="" val="20005"/>
                    </a:ext>
                  </a:extLst>
                </a:gridCol>
                <a:gridCol w="511612">
                  <a:extLst>
                    <a:ext uri="{9D8B030D-6E8A-4147-A177-3AD203B41FA5}">
                      <a16:colId xmlns:a16="http://schemas.microsoft.com/office/drawing/2014/main" xmlns="" val="20006"/>
                    </a:ext>
                  </a:extLst>
                </a:gridCol>
                <a:gridCol w="511612">
                  <a:extLst>
                    <a:ext uri="{9D8B030D-6E8A-4147-A177-3AD203B41FA5}">
                      <a16:colId xmlns:a16="http://schemas.microsoft.com/office/drawing/2014/main" xmlns="" val="20007"/>
                    </a:ext>
                  </a:extLst>
                </a:gridCol>
                <a:gridCol w="511612">
                  <a:extLst>
                    <a:ext uri="{9D8B030D-6E8A-4147-A177-3AD203B41FA5}">
                      <a16:colId xmlns:a16="http://schemas.microsoft.com/office/drawing/2014/main" xmlns="" val="20008"/>
                    </a:ext>
                  </a:extLst>
                </a:gridCol>
              </a:tblGrid>
              <a:tr h="434040">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dirty="0">
                          <a:effectLst/>
                        </a:rPr>
                        <a:t>　</a:t>
                      </a:r>
                      <a:endParaRPr lang="en-US" altLang="ja-JP" sz="1100" u="none" strike="noStrike" dirty="0">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0"/>
                  </a:ext>
                </a:extLst>
              </a:tr>
              <a:tr h="434040">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800" u="none" strike="noStrike">
                          <a:effectLst/>
                        </a:rPr>
                        <a:t>　</a:t>
                      </a:r>
                      <a:endParaRPr lang="ja-JP" altLang="en-US" sz="1800" b="1"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2000" u="none" strike="noStrike">
                          <a:effectLst/>
                        </a:rPr>
                        <a:t>!</a:t>
                      </a:r>
                      <a:endParaRPr lang="en-US" altLang="ja-JP" sz="2000" b="1"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1"/>
                  </a:ext>
                </a:extLst>
              </a:tr>
              <a:tr h="434040">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2"/>
                  </a:ext>
                </a:extLst>
              </a:tr>
              <a:tr h="434040">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3"/>
                  </a:ext>
                </a:extLst>
              </a:tr>
              <a:tr h="434040">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2000" u="none" strike="noStrike">
                          <a:effectLst/>
                        </a:rPr>
                        <a:t>!</a:t>
                      </a:r>
                      <a:endParaRPr lang="en-US" altLang="ja-JP" sz="2000" b="1"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2000" u="none" strike="noStrike">
                          <a:effectLst/>
                        </a:rPr>
                        <a:t>!</a:t>
                      </a:r>
                      <a:endParaRPr lang="en-US" altLang="ja-JP" sz="2000" b="1"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2200" u="none" strike="noStrike">
                          <a:effectLst/>
                        </a:rPr>
                        <a:t>!</a:t>
                      </a:r>
                      <a:endParaRPr lang="en-US" altLang="ja-JP" sz="2200" b="1"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4"/>
                  </a:ext>
                </a:extLst>
              </a:tr>
              <a:tr h="434040">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5"/>
                  </a:ext>
                </a:extLst>
              </a:tr>
              <a:tr h="434040">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ja-JP" sz="2000" u="none" strike="noStrike">
                          <a:effectLst/>
                        </a:rPr>
                        <a:t>!</a:t>
                      </a:r>
                      <a:endParaRPr lang="en-US" altLang="ja-JP" sz="2000" b="1"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6"/>
                  </a:ext>
                </a:extLst>
              </a:tr>
              <a:tr h="434040">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7"/>
                  </a:ext>
                </a:extLst>
              </a:tr>
              <a:tr h="424806">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600" u="none" strike="noStrike">
                          <a:effectLst/>
                        </a:rPr>
                        <a:t>〆</a:t>
                      </a:r>
                      <a:endParaRPr lang="ja-JP" altLang="en-US" sz="1600" b="1"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a:effectLst/>
                        </a:rPr>
                        <a:t>　</a:t>
                      </a:r>
                      <a:endParaRPr lang="ja-JP" altLang="en-US" sz="11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ja-JP" altLang="en-US" sz="1100" u="none" strike="noStrike" dirty="0">
                          <a:effectLst/>
                        </a:rPr>
                        <a:t>　</a:t>
                      </a:r>
                      <a:endParaRPr lang="ja-JP" altLang="en-US" sz="11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8"/>
                  </a:ext>
                </a:extLst>
              </a:tr>
            </a:tbl>
          </a:graphicData>
        </a:graphic>
      </p:graphicFrame>
      <p:sp>
        <p:nvSpPr>
          <p:cNvPr id="4" name="フッター プレースホルダー 3"/>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p:cNvSpPr>
            <a:spLocks noGrp="1"/>
          </p:cNvSpPr>
          <p:nvPr>
            <p:ph type="sldNum" sz="quarter" idx="12"/>
          </p:nvPr>
        </p:nvSpPr>
        <p:spPr/>
        <p:txBody>
          <a:bodyPr/>
          <a:lstStyle/>
          <a:p>
            <a:fld id="{5BFF157F-3392-40AC-B82D-5111C7543768}" type="slidenum">
              <a:rPr kumimoji="1" lang="ja-JP" altLang="en-US" smtClean="0"/>
              <a:t>14</a:t>
            </a:fld>
            <a:endParaRPr kumimoji="1" lang="ja-JP" altLang="en-US"/>
          </a:p>
        </p:txBody>
      </p:sp>
      <p:cxnSp>
        <p:nvCxnSpPr>
          <p:cNvPr id="7" name="直線矢印コネクタ 6"/>
          <p:cNvCxnSpPr/>
          <p:nvPr/>
        </p:nvCxnSpPr>
        <p:spPr>
          <a:xfrm>
            <a:off x="4537495" y="3148642"/>
            <a:ext cx="8626" cy="845388"/>
          </a:xfrm>
          <a:prstGeom prst="straightConnector1">
            <a:avLst/>
          </a:prstGeom>
          <a:ln w="5715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8" name="直線矢印コネクタ 7"/>
          <p:cNvCxnSpPr/>
          <p:nvPr/>
        </p:nvCxnSpPr>
        <p:spPr>
          <a:xfrm>
            <a:off x="4681130" y="3151444"/>
            <a:ext cx="788017" cy="877092"/>
          </a:xfrm>
          <a:prstGeom prst="straightConnector1">
            <a:avLst/>
          </a:prstGeom>
          <a:ln w="5715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9" name="直線矢印コネクタ 8"/>
          <p:cNvCxnSpPr/>
          <p:nvPr/>
        </p:nvCxnSpPr>
        <p:spPr>
          <a:xfrm>
            <a:off x="3114136" y="4382219"/>
            <a:ext cx="301924" cy="439947"/>
          </a:xfrm>
          <a:prstGeom prst="straightConnector1">
            <a:avLst/>
          </a:prstGeom>
          <a:ln w="5715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0" name="直線矢印コネクタ 9"/>
          <p:cNvCxnSpPr/>
          <p:nvPr/>
        </p:nvCxnSpPr>
        <p:spPr>
          <a:xfrm flipH="1">
            <a:off x="3735239" y="4321834"/>
            <a:ext cx="646980" cy="526211"/>
          </a:xfrm>
          <a:prstGeom prst="straightConnector1">
            <a:avLst/>
          </a:prstGeom>
          <a:ln w="5715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1" name="直線矢印コネクタ 10"/>
          <p:cNvCxnSpPr/>
          <p:nvPr/>
        </p:nvCxnSpPr>
        <p:spPr>
          <a:xfrm>
            <a:off x="3623094" y="5279366"/>
            <a:ext cx="750498" cy="422694"/>
          </a:xfrm>
          <a:prstGeom prst="straightConnector1">
            <a:avLst/>
          </a:prstGeom>
          <a:ln w="5715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2" name="直線矢印コネクタ 11"/>
          <p:cNvCxnSpPr/>
          <p:nvPr/>
        </p:nvCxnSpPr>
        <p:spPr>
          <a:xfrm flipH="1">
            <a:off x="4710024" y="4425351"/>
            <a:ext cx="819508" cy="1242204"/>
          </a:xfrm>
          <a:prstGeom prst="straightConnector1">
            <a:avLst/>
          </a:prstGeom>
          <a:ln w="5715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31" name="直線コネクタ 130"/>
          <p:cNvCxnSpPr/>
          <p:nvPr/>
        </p:nvCxnSpPr>
        <p:spPr>
          <a:xfrm flipV="1">
            <a:off x="2993366" y="1899821"/>
            <a:ext cx="5055079" cy="3027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直線コネクタ 131"/>
          <p:cNvCxnSpPr/>
          <p:nvPr/>
        </p:nvCxnSpPr>
        <p:spPr>
          <a:xfrm flipV="1">
            <a:off x="4459858" y="1928007"/>
            <a:ext cx="3588587" cy="29046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直線コネクタ 132"/>
          <p:cNvCxnSpPr/>
          <p:nvPr/>
        </p:nvCxnSpPr>
        <p:spPr>
          <a:xfrm flipV="1">
            <a:off x="6090249" y="1997302"/>
            <a:ext cx="1958196" cy="20962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直線矢印コネクタ 140"/>
          <p:cNvCxnSpPr/>
          <p:nvPr/>
        </p:nvCxnSpPr>
        <p:spPr>
          <a:xfrm>
            <a:off x="1876246" y="2234242"/>
            <a:ext cx="8626" cy="390575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3" name="テキスト ボックス 142"/>
          <p:cNvSpPr txBox="1"/>
          <p:nvPr/>
        </p:nvSpPr>
        <p:spPr>
          <a:xfrm>
            <a:off x="1054579" y="3797703"/>
            <a:ext cx="1017917" cy="461665"/>
          </a:xfrm>
          <a:prstGeom prst="rect">
            <a:avLst/>
          </a:prstGeom>
          <a:noFill/>
        </p:spPr>
        <p:txBody>
          <a:bodyPr wrap="square" rtlCol="0">
            <a:spAutoFit/>
          </a:bodyPr>
          <a:lstStyle/>
          <a:p>
            <a:r>
              <a:rPr kumimoji="1" lang="ja-JP" altLang="en-US" sz="2400" dirty="0"/>
              <a:t>時間</a:t>
            </a:r>
          </a:p>
        </p:txBody>
      </p:sp>
      <p:sp>
        <p:nvSpPr>
          <p:cNvPr id="145" name="正方形/長方形 144"/>
          <p:cNvSpPr/>
          <p:nvPr/>
        </p:nvSpPr>
        <p:spPr>
          <a:xfrm>
            <a:off x="8094910" y="1800469"/>
            <a:ext cx="800219" cy="461665"/>
          </a:xfrm>
          <a:prstGeom prst="rect">
            <a:avLst/>
          </a:prstGeom>
        </p:spPr>
        <p:txBody>
          <a:bodyPr wrap="none">
            <a:spAutoFit/>
          </a:bodyPr>
          <a:lstStyle/>
          <a:p>
            <a:r>
              <a:rPr kumimoji="1" lang="ja-JP" altLang="en-US" sz="2400" dirty="0"/>
              <a:t>変数</a:t>
            </a:r>
          </a:p>
        </p:txBody>
      </p:sp>
    </p:spTree>
    <p:extLst>
      <p:ext uri="{BB962C8B-B14F-4D97-AF65-F5344CB8AC3E}">
        <p14:creationId xmlns:p14="http://schemas.microsoft.com/office/powerpoint/2010/main" val="4612715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a:t>プログラムスライスの種類</a:t>
            </a:r>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a:xfrm>
                <a:off x="822959" y="2257214"/>
                <a:ext cx="7543801" cy="4023360"/>
              </a:xfrm>
            </p:spPr>
            <p:txBody>
              <a:bodyPr>
                <a:noAutofit/>
              </a:bodyPr>
              <a:lstStyle/>
              <a:p>
                <a:r>
                  <a:rPr kumimoji="1" lang="ja-JP" altLang="en-US" sz="2400" dirty="0">
                    <a:solidFill>
                      <a:schemeClr val="tx1"/>
                    </a:solidFill>
                  </a:rPr>
                  <a:t>・</a:t>
                </a:r>
                <a:r>
                  <a:rPr kumimoji="1" lang="ja-JP" altLang="en-US" sz="2400" dirty="0">
                    <a:solidFill>
                      <a:srgbClr val="FF0000"/>
                    </a:solidFill>
                  </a:rPr>
                  <a:t>フォワードスライス</a:t>
                </a:r>
                <a:r>
                  <a:rPr kumimoji="1" lang="ja-JP" altLang="en-US" sz="2400" dirty="0"/>
                  <a:t>　</a:t>
                </a:r>
                <a14:m>
                  <m:oMath xmlns:m="http://schemas.openxmlformats.org/officeDocument/2006/math">
                    <m:sSup>
                      <m:sSupPr>
                        <m:ctrlPr>
                          <a:rPr kumimoji="1" lang="en-US" altLang="ja-JP" sz="2400" i="1" smtClean="0">
                            <a:latin typeface="Cambria Math" panose="02040503050406030204" pitchFamily="18" charset="0"/>
                          </a:rPr>
                        </m:ctrlPr>
                      </m:sSupPr>
                      <m:e>
                        <m:r>
                          <a:rPr kumimoji="1" lang="en-US" altLang="ja-JP" sz="2400" b="0" i="1" smtClean="0">
                            <a:latin typeface="Cambria Math" panose="02040503050406030204" pitchFamily="18" charset="0"/>
                          </a:rPr>
                          <m:t>𝑆</m:t>
                        </m:r>
                      </m:e>
                      <m:sup>
                        <m:r>
                          <a:rPr kumimoji="1" lang="en-US" altLang="ja-JP" sz="2400" b="0" i="1" smtClean="0">
                            <a:latin typeface="Cambria Math" panose="02040503050406030204" pitchFamily="18" charset="0"/>
                          </a:rPr>
                          <m:t>𝐹</m:t>
                        </m:r>
                      </m:sup>
                    </m:sSup>
                    <m:d>
                      <m:dPr>
                        <m:ctrlPr>
                          <a:rPr kumimoji="1" lang="en-US" altLang="ja-JP" sz="2400" b="0" i="1" smtClean="0">
                            <a:latin typeface="Cambria Math" panose="02040503050406030204" pitchFamily="18" charset="0"/>
                          </a:rPr>
                        </m:ctrlPr>
                      </m:dPr>
                      <m:e>
                        <m:r>
                          <a:rPr kumimoji="1" lang="en-US" altLang="ja-JP" sz="2400" b="0" i="1" smtClean="0">
                            <a:latin typeface="Cambria Math" panose="02040503050406030204" pitchFamily="18" charset="0"/>
                          </a:rPr>
                          <m:t>𝐴</m:t>
                        </m:r>
                      </m:e>
                    </m:d>
                  </m:oMath>
                </a14:m>
                <a:r>
                  <a:rPr kumimoji="1" lang="ja-JP" altLang="en-US" sz="2400" dirty="0"/>
                  <a:t>：</a:t>
                </a:r>
                <a:endParaRPr kumimoji="1" lang="en-US" altLang="ja-JP" sz="2400" dirty="0"/>
              </a:p>
              <a:p>
                <a14:m>
                  <m:oMath xmlns:m="http://schemas.openxmlformats.org/officeDocument/2006/math">
                    <m:sSup>
                      <m:sSupPr>
                        <m:ctrlPr>
                          <a:rPr lang="en-US" altLang="ja-JP" sz="2400" i="1">
                            <a:latin typeface="Cambria Math" panose="02040503050406030204" pitchFamily="18" charset="0"/>
                          </a:rPr>
                        </m:ctrlPr>
                      </m:sSupPr>
                      <m:e>
                        <m:r>
                          <a:rPr lang="en-US" altLang="ja-JP" sz="2400" i="1">
                            <a:latin typeface="Cambria Math" panose="02040503050406030204" pitchFamily="18" charset="0"/>
                          </a:rPr>
                          <m:t>𝑆</m:t>
                        </m:r>
                      </m:e>
                      <m:sup>
                        <m:r>
                          <a:rPr lang="en-US" altLang="ja-JP" sz="2400" i="1">
                            <a:latin typeface="Cambria Math" panose="02040503050406030204" pitchFamily="18" charset="0"/>
                          </a:rPr>
                          <m:t>𝐹</m:t>
                        </m:r>
                      </m:sup>
                    </m:sSup>
                    <m:d>
                      <m:dPr>
                        <m:ctrlPr>
                          <a:rPr lang="en-US" altLang="ja-JP" sz="2400" i="1">
                            <a:latin typeface="Cambria Math" panose="02040503050406030204" pitchFamily="18" charset="0"/>
                          </a:rPr>
                        </m:ctrlPr>
                      </m:dPr>
                      <m:e>
                        <m:r>
                          <a:rPr lang="en-US" altLang="ja-JP" sz="2400" i="1">
                            <a:latin typeface="Cambria Math" panose="02040503050406030204" pitchFamily="18" charset="0"/>
                          </a:rPr>
                          <m:t>𝐴</m:t>
                        </m:r>
                      </m:e>
                    </m:d>
                    <m:r>
                      <a:rPr lang="en-US" altLang="ja-JP" sz="2400" b="0" i="1" smtClean="0">
                        <a:latin typeface="Cambria Math" panose="02040503050406030204" pitchFamily="18" charset="0"/>
                      </a:rPr>
                      <m:t>=</m:t>
                    </m:r>
                    <m:d>
                      <m:dPr>
                        <m:begChr m:val="{"/>
                        <m:endChr m:val="|"/>
                        <m:ctrlPr>
                          <a:rPr lang="en-US" altLang="ja-JP" sz="2400" b="0" i="1" smtClean="0">
                            <a:latin typeface="Cambria Math" panose="02040503050406030204" pitchFamily="18" charset="0"/>
                          </a:rPr>
                        </m:ctrlPr>
                      </m:dPr>
                      <m:e>
                        <m:r>
                          <a:rPr lang="en-US" altLang="ja-JP" sz="2400" b="0" i="1" smtClean="0">
                            <a:latin typeface="Cambria Math" panose="02040503050406030204" pitchFamily="18" charset="0"/>
                          </a:rPr>
                          <m:t> </m:t>
                        </m:r>
                        <m:r>
                          <a:rPr lang="en-US" altLang="ja-JP" sz="2400" b="0" i="1" smtClean="0">
                            <a:latin typeface="Cambria Math" panose="02040503050406030204" pitchFamily="18" charset="0"/>
                          </a:rPr>
                          <m:t>𝐵</m:t>
                        </m:r>
                      </m:e>
                    </m:d>
                    <m:r>
                      <a:rPr lang="en-US" altLang="ja-JP" sz="2400" b="0" i="1" smtClean="0">
                        <a:latin typeface="Cambria Math" panose="02040503050406030204" pitchFamily="18" charset="0"/>
                      </a:rPr>
                      <m:t> </m:t>
                    </m:r>
                    <m:r>
                      <a:rPr lang="en-US" altLang="ja-JP" sz="2400" b="0" i="1" smtClean="0">
                        <a:latin typeface="Cambria Math" panose="02040503050406030204" pitchFamily="18" charset="0"/>
                      </a:rPr>
                      <m:t>𝐴</m:t>
                    </m:r>
                    <m:r>
                      <a:rPr lang="en-US" altLang="ja-JP" sz="2400" b="0" i="1" smtClean="0">
                        <a:latin typeface="Cambria Math" panose="02040503050406030204" pitchFamily="18" charset="0"/>
                      </a:rPr>
                      <m:t> →</m:t>
                    </m:r>
                  </m:oMath>
                </a14:m>
                <a:r>
                  <a:rPr kumimoji="1" lang="en-US" altLang="ja-JP" sz="2400" dirty="0"/>
                  <a:t> </a:t>
                </a:r>
                <a:r>
                  <a:rPr kumimoji="1" lang="ja-JP" altLang="en-US" sz="2400" dirty="0"/>
                  <a:t>⁺</a:t>
                </a:r>
                <a:r>
                  <a:rPr kumimoji="1" lang="en-US" altLang="ja-JP" sz="2400" dirty="0"/>
                  <a:t>B } </a:t>
                </a:r>
              </a:p>
              <a:p>
                <a:r>
                  <a:rPr lang="ja-JP" altLang="en-US" sz="2400" dirty="0"/>
                  <a:t>とあるステートメント</a:t>
                </a:r>
                <a:r>
                  <a:rPr lang="en-US" altLang="ja-JP" sz="2400" dirty="0"/>
                  <a:t>A</a:t>
                </a:r>
                <a:r>
                  <a:rPr lang="ja-JP" altLang="en-US" sz="2400" dirty="0"/>
                  <a:t>からすべての依存関係を追跡する</a:t>
                </a:r>
                <a:endParaRPr lang="en-US" altLang="ja-JP" sz="2400" dirty="0"/>
              </a:p>
              <a:p>
                <a:endParaRPr kumimoji="1" lang="en-US" altLang="ja-JP" sz="2400" dirty="0"/>
              </a:p>
              <a:p>
                <a:r>
                  <a:rPr lang="ja-JP" altLang="en-US" sz="2400" dirty="0">
                    <a:solidFill>
                      <a:schemeClr val="tx1"/>
                    </a:solidFill>
                  </a:rPr>
                  <a:t>・</a:t>
                </a:r>
                <a:r>
                  <a:rPr lang="ja-JP" altLang="en-US" sz="2400" dirty="0">
                    <a:solidFill>
                      <a:srgbClr val="FF0000"/>
                    </a:solidFill>
                  </a:rPr>
                  <a:t>バックワードスライス</a:t>
                </a:r>
                <a:r>
                  <a:rPr lang="ja-JP" altLang="en-US" sz="2400" dirty="0"/>
                  <a:t>　</a:t>
                </a:r>
                <a14:m>
                  <m:oMath xmlns:m="http://schemas.openxmlformats.org/officeDocument/2006/math">
                    <m:sSup>
                      <m:sSupPr>
                        <m:ctrlPr>
                          <a:rPr lang="en-US" altLang="ja-JP" sz="2400" i="1">
                            <a:latin typeface="Cambria Math" panose="02040503050406030204" pitchFamily="18" charset="0"/>
                          </a:rPr>
                        </m:ctrlPr>
                      </m:sSupPr>
                      <m:e>
                        <m:r>
                          <a:rPr lang="en-US" altLang="ja-JP" sz="2400" i="1">
                            <a:latin typeface="Cambria Math" panose="02040503050406030204" pitchFamily="18" charset="0"/>
                          </a:rPr>
                          <m:t>𝑆</m:t>
                        </m:r>
                      </m:e>
                      <m:sup>
                        <m:r>
                          <a:rPr lang="en-US" altLang="ja-JP" sz="2400" b="0" i="1" smtClean="0">
                            <a:latin typeface="Cambria Math" panose="02040503050406030204" pitchFamily="18" charset="0"/>
                          </a:rPr>
                          <m:t>𝐵</m:t>
                        </m:r>
                      </m:sup>
                    </m:sSup>
                    <m:d>
                      <m:dPr>
                        <m:ctrlPr>
                          <a:rPr lang="en-US" altLang="ja-JP" sz="2400" i="1">
                            <a:latin typeface="Cambria Math" panose="02040503050406030204" pitchFamily="18" charset="0"/>
                          </a:rPr>
                        </m:ctrlPr>
                      </m:dPr>
                      <m:e>
                        <m:r>
                          <a:rPr lang="en-US" altLang="ja-JP" sz="2400" b="0" i="1" smtClean="0">
                            <a:latin typeface="Cambria Math" panose="02040503050406030204" pitchFamily="18" charset="0"/>
                          </a:rPr>
                          <m:t>𝐵</m:t>
                        </m:r>
                      </m:e>
                    </m:d>
                  </m:oMath>
                </a14:m>
                <a:r>
                  <a:rPr lang="ja-JP" altLang="en-US" sz="2400" dirty="0"/>
                  <a:t>：</a:t>
                </a:r>
                <a:endParaRPr lang="en-US" altLang="ja-JP" sz="2400" dirty="0"/>
              </a:p>
              <a:p>
                <a14:m>
                  <m:oMath xmlns:m="http://schemas.openxmlformats.org/officeDocument/2006/math">
                    <m:sSup>
                      <m:sSupPr>
                        <m:ctrlPr>
                          <a:rPr lang="en-US" altLang="ja-JP" sz="2400" i="1">
                            <a:latin typeface="Cambria Math" panose="02040503050406030204" pitchFamily="18" charset="0"/>
                          </a:rPr>
                        </m:ctrlPr>
                      </m:sSupPr>
                      <m:e>
                        <m:r>
                          <a:rPr lang="en-US" altLang="ja-JP" sz="2400" i="1">
                            <a:latin typeface="Cambria Math" panose="02040503050406030204" pitchFamily="18" charset="0"/>
                          </a:rPr>
                          <m:t>𝑆</m:t>
                        </m:r>
                      </m:e>
                      <m:sup>
                        <m:r>
                          <a:rPr lang="en-US" altLang="ja-JP" sz="2400" b="0" i="1" smtClean="0">
                            <a:latin typeface="Cambria Math" panose="02040503050406030204" pitchFamily="18" charset="0"/>
                          </a:rPr>
                          <m:t>𝐵</m:t>
                        </m:r>
                      </m:sup>
                    </m:sSup>
                    <m:d>
                      <m:dPr>
                        <m:ctrlPr>
                          <a:rPr lang="en-US" altLang="ja-JP" sz="2400" i="1">
                            <a:latin typeface="Cambria Math" panose="02040503050406030204" pitchFamily="18" charset="0"/>
                          </a:rPr>
                        </m:ctrlPr>
                      </m:dPr>
                      <m:e>
                        <m:r>
                          <a:rPr lang="en-US" altLang="ja-JP" sz="2400" b="0" i="1" smtClean="0">
                            <a:latin typeface="Cambria Math" panose="02040503050406030204" pitchFamily="18" charset="0"/>
                          </a:rPr>
                          <m:t>𝐵</m:t>
                        </m:r>
                      </m:e>
                    </m:d>
                    <m:r>
                      <a:rPr lang="en-US" altLang="ja-JP" sz="2400" i="1">
                        <a:latin typeface="Cambria Math" panose="02040503050406030204" pitchFamily="18" charset="0"/>
                      </a:rPr>
                      <m:t>=</m:t>
                    </m:r>
                    <m:d>
                      <m:dPr>
                        <m:begChr m:val="{"/>
                        <m:endChr m:val="|"/>
                        <m:ctrlPr>
                          <a:rPr lang="en-US" altLang="ja-JP" sz="2400" i="1">
                            <a:latin typeface="Cambria Math" panose="02040503050406030204" pitchFamily="18" charset="0"/>
                          </a:rPr>
                        </m:ctrlPr>
                      </m:dPr>
                      <m:e>
                        <m:r>
                          <a:rPr lang="en-US" altLang="ja-JP" sz="2400" i="1">
                            <a:latin typeface="Cambria Math" panose="02040503050406030204" pitchFamily="18" charset="0"/>
                          </a:rPr>
                          <m:t> </m:t>
                        </m:r>
                        <m:r>
                          <a:rPr lang="en-US" altLang="ja-JP" sz="2400" b="0" i="1" smtClean="0">
                            <a:latin typeface="Cambria Math" panose="02040503050406030204" pitchFamily="18" charset="0"/>
                          </a:rPr>
                          <m:t>𝐴</m:t>
                        </m:r>
                      </m:e>
                    </m:d>
                    <m:r>
                      <a:rPr lang="en-US" altLang="ja-JP" sz="2400" i="1">
                        <a:latin typeface="Cambria Math" panose="02040503050406030204" pitchFamily="18" charset="0"/>
                      </a:rPr>
                      <m:t> </m:t>
                    </m:r>
                    <m:r>
                      <a:rPr lang="en-US" altLang="ja-JP" sz="2400" i="1">
                        <a:latin typeface="Cambria Math" panose="02040503050406030204" pitchFamily="18" charset="0"/>
                      </a:rPr>
                      <m:t>𝐴</m:t>
                    </m:r>
                    <m:r>
                      <a:rPr lang="en-US" altLang="ja-JP" sz="2400" i="1">
                        <a:latin typeface="Cambria Math" panose="02040503050406030204" pitchFamily="18" charset="0"/>
                      </a:rPr>
                      <m:t> →</m:t>
                    </m:r>
                  </m:oMath>
                </a14:m>
                <a:r>
                  <a:rPr lang="en-US" altLang="ja-JP" sz="2400" dirty="0"/>
                  <a:t> </a:t>
                </a:r>
                <a:r>
                  <a:rPr lang="ja-JP" altLang="en-US" sz="2400" dirty="0"/>
                  <a:t>*</a:t>
                </a:r>
                <a:r>
                  <a:rPr lang="en-US" altLang="ja-JP" sz="2400" dirty="0"/>
                  <a:t>B } </a:t>
                </a:r>
              </a:p>
              <a:p>
                <a:r>
                  <a:rPr lang="ja-JP" altLang="en-US" sz="2400" dirty="0"/>
                  <a:t>依存関係に沿って</a:t>
                </a:r>
                <a:r>
                  <a:rPr lang="en-US" altLang="ja-JP" sz="2400" dirty="0"/>
                  <a:t>, </a:t>
                </a:r>
                <a:r>
                  <a:rPr lang="ja-JP" altLang="en-US" sz="2400" dirty="0"/>
                  <a:t>プログラムコードを後ろから前へ辿る</a:t>
                </a:r>
                <a:endParaRPr lang="en-US" altLang="ja-JP" sz="2400"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xfrm>
                <a:off x="822959" y="2257214"/>
                <a:ext cx="7543801" cy="4023360"/>
              </a:xfrm>
              <a:blipFill>
                <a:blip r:embed="rId2"/>
                <a:stretch>
                  <a:fillRect l="-1212" t="-2727"/>
                </a:stretch>
              </a:blipFill>
            </p:spPr>
            <p:txBody>
              <a:bodyPr/>
              <a:lstStyle/>
              <a:p>
                <a:r>
                  <a:rPr lang="ja-JP" altLang="en-US">
                    <a:noFill/>
                  </a:rPr>
                  <a:t> </a:t>
                </a:r>
              </a:p>
            </p:txBody>
          </p:sp>
        </mc:Fallback>
      </mc:AlternateContent>
      <p:sp>
        <p:nvSpPr>
          <p:cNvPr id="4" name="フッター プレースホルダー 3"/>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p:cNvSpPr>
            <a:spLocks noGrp="1"/>
          </p:cNvSpPr>
          <p:nvPr>
            <p:ph type="sldNum" sz="quarter" idx="12"/>
          </p:nvPr>
        </p:nvSpPr>
        <p:spPr/>
        <p:txBody>
          <a:bodyPr/>
          <a:lstStyle/>
          <a:p>
            <a:fld id="{5BFF157F-3392-40AC-B82D-5111C7543768}" type="slidenum">
              <a:rPr kumimoji="1" lang="ja-JP" altLang="en-US" smtClean="0"/>
              <a:t>15</a:t>
            </a:fld>
            <a:endParaRPr kumimoji="1" lang="ja-JP" altLang="en-US"/>
          </a:p>
        </p:txBody>
      </p:sp>
    </p:spTree>
    <p:extLst>
      <p:ext uri="{BB962C8B-B14F-4D97-AF65-F5344CB8AC3E}">
        <p14:creationId xmlns:p14="http://schemas.microsoft.com/office/powerpoint/2010/main" val="28652966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p:cNvSpPr>
            <a:spLocks noGrp="1"/>
          </p:cNvSpPr>
          <p:nvPr>
            <p:ph type="sldNum" sz="quarter" idx="12"/>
          </p:nvPr>
        </p:nvSpPr>
        <p:spPr/>
        <p:txBody>
          <a:bodyPr/>
          <a:lstStyle/>
          <a:p>
            <a:fld id="{5BFF157F-3392-40AC-B82D-5111C7543768}" type="slidenum">
              <a:rPr kumimoji="1" lang="ja-JP" altLang="en-US" smtClean="0"/>
              <a:t>16</a:t>
            </a:fld>
            <a:endParaRPr kumimoji="1" lang="ja-JP" altLang="en-US"/>
          </a:p>
        </p:txBody>
      </p:sp>
      <p:pic>
        <p:nvPicPr>
          <p:cNvPr id="7" name="コンテンツ プレースホルダー 6"/>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rot="5400000">
            <a:off x="1453312" y="854286"/>
            <a:ext cx="6239755" cy="4679815"/>
          </a:xfrm>
        </p:spPr>
      </p:pic>
      <p:sp>
        <p:nvSpPr>
          <p:cNvPr id="2" name="テキスト ボックス 1"/>
          <p:cNvSpPr txBox="1"/>
          <p:nvPr/>
        </p:nvSpPr>
        <p:spPr>
          <a:xfrm>
            <a:off x="7828719" y="5852406"/>
            <a:ext cx="1600200" cy="461665"/>
          </a:xfrm>
          <a:prstGeom prst="rect">
            <a:avLst/>
          </a:prstGeom>
          <a:noFill/>
        </p:spPr>
        <p:txBody>
          <a:bodyPr wrap="square" rtlCol="0">
            <a:spAutoFit/>
          </a:bodyPr>
          <a:lstStyle/>
          <a:p>
            <a:r>
              <a:rPr kumimoji="1" lang="en-US" altLang="ja-JP" sz="2400" dirty="0"/>
              <a:t>※</a:t>
            </a:r>
            <a:r>
              <a:rPr kumimoji="1" lang="ja-JP" altLang="en-US" sz="2400" dirty="0"/>
              <a:t>再掲</a:t>
            </a:r>
          </a:p>
        </p:txBody>
      </p:sp>
    </p:spTree>
    <p:extLst>
      <p:ext uri="{BB962C8B-B14F-4D97-AF65-F5344CB8AC3E}">
        <p14:creationId xmlns:p14="http://schemas.microsoft.com/office/powerpoint/2010/main" val="29623032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a:t>フィボナッチ数列を例に</a:t>
            </a:r>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a:xfrm>
                <a:off x="822960" y="2086893"/>
                <a:ext cx="7543801" cy="4023360"/>
              </a:xfrm>
            </p:spPr>
            <p:txBody>
              <a:bodyPr/>
              <a:lstStyle/>
              <a:p>
                <a:r>
                  <a:rPr kumimoji="1" lang="en-US" altLang="ja-JP" sz="2400" dirty="0"/>
                  <a:t>fib()</a:t>
                </a:r>
                <a:r>
                  <a:rPr kumimoji="1" lang="ja-JP" altLang="en-US" sz="2400" dirty="0"/>
                  <a:t>のプログラム依存グラフについて</a:t>
                </a:r>
                <a:endParaRPr kumimoji="1" lang="en-US" altLang="ja-JP" sz="2400" dirty="0"/>
              </a:p>
              <a:p>
                <a:endParaRPr lang="en-US" altLang="ja-JP" sz="2400" dirty="0"/>
              </a:p>
              <a:p>
                <a:r>
                  <a:rPr kumimoji="1" lang="ja-JP" altLang="en-US" sz="2400" dirty="0"/>
                  <a:t>・ステートメント２についてフォワードスライスを考えると</a:t>
                </a:r>
                <a:endParaRPr kumimoji="1" lang="en-US" altLang="ja-JP" sz="2400" dirty="0"/>
              </a:p>
              <a:p>
                <a14:m>
                  <m:oMath xmlns:m="http://schemas.openxmlformats.org/officeDocument/2006/math">
                    <m:sSup>
                      <m:sSupPr>
                        <m:ctrlPr>
                          <a:rPr lang="en-US" altLang="ja-JP" sz="2400" i="1">
                            <a:latin typeface="Cambria Math" panose="02040503050406030204" pitchFamily="18" charset="0"/>
                          </a:rPr>
                        </m:ctrlPr>
                      </m:sSupPr>
                      <m:e>
                        <m:r>
                          <a:rPr lang="en-US" altLang="ja-JP" sz="2400" i="1">
                            <a:latin typeface="Cambria Math" panose="02040503050406030204" pitchFamily="18" charset="0"/>
                          </a:rPr>
                          <m:t>𝑆</m:t>
                        </m:r>
                      </m:e>
                      <m:sup>
                        <m:r>
                          <a:rPr lang="en-US" altLang="ja-JP" sz="2400" i="1">
                            <a:latin typeface="Cambria Math" panose="02040503050406030204" pitchFamily="18" charset="0"/>
                          </a:rPr>
                          <m:t>𝐹</m:t>
                        </m:r>
                      </m:sup>
                    </m:sSup>
                    <m:d>
                      <m:dPr>
                        <m:ctrlPr>
                          <a:rPr lang="en-US" altLang="ja-JP" sz="2400" i="1">
                            <a:latin typeface="Cambria Math" panose="02040503050406030204" pitchFamily="18" charset="0"/>
                          </a:rPr>
                        </m:ctrlPr>
                      </m:dPr>
                      <m:e>
                        <m:r>
                          <a:rPr lang="en-US" altLang="ja-JP" sz="2400" b="0" i="1" smtClean="0">
                            <a:latin typeface="Cambria Math" panose="02040503050406030204" pitchFamily="18" charset="0"/>
                          </a:rPr>
                          <m:t>2</m:t>
                        </m:r>
                      </m:e>
                    </m:d>
                    <m:r>
                      <a:rPr lang="en-US" altLang="ja-JP" sz="2400" i="1">
                        <a:latin typeface="Cambria Math" panose="02040503050406030204" pitchFamily="18" charset="0"/>
                      </a:rPr>
                      <m:t>=</m:t>
                    </m:r>
                    <m:r>
                      <a:rPr lang="en-US" altLang="ja-JP" sz="2400" b="0" i="1" smtClean="0">
                        <a:latin typeface="Cambria Math" panose="02040503050406030204" pitchFamily="18" charset="0"/>
                      </a:rPr>
                      <m:t>{ 2,  6,  7,  8,  9}</m:t>
                    </m:r>
                  </m:oMath>
                </a14:m>
                <a:r>
                  <a:rPr lang="en-US" altLang="ja-JP" sz="2400" dirty="0"/>
                  <a:t> </a:t>
                </a:r>
              </a:p>
              <a:p>
                <a:endParaRPr lang="en-US" altLang="ja-JP" sz="2400" dirty="0"/>
              </a:p>
              <a:p>
                <a:r>
                  <a:rPr lang="ja-JP" altLang="en-US" sz="2400" dirty="0"/>
                  <a:t>・ステートメント９についてバックワードスライスを考えると</a:t>
                </a:r>
                <a:endParaRPr lang="en-US" altLang="ja-JP" sz="2400" dirty="0"/>
              </a:p>
              <a:p>
                <a14:m>
                  <m:oMath xmlns:m="http://schemas.openxmlformats.org/officeDocument/2006/math">
                    <m:sSup>
                      <m:sSupPr>
                        <m:ctrlPr>
                          <a:rPr lang="en-US" altLang="ja-JP" sz="2400" i="1">
                            <a:latin typeface="Cambria Math" panose="02040503050406030204" pitchFamily="18" charset="0"/>
                          </a:rPr>
                        </m:ctrlPr>
                      </m:sSupPr>
                      <m:e>
                        <m:r>
                          <a:rPr lang="en-US" altLang="ja-JP" sz="2400" i="1">
                            <a:latin typeface="Cambria Math" panose="02040503050406030204" pitchFamily="18" charset="0"/>
                          </a:rPr>
                          <m:t>𝑆</m:t>
                        </m:r>
                      </m:e>
                      <m:sup>
                        <m:r>
                          <a:rPr lang="en-US" altLang="ja-JP" sz="2400" i="1">
                            <a:latin typeface="Cambria Math" panose="02040503050406030204" pitchFamily="18" charset="0"/>
                          </a:rPr>
                          <m:t>𝐵</m:t>
                        </m:r>
                      </m:sup>
                    </m:sSup>
                    <m:d>
                      <m:dPr>
                        <m:ctrlPr>
                          <a:rPr lang="en-US" altLang="ja-JP" sz="2400" i="1">
                            <a:latin typeface="Cambria Math" panose="02040503050406030204" pitchFamily="18" charset="0"/>
                          </a:rPr>
                        </m:ctrlPr>
                      </m:dPr>
                      <m:e>
                        <m:r>
                          <a:rPr lang="en-US" altLang="ja-JP" sz="2400" i="1">
                            <a:latin typeface="Cambria Math" panose="02040503050406030204" pitchFamily="18" charset="0"/>
                          </a:rPr>
                          <m:t>9</m:t>
                        </m:r>
                      </m:e>
                    </m:d>
                    <m:r>
                      <a:rPr lang="en-US" altLang="ja-JP" sz="2400" i="1">
                        <a:latin typeface="Cambria Math" panose="02040503050406030204" pitchFamily="18" charset="0"/>
                      </a:rPr>
                      <m:t>=</m:t>
                    </m:r>
                    <m:r>
                      <a:rPr lang="en-US" altLang="ja-JP" sz="2400" b="0" i="1" smtClean="0">
                        <a:latin typeface="Cambria Math" panose="02040503050406030204" pitchFamily="18" charset="0"/>
                      </a:rPr>
                      <m:t> {0,  1,  2,  3,  4,  5,  6,  7,  8,  9}</m:t>
                    </m:r>
                  </m:oMath>
                </a14:m>
                <a:r>
                  <a:rPr lang="en-US" altLang="ja-JP" sz="2400" dirty="0"/>
                  <a:t> </a:t>
                </a:r>
              </a:p>
              <a:p>
                <a:endParaRPr kumimoji="1" lang="ja-JP" altLang="en-US"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xfrm>
                <a:off x="822960" y="2086893"/>
                <a:ext cx="7543801" cy="4023360"/>
              </a:xfrm>
              <a:blipFill rotWithShape="0">
                <a:blip r:embed="rId2"/>
                <a:stretch>
                  <a:fillRect l="-1212" t="-2727"/>
                </a:stretch>
              </a:blipFill>
            </p:spPr>
            <p:txBody>
              <a:bodyPr/>
              <a:lstStyle/>
              <a:p>
                <a:r>
                  <a:rPr lang="ja-JP" altLang="en-US">
                    <a:noFill/>
                  </a:rPr>
                  <a:t> </a:t>
                </a:r>
              </a:p>
            </p:txBody>
          </p:sp>
        </mc:Fallback>
      </mc:AlternateContent>
      <p:sp>
        <p:nvSpPr>
          <p:cNvPr id="4" name="フッター プレースホルダー 3"/>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p:cNvSpPr>
            <a:spLocks noGrp="1"/>
          </p:cNvSpPr>
          <p:nvPr>
            <p:ph type="sldNum" sz="quarter" idx="12"/>
          </p:nvPr>
        </p:nvSpPr>
        <p:spPr/>
        <p:txBody>
          <a:bodyPr/>
          <a:lstStyle/>
          <a:p>
            <a:fld id="{5BFF157F-3392-40AC-B82D-5111C7543768}" type="slidenum">
              <a:rPr kumimoji="1" lang="ja-JP" altLang="en-US" smtClean="0"/>
              <a:t>17</a:t>
            </a:fld>
            <a:endParaRPr kumimoji="1" lang="ja-JP" altLang="en-US"/>
          </a:p>
        </p:txBody>
      </p:sp>
    </p:spTree>
    <p:extLst>
      <p:ext uri="{BB962C8B-B14F-4D97-AF65-F5344CB8AC3E}">
        <p14:creationId xmlns:p14="http://schemas.microsoft.com/office/powerpoint/2010/main" val="39285064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6DAD1473-C6C9-44B7-9BAE-0F10EE90F498}"/>
              </a:ext>
            </a:extLst>
          </p:cNvPr>
          <p:cNvSpPr>
            <a:spLocks noGrp="1"/>
          </p:cNvSpPr>
          <p:nvPr>
            <p:ph type="title"/>
          </p:nvPr>
        </p:nvSpPr>
        <p:spPr/>
        <p:txBody>
          <a:bodyPr/>
          <a:lstStyle/>
          <a:p>
            <a:pPr algn="ctr"/>
            <a:r>
              <a:rPr kumimoji="1" lang="ja-JP" altLang="en-US" dirty="0"/>
              <a:t>スライスの操作</a:t>
            </a:r>
          </a:p>
        </p:txBody>
      </p:sp>
      <p:sp>
        <p:nvSpPr>
          <p:cNvPr id="3" name="コンテンツ プレースホルダー 2">
            <a:extLst>
              <a:ext uri="{FF2B5EF4-FFF2-40B4-BE49-F238E27FC236}">
                <a16:creationId xmlns:a16="http://schemas.microsoft.com/office/drawing/2014/main" xmlns="" id="{4283890A-E8D8-4839-87C2-EB14DBEDCA53}"/>
              </a:ext>
            </a:extLst>
          </p:cNvPr>
          <p:cNvSpPr>
            <a:spLocks noGrp="1"/>
          </p:cNvSpPr>
          <p:nvPr>
            <p:ph idx="1"/>
          </p:nvPr>
        </p:nvSpPr>
        <p:spPr>
          <a:xfrm>
            <a:off x="734637" y="1856209"/>
            <a:ext cx="7828671" cy="4603577"/>
          </a:xfrm>
        </p:spPr>
        <p:txBody>
          <a:bodyPr>
            <a:normAutofit fontScale="92500" lnSpcReduction="20000"/>
          </a:bodyPr>
          <a:lstStyle/>
          <a:p>
            <a:r>
              <a:rPr kumimoji="1" lang="ja-JP" altLang="en-US" sz="3000" dirty="0"/>
              <a:t>・</a:t>
            </a:r>
            <a:r>
              <a:rPr kumimoji="1" lang="ja-JP" altLang="en-US" sz="3000" dirty="0">
                <a:solidFill>
                  <a:srgbClr val="FF0000"/>
                </a:solidFill>
              </a:rPr>
              <a:t>チョップ（</a:t>
            </a:r>
            <a:r>
              <a:rPr kumimoji="1" lang="en-US" altLang="ja-JP" sz="3000" dirty="0">
                <a:solidFill>
                  <a:srgbClr val="FF0000"/>
                </a:solidFill>
              </a:rPr>
              <a:t>chop</a:t>
            </a:r>
            <a:r>
              <a:rPr kumimoji="1" lang="ja-JP" altLang="en-US" sz="3000" dirty="0">
                <a:solidFill>
                  <a:srgbClr val="FF0000"/>
                </a:solidFill>
              </a:rPr>
              <a:t>）</a:t>
            </a:r>
            <a:r>
              <a:rPr kumimoji="1" lang="ja-JP" altLang="en-US" sz="3000" dirty="0"/>
              <a:t>：</a:t>
            </a:r>
            <a:endParaRPr kumimoji="1" lang="en-US" altLang="ja-JP" sz="3000" dirty="0"/>
          </a:p>
          <a:p>
            <a:r>
              <a:rPr kumimoji="1" lang="ja-JP" altLang="en-US" sz="2600" dirty="0"/>
              <a:t>フォワードスライスとバックワードスライスの論理積</a:t>
            </a:r>
            <a:endParaRPr kumimoji="1" lang="en-US" altLang="ja-JP" sz="2600" dirty="0"/>
          </a:p>
          <a:p>
            <a:r>
              <a:rPr lang="ja-JP" altLang="en-US" sz="2600" dirty="0"/>
              <a:t>フォワードスライスの起点が</a:t>
            </a:r>
            <a:r>
              <a:rPr lang="en-US" altLang="ja-JP" sz="2600" dirty="0"/>
              <a:t>, </a:t>
            </a:r>
            <a:r>
              <a:rPr lang="ja-JP" altLang="en-US" sz="2600" dirty="0"/>
              <a:t>バックワードスライスの起点にどのような影響を与えるのか</a:t>
            </a:r>
            <a:endParaRPr kumimoji="1" lang="en-US" altLang="ja-JP" sz="2600" dirty="0"/>
          </a:p>
          <a:p>
            <a:r>
              <a:rPr lang="ja-JP" altLang="en-US" sz="3000" dirty="0"/>
              <a:t>・</a:t>
            </a:r>
            <a:r>
              <a:rPr lang="ja-JP" altLang="en-US" sz="3000" dirty="0">
                <a:solidFill>
                  <a:srgbClr val="FF0000"/>
                </a:solidFill>
              </a:rPr>
              <a:t>バックボーン（</a:t>
            </a:r>
            <a:r>
              <a:rPr lang="en-US" altLang="ja-JP" sz="3000" dirty="0">
                <a:solidFill>
                  <a:srgbClr val="FF0000"/>
                </a:solidFill>
              </a:rPr>
              <a:t>backbone</a:t>
            </a:r>
            <a:r>
              <a:rPr lang="ja-JP" altLang="en-US" sz="3000" dirty="0">
                <a:solidFill>
                  <a:srgbClr val="FF0000"/>
                </a:solidFill>
              </a:rPr>
              <a:t>）</a:t>
            </a:r>
            <a:r>
              <a:rPr lang="ja-JP" altLang="en-US" sz="3000" dirty="0"/>
              <a:t>：</a:t>
            </a:r>
            <a:endParaRPr lang="en-US" altLang="ja-JP" sz="3000" dirty="0"/>
          </a:p>
          <a:p>
            <a:r>
              <a:rPr lang="en-US" altLang="ja-JP" sz="2600" dirty="0"/>
              <a:t>2</a:t>
            </a:r>
            <a:r>
              <a:rPr lang="ja-JP" altLang="en-US" sz="2600" dirty="0" err="1"/>
              <a:t>つの</a:t>
            </a:r>
            <a:r>
              <a:rPr lang="ja-JP" altLang="en-US" sz="2600" dirty="0"/>
              <a:t>バックワードスライスの論理積</a:t>
            </a:r>
            <a:endParaRPr lang="en-US" altLang="ja-JP" sz="2600" dirty="0"/>
          </a:p>
          <a:p>
            <a:r>
              <a:rPr lang="ja-JP" altLang="en-US" sz="2600" dirty="0"/>
              <a:t>アプリケーション内で複数の値の算出に関与した箇所を知る</a:t>
            </a:r>
            <a:endParaRPr lang="en-US" altLang="ja-JP" sz="2600" dirty="0"/>
          </a:p>
          <a:p>
            <a:r>
              <a:rPr kumimoji="1" lang="ja-JP" altLang="en-US" sz="3000" dirty="0"/>
              <a:t>・</a:t>
            </a:r>
            <a:r>
              <a:rPr kumimoji="1" lang="ja-JP" altLang="en-US" sz="3000" dirty="0">
                <a:solidFill>
                  <a:srgbClr val="FF0000"/>
                </a:solidFill>
              </a:rPr>
              <a:t>ダイス（</a:t>
            </a:r>
            <a:r>
              <a:rPr kumimoji="1" lang="en-US" altLang="ja-JP" sz="3000" dirty="0">
                <a:solidFill>
                  <a:srgbClr val="FF0000"/>
                </a:solidFill>
              </a:rPr>
              <a:t>dice</a:t>
            </a:r>
            <a:r>
              <a:rPr kumimoji="1" lang="ja-JP" altLang="en-US" sz="3000" dirty="0">
                <a:solidFill>
                  <a:srgbClr val="FF0000"/>
                </a:solidFill>
              </a:rPr>
              <a:t>）</a:t>
            </a:r>
            <a:r>
              <a:rPr lang="ja-JP" altLang="en-US" sz="3000" dirty="0"/>
              <a:t>：</a:t>
            </a:r>
            <a:endParaRPr lang="en-US" altLang="ja-JP" sz="3000" dirty="0"/>
          </a:p>
          <a:p>
            <a:r>
              <a:rPr kumimoji="1" lang="en-US" altLang="ja-JP" sz="2600" dirty="0"/>
              <a:t>2</a:t>
            </a:r>
            <a:r>
              <a:rPr kumimoji="1" lang="ja-JP" altLang="en-US" sz="2600" dirty="0" err="1"/>
              <a:t>つの</a:t>
            </a:r>
            <a:r>
              <a:rPr kumimoji="1" lang="ja-JP" altLang="en-US" sz="2600" dirty="0"/>
              <a:t>バックワードスライスの差分</a:t>
            </a:r>
            <a:endParaRPr kumimoji="1" lang="en-US" altLang="ja-JP" sz="2600" dirty="0"/>
          </a:p>
          <a:p>
            <a:r>
              <a:rPr lang="ja-JP" altLang="en-US" sz="2600" dirty="0"/>
              <a:t>ある変数のバックワードスライスが別のものとどう違うのかを知る</a:t>
            </a:r>
            <a:endParaRPr kumimoji="1" lang="ja-JP" altLang="en-US" sz="2400" dirty="0"/>
          </a:p>
        </p:txBody>
      </p:sp>
      <p:sp>
        <p:nvSpPr>
          <p:cNvPr id="4" name="フッター プレースホルダー 3">
            <a:extLst>
              <a:ext uri="{FF2B5EF4-FFF2-40B4-BE49-F238E27FC236}">
                <a16:creationId xmlns:a16="http://schemas.microsoft.com/office/drawing/2014/main" xmlns="" id="{DFB3F3C9-D6A4-4164-BE38-19B60ED97674}"/>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xmlns="" id="{96E7A572-7AEB-4F1F-A817-37F33A1B3A58}"/>
              </a:ext>
            </a:extLst>
          </p:cNvPr>
          <p:cNvSpPr>
            <a:spLocks noGrp="1"/>
          </p:cNvSpPr>
          <p:nvPr>
            <p:ph type="sldNum" sz="quarter" idx="12"/>
          </p:nvPr>
        </p:nvSpPr>
        <p:spPr/>
        <p:txBody>
          <a:bodyPr/>
          <a:lstStyle/>
          <a:p>
            <a:fld id="{5BFF157F-3392-40AC-B82D-5111C7543768}" type="slidenum">
              <a:rPr kumimoji="1" lang="ja-JP" altLang="en-US" smtClean="0"/>
              <a:t>18</a:t>
            </a:fld>
            <a:endParaRPr kumimoji="1" lang="ja-JP" altLang="en-US"/>
          </a:p>
        </p:txBody>
      </p:sp>
    </p:spTree>
    <p:extLst>
      <p:ext uri="{BB962C8B-B14F-4D97-AF65-F5344CB8AC3E}">
        <p14:creationId xmlns:p14="http://schemas.microsoft.com/office/powerpoint/2010/main" val="22611521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3779A0E1-2ECA-4201-9C42-49F2C747AB09}"/>
              </a:ext>
            </a:extLst>
          </p:cNvPr>
          <p:cNvSpPr>
            <a:spLocks noGrp="1"/>
          </p:cNvSpPr>
          <p:nvPr>
            <p:ph type="title"/>
          </p:nvPr>
        </p:nvSpPr>
        <p:spPr>
          <a:xfrm>
            <a:off x="140677" y="272537"/>
            <a:ext cx="9112348" cy="1450757"/>
          </a:xfrm>
        </p:spPr>
        <p:txBody>
          <a:bodyPr/>
          <a:lstStyle/>
          <a:p>
            <a:r>
              <a:rPr lang="ja-JP" altLang="en-US" dirty="0"/>
              <a:t>プログラムの無関係な部分の除去</a:t>
            </a:r>
            <a:endParaRPr kumimoji="1" lang="ja-JP" altLang="en-US" dirty="0"/>
          </a:p>
        </p:txBody>
      </p:sp>
      <p:sp>
        <p:nvSpPr>
          <p:cNvPr id="4" name="フッター プレースホルダー 3">
            <a:extLst>
              <a:ext uri="{FF2B5EF4-FFF2-40B4-BE49-F238E27FC236}">
                <a16:creationId xmlns:a16="http://schemas.microsoft.com/office/drawing/2014/main" xmlns="" id="{D22CE265-4BB6-4617-8FC9-809CF81D841D}"/>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xmlns="" id="{37005B7B-FC08-4906-8C6B-9B5FE6F158F1}"/>
              </a:ext>
            </a:extLst>
          </p:cNvPr>
          <p:cNvSpPr>
            <a:spLocks noGrp="1"/>
          </p:cNvSpPr>
          <p:nvPr>
            <p:ph type="sldNum" sz="quarter" idx="12"/>
          </p:nvPr>
        </p:nvSpPr>
        <p:spPr/>
        <p:txBody>
          <a:bodyPr/>
          <a:lstStyle/>
          <a:p>
            <a:fld id="{5BFF157F-3392-40AC-B82D-5111C7543768}" type="slidenum">
              <a:rPr kumimoji="1" lang="ja-JP" altLang="en-US" smtClean="0"/>
              <a:t>19</a:t>
            </a:fld>
            <a:endParaRPr kumimoji="1" lang="ja-JP" altLang="en-US"/>
          </a:p>
        </p:txBody>
      </p:sp>
      <p:sp>
        <p:nvSpPr>
          <p:cNvPr id="7" name="正方形/長方形 6">
            <a:extLst>
              <a:ext uri="{FF2B5EF4-FFF2-40B4-BE49-F238E27FC236}">
                <a16:creationId xmlns:a16="http://schemas.microsoft.com/office/drawing/2014/main" xmlns="" id="{3A96B3FF-FBBA-43BC-846F-F285BAE51A2F}"/>
              </a:ext>
            </a:extLst>
          </p:cNvPr>
          <p:cNvSpPr/>
          <p:nvPr/>
        </p:nvSpPr>
        <p:spPr>
          <a:xfrm>
            <a:off x="822960" y="2338497"/>
            <a:ext cx="3082531" cy="3970318"/>
          </a:xfrm>
          <a:prstGeom prst="rect">
            <a:avLst/>
          </a:prstGeom>
        </p:spPr>
        <p:txBody>
          <a:bodyPr wrap="square">
            <a:spAutoFit/>
          </a:bodyPr>
          <a:lstStyle/>
          <a:p>
            <a:r>
              <a:rPr lang="en-US" altLang="ja-JP" dirty="0"/>
              <a:t> 1   </a:t>
            </a:r>
            <a:r>
              <a:rPr lang="en-US" altLang="ja-JP" dirty="0" err="1"/>
              <a:t>i</a:t>
            </a:r>
            <a:r>
              <a:rPr kumimoji="1" lang="en-US" altLang="ja-JP" dirty="0" err="1"/>
              <a:t>nt</a:t>
            </a:r>
            <a:r>
              <a:rPr kumimoji="1" lang="en-US" altLang="ja-JP" dirty="0"/>
              <a:t> main() {</a:t>
            </a:r>
          </a:p>
          <a:p>
            <a:r>
              <a:rPr lang="en-US" altLang="ja-JP" dirty="0"/>
              <a:t> 2      </a:t>
            </a:r>
            <a:r>
              <a:rPr lang="en-US" altLang="ja-JP" dirty="0" err="1"/>
              <a:t>int</a:t>
            </a:r>
            <a:r>
              <a:rPr lang="en-US" altLang="ja-JP" dirty="0"/>
              <a:t> a, b, sum, </a:t>
            </a:r>
            <a:r>
              <a:rPr lang="en-US" altLang="ja-JP" dirty="0" err="1"/>
              <a:t>mul</a:t>
            </a:r>
            <a:r>
              <a:rPr lang="en-US" altLang="ja-JP" dirty="0"/>
              <a:t>;</a:t>
            </a:r>
          </a:p>
          <a:p>
            <a:r>
              <a:rPr kumimoji="1" lang="en-US" altLang="ja-JP" dirty="0"/>
              <a:t> 3      sum = 0;</a:t>
            </a:r>
          </a:p>
          <a:p>
            <a:r>
              <a:rPr lang="en-US" altLang="ja-JP" dirty="0"/>
              <a:t> 4      </a:t>
            </a:r>
            <a:r>
              <a:rPr lang="en-US" altLang="ja-JP" dirty="0" err="1"/>
              <a:t>mul</a:t>
            </a:r>
            <a:r>
              <a:rPr lang="en-US" altLang="ja-JP" dirty="0"/>
              <a:t> = 1;</a:t>
            </a:r>
          </a:p>
          <a:p>
            <a:r>
              <a:rPr kumimoji="1" lang="en-US" altLang="ja-JP" dirty="0"/>
              <a:t> 5      a = read();</a:t>
            </a:r>
          </a:p>
          <a:p>
            <a:r>
              <a:rPr lang="en-US" altLang="ja-JP" dirty="0"/>
              <a:t> 6      b = read();</a:t>
            </a:r>
          </a:p>
          <a:p>
            <a:r>
              <a:rPr kumimoji="1" lang="en-US" altLang="ja-JP" dirty="0"/>
              <a:t> 7      while (a &lt;= b</a:t>
            </a:r>
            <a:r>
              <a:rPr lang="en-US" altLang="ja-JP" dirty="0"/>
              <a:t>) {</a:t>
            </a:r>
          </a:p>
          <a:p>
            <a:r>
              <a:rPr kumimoji="1" lang="en-US" altLang="ja-JP" dirty="0"/>
              <a:t> 8            sum = sum + a;</a:t>
            </a:r>
          </a:p>
          <a:p>
            <a:r>
              <a:rPr lang="en-US" altLang="ja-JP" dirty="0"/>
              <a:t> 9            </a:t>
            </a:r>
            <a:r>
              <a:rPr lang="en-US" altLang="ja-JP" dirty="0" err="1"/>
              <a:t>mul</a:t>
            </a:r>
            <a:r>
              <a:rPr lang="en-US" altLang="ja-JP" dirty="0"/>
              <a:t> = </a:t>
            </a:r>
            <a:r>
              <a:rPr lang="en-US" altLang="ja-JP" dirty="0" err="1"/>
              <a:t>mul</a:t>
            </a:r>
            <a:r>
              <a:rPr lang="en-US" altLang="ja-JP" dirty="0"/>
              <a:t> * a;</a:t>
            </a:r>
          </a:p>
          <a:p>
            <a:pPr marL="342900" indent="-342900">
              <a:buAutoNum type="arabicPlain" startAt="10"/>
            </a:pPr>
            <a:r>
              <a:rPr kumimoji="1" lang="en-US" altLang="ja-JP" dirty="0"/>
              <a:t>         a = a + 1; </a:t>
            </a:r>
          </a:p>
          <a:p>
            <a:r>
              <a:rPr kumimoji="1" lang="en-US" altLang="ja-JP" dirty="0"/>
              <a:t>11     }</a:t>
            </a:r>
          </a:p>
          <a:p>
            <a:r>
              <a:rPr lang="en-US" altLang="ja-JP" dirty="0"/>
              <a:t>12     while(sum);</a:t>
            </a:r>
          </a:p>
          <a:p>
            <a:r>
              <a:rPr kumimoji="1" lang="en-US" altLang="ja-JP" dirty="0"/>
              <a:t>13     write(</a:t>
            </a:r>
            <a:r>
              <a:rPr kumimoji="1" lang="en-US" altLang="ja-JP" dirty="0" err="1"/>
              <a:t>mul</a:t>
            </a:r>
            <a:r>
              <a:rPr kumimoji="1" lang="en-US" altLang="ja-JP" dirty="0"/>
              <a:t>);</a:t>
            </a:r>
          </a:p>
          <a:p>
            <a:r>
              <a:rPr lang="en-US" altLang="ja-JP" dirty="0"/>
              <a:t>14  }</a:t>
            </a:r>
            <a:endParaRPr lang="ja-JP" altLang="en-US" dirty="0"/>
          </a:p>
        </p:txBody>
      </p:sp>
      <p:sp>
        <p:nvSpPr>
          <p:cNvPr id="8" name="正方形/長方形 7">
            <a:extLst>
              <a:ext uri="{FF2B5EF4-FFF2-40B4-BE49-F238E27FC236}">
                <a16:creationId xmlns:a16="http://schemas.microsoft.com/office/drawing/2014/main" xmlns="" id="{AA661E5B-C20C-4019-811E-E6707CC26B1A}"/>
              </a:ext>
            </a:extLst>
          </p:cNvPr>
          <p:cNvSpPr/>
          <p:nvPr/>
        </p:nvSpPr>
        <p:spPr>
          <a:xfrm>
            <a:off x="4391846" y="2338497"/>
            <a:ext cx="3082531" cy="3970318"/>
          </a:xfrm>
          <a:prstGeom prst="rect">
            <a:avLst/>
          </a:prstGeom>
        </p:spPr>
        <p:txBody>
          <a:bodyPr wrap="square">
            <a:spAutoFit/>
          </a:bodyPr>
          <a:lstStyle/>
          <a:p>
            <a:r>
              <a:rPr lang="en-US" altLang="ja-JP" dirty="0"/>
              <a:t> 1   </a:t>
            </a:r>
            <a:r>
              <a:rPr lang="en-US" altLang="ja-JP" dirty="0" err="1"/>
              <a:t>i</a:t>
            </a:r>
            <a:r>
              <a:rPr kumimoji="1" lang="en-US" altLang="ja-JP" dirty="0" err="1"/>
              <a:t>nt</a:t>
            </a:r>
            <a:r>
              <a:rPr kumimoji="1" lang="en-US" altLang="ja-JP" dirty="0"/>
              <a:t> main() {</a:t>
            </a:r>
          </a:p>
          <a:p>
            <a:r>
              <a:rPr lang="en-US" altLang="ja-JP" dirty="0"/>
              <a:t> 2 </a:t>
            </a:r>
          </a:p>
          <a:p>
            <a:r>
              <a:rPr kumimoji="1" lang="en-US" altLang="ja-JP" dirty="0"/>
              <a:t> 3      </a:t>
            </a:r>
          </a:p>
          <a:p>
            <a:r>
              <a:rPr lang="en-US" altLang="ja-JP" dirty="0"/>
              <a:t> 4      </a:t>
            </a:r>
            <a:r>
              <a:rPr lang="en-US" altLang="ja-JP" dirty="0" err="1"/>
              <a:t>mul</a:t>
            </a:r>
            <a:r>
              <a:rPr lang="en-US" altLang="ja-JP" dirty="0"/>
              <a:t> = 1;</a:t>
            </a:r>
          </a:p>
          <a:p>
            <a:r>
              <a:rPr kumimoji="1" lang="en-US" altLang="ja-JP" dirty="0"/>
              <a:t> 5      a = read();</a:t>
            </a:r>
          </a:p>
          <a:p>
            <a:r>
              <a:rPr lang="en-US" altLang="ja-JP" dirty="0"/>
              <a:t> 6      b = read();</a:t>
            </a:r>
          </a:p>
          <a:p>
            <a:r>
              <a:rPr kumimoji="1" lang="en-US" altLang="ja-JP" dirty="0"/>
              <a:t> 7      while (a &lt;= b</a:t>
            </a:r>
            <a:r>
              <a:rPr lang="en-US" altLang="ja-JP" dirty="0"/>
              <a:t>) {</a:t>
            </a:r>
          </a:p>
          <a:p>
            <a:r>
              <a:rPr kumimoji="1" lang="en-US" altLang="ja-JP" dirty="0"/>
              <a:t> 8            </a:t>
            </a:r>
          </a:p>
          <a:p>
            <a:r>
              <a:rPr lang="en-US" altLang="ja-JP" dirty="0"/>
              <a:t> 9            </a:t>
            </a:r>
            <a:r>
              <a:rPr lang="en-US" altLang="ja-JP" dirty="0" err="1"/>
              <a:t>mul</a:t>
            </a:r>
            <a:r>
              <a:rPr lang="en-US" altLang="ja-JP" dirty="0"/>
              <a:t> = </a:t>
            </a:r>
            <a:r>
              <a:rPr lang="en-US" altLang="ja-JP" dirty="0" err="1"/>
              <a:t>mul</a:t>
            </a:r>
            <a:r>
              <a:rPr lang="en-US" altLang="ja-JP" dirty="0"/>
              <a:t> * a;</a:t>
            </a:r>
          </a:p>
          <a:p>
            <a:pPr marL="342900" indent="-342900">
              <a:buAutoNum type="arabicPlain" startAt="10"/>
            </a:pPr>
            <a:r>
              <a:rPr kumimoji="1" lang="en-US" altLang="ja-JP" dirty="0"/>
              <a:t>         a = a + 1; </a:t>
            </a:r>
          </a:p>
          <a:p>
            <a:r>
              <a:rPr kumimoji="1" lang="en-US" altLang="ja-JP" dirty="0"/>
              <a:t>11     }</a:t>
            </a:r>
          </a:p>
          <a:p>
            <a:r>
              <a:rPr lang="en-US" altLang="ja-JP" dirty="0"/>
              <a:t>12     </a:t>
            </a:r>
          </a:p>
          <a:p>
            <a:r>
              <a:rPr kumimoji="1" lang="en-US" altLang="ja-JP" dirty="0"/>
              <a:t>13     write(</a:t>
            </a:r>
            <a:r>
              <a:rPr kumimoji="1" lang="en-US" altLang="ja-JP" dirty="0" err="1"/>
              <a:t>mul</a:t>
            </a:r>
            <a:r>
              <a:rPr kumimoji="1" lang="en-US" altLang="ja-JP" dirty="0"/>
              <a:t>);</a:t>
            </a:r>
          </a:p>
          <a:p>
            <a:r>
              <a:rPr lang="en-US" altLang="ja-JP" dirty="0"/>
              <a:t>14  }</a:t>
            </a:r>
            <a:endParaRPr lang="ja-JP" altLang="en-US" dirty="0"/>
          </a:p>
        </p:txBody>
      </p:sp>
      <p:sp>
        <p:nvSpPr>
          <p:cNvPr id="9" name="テキスト ボックス 8">
            <a:extLst>
              <a:ext uri="{FF2B5EF4-FFF2-40B4-BE49-F238E27FC236}">
                <a16:creationId xmlns:a16="http://schemas.microsoft.com/office/drawing/2014/main" xmlns="" id="{FFF241BB-E6DA-48AE-BB74-E24F9AF0FB7D}"/>
              </a:ext>
            </a:extLst>
          </p:cNvPr>
          <p:cNvSpPr txBox="1"/>
          <p:nvPr/>
        </p:nvSpPr>
        <p:spPr>
          <a:xfrm>
            <a:off x="939529" y="1876832"/>
            <a:ext cx="2581422" cy="461665"/>
          </a:xfrm>
          <a:prstGeom prst="rect">
            <a:avLst/>
          </a:prstGeom>
          <a:noFill/>
        </p:spPr>
        <p:txBody>
          <a:bodyPr wrap="square" rtlCol="0">
            <a:spAutoFit/>
          </a:bodyPr>
          <a:lstStyle/>
          <a:p>
            <a:r>
              <a:rPr kumimoji="1" lang="ja-JP" altLang="en-US" sz="2400" dirty="0"/>
              <a:t>プログラム全体</a:t>
            </a:r>
          </a:p>
        </p:txBody>
      </p:sp>
      <mc:AlternateContent xmlns:mc="http://schemas.openxmlformats.org/markup-compatibility/2006" xmlns:a14="http://schemas.microsoft.com/office/drawing/2010/main">
        <mc:Choice Requires="a14">
          <p:sp>
            <p:nvSpPr>
              <p:cNvPr id="10" name="正方形/長方形 9">
                <a:extLst>
                  <a:ext uri="{FF2B5EF4-FFF2-40B4-BE49-F238E27FC236}">
                    <a16:creationId xmlns:a16="http://schemas.microsoft.com/office/drawing/2014/main" xmlns="" id="{2226E265-0752-4A9D-832B-F3AF728DB9FB}"/>
                  </a:ext>
                </a:extLst>
              </p:cNvPr>
              <p:cNvSpPr/>
              <p:nvPr/>
            </p:nvSpPr>
            <p:spPr>
              <a:xfrm>
                <a:off x="4430809" y="1876832"/>
                <a:ext cx="3773662" cy="461665"/>
              </a:xfrm>
              <a:prstGeom prst="rect">
                <a:avLst/>
              </a:prstGeom>
            </p:spPr>
            <p:txBody>
              <a:bodyPr wrap="none">
                <a:spAutoFit/>
              </a:bodyPr>
              <a:lstStyle/>
              <a:p>
                <a:r>
                  <a:rPr kumimoji="1" lang="ja-JP" altLang="en-US" sz="2400" dirty="0"/>
                  <a:t>バックワードスライス</a:t>
                </a:r>
                <a14:m>
                  <m:oMath xmlns:m="http://schemas.openxmlformats.org/officeDocument/2006/math">
                    <m:sSup>
                      <m:sSupPr>
                        <m:ctrlPr>
                          <a:rPr lang="en-US" altLang="ja-JP" sz="2400" i="1">
                            <a:latin typeface="Cambria Math" panose="02040503050406030204" pitchFamily="18" charset="0"/>
                          </a:rPr>
                        </m:ctrlPr>
                      </m:sSupPr>
                      <m:e>
                        <m:r>
                          <a:rPr lang="en-US" altLang="ja-JP" sz="2400" i="1">
                            <a:latin typeface="Cambria Math" panose="02040503050406030204" pitchFamily="18" charset="0"/>
                          </a:rPr>
                          <m:t>𝑆</m:t>
                        </m:r>
                      </m:e>
                      <m:sup>
                        <m:r>
                          <a:rPr lang="en-US" altLang="ja-JP" sz="2400" i="1">
                            <a:latin typeface="Cambria Math" panose="02040503050406030204" pitchFamily="18" charset="0"/>
                          </a:rPr>
                          <m:t>𝐵</m:t>
                        </m:r>
                      </m:sup>
                    </m:sSup>
                    <m:d>
                      <m:dPr>
                        <m:ctrlPr>
                          <a:rPr lang="en-US" altLang="ja-JP" sz="2400" i="1">
                            <a:latin typeface="Cambria Math" panose="02040503050406030204" pitchFamily="18" charset="0"/>
                          </a:rPr>
                        </m:ctrlPr>
                      </m:dPr>
                      <m:e>
                        <m:r>
                          <a:rPr lang="en-US" altLang="ja-JP" sz="2400" b="0" i="1" smtClean="0">
                            <a:latin typeface="Cambria Math" panose="02040503050406030204" pitchFamily="18" charset="0"/>
                          </a:rPr>
                          <m:t>13</m:t>
                        </m:r>
                      </m:e>
                    </m:d>
                  </m:oMath>
                </a14:m>
                <a:endParaRPr kumimoji="1" lang="ja-JP" altLang="en-US" sz="2400" dirty="0"/>
              </a:p>
            </p:txBody>
          </p:sp>
        </mc:Choice>
        <mc:Fallback xmlns="">
          <p:sp>
            <p:nvSpPr>
              <p:cNvPr id="10" name="正方形/長方形 9">
                <a:extLst>
                  <a:ext uri="{FF2B5EF4-FFF2-40B4-BE49-F238E27FC236}">
                    <a16:creationId xmlns:a16="http://schemas.microsoft.com/office/drawing/2014/main" id="{2226E265-0752-4A9D-832B-F3AF728DB9FB}"/>
                  </a:ext>
                </a:extLst>
              </p:cNvPr>
              <p:cNvSpPr>
                <a:spLocks noRot="1" noChangeAspect="1" noMove="1" noResize="1" noEditPoints="1" noAdjustHandles="1" noChangeArrowheads="1" noChangeShapeType="1" noTextEdit="1"/>
              </p:cNvSpPr>
              <p:nvPr/>
            </p:nvSpPr>
            <p:spPr>
              <a:xfrm>
                <a:off x="4430809" y="1876832"/>
                <a:ext cx="3773662" cy="461665"/>
              </a:xfrm>
              <a:prstGeom prst="rect">
                <a:avLst/>
              </a:prstGeom>
              <a:blipFill>
                <a:blip r:embed="rId2"/>
                <a:stretch>
                  <a:fillRect l="-2585" t="-15789" b="-23684"/>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41753872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xmlns="" id="{3779A0E1-2ECA-4201-9C42-49F2C747AB09}"/>
              </a:ext>
            </a:extLst>
          </p:cNvPr>
          <p:cNvSpPr>
            <a:spLocks noGrp="1"/>
          </p:cNvSpPr>
          <p:nvPr>
            <p:ph type="title"/>
          </p:nvPr>
        </p:nvSpPr>
        <p:spPr>
          <a:xfrm>
            <a:off x="140677" y="272537"/>
            <a:ext cx="9112348" cy="1450757"/>
          </a:xfrm>
        </p:spPr>
        <p:txBody>
          <a:bodyPr/>
          <a:lstStyle/>
          <a:p>
            <a:r>
              <a:rPr lang="ja-JP" altLang="en-US" dirty="0"/>
              <a:t>プログラムの無関係な部分の除去</a:t>
            </a:r>
            <a:endParaRPr kumimoji="1" lang="ja-JP" altLang="en-US" dirty="0"/>
          </a:p>
        </p:txBody>
      </p:sp>
      <p:sp>
        <p:nvSpPr>
          <p:cNvPr id="4" name="フッター プレースホルダー 3">
            <a:extLst>
              <a:ext uri="{FF2B5EF4-FFF2-40B4-BE49-F238E27FC236}">
                <a16:creationId xmlns:a16="http://schemas.microsoft.com/office/drawing/2014/main" xmlns="" id="{D22CE265-4BB6-4617-8FC9-809CF81D841D}"/>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xmlns="" id="{37005B7B-FC08-4906-8C6B-9B5FE6F158F1}"/>
              </a:ext>
            </a:extLst>
          </p:cNvPr>
          <p:cNvSpPr>
            <a:spLocks noGrp="1"/>
          </p:cNvSpPr>
          <p:nvPr>
            <p:ph type="sldNum" sz="quarter" idx="12"/>
          </p:nvPr>
        </p:nvSpPr>
        <p:spPr/>
        <p:txBody>
          <a:bodyPr/>
          <a:lstStyle/>
          <a:p>
            <a:fld id="{5BFF157F-3392-40AC-B82D-5111C7543768}" type="slidenum">
              <a:rPr kumimoji="1" lang="ja-JP" altLang="en-US" smtClean="0"/>
              <a:t>20</a:t>
            </a:fld>
            <a:endParaRPr kumimoji="1" lang="ja-JP" altLang="en-US"/>
          </a:p>
        </p:txBody>
      </p:sp>
      <p:sp>
        <p:nvSpPr>
          <p:cNvPr id="7" name="正方形/長方形 6">
            <a:extLst>
              <a:ext uri="{FF2B5EF4-FFF2-40B4-BE49-F238E27FC236}">
                <a16:creationId xmlns:a16="http://schemas.microsoft.com/office/drawing/2014/main" xmlns="" id="{3A96B3FF-FBBA-43BC-846F-F285BAE51A2F}"/>
              </a:ext>
            </a:extLst>
          </p:cNvPr>
          <p:cNvSpPr/>
          <p:nvPr/>
        </p:nvSpPr>
        <p:spPr>
          <a:xfrm>
            <a:off x="821380" y="2338497"/>
            <a:ext cx="3082531" cy="3970318"/>
          </a:xfrm>
          <a:prstGeom prst="rect">
            <a:avLst/>
          </a:prstGeom>
        </p:spPr>
        <p:txBody>
          <a:bodyPr wrap="square">
            <a:spAutoFit/>
          </a:bodyPr>
          <a:lstStyle/>
          <a:p>
            <a:r>
              <a:rPr lang="en-US" altLang="ja-JP" dirty="0"/>
              <a:t> 1   </a:t>
            </a:r>
            <a:r>
              <a:rPr lang="en-US" altLang="ja-JP" dirty="0" err="1"/>
              <a:t>i</a:t>
            </a:r>
            <a:r>
              <a:rPr kumimoji="1" lang="en-US" altLang="ja-JP" dirty="0" err="1"/>
              <a:t>nt</a:t>
            </a:r>
            <a:r>
              <a:rPr kumimoji="1" lang="en-US" altLang="ja-JP" dirty="0"/>
              <a:t> main() {</a:t>
            </a:r>
          </a:p>
          <a:p>
            <a:r>
              <a:rPr lang="en-US" altLang="ja-JP" dirty="0"/>
              <a:t> 2      </a:t>
            </a:r>
          </a:p>
          <a:p>
            <a:r>
              <a:rPr kumimoji="1" lang="en-US" altLang="ja-JP" dirty="0"/>
              <a:t> 3      </a:t>
            </a:r>
          </a:p>
          <a:p>
            <a:r>
              <a:rPr lang="en-US" altLang="ja-JP" dirty="0"/>
              <a:t> 4      </a:t>
            </a:r>
          </a:p>
          <a:p>
            <a:r>
              <a:rPr kumimoji="1" lang="en-US" altLang="ja-JP" dirty="0"/>
              <a:t> 5      a = read();</a:t>
            </a:r>
          </a:p>
          <a:p>
            <a:r>
              <a:rPr lang="en-US" altLang="ja-JP" dirty="0"/>
              <a:t> 6      b = read();</a:t>
            </a:r>
          </a:p>
          <a:p>
            <a:r>
              <a:rPr kumimoji="1" lang="en-US" altLang="ja-JP" dirty="0"/>
              <a:t> 7      while (a &lt;= b</a:t>
            </a:r>
            <a:r>
              <a:rPr lang="en-US" altLang="ja-JP" dirty="0"/>
              <a:t>) {</a:t>
            </a:r>
          </a:p>
          <a:p>
            <a:r>
              <a:rPr kumimoji="1" lang="en-US" altLang="ja-JP" dirty="0"/>
              <a:t> 8            </a:t>
            </a:r>
          </a:p>
          <a:p>
            <a:r>
              <a:rPr lang="en-US" altLang="ja-JP" dirty="0"/>
              <a:t> 9</a:t>
            </a:r>
          </a:p>
          <a:p>
            <a:pPr marL="342900" indent="-342900">
              <a:buAutoNum type="arabicPlain" startAt="10"/>
            </a:pPr>
            <a:r>
              <a:rPr kumimoji="1" lang="en-US" altLang="ja-JP" dirty="0"/>
              <a:t>         a = a + 1; </a:t>
            </a:r>
          </a:p>
          <a:p>
            <a:r>
              <a:rPr kumimoji="1" lang="en-US" altLang="ja-JP" dirty="0"/>
              <a:t>11     }</a:t>
            </a:r>
          </a:p>
          <a:p>
            <a:r>
              <a:rPr lang="en-US" altLang="ja-JP" dirty="0"/>
              <a:t>12</a:t>
            </a:r>
          </a:p>
          <a:p>
            <a:r>
              <a:rPr kumimoji="1" lang="en-US" altLang="ja-JP" dirty="0"/>
              <a:t>13     </a:t>
            </a:r>
          </a:p>
          <a:p>
            <a:r>
              <a:rPr lang="en-US" altLang="ja-JP" dirty="0"/>
              <a:t>14  }</a:t>
            </a:r>
            <a:endParaRPr lang="ja-JP" altLang="en-US" dirty="0"/>
          </a:p>
        </p:txBody>
      </p:sp>
      <p:sp>
        <p:nvSpPr>
          <p:cNvPr id="8" name="正方形/長方形 7">
            <a:extLst>
              <a:ext uri="{FF2B5EF4-FFF2-40B4-BE49-F238E27FC236}">
                <a16:creationId xmlns:a16="http://schemas.microsoft.com/office/drawing/2014/main" xmlns="" id="{AA661E5B-C20C-4019-811E-E6707CC26B1A}"/>
              </a:ext>
            </a:extLst>
          </p:cNvPr>
          <p:cNvSpPr/>
          <p:nvPr/>
        </p:nvSpPr>
        <p:spPr>
          <a:xfrm>
            <a:off x="4391846" y="2338497"/>
            <a:ext cx="3082531" cy="3970318"/>
          </a:xfrm>
          <a:prstGeom prst="rect">
            <a:avLst/>
          </a:prstGeom>
        </p:spPr>
        <p:txBody>
          <a:bodyPr wrap="square">
            <a:spAutoFit/>
          </a:bodyPr>
          <a:lstStyle/>
          <a:p>
            <a:r>
              <a:rPr lang="en-US" altLang="ja-JP" dirty="0"/>
              <a:t> 1   </a:t>
            </a:r>
            <a:r>
              <a:rPr lang="en-US" altLang="ja-JP" dirty="0" err="1"/>
              <a:t>i</a:t>
            </a:r>
            <a:r>
              <a:rPr kumimoji="1" lang="en-US" altLang="ja-JP" dirty="0" err="1"/>
              <a:t>nt</a:t>
            </a:r>
            <a:r>
              <a:rPr kumimoji="1" lang="en-US" altLang="ja-JP" dirty="0"/>
              <a:t> main() {</a:t>
            </a:r>
          </a:p>
          <a:p>
            <a:r>
              <a:rPr lang="en-US" altLang="ja-JP" dirty="0"/>
              <a:t> 2</a:t>
            </a:r>
          </a:p>
          <a:p>
            <a:r>
              <a:rPr kumimoji="1" lang="en-US" altLang="ja-JP" dirty="0"/>
              <a:t> 3      </a:t>
            </a:r>
          </a:p>
          <a:p>
            <a:r>
              <a:rPr lang="en-US" altLang="ja-JP" dirty="0"/>
              <a:t> 4      </a:t>
            </a:r>
            <a:r>
              <a:rPr lang="en-US" altLang="ja-JP" dirty="0" err="1"/>
              <a:t>mul</a:t>
            </a:r>
            <a:r>
              <a:rPr lang="en-US" altLang="ja-JP" dirty="0"/>
              <a:t> = 1;</a:t>
            </a:r>
          </a:p>
          <a:p>
            <a:r>
              <a:rPr kumimoji="1" lang="en-US" altLang="ja-JP" dirty="0"/>
              <a:t> 5      </a:t>
            </a:r>
          </a:p>
          <a:p>
            <a:r>
              <a:rPr kumimoji="1" lang="en-US" altLang="ja-JP" dirty="0"/>
              <a:t> </a:t>
            </a:r>
            <a:r>
              <a:rPr lang="en-US" altLang="ja-JP" dirty="0"/>
              <a:t>6      </a:t>
            </a:r>
          </a:p>
          <a:p>
            <a:r>
              <a:rPr kumimoji="1" lang="en-US" altLang="ja-JP" dirty="0"/>
              <a:t> 7      </a:t>
            </a:r>
            <a:endParaRPr lang="en-US" altLang="ja-JP" dirty="0"/>
          </a:p>
          <a:p>
            <a:r>
              <a:rPr kumimoji="1" lang="en-US" altLang="ja-JP" dirty="0"/>
              <a:t> 8            </a:t>
            </a:r>
          </a:p>
          <a:p>
            <a:r>
              <a:rPr lang="en-US" altLang="ja-JP" dirty="0"/>
              <a:t> 9            </a:t>
            </a:r>
            <a:r>
              <a:rPr lang="en-US" altLang="ja-JP" dirty="0" err="1"/>
              <a:t>mul</a:t>
            </a:r>
            <a:r>
              <a:rPr lang="en-US" altLang="ja-JP" dirty="0"/>
              <a:t> = </a:t>
            </a:r>
            <a:r>
              <a:rPr lang="en-US" altLang="ja-JP" dirty="0" err="1"/>
              <a:t>mul</a:t>
            </a:r>
            <a:r>
              <a:rPr lang="en-US" altLang="ja-JP" dirty="0"/>
              <a:t> * a;</a:t>
            </a:r>
          </a:p>
          <a:p>
            <a:pPr marL="342900" indent="-342900">
              <a:buAutoNum type="arabicPlain" startAt="10"/>
            </a:pPr>
            <a:r>
              <a:rPr kumimoji="1" lang="en-US" altLang="ja-JP" dirty="0"/>
              <a:t>          </a:t>
            </a:r>
          </a:p>
          <a:p>
            <a:r>
              <a:rPr kumimoji="1" lang="en-US" altLang="ja-JP" dirty="0"/>
              <a:t>11     </a:t>
            </a:r>
          </a:p>
          <a:p>
            <a:r>
              <a:rPr lang="en-US" altLang="ja-JP" dirty="0"/>
              <a:t>12    </a:t>
            </a:r>
          </a:p>
          <a:p>
            <a:r>
              <a:rPr kumimoji="1" lang="en-US" altLang="ja-JP" dirty="0"/>
              <a:t>13     write(</a:t>
            </a:r>
            <a:r>
              <a:rPr kumimoji="1" lang="en-US" altLang="ja-JP" dirty="0" err="1"/>
              <a:t>mul</a:t>
            </a:r>
            <a:r>
              <a:rPr kumimoji="1" lang="en-US" altLang="ja-JP" dirty="0"/>
              <a:t>);</a:t>
            </a:r>
          </a:p>
          <a:p>
            <a:r>
              <a:rPr lang="en-US" altLang="ja-JP" dirty="0"/>
              <a:t>14  }</a:t>
            </a:r>
            <a:endParaRPr lang="ja-JP" altLang="en-US" dirty="0"/>
          </a:p>
        </p:txBody>
      </p:sp>
      <mc:AlternateContent xmlns:mc="http://schemas.openxmlformats.org/markup-compatibility/2006" xmlns:a14="http://schemas.microsoft.com/office/drawing/2010/main">
        <mc:Choice Requires="a14">
          <p:sp>
            <p:nvSpPr>
              <p:cNvPr id="3" name="正方形/長方形 2">
                <a:extLst>
                  <a:ext uri="{FF2B5EF4-FFF2-40B4-BE49-F238E27FC236}">
                    <a16:creationId xmlns:a16="http://schemas.microsoft.com/office/drawing/2014/main" xmlns="" id="{A9E4EFB2-E4B1-45CF-A57B-6981E9193872}"/>
                  </a:ext>
                </a:extLst>
              </p:cNvPr>
              <p:cNvSpPr/>
              <p:nvPr/>
            </p:nvSpPr>
            <p:spPr>
              <a:xfrm>
                <a:off x="333444" y="1874265"/>
                <a:ext cx="4061561" cy="461665"/>
              </a:xfrm>
              <a:prstGeom prst="rect">
                <a:avLst/>
              </a:prstGeom>
            </p:spPr>
            <p:txBody>
              <a:bodyPr wrap="none">
                <a:spAutoFit/>
              </a:bodyPr>
              <a:lstStyle/>
              <a:p>
                <a:r>
                  <a:rPr lang="ja-JP" altLang="en-US" sz="2400" dirty="0"/>
                  <a:t>バックボーン</a:t>
                </a:r>
                <a14:m>
                  <m:oMath xmlns:m="http://schemas.openxmlformats.org/officeDocument/2006/math">
                    <m:sSup>
                      <m:sSupPr>
                        <m:ctrlPr>
                          <a:rPr lang="en-US" altLang="ja-JP" sz="2400" i="1" smtClean="0">
                            <a:latin typeface="Cambria Math" panose="02040503050406030204" pitchFamily="18" charset="0"/>
                          </a:rPr>
                        </m:ctrlPr>
                      </m:sSupPr>
                      <m:e>
                        <m:r>
                          <a:rPr lang="en-US" altLang="ja-JP" sz="2400" i="1">
                            <a:latin typeface="Cambria Math" panose="02040503050406030204" pitchFamily="18" charset="0"/>
                          </a:rPr>
                          <m:t>𝑆</m:t>
                        </m:r>
                      </m:e>
                      <m:sup>
                        <m:r>
                          <a:rPr lang="en-US" altLang="ja-JP" sz="2400" i="1">
                            <a:latin typeface="Cambria Math" panose="02040503050406030204" pitchFamily="18" charset="0"/>
                          </a:rPr>
                          <m:t>𝐵</m:t>
                        </m:r>
                      </m:sup>
                    </m:sSup>
                    <m:d>
                      <m:dPr>
                        <m:ctrlPr>
                          <a:rPr lang="en-US" altLang="ja-JP" sz="2400" i="1">
                            <a:latin typeface="Cambria Math" panose="02040503050406030204" pitchFamily="18" charset="0"/>
                          </a:rPr>
                        </m:ctrlPr>
                      </m:dPr>
                      <m:e>
                        <m:r>
                          <a:rPr lang="en-US" altLang="ja-JP" sz="2400" b="0" i="1" smtClean="0">
                            <a:latin typeface="Cambria Math" panose="02040503050406030204" pitchFamily="18" charset="0"/>
                          </a:rPr>
                          <m:t>12</m:t>
                        </m:r>
                      </m:e>
                    </m:d>
                  </m:oMath>
                </a14:m>
                <a:r>
                  <a:rPr lang="ja-JP" altLang="en-US" sz="2400" dirty="0"/>
                  <a:t> </a:t>
                </a:r>
                <a14:m>
                  <m:oMath xmlns:m="http://schemas.openxmlformats.org/officeDocument/2006/math">
                    <m:r>
                      <a:rPr lang="ja-JP" altLang="en-US" sz="2400" i="1" dirty="0" smtClean="0">
                        <a:latin typeface="Cambria Math" panose="02040503050406030204" pitchFamily="18" charset="0"/>
                      </a:rPr>
                      <m:t>∩</m:t>
                    </m:r>
                    <m:sSup>
                      <m:sSupPr>
                        <m:ctrlPr>
                          <a:rPr lang="en-US" altLang="ja-JP" sz="2400" i="1">
                            <a:latin typeface="Cambria Math" panose="02040503050406030204" pitchFamily="18" charset="0"/>
                          </a:rPr>
                        </m:ctrlPr>
                      </m:sSupPr>
                      <m:e>
                        <m:r>
                          <a:rPr lang="en-US" altLang="ja-JP" sz="2400" i="1">
                            <a:latin typeface="Cambria Math" panose="02040503050406030204" pitchFamily="18" charset="0"/>
                          </a:rPr>
                          <m:t>𝑆</m:t>
                        </m:r>
                      </m:e>
                      <m:sup>
                        <m:r>
                          <a:rPr lang="en-US" altLang="ja-JP" sz="2400" i="1">
                            <a:latin typeface="Cambria Math" panose="02040503050406030204" pitchFamily="18" charset="0"/>
                          </a:rPr>
                          <m:t>𝐵</m:t>
                        </m:r>
                      </m:sup>
                    </m:sSup>
                    <m:d>
                      <m:dPr>
                        <m:ctrlPr>
                          <a:rPr lang="en-US" altLang="ja-JP" sz="2400" i="1">
                            <a:latin typeface="Cambria Math" panose="02040503050406030204" pitchFamily="18" charset="0"/>
                          </a:rPr>
                        </m:ctrlPr>
                      </m:dPr>
                      <m:e>
                        <m:r>
                          <a:rPr lang="en-US" altLang="ja-JP" sz="2400" b="0" i="1" smtClean="0">
                            <a:latin typeface="Cambria Math" panose="02040503050406030204" pitchFamily="18" charset="0"/>
                          </a:rPr>
                          <m:t>13</m:t>
                        </m:r>
                      </m:e>
                    </m:d>
                  </m:oMath>
                </a14:m>
                <a:endParaRPr lang="ja-JP" altLang="en-US" sz="2400" dirty="0"/>
              </a:p>
            </p:txBody>
          </p:sp>
        </mc:Choice>
        <mc:Fallback xmlns="">
          <p:sp>
            <p:nvSpPr>
              <p:cNvPr id="3" name="正方形/長方形 2">
                <a:extLst>
                  <a:ext uri="{FF2B5EF4-FFF2-40B4-BE49-F238E27FC236}">
                    <a16:creationId xmlns:a16="http://schemas.microsoft.com/office/drawing/2014/main" id="{A9E4EFB2-E4B1-45CF-A57B-6981E9193872}"/>
                  </a:ext>
                </a:extLst>
              </p:cNvPr>
              <p:cNvSpPr>
                <a:spLocks noRot="1" noChangeAspect="1" noMove="1" noResize="1" noEditPoints="1" noAdjustHandles="1" noChangeArrowheads="1" noChangeShapeType="1" noTextEdit="1"/>
              </p:cNvSpPr>
              <p:nvPr/>
            </p:nvSpPr>
            <p:spPr>
              <a:xfrm>
                <a:off x="333444" y="1874265"/>
                <a:ext cx="4061561" cy="461665"/>
              </a:xfrm>
              <a:prstGeom prst="rect">
                <a:avLst/>
              </a:prstGeom>
              <a:blipFill>
                <a:blip r:embed="rId2"/>
                <a:stretch>
                  <a:fillRect l="-2402" t="-15789" b="-23684"/>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6" name="正方形/長方形 5">
                <a:extLst>
                  <a:ext uri="{FF2B5EF4-FFF2-40B4-BE49-F238E27FC236}">
                    <a16:creationId xmlns:a16="http://schemas.microsoft.com/office/drawing/2014/main" xmlns="" id="{45484EAA-C0D8-4E44-9E06-46AA7CC90173}"/>
                  </a:ext>
                </a:extLst>
              </p:cNvPr>
              <p:cNvSpPr/>
              <p:nvPr/>
            </p:nvSpPr>
            <p:spPr>
              <a:xfrm>
                <a:off x="4566117" y="1874265"/>
                <a:ext cx="3247236" cy="461665"/>
              </a:xfrm>
              <a:prstGeom prst="rect">
                <a:avLst/>
              </a:prstGeom>
            </p:spPr>
            <p:txBody>
              <a:bodyPr wrap="none">
                <a:spAutoFit/>
              </a:bodyPr>
              <a:lstStyle/>
              <a:p>
                <a:r>
                  <a:rPr lang="ja-JP" altLang="en-US" sz="2400" dirty="0"/>
                  <a:t>ダイス</a:t>
                </a:r>
                <a14:m>
                  <m:oMath xmlns:m="http://schemas.openxmlformats.org/officeDocument/2006/math">
                    <m:sSup>
                      <m:sSupPr>
                        <m:ctrlPr>
                          <a:rPr lang="en-US" altLang="ja-JP" sz="2400" i="1">
                            <a:latin typeface="Cambria Math" panose="02040503050406030204" pitchFamily="18" charset="0"/>
                          </a:rPr>
                        </m:ctrlPr>
                      </m:sSupPr>
                      <m:e>
                        <m:r>
                          <a:rPr lang="en-US" altLang="ja-JP" sz="2400" i="1">
                            <a:latin typeface="Cambria Math" panose="02040503050406030204" pitchFamily="18" charset="0"/>
                          </a:rPr>
                          <m:t>𝑆</m:t>
                        </m:r>
                      </m:e>
                      <m:sup>
                        <m:r>
                          <a:rPr lang="en-US" altLang="ja-JP" sz="2400" i="1">
                            <a:latin typeface="Cambria Math" panose="02040503050406030204" pitchFamily="18" charset="0"/>
                          </a:rPr>
                          <m:t>𝐵</m:t>
                        </m:r>
                      </m:sup>
                    </m:sSup>
                    <m:d>
                      <m:dPr>
                        <m:ctrlPr>
                          <a:rPr lang="en-US" altLang="ja-JP" sz="2400" i="1">
                            <a:latin typeface="Cambria Math" panose="02040503050406030204" pitchFamily="18" charset="0"/>
                          </a:rPr>
                        </m:ctrlPr>
                      </m:dPr>
                      <m:e>
                        <m:r>
                          <a:rPr lang="en-US" altLang="ja-JP" sz="2400" b="0" i="1" smtClean="0">
                            <a:latin typeface="Cambria Math" panose="02040503050406030204" pitchFamily="18" charset="0"/>
                          </a:rPr>
                          <m:t>13</m:t>
                        </m:r>
                      </m:e>
                    </m:d>
                  </m:oMath>
                </a14:m>
                <a:r>
                  <a:rPr lang="ja-JP" altLang="en-US" sz="2400" dirty="0"/>
                  <a:t> </a:t>
                </a:r>
                <a14:m>
                  <m:oMath xmlns:m="http://schemas.openxmlformats.org/officeDocument/2006/math">
                    <m:r>
                      <a:rPr lang="en-US" altLang="ja-JP" sz="2400" i="1" dirty="0">
                        <a:latin typeface="Cambria Math" panose="02040503050406030204" pitchFamily="18" charset="0"/>
                      </a:rPr>
                      <m:t>×</m:t>
                    </m:r>
                    <m:sSup>
                      <m:sSupPr>
                        <m:ctrlPr>
                          <a:rPr lang="en-US" altLang="ja-JP" sz="2400" i="1">
                            <a:latin typeface="Cambria Math" panose="02040503050406030204" pitchFamily="18" charset="0"/>
                          </a:rPr>
                        </m:ctrlPr>
                      </m:sSupPr>
                      <m:e>
                        <m:r>
                          <a:rPr lang="en-US" altLang="ja-JP" sz="2400" i="1">
                            <a:latin typeface="Cambria Math" panose="02040503050406030204" pitchFamily="18" charset="0"/>
                          </a:rPr>
                          <m:t>𝑆</m:t>
                        </m:r>
                      </m:e>
                      <m:sup>
                        <m:r>
                          <a:rPr lang="en-US" altLang="ja-JP" sz="2400" i="1">
                            <a:latin typeface="Cambria Math" panose="02040503050406030204" pitchFamily="18" charset="0"/>
                          </a:rPr>
                          <m:t>𝐵</m:t>
                        </m:r>
                      </m:sup>
                    </m:sSup>
                    <m:d>
                      <m:dPr>
                        <m:ctrlPr>
                          <a:rPr lang="en-US" altLang="ja-JP" sz="2400" i="1">
                            <a:latin typeface="Cambria Math" panose="02040503050406030204" pitchFamily="18" charset="0"/>
                          </a:rPr>
                        </m:ctrlPr>
                      </m:dPr>
                      <m:e>
                        <m:r>
                          <a:rPr lang="en-US" altLang="ja-JP" sz="2400" b="0" i="1" smtClean="0">
                            <a:latin typeface="Cambria Math" panose="02040503050406030204" pitchFamily="18" charset="0"/>
                          </a:rPr>
                          <m:t>12</m:t>
                        </m:r>
                      </m:e>
                    </m:d>
                  </m:oMath>
                </a14:m>
                <a:endParaRPr lang="ja-JP" altLang="en-US" sz="2400" dirty="0"/>
              </a:p>
            </p:txBody>
          </p:sp>
        </mc:Choice>
        <mc:Fallback xmlns="">
          <p:sp>
            <p:nvSpPr>
              <p:cNvPr id="6" name="正方形/長方形 5">
                <a:extLst>
                  <a:ext uri="{FF2B5EF4-FFF2-40B4-BE49-F238E27FC236}">
                    <a16:creationId xmlns:a16="http://schemas.microsoft.com/office/drawing/2014/main" id="{45484EAA-C0D8-4E44-9E06-46AA7CC90173}"/>
                  </a:ext>
                </a:extLst>
              </p:cNvPr>
              <p:cNvSpPr>
                <a:spLocks noRot="1" noChangeAspect="1" noMove="1" noResize="1" noEditPoints="1" noAdjustHandles="1" noChangeArrowheads="1" noChangeShapeType="1" noTextEdit="1"/>
              </p:cNvSpPr>
              <p:nvPr/>
            </p:nvSpPr>
            <p:spPr>
              <a:xfrm>
                <a:off x="4566117" y="1874265"/>
                <a:ext cx="3247236" cy="461665"/>
              </a:xfrm>
              <a:prstGeom prst="rect">
                <a:avLst/>
              </a:prstGeom>
              <a:blipFill>
                <a:blip r:embed="rId3"/>
                <a:stretch>
                  <a:fillRect l="-2814" t="-15789" b="-23684"/>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22049229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怪しいコードの例</a:t>
            </a:r>
            <a:endParaRPr kumimoji="1" lang="ja-JP" altLang="en-US" dirty="0"/>
          </a:p>
        </p:txBody>
      </p:sp>
      <p:sp>
        <p:nvSpPr>
          <p:cNvPr id="3" name="コンテンツ プレースホルダー 2"/>
          <p:cNvSpPr>
            <a:spLocks noGrp="1"/>
          </p:cNvSpPr>
          <p:nvPr>
            <p:ph idx="1"/>
          </p:nvPr>
        </p:nvSpPr>
        <p:spPr>
          <a:xfrm>
            <a:off x="822960" y="2293790"/>
            <a:ext cx="7543801" cy="4023360"/>
          </a:xfrm>
        </p:spPr>
        <p:txBody>
          <a:bodyPr>
            <a:normAutofit/>
          </a:bodyPr>
          <a:lstStyle/>
          <a:p>
            <a:r>
              <a:rPr kumimoji="1" lang="ja-JP" altLang="en-US" sz="2800" dirty="0" smtClean="0"/>
              <a:t>・ 未初期化の変数の読み込み</a:t>
            </a:r>
            <a:endParaRPr kumimoji="1" lang="en-US" altLang="ja-JP" sz="2800" dirty="0" smtClean="0"/>
          </a:p>
          <a:p>
            <a:r>
              <a:rPr lang="ja-JP" altLang="en-US" sz="2800" dirty="0" smtClean="0"/>
              <a:t>・ 未使用の値</a:t>
            </a:r>
            <a:endParaRPr lang="en-US" altLang="ja-JP" sz="2800" dirty="0" smtClean="0"/>
          </a:p>
          <a:p>
            <a:r>
              <a:rPr kumimoji="1" lang="ja-JP" altLang="en-US" sz="2800" dirty="0" smtClean="0"/>
              <a:t>・ メモリリーク</a:t>
            </a:r>
            <a:endParaRPr kumimoji="1" lang="en-US" altLang="ja-JP" sz="2800" dirty="0" smtClean="0"/>
          </a:p>
          <a:p>
            <a:r>
              <a:rPr lang="ja-JP" altLang="en-US" sz="2400" dirty="0" smtClean="0"/>
              <a:t>　　：実行中のプログラムが確保したメモリ領域の開放を</a:t>
            </a:r>
            <a:endParaRPr lang="en-US" altLang="ja-JP" sz="2400" dirty="0" smtClean="0"/>
          </a:p>
          <a:p>
            <a:r>
              <a:rPr lang="ja-JP" altLang="en-US" sz="2400" dirty="0" smtClean="0"/>
              <a:t>　　  忘れたまま放置してしまうこと</a:t>
            </a:r>
            <a:endParaRPr kumimoji="1" lang="en-US" altLang="ja-JP" sz="2400" dirty="0" smtClean="0"/>
          </a:p>
          <a:p>
            <a:r>
              <a:rPr lang="ja-JP" altLang="en-US" sz="2800" dirty="0" smtClean="0"/>
              <a:t>・ インタフェースの誤使用</a:t>
            </a:r>
            <a:endParaRPr lang="en-US" altLang="ja-JP" sz="2800" dirty="0" smtClean="0"/>
          </a:p>
          <a:p>
            <a:r>
              <a:rPr kumimoji="1" lang="ja-JP" altLang="en-US" sz="2800" dirty="0" smtClean="0"/>
              <a:t>・ </a:t>
            </a:r>
            <a:r>
              <a:rPr kumimoji="1" lang="en-US" altLang="ja-JP" sz="2800" dirty="0" smtClean="0"/>
              <a:t>Null</a:t>
            </a:r>
            <a:r>
              <a:rPr kumimoji="1" lang="ja-JP" altLang="en-US" sz="2800" dirty="0" smtClean="0"/>
              <a:t>ポインタ</a:t>
            </a:r>
            <a:endParaRPr kumimoji="1" lang="ja-JP" altLang="en-US" sz="2800" dirty="0"/>
          </a:p>
        </p:txBody>
      </p:sp>
      <p:sp>
        <p:nvSpPr>
          <p:cNvPr id="4" name="フッター プレースホルダー 3"/>
          <p:cNvSpPr>
            <a:spLocks noGrp="1"/>
          </p:cNvSpPr>
          <p:nvPr>
            <p:ph type="ftr" sz="quarter" idx="11"/>
          </p:nvPr>
        </p:nvSpPr>
        <p:spPr/>
        <p:txBody>
          <a:bodyPr/>
          <a:lstStyle/>
          <a:p>
            <a:r>
              <a:rPr kumimoji="1" lang="ja-JP" altLang="en-US" smtClean="0"/>
              <a:t>デバッグの理論と実践</a:t>
            </a:r>
            <a:endParaRPr kumimoji="1" lang="ja-JP" altLang="en-US"/>
          </a:p>
        </p:txBody>
      </p:sp>
      <p:sp>
        <p:nvSpPr>
          <p:cNvPr id="5" name="スライド番号プレースホルダー 4"/>
          <p:cNvSpPr>
            <a:spLocks noGrp="1"/>
          </p:cNvSpPr>
          <p:nvPr>
            <p:ph type="sldNum" sz="quarter" idx="12"/>
          </p:nvPr>
        </p:nvSpPr>
        <p:spPr/>
        <p:txBody>
          <a:bodyPr/>
          <a:lstStyle/>
          <a:p>
            <a:fld id="{5BFF157F-3392-40AC-B82D-5111C7543768}" type="slidenum">
              <a:rPr kumimoji="1" lang="ja-JP" altLang="en-US" smtClean="0"/>
              <a:t>21</a:t>
            </a:fld>
            <a:endParaRPr kumimoji="1" lang="ja-JP" altLang="en-US"/>
          </a:p>
        </p:txBody>
      </p:sp>
    </p:spTree>
    <p:extLst>
      <p:ext uri="{BB962C8B-B14F-4D97-AF65-F5344CB8AC3E}">
        <p14:creationId xmlns:p14="http://schemas.microsoft.com/office/powerpoint/2010/main" val="13316152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66366" y="268316"/>
            <a:ext cx="8613648" cy="1450757"/>
          </a:xfrm>
        </p:spPr>
        <p:txBody>
          <a:bodyPr>
            <a:normAutofit/>
          </a:bodyPr>
          <a:lstStyle/>
          <a:p>
            <a:r>
              <a:rPr kumimoji="1" lang="ja-JP" altLang="en-US" sz="4400" dirty="0" smtClean="0"/>
              <a:t>参考：</a:t>
            </a:r>
            <a:r>
              <a:rPr kumimoji="1" lang="en-US" altLang="ja-JP" sz="4400" dirty="0" smtClean="0"/>
              <a:t>C</a:t>
            </a:r>
            <a:r>
              <a:rPr kumimoji="1" lang="ja-JP" altLang="en-US" sz="4400" dirty="0" smtClean="0"/>
              <a:t>言語におけるメモリ領域開放</a:t>
            </a:r>
            <a:endParaRPr kumimoji="1" lang="ja-JP" altLang="en-US" sz="4400" dirty="0"/>
          </a:p>
        </p:txBody>
      </p:sp>
      <p:sp>
        <p:nvSpPr>
          <p:cNvPr id="3" name="コンテンツ プレースホルダー 2"/>
          <p:cNvSpPr>
            <a:spLocks noGrp="1"/>
          </p:cNvSpPr>
          <p:nvPr>
            <p:ph idx="1"/>
          </p:nvPr>
        </p:nvSpPr>
        <p:spPr>
          <a:xfrm>
            <a:off x="822959" y="1845734"/>
            <a:ext cx="7543801" cy="4509346"/>
          </a:xfrm>
        </p:spPr>
        <p:txBody>
          <a:bodyPr>
            <a:normAutofit lnSpcReduction="10000"/>
          </a:bodyPr>
          <a:lstStyle/>
          <a:p>
            <a:r>
              <a:rPr lang="en-US" altLang="ja-JP" dirty="0" err="1"/>
              <a:t>int</a:t>
            </a:r>
            <a:r>
              <a:rPr lang="en-US" altLang="ja-JP" dirty="0"/>
              <a:t> </a:t>
            </a:r>
            <a:r>
              <a:rPr lang="en-US" altLang="ja-JP" dirty="0" err="1"/>
              <a:t>func</a:t>
            </a:r>
            <a:r>
              <a:rPr lang="en-US" altLang="ja-JP" dirty="0"/>
              <a:t>() </a:t>
            </a:r>
            <a:endParaRPr lang="en-US" altLang="ja-JP" dirty="0" smtClean="0"/>
          </a:p>
          <a:p>
            <a:r>
              <a:rPr lang="en-US" altLang="ja-JP" dirty="0" smtClean="0"/>
              <a:t>{ </a:t>
            </a:r>
          </a:p>
          <a:p>
            <a:pPr marL="201168" lvl="1" indent="0">
              <a:buNone/>
            </a:pPr>
            <a:r>
              <a:rPr lang="en-US" altLang="ja-JP" dirty="0" smtClean="0"/>
              <a:t>    </a:t>
            </a:r>
            <a:r>
              <a:rPr lang="en-US" altLang="ja-JP" dirty="0" err="1" smtClean="0"/>
              <a:t>int</a:t>
            </a:r>
            <a:r>
              <a:rPr lang="en-US" altLang="ja-JP" dirty="0" smtClean="0"/>
              <a:t> </a:t>
            </a:r>
            <a:r>
              <a:rPr lang="en-US" altLang="ja-JP" dirty="0"/>
              <a:t>err = 0</a:t>
            </a:r>
            <a:r>
              <a:rPr lang="en-US" altLang="ja-JP" dirty="0" smtClean="0"/>
              <a:t>;</a:t>
            </a:r>
          </a:p>
          <a:p>
            <a:pPr marL="0" indent="0">
              <a:buNone/>
            </a:pPr>
            <a:r>
              <a:rPr lang="en-US" altLang="ja-JP" dirty="0" smtClean="0"/>
              <a:t>       </a:t>
            </a:r>
            <a:r>
              <a:rPr lang="en-US" altLang="ja-JP" dirty="0" err="1" smtClean="0"/>
              <a:t>int</a:t>
            </a:r>
            <a:r>
              <a:rPr lang="en-US" altLang="ja-JP" dirty="0" smtClean="0"/>
              <a:t> </a:t>
            </a:r>
            <a:r>
              <a:rPr lang="en-US" altLang="ja-JP" dirty="0"/>
              <a:t>*</a:t>
            </a:r>
            <a:r>
              <a:rPr lang="en-US" altLang="ja-JP" dirty="0" err="1"/>
              <a:t>ptr</a:t>
            </a:r>
            <a:r>
              <a:rPr lang="en-US" altLang="ja-JP" dirty="0"/>
              <a:t> = NULL; </a:t>
            </a:r>
            <a:r>
              <a:rPr lang="en-US" altLang="ja-JP" dirty="0" smtClean="0"/>
              <a:t>    // </a:t>
            </a:r>
            <a:r>
              <a:rPr lang="ja-JP" altLang="en-US" dirty="0"/>
              <a:t>関数の先頭で確保 </a:t>
            </a:r>
            <a:endParaRPr lang="en-US" altLang="ja-JP" dirty="0" smtClean="0"/>
          </a:p>
          <a:p>
            <a:pPr marL="0" indent="0">
              <a:buNone/>
            </a:pPr>
            <a:r>
              <a:rPr lang="en-US" altLang="ja-JP" dirty="0" smtClean="0"/>
              <a:t>       </a:t>
            </a:r>
            <a:r>
              <a:rPr lang="en-US" altLang="ja-JP" dirty="0" err="1" smtClean="0"/>
              <a:t>ptr</a:t>
            </a:r>
            <a:r>
              <a:rPr lang="en-US" altLang="ja-JP" dirty="0" smtClean="0"/>
              <a:t> </a:t>
            </a:r>
            <a:r>
              <a:rPr lang="en-US" altLang="ja-JP" dirty="0"/>
              <a:t>= (</a:t>
            </a:r>
            <a:r>
              <a:rPr lang="en-US" altLang="ja-JP" dirty="0" err="1"/>
              <a:t>int</a:t>
            </a:r>
            <a:r>
              <a:rPr lang="en-US" altLang="ja-JP" dirty="0"/>
              <a:t> *)</a:t>
            </a:r>
            <a:r>
              <a:rPr lang="en-US" altLang="ja-JP" dirty="0" err="1">
                <a:solidFill>
                  <a:srgbClr val="FF0000"/>
                </a:solidFill>
              </a:rPr>
              <a:t>malloc</a:t>
            </a:r>
            <a:r>
              <a:rPr lang="en-US" altLang="ja-JP" dirty="0"/>
              <a:t>(</a:t>
            </a:r>
            <a:r>
              <a:rPr lang="en-US" altLang="ja-JP" dirty="0" err="1"/>
              <a:t>sizeof</a:t>
            </a:r>
            <a:r>
              <a:rPr lang="en-US" altLang="ja-JP" dirty="0"/>
              <a:t>(</a:t>
            </a:r>
            <a:r>
              <a:rPr lang="en-US" altLang="ja-JP" dirty="0" err="1"/>
              <a:t>int</a:t>
            </a:r>
            <a:r>
              <a:rPr lang="en-US" altLang="ja-JP" dirty="0"/>
              <a:t>) *1024</a:t>
            </a:r>
            <a:r>
              <a:rPr lang="en-US" altLang="ja-JP" dirty="0" smtClean="0"/>
              <a:t>);</a:t>
            </a:r>
          </a:p>
          <a:p>
            <a:pPr marL="0" indent="0">
              <a:buNone/>
            </a:pPr>
            <a:r>
              <a:rPr lang="en-US" altLang="ja-JP" dirty="0" smtClean="0"/>
              <a:t>       if </a:t>
            </a:r>
            <a:r>
              <a:rPr lang="en-US" altLang="ja-JP" dirty="0"/>
              <a:t>(!</a:t>
            </a:r>
            <a:r>
              <a:rPr lang="en-US" altLang="ja-JP" dirty="0" err="1"/>
              <a:t>ptr</a:t>
            </a:r>
            <a:r>
              <a:rPr lang="en-US" altLang="ja-JP" dirty="0"/>
              <a:t>) err = 1; </a:t>
            </a:r>
            <a:endParaRPr lang="en-US" altLang="ja-JP" dirty="0" smtClean="0"/>
          </a:p>
          <a:p>
            <a:pPr marL="0" indent="0">
              <a:buNone/>
            </a:pPr>
            <a:r>
              <a:rPr lang="ja-JP" altLang="en-US" dirty="0" smtClean="0"/>
              <a:t>       </a:t>
            </a:r>
            <a:r>
              <a:rPr lang="en-US" altLang="ja-JP" dirty="0" smtClean="0"/>
              <a:t>if </a:t>
            </a:r>
            <a:r>
              <a:rPr lang="en-US" altLang="ja-JP" dirty="0"/>
              <a:t>(!err) </a:t>
            </a:r>
            <a:r>
              <a:rPr lang="en-US" altLang="ja-JP" dirty="0" smtClean="0"/>
              <a:t>  {  </a:t>
            </a:r>
            <a:r>
              <a:rPr lang="en-US" altLang="ja-JP" dirty="0"/>
              <a:t>... } </a:t>
            </a:r>
            <a:r>
              <a:rPr lang="en-US" altLang="ja-JP" dirty="0" smtClean="0"/>
              <a:t>   // </a:t>
            </a:r>
            <a:r>
              <a:rPr lang="ja-JP" altLang="en-US" dirty="0"/>
              <a:t>関数の</a:t>
            </a:r>
            <a:r>
              <a:rPr lang="ja-JP" altLang="en-US" dirty="0" smtClean="0"/>
              <a:t>内容</a:t>
            </a:r>
            <a:r>
              <a:rPr lang="en-US" altLang="ja-JP" dirty="0"/>
              <a:t>1</a:t>
            </a:r>
            <a:r>
              <a:rPr lang="ja-JP" altLang="en-US" dirty="0" smtClean="0"/>
              <a:t> </a:t>
            </a:r>
            <a:endParaRPr lang="en-US" altLang="ja-JP" dirty="0" smtClean="0"/>
          </a:p>
          <a:p>
            <a:pPr marL="0" indent="0">
              <a:buNone/>
            </a:pPr>
            <a:r>
              <a:rPr lang="en-US" altLang="ja-JP" dirty="0" smtClean="0"/>
              <a:t>       if </a:t>
            </a:r>
            <a:r>
              <a:rPr lang="en-US" altLang="ja-JP" dirty="0"/>
              <a:t>(!err</a:t>
            </a:r>
            <a:r>
              <a:rPr lang="en-US" altLang="ja-JP" dirty="0" smtClean="0"/>
              <a:t>)   </a:t>
            </a:r>
            <a:r>
              <a:rPr lang="en-US" altLang="ja-JP" dirty="0"/>
              <a:t>{ </a:t>
            </a:r>
            <a:r>
              <a:rPr lang="en-US" altLang="ja-JP" dirty="0" smtClean="0"/>
              <a:t> </a:t>
            </a:r>
            <a:r>
              <a:rPr lang="en-US" altLang="ja-JP" dirty="0"/>
              <a:t>... } </a:t>
            </a:r>
            <a:r>
              <a:rPr lang="en-US" altLang="ja-JP" dirty="0" smtClean="0"/>
              <a:t>   // </a:t>
            </a:r>
            <a:r>
              <a:rPr lang="ja-JP" altLang="en-US" dirty="0"/>
              <a:t>関数の内容</a:t>
            </a:r>
            <a:r>
              <a:rPr lang="en-US" altLang="ja-JP" dirty="0"/>
              <a:t>2</a:t>
            </a:r>
            <a:endParaRPr lang="en-US" altLang="ja-JP" dirty="0" smtClean="0"/>
          </a:p>
          <a:p>
            <a:pPr marL="0" indent="0">
              <a:buNone/>
            </a:pPr>
            <a:r>
              <a:rPr lang="en-US" altLang="ja-JP" dirty="0"/>
              <a:t> </a:t>
            </a:r>
            <a:r>
              <a:rPr lang="en-US" altLang="ja-JP" dirty="0" smtClean="0"/>
              <a:t>      if </a:t>
            </a:r>
            <a:r>
              <a:rPr lang="en-US" altLang="ja-JP" dirty="0"/>
              <a:t>(</a:t>
            </a:r>
            <a:r>
              <a:rPr lang="en-US" altLang="ja-JP" dirty="0" err="1"/>
              <a:t>ptr</a:t>
            </a:r>
            <a:r>
              <a:rPr lang="en-US" altLang="ja-JP" dirty="0"/>
              <a:t>) </a:t>
            </a:r>
            <a:r>
              <a:rPr lang="en-US" altLang="ja-JP" dirty="0" smtClean="0"/>
              <a:t>    {</a:t>
            </a:r>
            <a:r>
              <a:rPr lang="en-US" altLang="ja-JP" dirty="0">
                <a:solidFill>
                  <a:srgbClr val="FF0000"/>
                </a:solidFill>
              </a:rPr>
              <a:t>free(</a:t>
            </a:r>
            <a:r>
              <a:rPr lang="en-US" altLang="ja-JP" dirty="0" err="1">
                <a:solidFill>
                  <a:srgbClr val="FF0000"/>
                </a:solidFill>
              </a:rPr>
              <a:t>ptr</a:t>
            </a:r>
            <a:r>
              <a:rPr lang="en-US" altLang="ja-JP" dirty="0">
                <a:solidFill>
                  <a:srgbClr val="FF0000"/>
                </a:solidFill>
              </a:rPr>
              <a:t>)</a:t>
            </a:r>
            <a:r>
              <a:rPr lang="en-US" altLang="ja-JP" dirty="0"/>
              <a:t>, </a:t>
            </a:r>
            <a:r>
              <a:rPr lang="en-US" altLang="ja-JP" dirty="0" err="1"/>
              <a:t>ptr</a:t>
            </a:r>
            <a:r>
              <a:rPr lang="en-US" altLang="ja-JP" dirty="0"/>
              <a:t> = NULL</a:t>
            </a:r>
            <a:r>
              <a:rPr lang="en-US" altLang="ja-JP" dirty="0" smtClean="0"/>
              <a:t>;}     // </a:t>
            </a:r>
            <a:r>
              <a:rPr lang="ja-JP" altLang="en-US" dirty="0"/>
              <a:t>関数の最後で開放 </a:t>
            </a:r>
            <a:endParaRPr lang="en-US" altLang="ja-JP" dirty="0" smtClean="0"/>
          </a:p>
          <a:p>
            <a:pPr marL="0" indent="0">
              <a:buNone/>
            </a:pPr>
            <a:r>
              <a:rPr lang="en-US" altLang="ja-JP" dirty="0"/>
              <a:t> </a:t>
            </a:r>
            <a:r>
              <a:rPr lang="en-US" altLang="ja-JP" dirty="0" smtClean="0"/>
              <a:t>      return </a:t>
            </a:r>
            <a:r>
              <a:rPr lang="en-US" altLang="ja-JP" dirty="0"/>
              <a:t>err; </a:t>
            </a:r>
            <a:endParaRPr lang="en-US" altLang="ja-JP" dirty="0" smtClean="0"/>
          </a:p>
          <a:p>
            <a:pPr marL="0" indent="0">
              <a:buNone/>
            </a:pPr>
            <a:r>
              <a:rPr lang="en-US" altLang="ja-JP" dirty="0" smtClean="0"/>
              <a:t>} </a:t>
            </a:r>
            <a:endParaRPr kumimoji="1" lang="ja-JP" altLang="en-US" dirty="0"/>
          </a:p>
        </p:txBody>
      </p:sp>
      <p:sp>
        <p:nvSpPr>
          <p:cNvPr id="4" name="フッター プレースホルダー 3"/>
          <p:cNvSpPr>
            <a:spLocks noGrp="1"/>
          </p:cNvSpPr>
          <p:nvPr>
            <p:ph type="ftr" sz="quarter" idx="11"/>
          </p:nvPr>
        </p:nvSpPr>
        <p:spPr/>
        <p:txBody>
          <a:bodyPr/>
          <a:lstStyle/>
          <a:p>
            <a:r>
              <a:rPr kumimoji="1" lang="ja-JP" altLang="en-US" smtClean="0"/>
              <a:t>デバッグの理論と実践</a:t>
            </a:r>
            <a:endParaRPr kumimoji="1" lang="ja-JP" altLang="en-US"/>
          </a:p>
        </p:txBody>
      </p:sp>
      <p:sp>
        <p:nvSpPr>
          <p:cNvPr id="5" name="スライド番号プレースホルダー 4"/>
          <p:cNvSpPr>
            <a:spLocks noGrp="1"/>
          </p:cNvSpPr>
          <p:nvPr>
            <p:ph type="sldNum" sz="quarter" idx="12"/>
          </p:nvPr>
        </p:nvSpPr>
        <p:spPr/>
        <p:txBody>
          <a:bodyPr/>
          <a:lstStyle/>
          <a:p>
            <a:fld id="{5BFF157F-3392-40AC-B82D-5111C7543768}" type="slidenum">
              <a:rPr kumimoji="1" lang="ja-JP" altLang="en-US" smtClean="0"/>
              <a:t>22</a:t>
            </a:fld>
            <a:endParaRPr kumimoji="1" lang="ja-JP" altLang="en-US"/>
          </a:p>
        </p:txBody>
      </p:sp>
    </p:spTree>
    <p:extLst>
      <p:ext uri="{BB962C8B-B14F-4D97-AF65-F5344CB8AC3E}">
        <p14:creationId xmlns:p14="http://schemas.microsoft.com/office/powerpoint/2010/main" val="15880378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a:extLst>
              <a:ext uri="{FF2B5EF4-FFF2-40B4-BE49-F238E27FC236}">
                <a16:creationId xmlns:a16="http://schemas.microsoft.com/office/drawing/2014/main" xmlns="" id="{C274BEE5-1262-49D4-AF0F-26B746EDFB2F}"/>
              </a:ext>
            </a:extLst>
          </p:cNvPr>
          <p:cNvSpPr>
            <a:spLocks noGrp="1"/>
          </p:cNvSpPr>
          <p:nvPr>
            <p:ph type="ftr" sz="quarter" idx="11"/>
          </p:nvPr>
        </p:nvSpPr>
        <p:spPr>
          <a:xfrm>
            <a:off x="2764639" y="6459786"/>
            <a:ext cx="3617103" cy="365125"/>
          </a:xfrm>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xmlns="" id="{BD5B0401-A17C-4812-9A61-45951E03A588}"/>
              </a:ext>
            </a:extLst>
          </p:cNvPr>
          <p:cNvSpPr>
            <a:spLocks noGrp="1"/>
          </p:cNvSpPr>
          <p:nvPr>
            <p:ph type="sldNum" sz="quarter" idx="12"/>
          </p:nvPr>
        </p:nvSpPr>
        <p:spPr>
          <a:xfrm>
            <a:off x="7425344" y="6459786"/>
            <a:ext cx="984019" cy="365125"/>
          </a:xfrm>
        </p:spPr>
        <p:txBody>
          <a:bodyPr/>
          <a:lstStyle/>
          <a:p>
            <a:fld id="{40A5BECB-529C-49EF-B800-A459243032ED}" type="slidenum">
              <a:rPr kumimoji="1" lang="ja-JP" altLang="en-US" smtClean="0"/>
              <a:t>23</a:t>
            </a:fld>
            <a:endParaRPr kumimoji="1" lang="ja-JP" altLang="en-US"/>
          </a:p>
        </p:txBody>
      </p:sp>
      <p:sp>
        <p:nvSpPr>
          <p:cNvPr id="2" name="タイトル 1">
            <a:extLst>
              <a:ext uri="{FF2B5EF4-FFF2-40B4-BE49-F238E27FC236}">
                <a16:creationId xmlns:a16="http://schemas.microsoft.com/office/drawing/2014/main" xmlns="" id="{6025A4E1-2B1D-490D-9B41-0F566D5041AC}"/>
              </a:ext>
            </a:extLst>
          </p:cNvPr>
          <p:cNvSpPr>
            <a:spLocks noGrp="1"/>
          </p:cNvSpPr>
          <p:nvPr>
            <p:ph type="title" idx="4294967295"/>
          </p:nvPr>
        </p:nvSpPr>
        <p:spPr>
          <a:xfrm>
            <a:off x="1900668" y="2145996"/>
            <a:ext cx="8751429" cy="1449387"/>
          </a:xfrm>
        </p:spPr>
        <p:txBody>
          <a:bodyPr>
            <a:normAutofit/>
          </a:bodyPr>
          <a:lstStyle/>
          <a:p>
            <a:r>
              <a:rPr lang="ja-JP" altLang="en-US" dirty="0" smtClean="0"/>
              <a:t>静的解析の限界</a:t>
            </a:r>
            <a:endParaRPr kumimoji="1" lang="ja-JP" altLang="en-US" dirty="0"/>
          </a:p>
        </p:txBody>
      </p:sp>
      <p:pic>
        <p:nvPicPr>
          <p:cNvPr id="6" name="図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51774" y="3831336"/>
            <a:ext cx="4692226" cy="2505964"/>
          </a:xfrm>
          <a:prstGeom prst="rect">
            <a:avLst/>
          </a:prstGeom>
        </p:spPr>
      </p:pic>
    </p:spTree>
    <p:extLst>
      <p:ext uri="{BB962C8B-B14F-4D97-AF65-F5344CB8AC3E}">
        <p14:creationId xmlns:p14="http://schemas.microsoft.com/office/powerpoint/2010/main" val="12942103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t>チューリング</a:t>
            </a:r>
            <a:r>
              <a:rPr lang="ja-JP" altLang="en-US" dirty="0" smtClean="0"/>
              <a:t>の停止性問題</a:t>
            </a:r>
            <a:endParaRPr kumimoji="1" lang="ja-JP" altLang="en-US" dirty="0"/>
          </a:p>
        </p:txBody>
      </p:sp>
      <p:sp>
        <p:nvSpPr>
          <p:cNvPr id="3" name="コンテンツ プレースホルダー 2"/>
          <p:cNvSpPr>
            <a:spLocks noGrp="1"/>
          </p:cNvSpPr>
          <p:nvPr>
            <p:ph idx="1"/>
          </p:nvPr>
        </p:nvSpPr>
        <p:spPr>
          <a:xfrm>
            <a:off x="865562" y="2152963"/>
            <a:ext cx="7543801" cy="4023360"/>
          </a:xfrm>
        </p:spPr>
        <p:txBody>
          <a:bodyPr>
            <a:normAutofit/>
          </a:bodyPr>
          <a:lstStyle/>
          <a:p>
            <a:r>
              <a:rPr lang="ja-JP" altLang="en-US" sz="2400" dirty="0" smtClean="0"/>
              <a:t>・</a:t>
            </a:r>
            <a:r>
              <a:rPr lang="en-US" altLang="ja-JP" sz="2400" dirty="0" err="1" smtClean="0"/>
              <a:t>FingBugs</a:t>
            </a:r>
            <a:r>
              <a:rPr lang="ja-JP" altLang="en-US" sz="2400" dirty="0" smtClean="0"/>
              <a:t>などのツールで</a:t>
            </a:r>
            <a:r>
              <a:rPr lang="en-US" altLang="ja-JP" sz="2400" dirty="0" smtClean="0"/>
              <a:t>, </a:t>
            </a:r>
            <a:r>
              <a:rPr lang="ja-JP" altLang="en-US" sz="2400" dirty="0" smtClean="0"/>
              <a:t>実際の偽陽性検知率は</a:t>
            </a:r>
            <a:r>
              <a:rPr lang="en-US" altLang="ja-JP" sz="2400" dirty="0" smtClean="0">
                <a:solidFill>
                  <a:srgbClr val="FF0000"/>
                </a:solidFill>
              </a:rPr>
              <a:t>50</a:t>
            </a:r>
            <a:r>
              <a:rPr lang="ja-JP" altLang="en-US" sz="2400" dirty="0" smtClean="0">
                <a:solidFill>
                  <a:srgbClr val="FF0000"/>
                </a:solidFill>
              </a:rPr>
              <a:t>％</a:t>
            </a:r>
            <a:endParaRPr lang="en-US" altLang="ja-JP" sz="2400" dirty="0" smtClean="0">
              <a:solidFill>
                <a:srgbClr val="FF0000"/>
              </a:solidFill>
            </a:endParaRPr>
          </a:p>
          <a:p>
            <a:r>
              <a:rPr kumimoji="1" lang="ja-JP" altLang="en-US" sz="2400" dirty="0" smtClean="0">
                <a:solidFill>
                  <a:schemeClr val="tx1"/>
                </a:solidFill>
              </a:rPr>
              <a:t>プログラミング言語には数多くの構成要素が存在し</a:t>
            </a:r>
            <a:r>
              <a:rPr kumimoji="1" lang="en-US" altLang="ja-JP" sz="2400" dirty="0" smtClean="0">
                <a:solidFill>
                  <a:schemeClr val="tx1"/>
                </a:solidFill>
              </a:rPr>
              <a:t>, </a:t>
            </a:r>
            <a:r>
              <a:rPr kumimoji="1" lang="ja-JP" altLang="en-US" sz="2400" dirty="0" smtClean="0">
                <a:solidFill>
                  <a:schemeClr val="tx1"/>
                </a:solidFill>
              </a:rPr>
              <a:t>これらの要素が正確なデータ依存関係の検出を難しくする</a:t>
            </a:r>
            <a:endParaRPr kumimoji="1" lang="en-US" altLang="ja-JP" sz="2400" dirty="0" smtClean="0">
              <a:solidFill>
                <a:schemeClr val="tx1"/>
              </a:solidFill>
            </a:endParaRPr>
          </a:p>
          <a:p>
            <a:endParaRPr lang="en-US" altLang="ja-JP" sz="2400" dirty="0">
              <a:solidFill>
                <a:schemeClr val="tx1"/>
              </a:solidFill>
            </a:endParaRPr>
          </a:p>
          <a:p>
            <a:endParaRPr kumimoji="1" lang="en-US" altLang="ja-JP" sz="2400" dirty="0" smtClean="0">
              <a:solidFill>
                <a:schemeClr val="tx1"/>
              </a:solidFill>
            </a:endParaRPr>
          </a:p>
          <a:p>
            <a:r>
              <a:rPr lang="ja-JP" altLang="en-US" sz="3600" dirty="0" smtClean="0">
                <a:solidFill>
                  <a:schemeClr val="tx1"/>
                </a:solidFill>
              </a:rPr>
              <a:t>　　</a:t>
            </a:r>
            <a:endParaRPr lang="en-US" altLang="ja-JP" sz="3600" dirty="0" smtClean="0">
              <a:solidFill>
                <a:schemeClr val="tx1"/>
              </a:solidFill>
            </a:endParaRPr>
          </a:p>
          <a:p>
            <a:r>
              <a:rPr lang="ja-JP" altLang="en-US" sz="3600" dirty="0">
                <a:solidFill>
                  <a:schemeClr val="tx1"/>
                </a:solidFill>
              </a:rPr>
              <a:t>　</a:t>
            </a:r>
            <a:r>
              <a:rPr lang="ja-JP" altLang="en-US" sz="3600" dirty="0" smtClean="0">
                <a:solidFill>
                  <a:schemeClr val="tx1"/>
                </a:solidFill>
              </a:rPr>
              <a:t>　　</a:t>
            </a:r>
            <a:r>
              <a:rPr lang="ja-JP" altLang="en-US" sz="3600" dirty="0" smtClean="0">
                <a:solidFill>
                  <a:srgbClr val="FF0000"/>
                </a:solidFill>
              </a:rPr>
              <a:t>チューリングの停止性問題</a:t>
            </a:r>
            <a:endParaRPr kumimoji="1" lang="ja-JP" altLang="en-US" sz="3600" dirty="0">
              <a:solidFill>
                <a:srgbClr val="FF0000"/>
              </a:solidFill>
            </a:endParaRPr>
          </a:p>
        </p:txBody>
      </p:sp>
      <p:sp>
        <p:nvSpPr>
          <p:cNvPr id="4" name="フッター プレースホルダー 3"/>
          <p:cNvSpPr>
            <a:spLocks noGrp="1"/>
          </p:cNvSpPr>
          <p:nvPr>
            <p:ph type="ftr" sz="quarter" idx="11"/>
          </p:nvPr>
        </p:nvSpPr>
        <p:spPr/>
        <p:txBody>
          <a:bodyPr/>
          <a:lstStyle/>
          <a:p>
            <a:r>
              <a:rPr kumimoji="1" lang="ja-JP" altLang="en-US" smtClean="0"/>
              <a:t>デバッグの理論と実践</a:t>
            </a:r>
            <a:endParaRPr kumimoji="1" lang="ja-JP" altLang="en-US"/>
          </a:p>
        </p:txBody>
      </p:sp>
      <p:sp>
        <p:nvSpPr>
          <p:cNvPr id="5" name="スライド番号プレースホルダー 4"/>
          <p:cNvSpPr>
            <a:spLocks noGrp="1"/>
          </p:cNvSpPr>
          <p:nvPr>
            <p:ph type="sldNum" sz="quarter" idx="12"/>
          </p:nvPr>
        </p:nvSpPr>
        <p:spPr/>
        <p:txBody>
          <a:bodyPr/>
          <a:lstStyle/>
          <a:p>
            <a:fld id="{5BFF157F-3392-40AC-B82D-5111C7543768}" type="slidenum">
              <a:rPr kumimoji="1" lang="ja-JP" altLang="en-US" smtClean="0"/>
              <a:t>24</a:t>
            </a:fld>
            <a:endParaRPr kumimoji="1" lang="ja-JP" altLang="en-US"/>
          </a:p>
        </p:txBody>
      </p:sp>
      <p:sp>
        <p:nvSpPr>
          <p:cNvPr id="6" name="下矢印 5"/>
          <p:cNvSpPr/>
          <p:nvPr/>
        </p:nvSpPr>
        <p:spPr>
          <a:xfrm>
            <a:off x="3648456" y="3840480"/>
            <a:ext cx="1490472" cy="85953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513144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静的解析の限界を示す例</a:t>
            </a:r>
            <a:endParaRPr kumimoji="1" lang="ja-JP" altLang="en-US" dirty="0"/>
          </a:p>
        </p:txBody>
      </p:sp>
      <p:sp>
        <p:nvSpPr>
          <p:cNvPr id="3" name="コンテンツ プレースホルダー 2"/>
          <p:cNvSpPr>
            <a:spLocks noGrp="1"/>
          </p:cNvSpPr>
          <p:nvPr>
            <p:ph idx="1"/>
          </p:nvPr>
        </p:nvSpPr>
        <p:spPr>
          <a:xfrm>
            <a:off x="822959" y="2010326"/>
            <a:ext cx="7543801" cy="4023360"/>
          </a:xfrm>
        </p:spPr>
        <p:txBody>
          <a:bodyPr>
            <a:noAutofit/>
          </a:bodyPr>
          <a:lstStyle/>
          <a:p>
            <a:r>
              <a:rPr lang="ja-JP" altLang="en-US" sz="2400" dirty="0" smtClean="0"/>
              <a:t>・奇数の完全数の存在を確認するプログラム</a:t>
            </a:r>
            <a:endParaRPr kumimoji="1" lang="en-US" altLang="ja-JP" sz="2400" dirty="0" smtClean="0"/>
          </a:p>
          <a:p>
            <a:r>
              <a:rPr kumimoji="1" lang="en-US" altLang="ja-JP" sz="2400" dirty="0" err="1" smtClean="0"/>
              <a:t>int</a:t>
            </a:r>
            <a:r>
              <a:rPr kumimoji="1" lang="en-US" altLang="ja-JP" sz="2400" dirty="0" smtClean="0"/>
              <a:t> x;</a:t>
            </a:r>
          </a:p>
          <a:p>
            <a:r>
              <a:rPr lang="en-US" altLang="ja-JP" sz="2400" dirty="0" smtClean="0"/>
              <a:t>for(</a:t>
            </a:r>
            <a:r>
              <a:rPr lang="en-US" altLang="ja-JP" sz="2400" dirty="0" err="1" smtClean="0"/>
              <a:t>i</a:t>
            </a:r>
            <a:r>
              <a:rPr lang="en-US" altLang="ja-JP" sz="2400" dirty="0" smtClean="0"/>
              <a:t> = j = k = 1; --j || k; k = j ? </a:t>
            </a:r>
            <a:r>
              <a:rPr lang="en-US" altLang="ja-JP" sz="2400" dirty="0" err="1" smtClean="0"/>
              <a:t>i</a:t>
            </a:r>
            <a:r>
              <a:rPr lang="en-US" altLang="ja-JP" sz="2400" dirty="0" smtClean="0"/>
              <a:t> % j ? k : k – j : (j = j + 2));</a:t>
            </a:r>
          </a:p>
          <a:p>
            <a:r>
              <a:rPr kumimoji="1" lang="en-US" altLang="ja-JP" sz="2400" dirty="0" smtClean="0"/>
              <a:t>write(x);</a:t>
            </a:r>
            <a:endParaRPr lang="en-US" altLang="ja-JP" sz="2400" dirty="0"/>
          </a:p>
          <a:p>
            <a:r>
              <a:rPr kumimoji="1" lang="ja-JP" altLang="en-US" sz="2400" dirty="0" smtClean="0"/>
              <a:t>・完全数：　すべての正の約数の合計がその数自身と等しい数</a:t>
            </a:r>
            <a:endParaRPr kumimoji="1" lang="en-US" altLang="ja-JP" sz="2400" dirty="0" smtClean="0"/>
          </a:p>
          <a:p>
            <a:r>
              <a:rPr lang="ja-JP" altLang="en-US" sz="2400" dirty="0" smtClean="0"/>
              <a:t>　（例）　</a:t>
            </a:r>
            <a:r>
              <a:rPr lang="en-US" altLang="ja-JP" sz="2400" dirty="0" smtClean="0"/>
              <a:t>28</a:t>
            </a:r>
            <a:r>
              <a:rPr lang="ja-JP" altLang="en-US" sz="2400" dirty="0"/>
              <a:t> </a:t>
            </a:r>
            <a:r>
              <a:rPr lang="en-US" altLang="ja-JP" sz="2400" dirty="0" smtClean="0"/>
              <a:t>= 1 + 2 + 4 + 7 + 14</a:t>
            </a:r>
            <a:endParaRPr kumimoji="1" lang="en-US" altLang="ja-JP" sz="2400" dirty="0"/>
          </a:p>
          <a:p>
            <a:r>
              <a:rPr lang="ja-JP" altLang="en-US" sz="2400" dirty="0" smtClean="0"/>
              <a:t>・</a:t>
            </a:r>
            <a:r>
              <a:rPr lang="ja-JP" altLang="en-US" sz="2400" dirty="0" smtClean="0">
                <a:solidFill>
                  <a:srgbClr val="FF0000"/>
                </a:solidFill>
              </a:rPr>
              <a:t>現在</a:t>
            </a:r>
            <a:r>
              <a:rPr lang="en-US" altLang="ja-JP" sz="2400" dirty="0" smtClean="0">
                <a:solidFill>
                  <a:srgbClr val="FF0000"/>
                </a:solidFill>
              </a:rPr>
              <a:t>, </a:t>
            </a:r>
            <a:r>
              <a:rPr lang="ja-JP" altLang="en-US" sz="2400" dirty="0" smtClean="0">
                <a:solidFill>
                  <a:srgbClr val="FF0000"/>
                </a:solidFill>
              </a:rPr>
              <a:t>奇数の完全数の存在は証明されていない</a:t>
            </a:r>
            <a:endParaRPr kumimoji="1" lang="ja-JP" altLang="en-US" sz="2400" dirty="0">
              <a:solidFill>
                <a:srgbClr val="FF0000"/>
              </a:solidFill>
            </a:endParaRPr>
          </a:p>
        </p:txBody>
      </p:sp>
      <p:sp>
        <p:nvSpPr>
          <p:cNvPr id="4" name="フッター プレースホルダー 3"/>
          <p:cNvSpPr>
            <a:spLocks noGrp="1"/>
          </p:cNvSpPr>
          <p:nvPr>
            <p:ph type="ftr" sz="quarter" idx="11"/>
          </p:nvPr>
        </p:nvSpPr>
        <p:spPr/>
        <p:txBody>
          <a:bodyPr/>
          <a:lstStyle/>
          <a:p>
            <a:r>
              <a:rPr kumimoji="1" lang="ja-JP" altLang="en-US" smtClean="0"/>
              <a:t>デバッグの理論と実践</a:t>
            </a:r>
            <a:endParaRPr kumimoji="1" lang="ja-JP" altLang="en-US"/>
          </a:p>
        </p:txBody>
      </p:sp>
      <p:sp>
        <p:nvSpPr>
          <p:cNvPr id="5" name="スライド番号プレースホルダー 4"/>
          <p:cNvSpPr>
            <a:spLocks noGrp="1"/>
          </p:cNvSpPr>
          <p:nvPr>
            <p:ph type="sldNum" sz="quarter" idx="12"/>
          </p:nvPr>
        </p:nvSpPr>
        <p:spPr/>
        <p:txBody>
          <a:bodyPr/>
          <a:lstStyle/>
          <a:p>
            <a:fld id="{5BFF157F-3392-40AC-B82D-5111C7543768}" type="slidenum">
              <a:rPr kumimoji="1" lang="ja-JP" altLang="en-US" smtClean="0"/>
              <a:t>25</a:t>
            </a:fld>
            <a:endParaRPr kumimoji="1" lang="ja-JP" altLang="en-US"/>
          </a:p>
        </p:txBody>
      </p:sp>
    </p:spTree>
    <p:extLst>
      <p:ext uri="{BB962C8B-B14F-4D97-AF65-F5344CB8AC3E}">
        <p14:creationId xmlns:p14="http://schemas.microsoft.com/office/powerpoint/2010/main" val="13911580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92023" y="250028"/>
            <a:ext cx="8805672" cy="1450757"/>
          </a:xfrm>
        </p:spPr>
        <p:txBody>
          <a:bodyPr>
            <a:normAutofit/>
          </a:bodyPr>
          <a:lstStyle/>
          <a:p>
            <a:r>
              <a:rPr kumimoji="1" lang="ja-JP" altLang="en-US" sz="4400" dirty="0" smtClean="0"/>
              <a:t>参考：チューリングの停止性問題とは</a:t>
            </a:r>
            <a:endParaRPr kumimoji="1" lang="ja-JP" altLang="en-US" sz="4400" dirty="0"/>
          </a:p>
        </p:txBody>
      </p:sp>
      <p:sp>
        <p:nvSpPr>
          <p:cNvPr id="3" name="コンテンツ プレースホルダー 2"/>
          <p:cNvSpPr>
            <a:spLocks noGrp="1"/>
          </p:cNvSpPr>
          <p:nvPr>
            <p:ph idx="1"/>
          </p:nvPr>
        </p:nvSpPr>
        <p:spPr>
          <a:xfrm>
            <a:off x="822959" y="1845734"/>
            <a:ext cx="7543801" cy="4390474"/>
          </a:xfrm>
        </p:spPr>
        <p:txBody>
          <a:bodyPr>
            <a:normAutofit/>
          </a:bodyPr>
          <a:lstStyle/>
          <a:p>
            <a:r>
              <a:rPr kumimoji="1" lang="ja-JP" altLang="en-US" sz="2400" dirty="0" smtClean="0"/>
              <a:t>・</a:t>
            </a:r>
            <a:r>
              <a:rPr kumimoji="1" lang="en-US" altLang="ja-JP" sz="2400" dirty="0" smtClean="0"/>
              <a:t>1936</a:t>
            </a:r>
            <a:r>
              <a:rPr kumimoji="1" lang="ja-JP" altLang="en-US" sz="2400" dirty="0" smtClean="0"/>
              <a:t>年にアラン・チューリングによって証明された解決不可能問題の１つ</a:t>
            </a:r>
            <a:endParaRPr kumimoji="1" lang="en-US" altLang="ja-JP" sz="2400" dirty="0" smtClean="0"/>
          </a:p>
          <a:p>
            <a:r>
              <a:rPr lang="ja-JP" altLang="en-US" sz="2400" dirty="0" smtClean="0"/>
              <a:t>「</a:t>
            </a:r>
            <a:r>
              <a:rPr lang="ja-JP" altLang="en-US" sz="2400" dirty="0"/>
              <a:t>任意</a:t>
            </a:r>
            <a:r>
              <a:rPr lang="ja-JP" altLang="en-US" sz="2400" dirty="0" smtClean="0"/>
              <a:t>のプログラムに１つの入力値を与えて実行した場合</a:t>
            </a:r>
            <a:r>
              <a:rPr lang="en-US" altLang="ja-JP" sz="2400" dirty="0" smtClean="0"/>
              <a:t>, </a:t>
            </a:r>
            <a:r>
              <a:rPr lang="ja-JP" altLang="en-US" sz="2400" dirty="0" smtClean="0"/>
              <a:t>このプログラムは最終的に停止するか？停止せずに永遠にループするか？」</a:t>
            </a:r>
            <a:endParaRPr lang="en-US" altLang="ja-JP" sz="2400" dirty="0" smtClean="0"/>
          </a:p>
          <a:p>
            <a:endParaRPr lang="en-US" altLang="ja-JP" sz="2400" dirty="0"/>
          </a:p>
          <a:p>
            <a:endParaRPr lang="en-US" altLang="ja-JP" sz="2400" dirty="0" smtClean="0"/>
          </a:p>
          <a:p>
            <a:r>
              <a:rPr lang="ja-JP" altLang="en-US" sz="2400" dirty="0" smtClean="0"/>
              <a:t>こ</a:t>
            </a:r>
            <a:r>
              <a:rPr lang="ja-JP" altLang="en-US" sz="2400" dirty="0"/>
              <a:t>の</a:t>
            </a:r>
            <a:r>
              <a:rPr lang="ja-JP" altLang="en-US" sz="2400" dirty="0" smtClean="0"/>
              <a:t>チューリング</a:t>
            </a:r>
            <a:r>
              <a:rPr lang="ja-JP" altLang="en-US" sz="2400" dirty="0"/>
              <a:t>機械の存在を仮定すると「自身が停止すると判定したならば無限ループを</a:t>
            </a:r>
            <a:r>
              <a:rPr lang="ja-JP" altLang="en-US" sz="2400" dirty="0" smtClean="0"/>
              <a:t>行い</a:t>
            </a:r>
            <a:r>
              <a:rPr lang="en-US" altLang="ja-JP" sz="2400" dirty="0" smtClean="0"/>
              <a:t>, </a:t>
            </a:r>
            <a:r>
              <a:rPr lang="ja-JP" altLang="en-US" sz="2400" dirty="0" smtClean="0"/>
              <a:t>停止</a:t>
            </a:r>
            <a:r>
              <a:rPr lang="ja-JP" altLang="en-US" sz="2400" dirty="0"/>
              <a:t>しないと判定したならば停止する</a:t>
            </a:r>
            <a:r>
              <a:rPr lang="ja-JP" altLang="en-US" sz="2400" dirty="0" smtClean="0"/>
              <a:t>」別</a:t>
            </a:r>
            <a:r>
              <a:rPr lang="ja-JP" altLang="en-US" sz="2400" dirty="0"/>
              <a:t>のチューリング機械が構成</a:t>
            </a:r>
            <a:r>
              <a:rPr lang="ja-JP" altLang="en-US" sz="2400" dirty="0" smtClean="0"/>
              <a:t>でき</a:t>
            </a:r>
            <a:r>
              <a:rPr lang="en-US" altLang="ja-JP" sz="2400" dirty="0" smtClean="0"/>
              <a:t>,</a:t>
            </a:r>
            <a:r>
              <a:rPr lang="ja-JP" altLang="en-US" sz="2400" dirty="0" smtClean="0"/>
              <a:t>矛盾</a:t>
            </a:r>
            <a:endParaRPr kumimoji="1" lang="ja-JP" altLang="en-US" sz="2400" dirty="0"/>
          </a:p>
        </p:txBody>
      </p:sp>
      <p:sp>
        <p:nvSpPr>
          <p:cNvPr id="4" name="フッター プレースホルダー 3"/>
          <p:cNvSpPr>
            <a:spLocks noGrp="1"/>
          </p:cNvSpPr>
          <p:nvPr>
            <p:ph type="ftr" sz="quarter" idx="11"/>
          </p:nvPr>
        </p:nvSpPr>
        <p:spPr/>
        <p:txBody>
          <a:bodyPr/>
          <a:lstStyle/>
          <a:p>
            <a:r>
              <a:rPr kumimoji="1" lang="ja-JP" altLang="en-US" smtClean="0"/>
              <a:t>デバッグの理論と実践</a:t>
            </a:r>
            <a:endParaRPr kumimoji="1" lang="ja-JP" altLang="en-US"/>
          </a:p>
        </p:txBody>
      </p:sp>
      <p:sp>
        <p:nvSpPr>
          <p:cNvPr id="5" name="スライド番号プレースホルダー 4"/>
          <p:cNvSpPr>
            <a:spLocks noGrp="1"/>
          </p:cNvSpPr>
          <p:nvPr>
            <p:ph type="sldNum" sz="quarter" idx="12"/>
          </p:nvPr>
        </p:nvSpPr>
        <p:spPr/>
        <p:txBody>
          <a:bodyPr/>
          <a:lstStyle/>
          <a:p>
            <a:fld id="{5BFF157F-3392-40AC-B82D-5111C7543768}" type="slidenum">
              <a:rPr kumimoji="1" lang="ja-JP" altLang="en-US" smtClean="0"/>
              <a:t>26</a:t>
            </a:fld>
            <a:endParaRPr kumimoji="1" lang="ja-JP" altLang="en-US"/>
          </a:p>
        </p:txBody>
      </p:sp>
      <p:sp>
        <p:nvSpPr>
          <p:cNvPr id="6" name="下矢印 5"/>
          <p:cNvSpPr/>
          <p:nvPr/>
        </p:nvSpPr>
        <p:spPr>
          <a:xfrm>
            <a:off x="3310128" y="3858768"/>
            <a:ext cx="1618488" cy="8961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486240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a:extLst>
              <a:ext uri="{FF2B5EF4-FFF2-40B4-BE49-F238E27FC236}">
                <a16:creationId xmlns:a16="http://schemas.microsoft.com/office/drawing/2014/main" xmlns="" id="{C274BEE5-1262-49D4-AF0F-26B746EDFB2F}"/>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xmlns="" id="{BD5B0401-A17C-4812-9A61-45951E03A588}"/>
              </a:ext>
            </a:extLst>
          </p:cNvPr>
          <p:cNvSpPr>
            <a:spLocks noGrp="1"/>
          </p:cNvSpPr>
          <p:nvPr>
            <p:ph type="sldNum" sz="quarter" idx="12"/>
          </p:nvPr>
        </p:nvSpPr>
        <p:spPr/>
        <p:txBody>
          <a:bodyPr/>
          <a:lstStyle/>
          <a:p>
            <a:fld id="{40A5BECB-529C-49EF-B800-A459243032ED}" type="slidenum">
              <a:rPr kumimoji="1" lang="ja-JP" altLang="en-US" smtClean="0"/>
              <a:t>27</a:t>
            </a:fld>
            <a:endParaRPr kumimoji="1" lang="ja-JP" altLang="en-US"/>
          </a:p>
        </p:txBody>
      </p:sp>
      <p:sp>
        <p:nvSpPr>
          <p:cNvPr id="2" name="タイトル 1">
            <a:extLst>
              <a:ext uri="{FF2B5EF4-FFF2-40B4-BE49-F238E27FC236}">
                <a16:creationId xmlns:a16="http://schemas.microsoft.com/office/drawing/2014/main" xmlns="" id="{6025A4E1-2B1D-490D-9B41-0F566D5041AC}"/>
              </a:ext>
            </a:extLst>
          </p:cNvPr>
          <p:cNvSpPr>
            <a:spLocks noGrp="1"/>
          </p:cNvSpPr>
          <p:nvPr>
            <p:ph type="title" idx="4294967295"/>
          </p:nvPr>
        </p:nvSpPr>
        <p:spPr>
          <a:xfrm>
            <a:off x="3285091" y="2102070"/>
            <a:ext cx="7543800" cy="1449387"/>
          </a:xfrm>
        </p:spPr>
        <p:txBody>
          <a:bodyPr/>
          <a:lstStyle/>
          <a:p>
            <a:r>
              <a:rPr lang="ja-JP" altLang="en-US" dirty="0"/>
              <a:t>まとめ</a:t>
            </a:r>
            <a:endParaRPr kumimoji="1" lang="ja-JP" altLang="en-US" dirty="0"/>
          </a:p>
        </p:txBody>
      </p:sp>
      <p:pic>
        <p:nvPicPr>
          <p:cNvPr id="3" name="図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7320" y="3353562"/>
            <a:ext cx="3916680" cy="2937510"/>
          </a:xfrm>
          <a:prstGeom prst="rect">
            <a:avLst/>
          </a:prstGeom>
        </p:spPr>
      </p:pic>
    </p:spTree>
    <p:extLst>
      <p:ext uri="{BB962C8B-B14F-4D97-AF65-F5344CB8AC3E}">
        <p14:creationId xmlns:p14="http://schemas.microsoft.com/office/powerpoint/2010/main" val="11092778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pPr algn="ctr"/>
            <a:r>
              <a:rPr kumimoji="1" lang="ja-JP" altLang="en-US" dirty="0" smtClean="0"/>
              <a:t>まとめ</a:t>
            </a:r>
            <a:endParaRPr kumimoji="1" lang="ja-JP" altLang="en-US" dirty="0"/>
          </a:p>
        </p:txBody>
      </p:sp>
      <p:sp>
        <p:nvSpPr>
          <p:cNvPr id="5" name="コンテンツ プレースホルダー 4"/>
          <p:cNvSpPr>
            <a:spLocks noGrp="1"/>
          </p:cNvSpPr>
          <p:nvPr>
            <p:ph idx="1"/>
          </p:nvPr>
        </p:nvSpPr>
        <p:spPr/>
        <p:txBody>
          <a:bodyPr>
            <a:normAutofit/>
          </a:bodyPr>
          <a:lstStyle/>
          <a:p>
            <a:endParaRPr kumimoji="1" lang="en-US" altLang="ja-JP" sz="2800" dirty="0" smtClean="0"/>
          </a:p>
          <a:p>
            <a:r>
              <a:rPr kumimoji="1" lang="ja-JP" altLang="en-US" sz="2800" dirty="0" smtClean="0"/>
              <a:t>・プログラムスライスとは</a:t>
            </a:r>
            <a:r>
              <a:rPr kumimoji="1" lang="en-US" altLang="ja-JP" sz="2800" dirty="0" smtClean="0"/>
              <a:t>, </a:t>
            </a:r>
            <a:r>
              <a:rPr lang="ja-JP" altLang="en-US" sz="2800" dirty="0" smtClean="0">
                <a:solidFill>
                  <a:schemeClr val="tx1"/>
                </a:solidFill>
              </a:rPr>
              <a:t>障害</a:t>
            </a:r>
            <a:r>
              <a:rPr lang="ja-JP" altLang="en-US" sz="2800" dirty="0">
                <a:solidFill>
                  <a:schemeClr val="tx1"/>
                </a:solidFill>
              </a:rPr>
              <a:t>に関係する部分を切り取るテクニック</a:t>
            </a:r>
            <a:endParaRPr lang="en-US" altLang="ja-JP" sz="2800" dirty="0">
              <a:solidFill>
                <a:schemeClr val="tx1"/>
              </a:solidFill>
            </a:endParaRPr>
          </a:p>
          <a:p>
            <a:endParaRPr kumimoji="1" lang="en-US" altLang="ja-JP" sz="2800" dirty="0" smtClean="0"/>
          </a:p>
          <a:p>
            <a:r>
              <a:rPr lang="ja-JP" altLang="en-US" sz="2800" dirty="0" smtClean="0"/>
              <a:t>・２種類のプログラムスライス</a:t>
            </a:r>
            <a:endParaRPr lang="en-US" altLang="ja-JP" sz="2800" dirty="0" smtClean="0"/>
          </a:p>
          <a:p>
            <a:endParaRPr lang="en-US" altLang="ja-JP" sz="2800" dirty="0" smtClean="0"/>
          </a:p>
          <a:p>
            <a:r>
              <a:rPr kumimoji="1" lang="ja-JP" altLang="en-US" sz="2800" dirty="0" smtClean="0"/>
              <a:t>・静的解析には停止性問題がある</a:t>
            </a:r>
            <a:endParaRPr kumimoji="1" lang="ja-JP" altLang="en-US" sz="2800" dirty="0"/>
          </a:p>
        </p:txBody>
      </p:sp>
      <p:sp>
        <p:nvSpPr>
          <p:cNvPr id="2" name="フッター プレースホルダー 1"/>
          <p:cNvSpPr>
            <a:spLocks noGrp="1"/>
          </p:cNvSpPr>
          <p:nvPr>
            <p:ph type="ftr" sz="quarter" idx="11"/>
          </p:nvPr>
        </p:nvSpPr>
        <p:spPr/>
        <p:txBody>
          <a:bodyPr/>
          <a:lstStyle/>
          <a:p>
            <a:r>
              <a:rPr kumimoji="1" lang="ja-JP" altLang="en-US" smtClean="0"/>
              <a:t>デバッグの理論と実践</a:t>
            </a:r>
            <a:endParaRPr kumimoji="1" lang="ja-JP" altLang="en-US"/>
          </a:p>
        </p:txBody>
      </p:sp>
      <p:sp>
        <p:nvSpPr>
          <p:cNvPr id="3" name="スライド番号プレースホルダー 2"/>
          <p:cNvSpPr>
            <a:spLocks noGrp="1"/>
          </p:cNvSpPr>
          <p:nvPr>
            <p:ph type="sldNum" sz="quarter" idx="12"/>
          </p:nvPr>
        </p:nvSpPr>
        <p:spPr/>
        <p:txBody>
          <a:bodyPr/>
          <a:lstStyle/>
          <a:p>
            <a:fld id="{5BFF157F-3392-40AC-B82D-5111C7543768}" type="slidenum">
              <a:rPr kumimoji="1" lang="ja-JP" altLang="en-US" smtClean="0"/>
              <a:t>28</a:t>
            </a:fld>
            <a:endParaRPr kumimoji="1" lang="ja-JP" altLang="en-US"/>
          </a:p>
        </p:txBody>
      </p:sp>
    </p:spTree>
    <p:extLst>
      <p:ext uri="{BB962C8B-B14F-4D97-AF65-F5344CB8AC3E}">
        <p14:creationId xmlns:p14="http://schemas.microsoft.com/office/powerpoint/2010/main" val="2296960000"/>
      </p:ext>
    </p:extLst>
  </p:cSld>
  <p:clrMapOvr>
    <a:masterClrMapping/>
  </p:clrMapOvr>
  <p:timing>
    <p:tnLst>
      <p:par>
        <p:cTn id="1" dur="indefinite" restart="never" nodeType="tmRoot"/>
      </p:par>
    </p:tnLst>
  </p:timing>
</p:sld>
</file>

<file path=ppt/theme/theme1.xml><?xml version="1.0" encoding="utf-8"?>
<a:theme xmlns:a="http://schemas.openxmlformats.org/drawingml/2006/main" name="レトロスペクト">
  <a:themeElements>
    <a:clrScheme name="レトロスペクト">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1488</TotalTime>
  <Words>1675</Words>
  <Application>Microsoft Office PowerPoint</Application>
  <PresentationFormat>画面に合わせる (4:3)</PresentationFormat>
  <Paragraphs>404</Paragraphs>
  <Slides>28</Slides>
  <Notes>9</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28</vt:i4>
      </vt:variant>
    </vt:vector>
  </HeadingPairs>
  <TitlesOfParts>
    <vt:vector size="35" baseType="lpstr">
      <vt:lpstr>HG教科書体</vt:lpstr>
      <vt:lpstr>ＭＳ Ｐゴシック</vt:lpstr>
      <vt:lpstr>游ゴシック</vt:lpstr>
      <vt:lpstr>Calibri</vt:lpstr>
      <vt:lpstr>Calibri Light</vt:lpstr>
      <vt:lpstr>Cambria Math</vt:lpstr>
      <vt:lpstr>レトロスペクト</vt:lpstr>
      <vt:lpstr>7章：　　　　　　　　　　　　　　　　エラーの推定　</vt:lpstr>
      <vt:lpstr>自動デバッグテクニック（再掲）</vt:lpstr>
      <vt:lpstr>目次</vt:lpstr>
      <vt:lpstr>値の起源の特定</vt:lpstr>
      <vt:lpstr>起こってはいけない問題が発生</vt:lpstr>
      <vt:lpstr>KernighanとPikeの言葉</vt:lpstr>
      <vt:lpstr>制御フローの理解 依存関係の追跡</vt:lpstr>
      <vt:lpstr>C言語でフィボナッチ数列</vt:lpstr>
      <vt:lpstr>実行結果</vt:lpstr>
      <vt:lpstr>制御フローグラフ</vt:lpstr>
      <vt:lpstr>プログラムスライス</vt:lpstr>
      <vt:lpstr>PowerPoint プレゼンテーション</vt:lpstr>
      <vt:lpstr>プログラムスライスとは</vt:lpstr>
      <vt:lpstr>プログラムスライスのイメージ</vt:lpstr>
      <vt:lpstr>プログラムスライスの種類</vt:lpstr>
      <vt:lpstr>PowerPoint プレゼンテーション</vt:lpstr>
      <vt:lpstr>フィボナッチ数列を例に</vt:lpstr>
      <vt:lpstr>スライスの操作</vt:lpstr>
      <vt:lpstr>プログラムの無関係な部分の除去</vt:lpstr>
      <vt:lpstr>プログラムの無関係な部分の除去</vt:lpstr>
      <vt:lpstr>怪しいコードの例</vt:lpstr>
      <vt:lpstr>参考：C言語におけるメモリ領域開放</vt:lpstr>
      <vt:lpstr>静的解析の限界</vt:lpstr>
      <vt:lpstr>チューリングの停止性問題</vt:lpstr>
      <vt:lpstr>静的解析の限界を示す例</vt:lpstr>
      <vt:lpstr>参考：チューリングの停止性問題とは</vt:lpstr>
      <vt:lpstr>まとめ</vt:lpstr>
      <vt:lpstr>まとめ</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7章：　　　　　　　　　　　　　　　　あ</dc:title>
  <dc:creator>Fuga Yoshitomi</dc:creator>
  <cp:lastModifiedBy>Fuga Yoshitomi</cp:lastModifiedBy>
  <cp:revision>43</cp:revision>
  <dcterms:created xsi:type="dcterms:W3CDTF">2018-02-11T06:20:56Z</dcterms:created>
  <dcterms:modified xsi:type="dcterms:W3CDTF">2018-02-15T02:56:35Z</dcterms:modified>
</cp:coreProperties>
</file>